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glb" ContentType="model/gltf.binary"/>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7" r:id="rId2"/>
    <p:sldMasterId id="2147483724" r:id="rId3"/>
  </p:sldMasterIdLst>
  <p:notesMasterIdLst>
    <p:notesMasterId r:id="rId55"/>
  </p:notesMasterIdLst>
  <p:sldIdLst>
    <p:sldId id="340" r:id="rId4"/>
    <p:sldId id="256" r:id="rId5"/>
    <p:sldId id="257" r:id="rId6"/>
    <p:sldId id="343" r:id="rId7"/>
    <p:sldId id="260" r:id="rId8"/>
    <p:sldId id="261" r:id="rId9"/>
    <p:sldId id="380" r:id="rId10"/>
    <p:sldId id="381" r:id="rId11"/>
    <p:sldId id="259" r:id="rId12"/>
    <p:sldId id="383" r:id="rId13"/>
    <p:sldId id="265" r:id="rId14"/>
    <p:sldId id="266" r:id="rId15"/>
    <p:sldId id="388" r:id="rId16"/>
    <p:sldId id="269" r:id="rId17"/>
    <p:sldId id="268" r:id="rId18"/>
    <p:sldId id="272" r:id="rId19"/>
    <p:sldId id="382" r:id="rId20"/>
    <p:sldId id="267" r:id="rId21"/>
    <p:sldId id="379" r:id="rId22"/>
    <p:sldId id="417" r:id="rId23"/>
    <p:sldId id="418" r:id="rId24"/>
    <p:sldId id="390" r:id="rId25"/>
    <p:sldId id="275" r:id="rId26"/>
    <p:sldId id="282" r:id="rId27"/>
    <p:sldId id="419" r:id="rId28"/>
    <p:sldId id="420" r:id="rId29"/>
    <p:sldId id="365" r:id="rId30"/>
    <p:sldId id="391" r:id="rId31"/>
    <p:sldId id="392" r:id="rId32"/>
    <p:sldId id="393" r:id="rId33"/>
    <p:sldId id="406" r:id="rId34"/>
    <p:sldId id="405" r:id="rId35"/>
    <p:sldId id="398" r:id="rId36"/>
    <p:sldId id="408" r:id="rId37"/>
    <p:sldId id="409" r:id="rId38"/>
    <p:sldId id="407" r:id="rId39"/>
    <p:sldId id="410" r:id="rId40"/>
    <p:sldId id="411" r:id="rId41"/>
    <p:sldId id="412" r:id="rId42"/>
    <p:sldId id="413" r:id="rId43"/>
    <p:sldId id="415" r:id="rId44"/>
    <p:sldId id="416" r:id="rId45"/>
    <p:sldId id="423" r:id="rId46"/>
    <p:sldId id="424" r:id="rId47"/>
    <p:sldId id="385" r:id="rId48"/>
    <p:sldId id="353" r:id="rId49"/>
    <p:sldId id="425" r:id="rId50"/>
    <p:sldId id="280" r:id="rId51"/>
    <p:sldId id="281" r:id="rId52"/>
    <p:sldId id="287" r:id="rId53"/>
    <p:sldId id="384" r:id="rId5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40" autoAdjust="0"/>
  </p:normalViewPr>
  <p:slideViewPr>
    <p:cSldViewPr>
      <p:cViewPr varScale="1">
        <p:scale>
          <a:sx n="74" d="100"/>
          <a:sy n="74" d="100"/>
        </p:scale>
        <p:origin x="1200" y="72"/>
      </p:cViewPr>
      <p:guideLst>
        <p:guide orient="horz" pos="2160"/>
        <p:guide pos="2880"/>
      </p:guideLst>
    </p:cSldViewPr>
  </p:slideViewPr>
  <p:outlineViewPr>
    <p:cViewPr>
      <p:scale>
        <a:sx n="33" d="100"/>
        <a:sy n="33" d="100"/>
      </p:scale>
      <p:origin x="0" y="59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D3635-68D6-4858-A230-3D59404C4AD5}" type="datetimeFigureOut">
              <a:rPr lang="sv-SE" smtClean="0"/>
              <a:t>2024-12-17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59B0D-1069-49FC-BAA1-407DD8C93D31}" type="slidenum">
              <a:rPr lang="sv-SE" smtClean="0"/>
              <a:t>‹#›</a:t>
            </a:fld>
            <a:endParaRPr lang="sv-SE"/>
          </a:p>
        </p:txBody>
      </p:sp>
    </p:spTree>
    <p:extLst>
      <p:ext uri="{BB962C8B-B14F-4D97-AF65-F5344CB8AC3E}">
        <p14:creationId xmlns:p14="http://schemas.microsoft.com/office/powerpoint/2010/main" val="285904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a:cs typeface="Tahoma"/>
              </a:rPr>
              <a:t>is</a:t>
            </a:r>
            <a:r>
              <a:rPr lang="en-US" spc="-40" dirty="0">
                <a:latin typeface="Tahoma"/>
                <a:cs typeface="Tahoma"/>
              </a:rPr>
              <a:t> </a:t>
            </a:r>
            <a:r>
              <a:rPr lang="en-US" spc="-25" dirty="0">
                <a:latin typeface="Tahoma"/>
                <a:cs typeface="Tahoma"/>
              </a:rPr>
              <a:t>divided</a:t>
            </a:r>
            <a:r>
              <a:rPr lang="en-US" spc="-30" dirty="0">
                <a:latin typeface="Tahoma"/>
                <a:cs typeface="Tahoma"/>
              </a:rPr>
              <a:t> </a:t>
            </a:r>
            <a:r>
              <a:rPr lang="en-US" dirty="0">
                <a:latin typeface="Tahoma"/>
                <a:cs typeface="Tahoma"/>
              </a:rPr>
              <a:t>into</a:t>
            </a:r>
            <a:r>
              <a:rPr lang="en-US" spc="-30" dirty="0">
                <a:latin typeface="Tahoma"/>
                <a:cs typeface="Tahoma"/>
              </a:rPr>
              <a:t> </a:t>
            </a:r>
            <a:r>
              <a:rPr lang="en-US" dirty="0">
                <a:latin typeface="Tahoma"/>
                <a:cs typeface="Tahoma"/>
              </a:rPr>
              <a:t>a</a:t>
            </a:r>
            <a:r>
              <a:rPr lang="en-US" spc="-35" dirty="0">
                <a:latin typeface="Tahoma"/>
                <a:cs typeface="Tahoma"/>
              </a:rPr>
              <a:t> </a:t>
            </a:r>
            <a:r>
              <a:rPr lang="en-US" spc="-40" dirty="0">
                <a:latin typeface="Tahoma"/>
                <a:cs typeface="Tahoma"/>
              </a:rPr>
              <a:t>number</a:t>
            </a:r>
            <a:r>
              <a:rPr lang="en-US" spc="-25" dirty="0">
                <a:latin typeface="Tahoma"/>
                <a:cs typeface="Tahoma"/>
              </a:rPr>
              <a:t> </a:t>
            </a:r>
            <a:r>
              <a:rPr lang="en-US" dirty="0">
                <a:latin typeface="Tahoma"/>
                <a:cs typeface="Tahoma"/>
              </a:rPr>
              <a:t>of</a:t>
            </a:r>
            <a:r>
              <a:rPr lang="en-US" spc="-30" dirty="0">
                <a:latin typeface="Tahoma"/>
                <a:cs typeface="Tahoma"/>
              </a:rPr>
              <a:t> </a:t>
            </a:r>
            <a:r>
              <a:rPr lang="en-US" spc="-35" dirty="0">
                <a:latin typeface="Tahoma"/>
                <a:cs typeface="Tahoma"/>
              </a:rPr>
              <a:t>steps,</a:t>
            </a:r>
            <a:r>
              <a:rPr lang="en-US" spc="-25" dirty="0">
                <a:latin typeface="Tahoma"/>
                <a:cs typeface="Tahoma"/>
              </a:rPr>
              <a:t> </a:t>
            </a:r>
            <a:r>
              <a:rPr lang="en-US" spc="-45" dirty="0">
                <a:latin typeface="Tahoma"/>
                <a:cs typeface="Tahoma"/>
              </a:rPr>
              <a:t>each</a:t>
            </a:r>
            <a:r>
              <a:rPr lang="en-US" spc="-30" dirty="0">
                <a:latin typeface="Tahoma"/>
                <a:cs typeface="Tahoma"/>
              </a:rPr>
              <a:t> </a:t>
            </a:r>
            <a:r>
              <a:rPr lang="en-US" spc="-55" dirty="0">
                <a:latin typeface="Tahoma"/>
                <a:cs typeface="Tahoma"/>
              </a:rPr>
              <a:t>represented</a:t>
            </a:r>
            <a:r>
              <a:rPr lang="en-US" spc="-25" dirty="0">
                <a:latin typeface="Tahoma"/>
                <a:cs typeface="Tahoma"/>
              </a:rPr>
              <a:t> </a:t>
            </a:r>
            <a:r>
              <a:rPr lang="en-US" spc="-20" dirty="0">
                <a:latin typeface="Tahoma"/>
                <a:cs typeface="Tahoma"/>
              </a:rPr>
              <a:t>by</a:t>
            </a:r>
            <a:r>
              <a:rPr lang="en-US" spc="-25" dirty="0">
                <a:latin typeface="Tahoma"/>
                <a:cs typeface="Tahoma"/>
              </a:rPr>
              <a:t> </a:t>
            </a:r>
            <a:r>
              <a:rPr lang="en-US" spc="-10" dirty="0">
                <a:latin typeface="Tahoma"/>
                <a:cs typeface="Tahoma"/>
              </a:rPr>
              <a:t>an</a:t>
            </a:r>
            <a:r>
              <a:rPr lang="en-US" spc="-30" dirty="0">
                <a:latin typeface="Tahoma"/>
                <a:cs typeface="Tahoma"/>
              </a:rPr>
              <a:t> R-</a:t>
            </a:r>
            <a:r>
              <a:rPr lang="en-US" spc="-10" dirty="0">
                <a:latin typeface="Tahoma"/>
                <a:cs typeface="Tahoma"/>
              </a:rPr>
              <a:t>script.</a:t>
            </a:r>
            <a:endParaRPr lang="en-US" dirty="0">
              <a:latin typeface="Tahoma"/>
              <a:cs typeface="Tahoma"/>
            </a:endParaRPr>
          </a:p>
          <a:p>
            <a:endParaRPr lang="en-GB" dirty="0"/>
          </a:p>
        </p:txBody>
      </p:sp>
      <p:sp>
        <p:nvSpPr>
          <p:cNvPr id="4" name="Slide Number Placeholder 3"/>
          <p:cNvSpPr>
            <a:spLocks noGrp="1"/>
          </p:cNvSpPr>
          <p:nvPr>
            <p:ph type="sldNum" sz="quarter" idx="5"/>
          </p:nvPr>
        </p:nvSpPr>
        <p:spPr/>
        <p:txBody>
          <a:bodyPr/>
          <a:lstStyle/>
          <a:p>
            <a:fld id="{80759B0D-1069-49FC-BAA1-407DD8C93D31}" type="slidenum">
              <a:rPr lang="sv-SE" smtClean="0"/>
              <a:t>8</a:t>
            </a:fld>
            <a:endParaRPr lang="sv-SE"/>
          </a:p>
        </p:txBody>
      </p:sp>
    </p:spTree>
    <p:extLst>
      <p:ext uri="{BB962C8B-B14F-4D97-AF65-F5344CB8AC3E}">
        <p14:creationId xmlns:p14="http://schemas.microsoft.com/office/powerpoint/2010/main" val="2686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Normal: </a:t>
            </a:r>
            <a:r>
              <a:rPr lang="sv-SE" dirty="0" err="1"/>
              <a:t>Model</a:t>
            </a:r>
            <a:r>
              <a:rPr lang="sv-SE" dirty="0"/>
              <a:t> in the </a:t>
            </a:r>
            <a:r>
              <a:rPr lang="sv-SE" dirty="0" err="1"/>
              <a:t>model</a:t>
            </a:r>
            <a:r>
              <a:rPr lang="sv-SE" dirty="0"/>
              <a:t> space, </a:t>
            </a:r>
            <a:r>
              <a:rPr lang="sv-SE" dirty="0" err="1"/>
              <a:t>Model</a:t>
            </a:r>
            <a:r>
              <a:rPr lang="sv-SE" dirty="0"/>
              <a:t> </a:t>
            </a:r>
            <a:r>
              <a:rPr lang="sv-SE" dirty="0" err="1"/>
              <a:t>defect</a:t>
            </a:r>
            <a:r>
              <a:rPr lang="sv-SE" dirty="0"/>
              <a:t> in the </a:t>
            </a:r>
            <a:r>
              <a:rPr lang="sv-SE" dirty="0" err="1"/>
              <a:t>observable</a:t>
            </a:r>
            <a:r>
              <a:rPr lang="sv-SE" dirty="0"/>
              <a:t> space. </a:t>
            </a:r>
          </a:p>
        </p:txBody>
      </p:sp>
      <p:sp>
        <p:nvSpPr>
          <p:cNvPr id="4" name="Slide Number Placeholder 3"/>
          <p:cNvSpPr>
            <a:spLocks noGrp="1"/>
          </p:cNvSpPr>
          <p:nvPr>
            <p:ph type="sldNum" sz="quarter" idx="10"/>
          </p:nvPr>
        </p:nvSpPr>
        <p:spPr/>
        <p:txBody>
          <a:bodyPr/>
          <a:lstStyle/>
          <a:p>
            <a:fld id="{80759B0D-1069-49FC-BAA1-407DD8C93D31}" type="slidenum">
              <a:rPr lang="sv-SE" smtClean="0"/>
              <a:t>18</a:t>
            </a:fld>
            <a:endParaRPr lang="sv-SE"/>
          </a:p>
        </p:txBody>
      </p:sp>
    </p:spTree>
    <p:extLst>
      <p:ext uri="{BB962C8B-B14F-4D97-AF65-F5344CB8AC3E}">
        <p14:creationId xmlns:p14="http://schemas.microsoft.com/office/powerpoint/2010/main" val="15452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What</a:t>
            </a:r>
            <a:r>
              <a:rPr lang="sv-SE" dirty="0"/>
              <a:t> </a:t>
            </a:r>
            <a:r>
              <a:rPr lang="sv-SE" dirty="0" err="1"/>
              <a:t>we</a:t>
            </a:r>
            <a:r>
              <a:rPr lang="sv-SE" dirty="0"/>
              <a:t> </a:t>
            </a:r>
            <a:r>
              <a:rPr lang="sv-SE" dirty="0" err="1"/>
              <a:t>promised</a:t>
            </a:r>
            <a:r>
              <a:rPr lang="sv-SE" dirty="0"/>
              <a:t> to </a:t>
            </a:r>
            <a:r>
              <a:rPr lang="sv-SE" dirty="0" err="1"/>
              <a:t>work</a:t>
            </a:r>
            <a:r>
              <a:rPr lang="sv-SE" dirty="0"/>
              <a:t> on for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59B0D-1069-49FC-BAA1-407DD8C93D3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46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432ADB8-FA20-48C3-8791-631D98A7F722}"/>
              </a:ext>
            </a:extLst>
          </p:cNvPr>
          <p:cNvSpPr txBox="1">
            <a:spLocks noGrp="1"/>
          </p:cNvSpPr>
          <p:nvPr>
            <p:ph type="sldNum" sz="quarter" idx="5"/>
          </p:nvPr>
        </p:nvSpPr>
        <p:spPr>
          <a:ln/>
        </p:spPr>
        <p:txBody>
          <a:bodyPr vert="horz" lIns="0" tIns="0" rIns="0" bIns="0" anchor="b" anchorCtr="0">
            <a:noAutofit/>
          </a:bodyPr>
          <a:lstStyle/>
          <a:p>
            <a:pPr lvl="0"/>
            <a:fld id="{AB2C0832-A5CD-4393-8E16-13809F1383DF}" type="slidenum">
              <a:t>28</a:t>
            </a:fld>
            <a:endParaRPr lang="en-US"/>
          </a:p>
        </p:txBody>
      </p:sp>
      <p:sp>
        <p:nvSpPr>
          <p:cNvPr id="2" name="Slide Image Placeholder 1">
            <a:extLst>
              <a:ext uri="{FF2B5EF4-FFF2-40B4-BE49-F238E27FC236}">
                <a16:creationId xmlns:a16="http://schemas.microsoft.com/office/drawing/2014/main" id="{FA96108A-7D8A-4BBB-9A62-2F26D63B7FE2}"/>
              </a:ext>
            </a:extLst>
          </p:cNvPr>
          <p:cNvSpPr>
            <a:spLocks noGrp="1" noRot="1" noChangeAspect="1" noResize="1"/>
          </p:cNvSpPr>
          <p:nvPr>
            <p:ph type="sldImg"/>
          </p:nvPr>
        </p:nvSpPr>
        <p:spPr>
          <a:xfrm>
            <a:off x="1370013" y="763588"/>
            <a:ext cx="5030787" cy="3771900"/>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3416A0E-59F8-462B-9D70-A1DC36D4EB68}"/>
              </a:ext>
            </a:extLst>
          </p:cNvPr>
          <p:cNvSpPr txBox="1">
            <a:spLocks noGrp="1"/>
          </p:cNvSpPr>
          <p:nvPr>
            <p:ph type="body" sz="quarter" idx="1"/>
          </p:nvPr>
        </p:nvSpPr>
        <p:spPr/>
        <p:txBody>
          <a:bodyPr vert="horz"/>
          <a:lstStyle/>
          <a:p>
            <a:pPr hangingPunct="0">
              <a:buSzPct val="45000"/>
              <a:buFont typeface="StarSymbol"/>
              <a:buChar char="●"/>
            </a:pPr>
            <a:r>
              <a:rPr lang="en-US" dirty="0">
                <a:latin typeface="Liberation Sans" pitchFamily="18"/>
                <a:ea typeface="Noto Sans CJK SC" pitchFamily="2"/>
                <a:cs typeface="Lohit Devanagari" pitchFamily="2"/>
              </a:rPr>
              <a:t>Energy dependent </a:t>
            </a:r>
            <a:r>
              <a:rPr lang="en-US" dirty="0" err="1">
                <a:latin typeface="Liberation Sans" pitchFamily="18"/>
                <a:ea typeface="Noto Sans CJK SC" pitchFamily="2"/>
                <a:cs typeface="Lohit Devanagari" pitchFamily="2"/>
              </a:rPr>
              <a:t>Talys</a:t>
            </a:r>
            <a:r>
              <a:rPr lang="en-US" dirty="0">
                <a:latin typeface="Liberation Sans" pitchFamily="18"/>
                <a:ea typeface="Noto Sans CJK SC" pitchFamily="2"/>
                <a:cs typeface="Lohit Devanagari" pitchFamily="2"/>
              </a:rPr>
              <a:t> parameters cannot reproduce rapid variation in low energy region (1-5 MeV).</a:t>
            </a:r>
          </a:p>
          <a:p>
            <a:pPr hangingPunct="0">
              <a:buSzPct val="45000"/>
              <a:buFont typeface="StarSymbol"/>
              <a:buChar char="●"/>
            </a:pPr>
            <a:r>
              <a:rPr lang="en-US" dirty="0">
                <a:latin typeface="Liberation Sans" pitchFamily="18"/>
                <a:ea typeface="Noto Sans CJK SC" pitchFamily="2"/>
                <a:cs typeface="Lohit Devanagari" pitchFamily="2"/>
              </a:rPr>
              <a:t>Treating model defects with GP in the observable domain while ensuring physical consistency require complex covariance functions.</a:t>
            </a:r>
          </a:p>
          <a:p>
            <a:pPr hangingPunct="0">
              <a:buSzPct val="45000"/>
              <a:buFont typeface="StarSymbol"/>
              <a:buChar char="●"/>
            </a:pPr>
            <a:r>
              <a:rPr lang="en-US" dirty="0">
                <a:latin typeface="Liberation Sans" pitchFamily="18"/>
                <a:ea typeface="Noto Sans CJK SC" pitchFamily="2"/>
                <a:cs typeface="Lohit Devanagari" pitchFamily="2"/>
              </a:rPr>
              <a:t>Construct simple discrepancy model with purpose of ensuring physical consistency, </a:t>
            </a:r>
          </a:p>
          <a:p>
            <a:pPr lvl="1" hangingPunct="0">
              <a:buSzPct val="45000"/>
              <a:buFont typeface="StarSymbol"/>
              <a:buChar char="●"/>
            </a:pPr>
            <a:r>
              <a:rPr lang="en-US" dirty="0">
                <a:latin typeface="Liberation Sans" pitchFamily="18"/>
                <a:ea typeface="Noto Sans CJK SC" pitchFamily="2"/>
                <a:cs typeface="Lohit Devanagari" pitchFamily="2"/>
              </a:rPr>
              <a:t>Only model parameters(</a:t>
            </a:r>
            <a:r>
              <a:rPr lang="en-US" i="1" dirty="0" err="1">
                <a:latin typeface="Liberation Sans" pitchFamily="18"/>
                <a:ea typeface="Noto Sans CJK SC" pitchFamily="2"/>
                <a:cs typeface="Lohit Devanagari" pitchFamily="2"/>
              </a:rPr>
              <a:t>d</a:t>
            </a:r>
            <a:r>
              <a:rPr lang="en-US" baseline="-25000" dirty="0" err="1">
                <a:latin typeface="Liberation Sans" pitchFamily="18"/>
                <a:ea typeface="Noto Sans CJK SC" pitchFamily="2"/>
                <a:cs typeface="Lohit Devanagari" pitchFamily="2"/>
              </a:rPr>
              <a:t>ch</a:t>
            </a:r>
            <a:r>
              <a:rPr lang="en-US" dirty="0">
                <a:latin typeface="Liberation Sans" pitchFamily="18"/>
                <a:ea typeface="Noto Sans CJK SC" pitchFamily="2"/>
                <a:cs typeface="Lohit Devanagari" pitchFamily="2"/>
              </a:rPr>
              <a:t>) for exclusive channels</a:t>
            </a:r>
          </a:p>
          <a:p>
            <a:pPr lvl="1" hangingPunct="0">
              <a:buSzPct val="45000"/>
              <a:buFont typeface="StarSymbol"/>
              <a:buChar char="●"/>
            </a:pPr>
            <a:r>
              <a:rPr lang="en-US" dirty="0">
                <a:latin typeface="Liberation Sans" pitchFamily="18"/>
                <a:ea typeface="Noto Sans CJK SC" pitchFamily="2"/>
                <a:cs typeface="Lohit Devanagari" pitchFamily="2"/>
              </a:rPr>
              <a:t>Apply GP in the parameter domain of this simple “model” ,</a:t>
            </a:r>
            <a:r>
              <a:rPr lang="en-US" i="1" dirty="0" err="1">
                <a:latin typeface="Liberation Sans" pitchFamily="18"/>
                <a:ea typeface="Noto Sans CJK SC" pitchFamily="2"/>
                <a:cs typeface="Lohit Devanagari" pitchFamily="2"/>
              </a:rPr>
              <a:t>d</a:t>
            </a:r>
            <a:r>
              <a:rPr lang="en-US" baseline="-25000" dirty="0" err="1">
                <a:latin typeface="Liberation Sans" pitchFamily="18"/>
                <a:ea typeface="Noto Sans CJK SC" pitchFamily="2"/>
                <a:cs typeface="Lohit Devanagari" pitchFamily="2"/>
              </a:rPr>
              <a:t>j</a:t>
            </a:r>
            <a:r>
              <a:rPr lang="en-US" dirty="0">
                <a:latin typeface="Liberation Sans" pitchFamily="18"/>
                <a:ea typeface="Noto Sans CJK SC" pitchFamily="2"/>
                <a:cs typeface="Lohit Devanagari" pitchFamily="2"/>
              </a:rPr>
              <a:t>(E). </a:t>
            </a:r>
          </a:p>
          <a:p>
            <a:pPr lvl="1" hangingPunct="0">
              <a:buSzPct val="45000"/>
              <a:buFont typeface="StarSymbol"/>
              <a:buChar char="●"/>
            </a:pPr>
            <a:r>
              <a:rPr lang="en-US" dirty="0">
                <a:latin typeface="Liberation Sans" pitchFamily="18"/>
                <a:ea typeface="Noto Sans CJK SC" pitchFamily="2"/>
                <a:cs typeface="Lohit Devanagari" pitchFamily="2"/>
              </a:rPr>
              <a:t>Add model to TALYS result</a:t>
            </a:r>
          </a:p>
          <a:p>
            <a:pPr lvl="1" hangingPunct="0">
              <a:buSzPct val="45000"/>
              <a:buFont typeface="StarSymbol"/>
              <a:buChar char="●"/>
            </a:pPr>
            <a:r>
              <a:rPr lang="en-US" dirty="0">
                <a:latin typeface="Liberation Sans" pitchFamily="18"/>
                <a:ea typeface="Noto Sans CJK SC" pitchFamily="2"/>
                <a:cs typeface="Lohit Devanagari" pitchFamily="2"/>
              </a:rPr>
              <a:t>Almost like a GP in the observable domain</a:t>
            </a:r>
          </a:p>
          <a:p>
            <a:endParaRPr lang="en-US" dirty="0"/>
          </a:p>
        </p:txBody>
      </p:sp>
    </p:spTree>
    <p:extLst>
      <p:ext uri="{BB962C8B-B14F-4D97-AF65-F5344CB8AC3E}">
        <p14:creationId xmlns:p14="http://schemas.microsoft.com/office/powerpoint/2010/main" val="389435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correlation function has large benefits for the present application,</a:t>
            </a:r>
          </a:p>
          <a:p>
            <a:r>
              <a:rPr lang="en-US" sz="1200" b="0" i="0" u="none" strike="noStrike" kern="1200" baseline="0" dirty="0">
                <a:solidFill>
                  <a:schemeClr val="tx1"/>
                </a:solidFill>
                <a:latin typeface="+mn-lt"/>
                <a:ea typeface="+mn-ea"/>
                <a:cs typeface="+mn-cs"/>
              </a:rPr>
              <a:t>typical length scales needed to reproduce the resonance fluctuations are in the order of a few keV, while</a:t>
            </a:r>
          </a:p>
          <a:p>
            <a:r>
              <a:rPr lang="en-US" sz="1200" b="0" i="0" u="none" strike="noStrike" kern="1200" baseline="0" dirty="0">
                <a:solidFill>
                  <a:schemeClr val="tx1"/>
                </a:solidFill>
                <a:latin typeface="+mn-lt"/>
                <a:ea typeface="+mn-ea"/>
                <a:cs typeface="+mn-cs"/>
              </a:rPr>
              <a:t>the full data set spans several MeV</a:t>
            </a: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When using the</a:t>
            </a:r>
          </a:p>
          <a:p>
            <a:r>
              <a:rPr lang="en-US" sz="1200" b="0" i="0" u="none" strike="noStrike" kern="1200" baseline="0" dirty="0">
                <a:solidFill>
                  <a:schemeClr val="tx1"/>
                </a:solidFill>
                <a:latin typeface="+mn-lt"/>
                <a:ea typeface="+mn-ea"/>
                <a:cs typeface="+mn-cs"/>
              </a:rPr>
              <a:t>GP only to describe the residual of a model for the energy averaged cross-section the correlation on</a:t>
            </a:r>
          </a:p>
          <a:p>
            <a:r>
              <a:rPr lang="en-US" sz="1200" b="0" i="0" u="none" strike="noStrike" kern="1200" baseline="0" dirty="0">
                <a:solidFill>
                  <a:schemeClr val="tx1"/>
                </a:solidFill>
                <a:latin typeface="+mn-lt"/>
                <a:ea typeface="+mn-ea"/>
                <a:cs typeface="+mn-cs"/>
              </a:rPr>
              <a:t>the longer energy scale is expected to already be accounted for. The use of the truncated correlation </a:t>
            </a:r>
            <a:r>
              <a:rPr lang="en-GB" sz="1200" b="0" i="0" u="none" strike="noStrike" kern="1200" baseline="0" dirty="0">
                <a:solidFill>
                  <a:schemeClr val="tx1"/>
                </a:solidFill>
                <a:latin typeface="+mn-lt"/>
                <a:ea typeface="+mn-ea"/>
                <a:cs typeface="+mn-cs"/>
              </a:rPr>
              <a:t>function is thereby motivated.</a:t>
            </a:r>
            <a:endParaRPr lang="en-GB" dirty="0"/>
          </a:p>
        </p:txBody>
      </p:sp>
      <p:sp>
        <p:nvSpPr>
          <p:cNvPr id="4" name="Slide Number Placeholder 3"/>
          <p:cNvSpPr>
            <a:spLocks noGrp="1"/>
          </p:cNvSpPr>
          <p:nvPr>
            <p:ph type="sldNum" sz="quarter" idx="5"/>
          </p:nvPr>
        </p:nvSpPr>
        <p:spPr/>
        <p:txBody>
          <a:bodyPr/>
          <a:lstStyle/>
          <a:p>
            <a:fld id="{ADD23494-6E7A-4C5F-996F-E7C6526B2229}" type="slidenum">
              <a:rPr lang="en-GB" smtClean="0"/>
              <a:t>29</a:t>
            </a:fld>
            <a:endParaRPr lang="en-GB"/>
          </a:p>
        </p:txBody>
      </p:sp>
    </p:spTree>
    <p:extLst>
      <p:ext uri="{BB962C8B-B14F-4D97-AF65-F5344CB8AC3E}">
        <p14:creationId xmlns:p14="http://schemas.microsoft.com/office/powerpoint/2010/main" val="159407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lgn="ctr">
              <a:defRPr sz="4400">
                <a:latin typeface="Arial" pitchFamily="34" charset="0"/>
                <a:cs typeface="Arial"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7F7B0CC9-CD6C-46DF-A89B-1B8D8C263E36}" type="datetime1">
              <a:rPr lang="sv-SE" smtClean="0"/>
              <a:t>2024-12-18</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4030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051720" y="274638"/>
            <a:ext cx="6635080" cy="1143000"/>
          </a:xfrm>
        </p:spPr>
        <p:txBody>
          <a:bodyPr>
            <a:normAutofit/>
          </a:bodyPr>
          <a:lstStyle>
            <a:lvl1pPr>
              <a:defRPr sz="3600">
                <a:latin typeface="Arial" pitchFamily="34" charset="0"/>
                <a:cs typeface="Arial" pitchFamily="34" charset="0"/>
              </a:defRPr>
            </a:lvl1p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21A7FC08-B5AC-4127-B1EF-1AC954E5E64F}" type="datetime1">
              <a:rPr lang="sv-SE" smtClean="0"/>
              <a:t>2024-12-18</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56307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normAutofit/>
          </a:bodyPr>
          <a:lstStyle>
            <a:lvl1pPr>
              <a:defRPr sz="3600">
                <a:latin typeface="Arial" pitchFamily="34" charset="0"/>
                <a:cs typeface="Arial" pitchFamily="34" charset="0"/>
              </a:defRPr>
            </a:lvl1pPr>
          </a:lstStyle>
          <a:p>
            <a:r>
              <a:rPr lang="en-US"/>
              <a:t>Click to edit Master title style</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31F058A1-F914-49C8-942B-E358EC7447D7}" type="datetime1">
              <a:rPr lang="sv-SE" smtClean="0"/>
              <a:t>2024-12-18</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85606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81565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942A956-72FD-4777-BB9B-71BAAC173225}" type="datetime1">
              <a:rPr lang="sv-SE" smtClean="0"/>
              <a:t>2024-12-18</a:t>
            </a:fld>
            <a:endParaRPr lang="en-US"/>
          </a:p>
        </p:txBody>
      </p:sp>
      <p:sp>
        <p:nvSpPr>
          <p:cNvPr id="4" name="Holder 4"/>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56948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19456"/>
            <a:ext cx="9144000" cy="6419089"/>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mj-lt"/>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Tree>
    <p:extLst>
      <p:ext uri="{BB962C8B-B14F-4D97-AF65-F5344CB8AC3E}">
        <p14:creationId xmlns:p14="http://schemas.microsoft.com/office/powerpoint/2010/main" val="287911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6736" y="307618"/>
            <a:ext cx="5159108" cy="414857"/>
          </a:xfrm>
          <a:prstGeom prst="rect">
            <a:avLst/>
          </a:prstGeom>
        </p:spPr>
        <p:txBody>
          <a:bodyPr wrap="square" lIns="0" tIns="0" rIns="0" bIns="0">
            <a:spAutoFit/>
          </a:bodyPr>
          <a:lstStyle>
            <a:lvl1pPr>
              <a:defRPr sz="2696"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500265"/>
          </a:xfrm>
          <a:prstGeom prst="rect">
            <a:avLst/>
          </a:prstGeom>
        </p:spPr>
        <p:txBody>
          <a:bodyPr wrap="square" lIns="0" tIns="0" rIns="0" bIns="0">
            <a:spAutoFit/>
          </a:bodyPr>
          <a:lstStyle>
            <a:lvl1pPr>
              <a:defRPr sz="3251"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A6810E3-FF8A-4E41-BEB4-8348E729396F}" type="datetime1">
              <a:rPr lang="sv-SE" smtClean="0"/>
              <a:t>2024-12-18</a:t>
            </a:fld>
            <a:endParaRPr lang="en-US"/>
          </a:p>
        </p:txBody>
      </p:sp>
      <p:sp>
        <p:nvSpPr>
          <p:cNvPr id="6" name="Holder 6"/>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2575483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36737" y="307618"/>
            <a:ext cx="6673710" cy="414857"/>
          </a:xfrm>
        </p:spPr>
        <p:txBody>
          <a:bodyPr lIns="0" tIns="0" rIns="0" bIns="0"/>
          <a:lstStyle>
            <a:lvl1pPr>
              <a:defRPr sz="2696" b="0" i="0">
                <a:solidFill>
                  <a:schemeClr val="tx1"/>
                </a:solidFill>
                <a:latin typeface="Calibri"/>
                <a:cs typeface="Calibri"/>
              </a:defRPr>
            </a:lvl1pPr>
          </a:lstStyle>
          <a:p>
            <a:endParaRPr/>
          </a:p>
        </p:txBody>
      </p:sp>
      <p:sp>
        <p:nvSpPr>
          <p:cNvPr id="3" name="Holder 3"/>
          <p:cNvSpPr>
            <a:spLocks noGrp="1"/>
          </p:cNvSpPr>
          <p:nvPr>
            <p:ph type="body" idx="1"/>
          </p:nvPr>
        </p:nvSpPr>
        <p:spPr>
          <a:xfrm>
            <a:off x="1130574" y="1463653"/>
            <a:ext cx="6882853" cy="500265"/>
          </a:xfrm>
        </p:spPr>
        <p:txBody>
          <a:bodyPr lIns="0" tIns="0" rIns="0" bIns="0"/>
          <a:lstStyle>
            <a:lvl1pPr>
              <a:defRPr sz="3251"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33D42E-4B2F-4F7C-9867-3325990E8CD7}" type="datetime1">
              <a:rPr lang="sv-SE" smtClean="0"/>
              <a:t>2024-12-18</a:t>
            </a:fld>
            <a:endParaRPr lang="en-US"/>
          </a:p>
        </p:txBody>
      </p:sp>
      <p:sp>
        <p:nvSpPr>
          <p:cNvPr id="6" name="Holder 6"/>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1147489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36737" y="307618"/>
            <a:ext cx="6673710" cy="414857"/>
          </a:xfrm>
        </p:spPr>
        <p:txBody>
          <a:bodyPr lIns="0" tIns="0" rIns="0" bIns="0"/>
          <a:lstStyle>
            <a:lvl1pPr>
              <a:defRPr sz="2696" b="0" i="0">
                <a:solidFill>
                  <a:schemeClr val="tx1"/>
                </a:solidFill>
                <a:latin typeface="Calibri"/>
                <a:cs typeface="Calibri"/>
              </a:defRPr>
            </a:lvl1pPr>
          </a:lstStyle>
          <a:p>
            <a:endParaRPr/>
          </a:p>
        </p:txBody>
      </p:sp>
      <p:sp>
        <p:nvSpPr>
          <p:cNvPr id="3" name="Holder 3"/>
          <p:cNvSpPr>
            <a:spLocks noGrp="1"/>
          </p:cNvSpPr>
          <p:nvPr>
            <p:ph sz="half" idx="2"/>
          </p:nvPr>
        </p:nvSpPr>
        <p:spPr>
          <a:xfrm>
            <a:off x="457201" y="1577340"/>
            <a:ext cx="3977640" cy="3154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577340"/>
            <a:ext cx="3977640" cy="3154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BAE6AD6-E2C4-4508-81D2-BD8CDC84300D}" type="datetime1">
              <a:rPr lang="sv-SE" smtClean="0"/>
              <a:t>2024-12-18</a:t>
            </a:fld>
            <a:endParaRPr lang="en-US"/>
          </a:p>
        </p:txBody>
      </p:sp>
      <p:sp>
        <p:nvSpPr>
          <p:cNvPr id="7" name="Holder 7"/>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288091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36737" y="307618"/>
            <a:ext cx="6673710" cy="414857"/>
          </a:xfrm>
        </p:spPr>
        <p:txBody>
          <a:bodyPr lIns="0" tIns="0" rIns="0" bIns="0"/>
          <a:lstStyle>
            <a:lvl1pPr>
              <a:defRPr sz="2696"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79BDFBE-8284-49E2-AE65-DA3D53AD2BE9}" type="datetime1">
              <a:rPr lang="sv-SE" smtClean="0"/>
              <a:t>2024-12-18</a:t>
            </a:fld>
            <a:endParaRPr lang="en-US"/>
          </a:p>
        </p:txBody>
      </p:sp>
      <p:sp>
        <p:nvSpPr>
          <p:cNvPr id="5" name="Holder 5"/>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230774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0986C39-DA0B-4A2C-9487-CCF69E2ADDC8}" type="datetime1">
              <a:rPr lang="sv-SE" smtClean="0"/>
              <a:t>2024-12-18</a:t>
            </a:fld>
            <a:endParaRPr lang="en-US"/>
          </a:p>
        </p:txBody>
      </p:sp>
      <p:sp>
        <p:nvSpPr>
          <p:cNvPr id="4" name="Holder 4"/>
          <p:cNvSpPr>
            <a:spLocks noGrp="1"/>
          </p:cNvSpPr>
          <p:nvPr>
            <p:ph type="sldNum" sz="quarter" idx="7"/>
          </p:nvPr>
        </p:nvSpPr>
        <p:spPr/>
        <p:txBody>
          <a:bodyPr lIns="0" tIns="0" rIns="0" bIns="0"/>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351366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lgn="r">
              <a:defRPr sz="3600">
                <a:latin typeface="Arial" pitchFamily="34" charset="0"/>
                <a:cs typeface="Arial" pitchFamily="34" charset="0"/>
              </a:defRPr>
            </a:lvl1pPr>
          </a:lstStyle>
          <a:p>
            <a:r>
              <a:rPr lang="en-US"/>
              <a:t>Click to edit Master title style</a:t>
            </a:r>
            <a:endParaRPr lang="sv-SE"/>
          </a:p>
        </p:txBody>
      </p:sp>
      <p:sp>
        <p:nvSpPr>
          <p:cNvPr id="3" name="Platshållare för innehåll 2"/>
          <p:cNvSpPr>
            <a:spLocks noGrp="1"/>
          </p:cNvSpPr>
          <p:nvPr>
            <p:ph idx="1"/>
          </p:nvPr>
        </p:nvSpPr>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EDA40568-6CA6-4401-B4C7-9F6D4E48ACC0}" type="datetime1">
              <a:rPr lang="sv-SE" smtClean="0"/>
              <a:t>2024-12-18</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500216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1DC3649-029B-E37F-55C7-93991B940D2F}"/>
              </a:ext>
            </a:extLst>
          </p:cNvPr>
          <p:cNvSpPr>
            <a:spLocks noGrp="1"/>
          </p:cNvSpPr>
          <p:nvPr>
            <p:ph type="sldNum" sz="quarter" idx="10"/>
          </p:nvPr>
        </p:nvSpPr>
        <p:spPr/>
        <p:txBody>
          <a:bodyPr/>
          <a:lstStyle/>
          <a:p>
            <a:fld id="{568BF4E8-E8B5-4393-B026-D7450F8D326F}" type="slidenum">
              <a:rPr lang="en-GB" smtClean="0"/>
              <a:t>‹#›</a:t>
            </a:fld>
            <a:endParaRPr lang="en-GB"/>
          </a:p>
        </p:txBody>
      </p:sp>
      <p:pic>
        <p:nvPicPr>
          <p:cNvPr id="5" name="Image 4" descr="Une image contenant Graphique, capture d’écran, graphisme, Caractère coloré&#10;&#10;Description générée automatiquement">
            <a:extLst>
              <a:ext uri="{FF2B5EF4-FFF2-40B4-BE49-F238E27FC236}">
                <a16:creationId xmlns:a16="http://schemas.microsoft.com/office/drawing/2014/main" id="{21247C7B-AC18-DF01-4AB3-DE640DD2C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8285" y="-1127443"/>
            <a:ext cx="6107430" cy="8143240"/>
          </a:xfrm>
          <a:prstGeom prst="rect">
            <a:avLst/>
          </a:prstGeom>
        </p:spPr>
      </p:pic>
    </p:spTree>
    <p:extLst>
      <p:ext uri="{BB962C8B-B14F-4D97-AF65-F5344CB8AC3E}">
        <p14:creationId xmlns:p14="http://schemas.microsoft.com/office/powerpoint/2010/main" val="3533836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5" name="Image 4" descr="Une image contenant capture d’écran, Caractère coloré, motif, Symétrie&#10;&#10;Description générée automatiquement">
            <a:extLst>
              <a:ext uri="{FF2B5EF4-FFF2-40B4-BE49-F238E27FC236}">
                <a16:creationId xmlns:a16="http://schemas.microsoft.com/office/drawing/2014/main" id="{99DB98D3-AB8D-CB9E-B482-D9083230FC5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rot="5400000">
            <a:off x="1615441" y="-1824937"/>
            <a:ext cx="5913119" cy="9562994"/>
          </a:xfrm>
          <a:prstGeom prst="rect">
            <a:avLst/>
          </a:prstGeom>
        </p:spPr>
      </p:pic>
      <p:sp>
        <p:nvSpPr>
          <p:cNvPr id="3" name="Espace réservé du numéro de diapositive 2">
            <a:extLst>
              <a:ext uri="{FF2B5EF4-FFF2-40B4-BE49-F238E27FC236}">
                <a16:creationId xmlns:a16="http://schemas.microsoft.com/office/drawing/2014/main" id="{26788185-E2AB-3A43-23B8-2DDA64C1697D}"/>
              </a:ext>
            </a:extLst>
          </p:cNvPr>
          <p:cNvSpPr>
            <a:spLocks noGrp="1"/>
          </p:cNvSpPr>
          <p:nvPr>
            <p:ph type="sldNum" sz="quarter" idx="10"/>
          </p:nvPr>
        </p:nvSpPr>
        <p:spPr/>
        <p:txBody>
          <a:bodyPr/>
          <a:lstStyle/>
          <a:p>
            <a:fld id="{568BF4E8-E8B5-4393-B026-D7450F8D326F}" type="slidenum">
              <a:rPr lang="en-GB" smtClean="0"/>
              <a:t>‹#›</a:t>
            </a:fld>
            <a:endParaRPr lang="en-GB"/>
          </a:p>
        </p:txBody>
      </p:sp>
      <p:pic>
        <p:nvPicPr>
          <p:cNvPr id="9" name="Image 8" descr="Une image contenant Graphique, capture d’écran, graphisme, Police&#10;&#10;Description générée automatiquement">
            <a:extLst>
              <a:ext uri="{FF2B5EF4-FFF2-40B4-BE49-F238E27FC236}">
                <a16:creationId xmlns:a16="http://schemas.microsoft.com/office/drawing/2014/main" id="{DE2FB1C2-B309-F58A-AB5E-F1772C8A44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1150" y="1145539"/>
            <a:ext cx="5433060" cy="3622040"/>
          </a:xfrm>
          <a:prstGeom prst="rect">
            <a:avLst/>
          </a:prstGeom>
        </p:spPr>
      </p:pic>
    </p:spTree>
    <p:extLst>
      <p:ext uri="{BB962C8B-B14F-4D97-AF65-F5344CB8AC3E}">
        <p14:creationId xmlns:p14="http://schemas.microsoft.com/office/powerpoint/2010/main" val="134485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BF4E8-E8B5-4393-B026-D7450F8D326F}" type="slidenum">
              <a:rPr lang="en-GB" smtClean="0"/>
              <a:t>‹#›</a:t>
            </a:fld>
            <a:endParaRPr lang="en-GB"/>
          </a:p>
        </p:txBody>
      </p:sp>
      <p:pic>
        <p:nvPicPr>
          <p:cNvPr id="16" name="Image 15" descr="Une image contenant Graphique, capture d’écran, graphisme, Police&#10;&#10;Description générée automatiquement">
            <a:extLst>
              <a:ext uri="{FF2B5EF4-FFF2-40B4-BE49-F238E27FC236}">
                <a16:creationId xmlns:a16="http://schemas.microsoft.com/office/drawing/2014/main" id="{372E38D6-2238-3304-2E36-B29AA0A01C4B}"/>
              </a:ext>
            </a:extLst>
          </p:cNvPr>
          <p:cNvPicPr>
            <a:picLocks noChangeAspect="1"/>
          </p:cNvPicPr>
          <p:nvPr userDrawn="1"/>
        </p:nvPicPr>
        <p:blipFill>
          <a:blip r:embed="rId2">
            <a:extLst>
              <a:ext uri="{28A0092B-C50C-407E-A947-70E740481C1C}">
                <a14:useLocalDpi xmlns:a14="http://schemas.microsoft.com/office/drawing/2010/main" val="0"/>
              </a:ext>
            </a:extLst>
          </a:blip>
          <a:srcRect b="29712"/>
          <a:stretch/>
        </p:blipFill>
        <p:spPr>
          <a:xfrm>
            <a:off x="1480691" y="-732836"/>
            <a:ext cx="5288280" cy="2477997"/>
          </a:xfrm>
          <a:prstGeom prst="rect">
            <a:avLst/>
          </a:prstGeom>
        </p:spPr>
      </p:pic>
      <p:sp>
        <p:nvSpPr>
          <p:cNvPr id="3" name="Subtitle 2">
            <a:extLst>
              <a:ext uri="{FF2B5EF4-FFF2-40B4-BE49-F238E27FC236}">
                <a16:creationId xmlns:a16="http://schemas.microsoft.com/office/drawing/2014/main" id="{FFBC70C2-8B22-27D1-D171-B8853FA0FE2A}"/>
              </a:ext>
            </a:extLst>
          </p:cNvPr>
          <p:cNvSpPr>
            <a:spLocks noGrp="1"/>
          </p:cNvSpPr>
          <p:nvPr>
            <p:ph type="subTitle" idx="1"/>
          </p:nvPr>
        </p:nvSpPr>
        <p:spPr>
          <a:xfrm>
            <a:off x="822960" y="3696592"/>
            <a:ext cx="7543800" cy="1143000"/>
          </a:xfrm>
          <a:prstGeom prst="rect">
            <a:avLst/>
          </a:prstGeom>
        </p:spPr>
        <p:txBody>
          <a:bodyPr lIns="91440" rIns="91440">
            <a:normAutofit/>
          </a:bodyPr>
          <a:lstStyle>
            <a:lvl1pPr marL="0" indent="0" algn="ctr">
              <a:buNone/>
              <a:defRPr sz="1800" cap="none" spc="0" baseline="0">
                <a:solidFill>
                  <a:schemeClr val="accent3"/>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4" name="Content Placeholder 2">
            <a:extLst>
              <a:ext uri="{FF2B5EF4-FFF2-40B4-BE49-F238E27FC236}">
                <a16:creationId xmlns:a16="http://schemas.microsoft.com/office/drawing/2014/main" id="{8A4FE277-E29B-B3B5-5F94-14E9228D18FA}"/>
              </a:ext>
            </a:extLst>
          </p:cNvPr>
          <p:cNvSpPr>
            <a:spLocks noGrp="1"/>
          </p:cNvSpPr>
          <p:nvPr>
            <p:ph sz="half" idx="13"/>
          </p:nvPr>
        </p:nvSpPr>
        <p:spPr>
          <a:xfrm>
            <a:off x="822961" y="5167327"/>
            <a:ext cx="2749676" cy="442607"/>
          </a:xfrm>
          <a:prstGeom prst="rect">
            <a:avLst/>
          </a:prstGeom>
        </p:spPr>
        <p:txBody>
          <a:bodyPr/>
          <a:lstStyle>
            <a:lvl1pPr marL="0" indent="0">
              <a:buFont typeface="Arial" panose="020B0604020202020204" pitchFamily="34" charset="0"/>
              <a:buNone/>
              <a:defRPr sz="900">
                <a:solidFill>
                  <a:schemeClr val="accent1"/>
                </a:solidFill>
              </a:defRPr>
            </a:lvl1pPr>
            <a:lvl2pPr marL="150876" indent="0">
              <a:buFont typeface="Arial" panose="020B0604020202020204" pitchFamily="34" charset="0"/>
              <a:buNone/>
              <a:defRPr/>
            </a:lvl2pPr>
            <a:lvl3pPr marL="288036" indent="0">
              <a:buFont typeface="Arial" panose="020B0604020202020204" pitchFamily="34" charset="0"/>
              <a:buNone/>
              <a:defRPr/>
            </a:lvl3pPr>
            <a:lvl4pPr marL="425196" indent="0">
              <a:buFont typeface="Arial" panose="020B0604020202020204" pitchFamily="34" charset="0"/>
              <a:buNone/>
              <a:defRPr/>
            </a:lvl4pPr>
            <a:lvl5pPr marL="562356" indent="0">
              <a:buFont typeface="Arial" panose="020B0604020202020204" pitchFamily="34" charset="0"/>
              <a:buNone/>
              <a:defRPr/>
            </a:lvl5pPr>
          </a:lstStyle>
          <a:p>
            <a:pPr lvl="0"/>
            <a:r>
              <a:rPr lang="fr-FR"/>
              <a:t>Cliquez pour modifier les styles du texte du masque</a:t>
            </a:r>
            <a:endParaRPr lang="en-US"/>
          </a:p>
        </p:txBody>
      </p:sp>
      <p:sp>
        <p:nvSpPr>
          <p:cNvPr id="5" name="Content Placeholder 2">
            <a:extLst>
              <a:ext uri="{FF2B5EF4-FFF2-40B4-BE49-F238E27FC236}">
                <a16:creationId xmlns:a16="http://schemas.microsoft.com/office/drawing/2014/main" id="{C03F7745-856F-C89C-F045-983A258C60BA}"/>
              </a:ext>
            </a:extLst>
          </p:cNvPr>
          <p:cNvSpPr>
            <a:spLocks noGrp="1"/>
          </p:cNvSpPr>
          <p:nvPr>
            <p:ph sz="half" idx="14"/>
          </p:nvPr>
        </p:nvSpPr>
        <p:spPr>
          <a:xfrm>
            <a:off x="5617084" y="5167326"/>
            <a:ext cx="2749676" cy="442607"/>
          </a:xfrm>
          <a:prstGeom prst="rect">
            <a:avLst/>
          </a:prstGeom>
        </p:spPr>
        <p:txBody>
          <a:bodyPr/>
          <a:lstStyle>
            <a:lvl1pPr marL="0" indent="0" algn="r">
              <a:buFont typeface="Arial" panose="020B0604020202020204" pitchFamily="34" charset="0"/>
              <a:buNone/>
              <a:defRPr sz="900">
                <a:solidFill>
                  <a:schemeClr val="accent1"/>
                </a:solidFill>
              </a:defRPr>
            </a:lvl1pPr>
            <a:lvl2pPr marL="150876" indent="0">
              <a:buFont typeface="Arial" panose="020B0604020202020204" pitchFamily="34" charset="0"/>
              <a:buNone/>
              <a:defRPr/>
            </a:lvl2pPr>
            <a:lvl3pPr marL="288036" indent="0">
              <a:buFont typeface="Arial" panose="020B0604020202020204" pitchFamily="34" charset="0"/>
              <a:buNone/>
              <a:defRPr/>
            </a:lvl3pPr>
            <a:lvl4pPr marL="425196" indent="0">
              <a:buFont typeface="Arial" panose="020B0604020202020204" pitchFamily="34" charset="0"/>
              <a:buNone/>
              <a:defRPr/>
            </a:lvl4pPr>
            <a:lvl5pPr marL="562356" indent="0">
              <a:buFont typeface="Arial" panose="020B0604020202020204" pitchFamily="34" charset="0"/>
              <a:buNone/>
              <a:defRPr/>
            </a:lvl5pPr>
          </a:lstStyle>
          <a:p>
            <a:pPr lvl="0"/>
            <a:r>
              <a:rPr lang="fr-FR"/>
              <a:t>Cliquez pour modifier les styles du texte du masque</a:t>
            </a:r>
            <a:endParaRPr lang="en-US"/>
          </a:p>
        </p:txBody>
      </p:sp>
      <p:sp>
        <p:nvSpPr>
          <p:cNvPr id="19" name="Titre 18">
            <a:extLst>
              <a:ext uri="{FF2B5EF4-FFF2-40B4-BE49-F238E27FC236}">
                <a16:creationId xmlns:a16="http://schemas.microsoft.com/office/drawing/2014/main" id="{0FA90F69-2D53-C0D2-F197-B044C728DB4B}"/>
              </a:ext>
            </a:extLst>
          </p:cNvPr>
          <p:cNvSpPr>
            <a:spLocks noGrp="1"/>
          </p:cNvSpPr>
          <p:nvPr>
            <p:ph type="title"/>
          </p:nvPr>
        </p:nvSpPr>
        <p:spPr>
          <a:xfrm>
            <a:off x="800100" y="2504362"/>
            <a:ext cx="7543800" cy="864497"/>
          </a:xfrm>
          <a:prstGeom prst="rect">
            <a:avLst/>
          </a:prstGeom>
        </p:spPr>
        <p:txBody>
          <a:bodyPr/>
          <a:lstStyle>
            <a:lvl1pPr algn="ctr">
              <a:defRPr b="1">
                <a:solidFill>
                  <a:schemeClr val="accent1"/>
                </a:solidFill>
              </a:defRPr>
            </a:lvl1pPr>
          </a:lstStyle>
          <a:p>
            <a:r>
              <a:rPr lang="fr-FR"/>
              <a:t>Modifiez le style du titre</a:t>
            </a:r>
          </a:p>
        </p:txBody>
      </p:sp>
    </p:spTree>
    <p:extLst>
      <p:ext uri="{BB962C8B-B14F-4D97-AF65-F5344CB8AC3E}">
        <p14:creationId xmlns:p14="http://schemas.microsoft.com/office/powerpoint/2010/main" val="3264532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3" name="Image 2" descr="Une image contenant capture d’écran, Caractère coloré, motif, Symétrie&#10;&#10;Description générée automatiquement">
            <a:extLst>
              <a:ext uri="{FF2B5EF4-FFF2-40B4-BE49-F238E27FC236}">
                <a16:creationId xmlns:a16="http://schemas.microsoft.com/office/drawing/2014/main" id="{D20A4AAC-0B67-2F87-9ADC-FCA5DB73B8C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rot="16200000">
            <a:off x="1656455" y="-5834074"/>
            <a:ext cx="5831090" cy="9430334"/>
          </a:xfrm>
          <a:prstGeom prst="rect">
            <a:avLst/>
          </a:prstGeom>
        </p:spPr>
      </p:pic>
      <p:sp>
        <p:nvSpPr>
          <p:cNvPr id="6" name="Slide Number Placeholder 5"/>
          <p:cNvSpPr>
            <a:spLocks noGrp="1"/>
          </p:cNvSpPr>
          <p:nvPr>
            <p:ph type="sldNum" sz="quarter" idx="12"/>
          </p:nvPr>
        </p:nvSpPr>
        <p:spPr/>
        <p:txBody>
          <a:bodyPr/>
          <a:lstStyle/>
          <a:p>
            <a:fld id="{568BF4E8-E8B5-4393-B026-D7450F8D326F}" type="slidenum">
              <a:rPr lang="en-GB" smtClean="0"/>
              <a:t>‹#›</a:t>
            </a:fld>
            <a:endParaRPr lang="en-GB"/>
          </a:p>
        </p:txBody>
      </p:sp>
      <p:pic>
        <p:nvPicPr>
          <p:cNvPr id="16" name="Image 15" descr="Une image contenant Graphique, capture d’écran, graphisme, Police&#10;&#10;Description générée automatiquement">
            <a:extLst>
              <a:ext uri="{FF2B5EF4-FFF2-40B4-BE49-F238E27FC236}">
                <a16:creationId xmlns:a16="http://schemas.microsoft.com/office/drawing/2014/main" id="{372E38D6-2238-3304-2E36-B29AA0A01C4B}"/>
              </a:ext>
            </a:extLst>
          </p:cNvPr>
          <p:cNvPicPr>
            <a:picLocks noChangeAspect="1"/>
          </p:cNvPicPr>
          <p:nvPr userDrawn="1"/>
        </p:nvPicPr>
        <p:blipFill>
          <a:blip r:embed="rId3">
            <a:extLst>
              <a:ext uri="{28A0092B-C50C-407E-A947-70E740481C1C}">
                <a14:useLocalDpi xmlns:a14="http://schemas.microsoft.com/office/drawing/2010/main" val="0"/>
              </a:ext>
            </a:extLst>
          </a:blip>
          <a:srcRect b="29712"/>
          <a:stretch/>
        </p:blipFill>
        <p:spPr>
          <a:xfrm>
            <a:off x="1690472" y="-857688"/>
            <a:ext cx="5288280" cy="2477997"/>
          </a:xfrm>
          <a:prstGeom prst="rect">
            <a:avLst/>
          </a:prstGeom>
        </p:spPr>
      </p:pic>
      <p:sp>
        <p:nvSpPr>
          <p:cNvPr id="5" name="Subtitle 2">
            <a:extLst>
              <a:ext uri="{FF2B5EF4-FFF2-40B4-BE49-F238E27FC236}">
                <a16:creationId xmlns:a16="http://schemas.microsoft.com/office/drawing/2014/main" id="{BC24233B-116F-9063-E017-DCA332988A90}"/>
              </a:ext>
            </a:extLst>
          </p:cNvPr>
          <p:cNvSpPr>
            <a:spLocks noGrp="1"/>
          </p:cNvSpPr>
          <p:nvPr>
            <p:ph type="subTitle" idx="1"/>
          </p:nvPr>
        </p:nvSpPr>
        <p:spPr>
          <a:xfrm>
            <a:off x="822960" y="3696592"/>
            <a:ext cx="7543800" cy="1143000"/>
          </a:xfrm>
          <a:prstGeom prst="rect">
            <a:avLst/>
          </a:prstGeom>
        </p:spPr>
        <p:txBody>
          <a:bodyPr lIns="91440" rIns="91440">
            <a:normAutofit/>
          </a:bodyPr>
          <a:lstStyle>
            <a:lvl1pPr marL="0" indent="0" algn="ctr">
              <a:buNone/>
              <a:defRPr sz="1800" cap="none" spc="0" baseline="0">
                <a:solidFill>
                  <a:schemeClr val="accent3"/>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7" name="Content Placeholder 2">
            <a:extLst>
              <a:ext uri="{FF2B5EF4-FFF2-40B4-BE49-F238E27FC236}">
                <a16:creationId xmlns:a16="http://schemas.microsoft.com/office/drawing/2014/main" id="{85CB635E-5B75-AA6D-E221-AEDA30A0EF7A}"/>
              </a:ext>
            </a:extLst>
          </p:cNvPr>
          <p:cNvSpPr>
            <a:spLocks noGrp="1"/>
          </p:cNvSpPr>
          <p:nvPr>
            <p:ph sz="half" idx="13"/>
          </p:nvPr>
        </p:nvSpPr>
        <p:spPr>
          <a:xfrm>
            <a:off x="822961" y="5167327"/>
            <a:ext cx="2749676" cy="442607"/>
          </a:xfrm>
          <a:prstGeom prst="rect">
            <a:avLst/>
          </a:prstGeom>
        </p:spPr>
        <p:txBody>
          <a:bodyPr/>
          <a:lstStyle>
            <a:lvl1pPr marL="0" indent="0">
              <a:buFont typeface="Arial" panose="020B0604020202020204" pitchFamily="34" charset="0"/>
              <a:buNone/>
              <a:defRPr sz="900">
                <a:solidFill>
                  <a:schemeClr val="accent1"/>
                </a:solidFill>
              </a:defRPr>
            </a:lvl1pPr>
            <a:lvl2pPr marL="150876" indent="0">
              <a:buFont typeface="Arial" panose="020B0604020202020204" pitchFamily="34" charset="0"/>
              <a:buNone/>
              <a:defRPr/>
            </a:lvl2pPr>
            <a:lvl3pPr marL="288036" indent="0">
              <a:buFont typeface="Arial" panose="020B0604020202020204" pitchFamily="34" charset="0"/>
              <a:buNone/>
              <a:defRPr/>
            </a:lvl3pPr>
            <a:lvl4pPr marL="425196" indent="0">
              <a:buFont typeface="Arial" panose="020B0604020202020204" pitchFamily="34" charset="0"/>
              <a:buNone/>
              <a:defRPr/>
            </a:lvl4pPr>
            <a:lvl5pPr marL="562356" indent="0">
              <a:buFont typeface="Arial" panose="020B0604020202020204" pitchFamily="34" charset="0"/>
              <a:buNone/>
              <a:defRPr/>
            </a:lvl5pPr>
          </a:lstStyle>
          <a:p>
            <a:pPr lvl="0"/>
            <a:r>
              <a:rPr lang="fr-FR"/>
              <a:t>Cliquez pour modifier les styles du texte du masque</a:t>
            </a:r>
            <a:endParaRPr lang="en-US"/>
          </a:p>
        </p:txBody>
      </p:sp>
      <p:sp>
        <p:nvSpPr>
          <p:cNvPr id="8" name="Content Placeholder 2">
            <a:extLst>
              <a:ext uri="{FF2B5EF4-FFF2-40B4-BE49-F238E27FC236}">
                <a16:creationId xmlns:a16="http://schemas.microsoft.com/office/drawing/2014/main" id="{B7DE4610-EF4E-0676-D808-B8EAEA38CFF0}"/>
              </a:ext>
            </a:extLst>
          </p:cNvPr>
          <p:cNvSpPr>
            <a:spLocks noGrp="1"/>
          </p:cNvSpPr>
          <p:nvPr>
            <p:ph sz="half" idx="14"/>
          </p:nvPr>
        </p:nvSpPr>
        <p:spPr>
          <a:xfrm>
            <a:off x="5617084" y="5167326"/>
            <a:ext cx="2749676" cy="442607"/>
          </a:xfrm>
          <a:prstGeom prst="rect">
            <a:avLst/>
          </a:prstGeom>
        </p:spPr>
        <p:txBody>
          <a:bodyPr/>
          <a:lstStyle>
            <a:lvl1pPr marL="0" indent="0" algn="r">
              <a:buFont typeface="Arial" panose="020B0604020202020204" pitchFamily="34" charset="0"/>
              <a:buNone/>
              <a:defRPr sz="900">
                <a:solidFill>
                  <a:schemeClr val="accent1"/>
                </a:solidFill>
              </a:defRPr>
            </a:lvl1pPr>
            <a:lvl2pPr marL="150876" indent="0">
              <a:buFont typeface="Arial" panose="020B0604020202020204" pitchFamily="34" charset="0"/>
              <a:buNone/>
              <a:defRPr/>
            </a:lvl2pPr>
            <a:lvl3pPr marL="288036" indent="0">
              <a:buFont typeface="Arial" panose="020B0604020202020204" pitchFamily="34" charset="0"/>
              <a:buNone/>
              <a:defRPr/>
            </a:lvl3pPr>
            <a:lvl4pPr marL="425196" indent="0">
              <a:buFont typeface="Arial" panose="020B0604020202020204" pitchFamily="34" charset="0"/>
              <a:buNone/>
              <a:defRPr/>
            </a:lvl4pPr>
            <a:lvl5pPr marL="562356" indent="0">
              <a:buFont typeface="Arial" panose="020B0604020202020204" pitchFamily="34" charset="0"/>
              <a:buNone/>
              <a:defRPr/>
            </a:lvl5pPr>
          </a:lstStyle>
          <a:p>
            <a:pPr lvl="0"/>
            <a:r>
              <a:rPr lang="fr-FR"/>
              <a:t>Cliquez pour modifier les styles du texte du masque</a:t>
            </a:r>
            <a:endParaRPr lang="en-US"/>
          </a:p>
        </p:txBody>
      </p:sp>
      <p:sp>
        <p:nvSpPr>
          <p:cNvPr id="13" name="Titre 18">
            <a:extLst>
              <a:ext uri="{FF2B5EF4-FFF2-40B4-BE49-F238E27FC236}">
                <a16:creationId xmlns:a16="http://schemas.microsoft.com/office/drawing/2014/main" id="{B4E94570-2755-A8E6-08CA-895F16F43887}"/>
              </a:ext>
            </a:extLst>
          </p:cNvPr>
          <p:cNvSpPr>
            <a:spLocks noGrp="1"/>
          </p:cNvSpPr>
          <p:nvPr>
            <p:ph type="title"/>
          </p:nvPr>
        </p:nvSpPr>
        <p:spPr>
          <a:xfrm>
            <a:off x="800100" y="2504362"/>
            <a:ext cx="7543800" cy="864497"/>
          </a:xfrm>
          <a:prstGeom prst="rect">
            <a:avLst/>
          </a:prstGeom>
        </p:spPr>
        <p:txBody>
          <a:bodyPr/>
          <a:lstStyle>
            <a:lvl1pPr algn="ctr">
              <a:defRPr b="1">
                <a:solidFill>
                  <a:schemeClr val="accent1"/>
                </a:solidFill>
              </a:defRPr>
            </a:lvl1pPr>
          </a:lstStyle>
          <a:p>
            <a:r>
              <a:rPr lang="fr-FR"/>
              <a:t>Modifiez le style du titre</a:t>
            </a:r>
          </a:p>
        </p:txBody>
      </p:sp>
    </p:spTree>
    <p:extLst>
      <p:ext uri="{BB962C8B-B14F-4D97-AF65-F5344CB8AC3E}">
        <p14:creationId xmlns:p14="http://schemas.microsoft.com/office/powerpoint/2010/main" val="3145993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3600" b="1" spc="-38" baseline="0">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1800" cap="none" spc="0" baseline="0">
                <a:solidFill>
                  <a:schemeClr val="accent3"/>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a:p>
        </p:txBody>
      </p:sp>
      <p:sp>
        <p:nvSpPr>
          <p:cNvPr id="6" name="Slide Number Placeholder 5"/>
          <p:cNvSpPr>
            <a:spLocks noGrp="1"/>
          </p:cNvSpPr>
          <p:nvPr>
            <p:ph type="sldNum" sz="quarter" idx="12"/>
          </p:nvPr>
        </p:nvSpPr>
        <p:spPr>
          <a:xfrm>
            <a:off x="8159982" y="6492876"/>
            <a:ext cx="984019" cy="365125"/>
          </a:xfrm>
        </p:spPr>
        <p:txBody>
          <a:bodyPr/>
          <a:lstStyle/>
          <a:p>
            <a:fld id="{568BF4E8-E8B5-4393-B026-D7450F8D326F}"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capture d’écran, Caractère coloré, Graphique, art&#10;&#10;Description générée automatiquement">
            <a:extLst>
              <a:ext uri="{FF2B5EF4-FFF2-40B4-BE49-F238E27FC236}">
                <a16:creationId xmlns:a16="http://schemas.microsoft.com/office/drawing/2014/main" id="{1FE1AA84-5D08-1846-FEB8-FDB25F0FD1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080" y="-47488"/>
            <a:ext cx="618920" cy="825226"/>
          </a:xfrm>
          <a:prstGeom prst="rect">
            <a:avLst/>
          </a:prstGeom>
        </p:spPr>
      </p:pic>
    </p:spTree>
    <p:extLst>
      <p:ext uri="{BB962C8B-B14F-4D97-AF65-F5344CB8AC3E}">
        <p14:creationId xmlns:p14="http://schemas.microsoft.com/office/powerpoint/2010/main" val="912850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_08">
    <p:spTree>
      <p:nvGrpSpPr>
        <p:cNvPr id="1" name=""/>
        <p:cNvGrpSpPr/>
        <p:nvPr/>
      </p:nvGrpSpPr>
      <p:grpSpPr>
        <a:xfrm>
          <a:off x="0" y="0"/>
          <a:ext cx="0" cy="0"/>
          <a:chOff x="0" y="0"/>
          <a:chExt cx="0" cy="0"/>
        </a:xfrm>
      </p:grpSpPr>
      <p:sp>
        <p:nvSpPr>
          <p:cNvPr id="6" name="Espace réservé du texte 3">
            <a:extLst>
              <a:ext uri="{FF2B5EF4-FFF2-40B4-BE49-F238E27FC236}">
                <a16:creationId xmlns:a16="http://schemas.microsoft.com/office/drawing/2014/main" id="{8C1B73B3-524B-0EF2-2EA3-DAB26F086534}"/>
              </a:ext>
            </a:extLst>
          </p:cNvPr>
          <p:cNvSpPr>
            <a:spLocks noGrp="1"/>
          </p:cNvSpPr>
          <p:nvPr>
            <p:ph type="body" sz="half" idx="10"/>
          </p:nvPr>
        </p:nvSpPr>
        <p:spPr>
          <a:xfrm>
            <a:off x="628650" y="1888067"/>
            <a:ext cx="7886700" cy="375378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noProof="0"/>
          </a:p>
        </p:txBody>
      </p:sp>
      <p:sp>
        <p:nvSpPr>
          <p:cNvPr id="13" name="Titre 1">
            <a:extLst>
              <a:ext uri="{FF2B5EF4-FFF2-40B4-BE49-F238E27FC236}">
                <a16:creationId xmlns:a16="http://schemas.microsoft.com/office/drawing/2014/main" id="{1AED150D-002D-F91B-88D2-A7AEAE1841D5}"/>
              </a:ext>
            </a:extLst>
          </p:cNvPr>
          <p:cNvSpPr>
            <a:spLocks noGrp="1"/>
          </p:cNvSpPr>
          <p:nvPr>
            <p:ph type="title" hasCustomPrompt="1"/>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a:lstStyle>
          <a:p>
            <a:r>
              <a:rPr lang="fr-FR"/>
              <a:t>Modifiez le style du titre</a:t>
            </a:r>
            <a:endParaRPr lang="en-GB" noProof="0"/>
          </a:p>
        </p:txBody>
      </p:sp>
      <p:pic>
        <p:nvPicPr>
          <p:cNvPr id="8" name="Image 7" descr="Une image contenant capture d’écran, Caractère coloré, Graphique, art&#10;&#10;Description générée automatiquement">
            <a:extLst>
              <a:ext uri="{FF2B5EF4-FFF2-40B4-BE49-F238E27FC236}">
                <a16:creationId xmlns:a16="http://schemas.microsoft.com/office/drawing/2014/main" id="{32FA0CC5-528A-25A9-EC41-B61C33AB17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080" y="-47488"/>
            <a:ext cx="618920" cy="825226"/>
          </a:xfrm>
          <a:prstGeom prst="rect">
            <a:avLst/>
          </a:prstGeom>
        </p:spPr>
      </p:pic>
    </p:spTree>
    <p:extLst>
      <p:ext uri="{BB962C8B-B14F-4D97-AF65-F5344CB8AC3E}">
        <p14:creationId xmlns:p14="http://schemas.microsoft.com/office/powerpoint/2010/main" val="316530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025730"/>
          </a:xfrm>
          <a:prstGeom prst="rect">
            <a:avLst/>
          </a:prstGeom>
        </p:spPr>
        <p:txBody>
          <a:bodyPr/>
          <a:lstStyle>
            <a:lvl1pPr>
              <a:defRPr sz="2700" b="1">
                <a:solidFill>
                  <a:schemeClr val="accent1"/>
                </a:solidFill>
              </a:defRPr>
            </a:lvl1pPr>
          </a:lstStyle>
          <a:p>
            <a:r>
              <a:rPr lang="fr-FR"/>
              <a:t>Modifiez le style du titre</a:t>
            </a:r>
            <a:endParaRPr lang="en-US"/>
          </a:p>
        </p:txBody>
      </p:sp>
      <p:sp>
        <p:nvSpPr>
          <p:cNvPr id="3" name="Content Placeholder 2"/>
          <p:cNvSpPr>
            <a:spLocks noGrp="1"/>
          </p:cNvSpPr>
          <p:nvPr>
            <p:ph sz="half" idx="1"/>
          </p:nvPr>
        </p:nvSpPr>
        <p:spPr>
          <a:xfrm>
            <a:off x="822960" y="1480609"/>
            <a:ext cx="3703320" cy="4023360"/>
          </a:xfrm>
          <a:prstGeom prst="rect">
            <a:avLst/>
          </a:prstGeom>
        </p:spPr>
        <p:txBody>
          <a:bodyPr/>
          <a:lstStyle>
            <a:lvl1pPr marL="257175" indent="-257175">
              <a:buFont typeface="Arial" panose="020B0604020202020204" pitchFamily="34" charset="0"/>
              <a:buChar char="•"/>
              <a:defRPr/>
            </a:lvl1pPr>
            <a:lvl2pPr marL="288036" indent="-137160">
              <a:buFont typeface="Arial" panose="020B0604020202020204" pitchFamily="34" charset="0"/>
              <a:buChar char="•"/>
              <a:defRPr/>
            </a:lvl2pPr>
            <a:lvl3pPr marL="425196" indent="-137160">
              <a:buFont typeface="Arial" panose="020B0604020202020204" pitchFamily="34" charset="0"/>
              <a:buChar char="•"/>
              <a:defRPr/>
            </a:lvl3pPr>
            <a:lvl4pPr marL="562356" indent="-137160">
              <a:buFont typeface="Arial" panose="020B0604020202020204" pitchFamily="34" charset="0"/>
              <a:buChar char="•"/>
              <a:defRPr/>
            </a:lvl4pPr>
            <a:lvl5pPr marL="699516" indent="-137160">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63441" y="1480610"/>
            <a:ext cx="3703320" cy="4023360"/>
          </a:xfrm>
          <a:prstGeom prst="rect">
            <a:avLst/>
          </a:prstGeom>
        </p:spPr>
        <p:txBody>
          <a:bodyPr/>
          <a:lstStyle>
            <a:lvl1pPr marL="257175" indent="-257175">
              <a:buFont typeface="Arial" panose="020B0604020202020204" pitchFamily="34" charset="0"/>
              <a:buChar char="•"/>
              <a:defRPr/>
            </a:lvl1pPr>
            <a:lvl2pPr marL="365189" indent="-214313">
              <a:buFont typeface="Arial" panose="020B0604020202020204" pitchFamily="34" charset="0"/>
              <a:buChar char="•"/>
              <a:defRPr/>
            </a:lvl2pPr>
            <a:lvl3pPr marL="502349" indent="-214313">
              <a:buFont typeface="Arial" panose="020B0604020202020204" pitchFamily="34" charset="0"/>
              <a:buChar char="•"/>
              <a:defRPr/>
            </a:lvl3pPr>
            <a:lvl4pPr marL="639509" indent="-214313">
              <a:buFont typeface="Arial" panose="020B0604020202020204" pitchFamily="34" charset="0"/>
              <a:buChar char="•"/>
              <a:defRPr/>
            </a:lvl4pPr>
            <a:lvl5pPr marL="776669" indent="-214313">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Slide Number Placeholder 6"/>
          <p:cNvSpPr>
            <a:spLocks noGrp="1"/>
          </p:cNvSpPr>
          <p:nvPr>
            <p:ph type="sldNum" sz="quarter" idx="12"/>
          </p:nvPr>
        </p:nvSpPr>
        <p:spPr>
          <a:xfrm>
            <a:off x="8159982" y="6492876"/>
            <a:ext cx="984019" cy="365125"/>
          </a:xfrm>
        </p:spPr>
        <p:txBody>
          <a:bodyPr/>
          <a:lstStyle/>
          <a:p>
            <a:fld id="{568BF4E8-E8B5-4393-B026-D7450F8D326F}" type="slidenum">
              <a:rPr lang="en-GB" smtClean="0"/>
              <a:t>‹#›</a:t>
            </a:fld>
            <a:endParaRPr lang="en-GB"/>
          </a:p>
        </p:txBody>
      </p:sp>
      <p:pic>
        <p:nvPicPr>
          <p:cNvPr id="2" name="Image 1" descr="Une image contenant capture d’écran, Caractère coloré, Graphique, art&#10;&#10;Description générée automatiquement">
            <a:extLst>
              <a:ext uri="{FF2B5EF4-FFF2-40B4-BE49-F238E27FC236}">
                <a16:creationId xmlns:a16="http://schemas.microsoft.com/office/drawing/2014/main" id="{69892DAD-1AC1-1443-9C72-B1206F6E8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080" y="-47488"/>
            <a:ext cx="618920" cy="825226"/>
          </a:xfrm>
          <a:prstGeom prst="rect">
            <a:avLst/>
          </a:prstGeom>
        </p:spPr>
      </p:pic>
    </p:spTree>
    <p:extLst>
      <p:ext uri="{BB962C8B-B14F-4D97-AF65-F5344CB8AC3E}">
        <p14:creationId xmlns:p14="http://schemas.microsoft.com/office/powerpoint/2010/main" val="485018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userDrawn="1"/>
        </p:nvSpPr>
        <p:spPr>
          <a:xfrm>
            <a:off x="13" y="1"/>
            <a:ext cx="3038093" cy="586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350"/>
          </a:p>
        </p:txBody>
      </p:sp>
      <p:sp>
        <p:nvSpPr>
          <p:cNvPr id="9" name="Rectangle 8"/>
          <p:cNvSpPr/>
          <p:nvPr/>
        </p:nvSpPr>
        <p:spPr>
          <a:xfrm>
            <a:off x="3030053" y="0"/>
            <a:ext cx="119547" cy="59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2700" b="1">
                <a:solidFill>
                  <a:srgbClr val="FFFFFF"/>
                </a:solidFill>
              </a:defRPr>
            </a:lvl1pPr>
          </a:lstStyle>
          <a:p>
            <a:r>
              <a:rPr lang="fr-FR"/>
              <a:t>Modifiez le style du titre</a:t>
            </a:r>
            <a:endParaRPr lang="en-US"/>
          </a:p>
        </p:txBody>
      </p:sp>
      <p:sp>
        <p:nvSpPr>
          <p:cNvPr id="3" name="Content Placeholder 2"/>
          <p:cNvSpPr>
            <a:spLocks noGrp="1"/>
          </p:cNvSpPr>
          <p:nvPr>
            <p:ph idx="1"/>
          </p:nvPr>
        </p:nvSpPr>
        <p:spPr>
          <a:xfrm>
            <a:off x="3600450" y="731520"/>
            <a:ext cx="4869180" cy="4837176"/>
          </a:xfrm>
          <a:prstGeom prst="rect">
            <a:avLst/>
          </a:prstGeom>
        </p:spPr>
        <p:txBody>
          <a:bodyPr/>
          <a:lstStyle>
            <a:lvl1pPr marL="257175" indent="-257175">
              <a:buFont typeface="Arial" panose="020B0604020202020204" pitchFamily="34" charset="0"/>
              <a:buChar char="•"/>
              <a:defRPr/>
            </a:lvl1pPr>
            <a:lvl2pPr marL="288036" indent="-137160">
              <a:buFont typeface="Arial" panose="020B0604020202020204" pitchFamily="34" charset="0"/>
              <a:buChar char="•"/>
              <a:defRPr/>
            </a:lvl2pPr>
            <a:lvl3pPr marL="425196" indent="-137160">
              <a:buFont typeface="Arial" panose="020B0604020202020204" pitchFamily="34" charset="0"/>
              <a:buChar char="•"/>
              <a:defRPr/>
            </a:lvl3pPr>
            <a:lvl4pPr marL="562356" indent="-137160">
              <a:buFont typeface="Arial" panose="020B0604020202020204" pitchFamily="34" charset="0"/>
              <a:buChar char="•"/>
              <a:defRPr/>
            </a:lvl4pPr>
            <a:lvl5pPr marL="699516" indent="-137160">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342900" y="2926080"/>
            <a:ext cx="2400300" cy="2642616"/>
          </a:xfrm>
          <a:prstGeom prst="rect">
            <a:avLst/>
          </a:prstGeo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68BF4E8-E8B5-4393-B026-D7450F8D326F}" type="slidenum">
              <a:rPr lang="en-GB" smtClean="0"/>
              <a:pPr/>
              <a:t>‹#›</a:t>
            </a:fld>
            <a:endParaRPr lang="en-GB"/>
          </a:p>
        </p:txBody>
      </p:sp>
      <p:pic>
        <p:nvPicPr>
          <p:cNvPr id="10" name="Image 9" descr="Une image contenant capture d’écran, Caractère coloré, Graphique, art&#10;&#10;Description générée automatiquement">
            <a:extLst>
              <a:ext uri="{FF2B5EF4-FFF2-40B4-BE49-F238E27FC236}">
                <a16:creationId xmlns:a16="http://schemas.microsoft.com/office/drawing/2014/main" id="{84B96E78-0705-65DE-696F-3C372FCF60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080" y="-47488"/>
            <a:ext cx="618920" cy="825226"/>
          </a:xfrm>
          <a:prstGeom prst="rect">
            <a:avLst/>
          </a:prstGeom>
        </p:spPr>
      </p:pic>
    </p:spTree>
    <p:extLst>
      <p:ext uri="{BB962C8B-B14F-4D97-AF65-F5344CB8AC3E}">
        <p14:creationId xmlns:p14="http://schemas.microsoft.com/office/powerpoint/2010/main" val="1106274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11" name="Image 10" descr="Une image contenant capture d’écran, Caractère coloré, motif, Symétrie&#10;&#10;Description générée automatiquement">
            <a:extLst>
              <a:ext uri="{FF2B5EF4-FFF2-40B4-BE49-F238E27FC236}">
                <a16:creationId xmlns:a16="http://schemas.microsoft.com/office/drawing/2014/main" id="{F0A3C10C-0077-4C05-2F11-68083707E03F}"/>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26311" y="-68580"/>
            <a:ext cx="3003742" cy="6132932"/>
          </a:xfrm>
          <a:prstGeom prst="rect">
            <a:avLst/>
          </a:prstGeom>
        </p:spPr>
      </p:pic>
      <p:sp>
        <p:nvSpPr>
          <p:cNvPr id="9" name="Rectangle 8"/>
          <p:cNvSpPr/>
          <p:nvPr/>
        </p:nvSpPr>
        <p:spPr>
          <a:xfrm>
            <a:off x="3030053" y="0"/>
            <a:ext cx="113197" cy="59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2700" b="1">
                <a:solidFill>
                  <a:schemeClr val="accent1"/>
                </a:solidFill>
              </a:defRPr>
            </a:lvl1pPr>
          </a:lstStyle>
          <a:p>
            <a:r>
              <a:rPr lang="fr-FR"/>
              <a:t>Modifiez le style du titre</a:t>
            </a:r>
            <a:endParaRPr lang="en-US"/>
          </a:p>
        </p:txBody>
      </p:sp>
      <p:sp>
        <p:nvSpPr>
          <p:cNvPr id="3" name="Content Placeholder 2"/>
          <p:cNvSpPr>
            <a:spLocks noGrp="1"/>
          </p:cNvSpPr>
          <p:nvPr>
            <p:ph idx="1"/>
          </p:nvPr>
        </p:nvSpPr>
        <p:spPr>
          <a:xfrm>
            <a:off x="3600450" y="731521"/>
            <a:ext cx="4869180" cy="4661747"/>
          </a:xfrm>
          <a:prstGeom prst="rect">
            <a:avLst/>
          </a:prstGeom>
        </p:spPr>
        <p:txBody>
          <a:bodyPr/>
          <a:lstStyle>
            <a:lvl1pPr marL="257175" indent="-257175">
              <a:buFont typeface="Arial" panose="020B0604020202020204" pitchFamily="34" charset="0"/>
              <a:buChar char="•"/>
              <a:defRPr/>
            </a:lvl1pPr>
            <a:lvl2pPr marL="288036" indent="-137160">
              <a:buFont typeface="Arial" panose="020B0604020202020204" pitchFamily="34" charset="0"/>
              <a:buChar char="•"/>
              <a:defRPr/>
            </a:lvl2pPr>
            <a:lvl3pPr marL="425196" indent="-137160">
              <a:buFont typeface="Arial" panose="020B0604020202020204" pitchFamily="34" charset="0"/>
              <a:buChar char="•"/>
              <a:defRPr/>
            </a:lvl3pPr>
            <a:lvl4pPr marL="562356" indent="-137160">
              <a:buFont typeface="Arial" panose="020B0604020202020204" pitchFamily="34" charset="0"/>
              <a:buChar char="•"/>
              <a:defRPr/>
            </a:lvl4pPr>
            <a:lvl5pPr marL="699516" indent="-137160">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342900" y="2926081"/>
            <a:ext cx="2400300" cy="2467187"/>
          </a:xfrm>
          <a:prstGeom prst="rect">
            <a:avLst/>
          </a:prstGeom>
        </p:spPr>
        <p:txBody>
          <a:bodyPr lIns="91440" rIns="91440">
            <a:normAutofit/>
          </a:bodyPr>
          <a:lstStyle>
            <a:lvl1pPr marL="0" indent="0">
              <a:buNone/>
              <a:defRPr sz="112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68BF4E8-E8B5-4393-B026-D7450F8D326F}" type="slidenum">
              <a:rPr lang="en-GB" smtClean="0"/>
              <a:pPr/>
              <a:t>‹#›</a:t>
            </a:fld>
            <a:endParaRPr lang="en-GB"/>
          </a:p>
        </p:txBody>
      </p:sp>
      <p:pic>
        <p:nvPicPr>
          <p:cNvPr id="12" name="Image 11" descr="Une image contenant capture d’écran, Caractère coloré, Graphique, art&#10;&#10;Description générée automatiquement">
            <a:extLst>
              <a:ext uri="{FF2B5EF4-FFF2-40B4-BE49-F238E27FC236}">
                <a16:creationId xmlns:a16="http://schemas.microsoft.com/office/drawing/2014/main" id="{1B862C60-4C57-EEF8-45C4-F6985657D3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5080" y="-47488"/>
            <a:ext cx="618920" cy="825226"/>
          </a:xfrm>
          <a:prstGeom prst="rect">
            <a:avLst/>
          </a:prstGeom>
        </p:spPr>
      </p:pic>
    </p:spTree>
    <p:extLst>
      <p:ext uri="{BB962C8B-B14F-4D97-AF65-F5344CB8AC3E}">
        <p14:creationId xmlns:p14="http://schemas.microsoft.com/office/powerpoint/2010/main" val="1575673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23" name="Image 22" descr="Une image contenant capture d’écran, Caractère coloré, motif, Symétrie&#10;&#10;Description générée automatiquement">
            <a:extLst>
              <a:ext uri="{FF2B5EF4-FFF2-40B4-BE49-F238E27FC236}">
                <a16:creationId xmlns:a16="http://schemas.microsoft.com/office/drawing/2014/main" id="{509CA0E1-8A50-F9CA-6FF3-AD71CFB16902}"/>
              </a:ext>
            </a:extLst>
          </p:cNvPr>
          <p:cNvPicPr>
            <a:picLocks noChangeAspect="1"/>
          </p:cNvPicPr>
          <p:nvPr userDrawn="1"/>
        </p:nvPicPr>
        <p:blipFill>
          <a:blip r:embed="rId2">
            <a:alphaModFix amt="24000"/>
            <a:extLst>
              <a:ext uri="{28A0092B-C50C-407E-A947-70E740481C1C}">
                <a14:useLocalDpi xmlns:a14="http://schemas.microsoft.com/office/drawing/2010/main" val="0"/>
              </a:ext>
            </a:extLst>
          </a:blip>
          <a:stretch>
            <a:fillRect/>
          </a:stretch>
        </p:blipFill>
        <p:spPr>
          <a:xfrm rot="5400000">
            <a:off x="1728684" y="-1846388"/>
            <a:ext cx="5900241" cy="9542168"/>
          </a:xfrm>
          <a:prstGeom prst="rect">
            <a:avLst/>
          </a:prstGeom>
        </p:spPr>
      </p:pic>
      <p:sp>
        <p:nvSpPr>
          <p:cNvPr id="17" name="Sous-titre 2">
            <a:extLst>
              <a:ext uri="{FF2B5EF4-FFF2-40B4-BE49-F238E27FC236}">
                <a16:creationId xmlns:a16="http://schemas.microsoft.com/office/drawing/2014/main" id="{E748A92D-A5E0-47C2-071F-9440CF35CA8E}"/>
              </a:ext>
            </a:extLst>
          </p:cNvPr>
          <p:cNvSpPr txBox="1">
            <a:spLocks/>
          </p:cNvSpPr>
          <p:nvPr userDrawn="1"/>
        </p:nvSpPr>
        <p:spPr>
          <a:xfrm>
            <a:off x="6438220" y="5516727"/>
            <a:ext cx="2057400" cy="383514"/>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Montserrat"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r-FR" sz="900"/>
          </a:p>
        </p:txBody>
      </p:sp>
      <p:sp>
        <p:nvSpPr>
          <p:cNvPr id="21" name="ZoneTexte 20">
            <a:extLst>
              <a:ext uri="{FF2B5EF4-FFF2-40B4-BE49-F238E27FC236}">
                <a16:creationId xmlns:a16="http://schemas.microsoft.com/office/drawing/2014/main" id="{69BE8B27-C607-52A4-B458-1BCB2F9E5A6F}"/>
              </a:ext>
            </a:extLst>
          </p:cNvPr>
          <p:cNvSpPr txBox="1"/>
          <p:nvPr userDrawn="1"/>
        </p:nvSpPr>
        <p:spPr>
          <a:xfrm>
            <a:off x="427060" y="4931953"/>
            <a:ext cx="4832252" cy="461665"/>
          </a:xfrm>
          <a:prstGeom prst="rect">
            <a:avLst/>
          </a:prstGeom>
          <a:noFill/>
        </p:spPr>
        <p:txBody>
          <a:bodyPr wrap="square" rtlCol="0">
            <a:spAutoFit/>
          </a:bodyPr>
          <a:lstStyle/>
          <a:p>
            <a:r>
              <a:rPr lang="en-US" sz="2400" b="1" i="0" noProof="0">
                <a:solidFill>
                  <a:schemeClr val="accent1"/>
                </a:solidFill>
                <a:latin typeface="+mj-lt"/>
                <a:cs typeface="Times New Roman" panose="02020603050405020304" pitchFamily="18" charset="0"/>
              </a:rPr>
              <a:t>Thank</a:t>
            </a:r>
            <a:r>
              <a:rPr lang="fr-FR" sz="2400" b="1" i="0">
                <a:solidFill>
                  <a:schemeClr val="accent1"/>
                </a:solidFill>
                <a:latin typeface="+mj-lt"/>
                <a:cs typeface="Times New Roman" panose="02020603050405020304" pitchFamily="18" charset="0"/>
              </a:rPr>
              <a:t> </a:t>
            </a:r>
            <a:r>
              <a:rPr lang="fr-FR" sz="2400" b="1" i="0" err="1">
                <a:solidFill>
                  <a:schemeClr val="accent1"/>
                </a:solidFill>
                <a:latin typeface="+mj-lt"/>
                <a:cs typeface="Times New Roman" panose="02020603050405020304" pitchFamily="18" charset="0"/>
              </a:rPr>
              <a:t>you</a:t>
            </a:r>
            <a:r>
              <a:rPr lang="fr-FR" sz="2400" b="1" i="0">
                <a:solidFill>
                  <a:schemeClr val="accent1"/>
                </a:solidFill>
                <a:latin typeface="+mj-lt"/>
                <a:cs typeface="Times New Roman" panose="02020603050405020304" pitchFamily="18" charset="0"/>
              </a:rPr>
              <a:t>! </a:t>
            </a:r>
          </a:p>
        </p:txBody>
      </p:sp>
      <p:pic>
        <p:nvPicPr>
          <p:cNvPr id="9" name="Graphique 8">
            <a:extLst>
              <a:ext uri="{FF2B5EF4-FFF2-40B4-BE49-F238E27FC236}">
                <a16:creationId xmlns:a16="http://schemas.microsoft.com/office/drawing/2014/main" id="{CD0613B8-3B5E-690C-6DB1-035E1E7A38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22687" y="148968"/>
            <a:ext cx="423340" cy="511432"/>
          </a:xfrm>
          <a:prstGeom prst="rect">
            <a:avLst/>
          </a:prstGeom>
        </p:spPr>
      </p:pic>
      <p:sp>
        <p:nvSpPr>
          <p:cNvPr id="5" name="ZoneTexte 4">
            <a:extLst>
              <a:ext uri="{FF2B5EF4-FFF2-40B4-BE49-F238E27FC236}">
                <a16:creationId xmlns:a16="http://schemas.microsoft.com/office/drawing/2014/main" id="{D10CC983-E76B-5A0E-AC43-56FC3ED63943}"/>
              </a:ext>
            </a:extLst>
          </p:cNvPr>
          <p:cNvSpPr txBox="1"/>
          <p:nvPr userDrawn="1"/>
        </p:nvSpPr>
        <p:spPr>
          <a:xfrm>
            <a:off x="334572" y="1164378"/>
            <a:ext cx="5322570" cy="461665"/>
          </a:xfrm>
          <a:prstGeom prst="rect">
            <a:avLst/>
          </a:prstGeom>
          <a:noFill/>
        </p:spPr>
        <p:txBody>
          <a:bodyPr wrap="square">
            <a:spAutoFit/>
          </a:bodyPr>
          <a:lstStyle/>
          <a:p>
            <a:r>
              <a:rPr lang="en-US" sz="2400" b="1" kern="1200" spc="0" noProof="0" dirty="0">
                <a:solidFill>
                  <a:schemeClr val="accent1"/>
                </a:solidFill>
                <a:latin typeface="+mj-lt"/>
                <a:ea typeface="+mn-ea"/>
                <a:cs typeface="Times New Roman" panose="02020603050405020304" pitchFamily="18" charset="0"/>
              </a:rPr>
              <a:t>Get in touch for more information</a:t>
            </a:r>
            <a:r>
              <a:rPr kumimoji="0" lang="en-US" sz="2400" b="1" i="0" u="none" strike="noStrike" kern="1200" cap="none" spc="0" normalizeH="0" baseline="0" noProof="0" dirty="0">
                <a:ln>
                  <a:noFill/>
                </a:ln>
                <a:solidFill>
                  <a:schemeClr val="accent1"/>
                </a:solidFill>
                <a:effectLst/>
                <a:uLnTx/>
                <a:uFillTx/>
                <a:latin typeface="+mj-lt"/>
                <a:ea typeface="+mj-ea"/>
                <a:cs typeface="Times New Roman" panose="02020603050405020304" pitchFamily="18" charset="0"/>
              </a:rPr>
              <a:t>:</a:t>
            </a:r>
            <a:endParaRPr lang="en-GB" sz="2400" b="1" spc="0" dirty="0">
              <a:solidFill>
                <a:schemeClr val="accent1"/>
              </a:solidFill>
              <a:latin typeface="+mj-lt"/>
              <a:cs typeface="Times New Roman" panose="02020603050405020304" pitchFamily="18" charset="0"/>
            </a:endParaRPr>
          </a:p>
        </p:txBody>
      </p:sp>
      <p:pic>
        <p:nvPicPr>
          <p:cNvPr id="14" name="Graphique 13">
            <a:extLst>
              <a:ext uri="{FF2B5EF4-FFF2-40B4-BE49-F238E27FC236}">
                <a16:creationId xmlns:a16="http://schemas.microsoft.com/office/drawing/2014/main" id="{24B85A53-FC58-83DF-940E-0E1710F815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92937" y="3161074"/>
            <a:ext cx="297598" cy="367185"/>
          </a:xfrm>
          <a:prstGeom prst="rect">
            <a:avLst/>
          </a:prstGeom>
        </p:spPr>
      </p:pic>
      <p:sp>
        <p:nvSpPr>
          <p:cNvPr id="7" name="ZoneTexte 6">
            <a:extLst>
              <a:ext uri="{FF2B5EF4-FFF2-40B4-BE49-F238E27FC236}">
                <a16:creationId xmlns:a16="http://schemas.microsoft.com/office/drawing/2014/main" id="{71684D11-E2FC-5551-A83B-F7FD3716E4D6}"/>
              </a:ext>
            </a:extLst>
          </p:cNvPr>
          <p:cNvSpPr txBox="1"/>
          <p:nvPr userDrawn="1"/>
        </p:nvSpPr>
        <p:spPr>
          <a:xfrm>
            <a:off x="1104520" y="6125276"/>
            <a:ext cx="7633892" cy="507831"/>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i="0" noProof="0">
                <a:solidFill>
                  <a:srgbClr val="FFFFFF"/>
                </a:solidFill>
                <a:latin typeface="Helvetica Light" panose="020B0403020202020204" pitchFamily="34" charset="0"/>
              </a:rPr>
              <a:t>Views and opinions expressed are however those of the author(s) only and do not necessarily reflect those of the European union or the European Climate, Infrastructure and Environment Executive Agency (CINEA). Neither the European Union nor the granting authority can be held responsible for them.</a:t>
            </a:r>
          </a:p>
        </p:txBody>
      </p:sp>
      <p:pic>
        <p:nvPicPr>
          <p:cNvPr id="20" name="Image 19" descr="Une image contenant Graphique, capture d’écran, graphisme, Caractère coloré&#10;&#10;Description générée automatiquement">
            <a:extLst>
              <a:ext uri="{FF2B5EF4-FFF2-40B4-BE49-F238E27FC236}">
                <a16:creationId xmlns:a16="http://schemas.microsoft.com/office/drawing/2014/main" id="{A5F1E88D-ECEB-4B0D-F54F-6C50A317461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34300" y="-25425"/>
            <a:ext cx="1349618" cy="1799491"/>
          </a:xfrm>
          <a:prstGeom prst="rect">
            <a:avLst/>
          </a:prstGeom>
        </p:spPr>
      </p:pic>
      <p:pic>
        <p:nvPicPr>
          <p:cNvPr id="3" name="Graphique 2" descr="Internet avec un remplissage uni">
            <a:extLst>
              <a:ext uri="{FF2B5EF4-FFF2-40B4-BE49-F238E27FC236}">
                <a16:creationId xmlns:a16="http://schemas.microsoft.com/office/drawing/2014/main" id="{EDCD4643-F321-38B6-C40A-9DFE79FC9A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535996" y="2389072"/>
            <a:ext cx="411480" cy="548640"/>
          </a:xfrm>
          <a:prstGeom prst="rect">
            <a:avLst/>
          </a:prstGeom>
        </p:spPr>
      </p:pic>
      <p:sp>
        <p:nvSpPr>
          <p:cNvPr id="6" name="ZoneTexte 5">
            <a:extLst>
              <a:ext uri="{FF2B5EF4-FFF2-40B4-BE49-F238E27FC236}">
                <a16:creationId xmlns:a16="http://schemas.microsoft.com/office/drawing/2014/main" id="{A9EB004A-CC93-FE47-BD76-087598F0AE1C}"/>
              </a:ext>
            </a:extLst>
          </p:cNvPr>
          <p:cNvSpPr txBox="1"/>
          <p:nvPr userDrawn="1"/>
        </p:nvSpPr>
        <p:spPr>
          <a:xfrm>
            <a:off x="2084070" y="2466396"/>
            <a:ext cx="4975860"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350" dirty="0">
                <a:solidFill>
                  <a:schemeClr val="accent1"/>
                </a:solidFill>
              </a:rPr>
              <a:t>https://aprende-project.eu/</a:t>
            </a:r>
          </a:p>
          <a:p>
            <a:endParaRPr lang="en-GB" sz="1350" dirty="0"/>
          </a:p>
        </p:txBody>
      </p:sp>
      <p:sp>
        <p:nvSpPr>
          <p:cNvPr id="10" name="ZoneTexte 9">
            <a:extLst>
              <a:ext uri="{FF2B5EF4-FFF2-40B4-BE49-F238E27FC236}">
                <a16:creationId xmlns:a16="http://schemas.microsoft.com/office/drawing/2014/main" id="{8BD3C0BD-C0C5-0533-F4A2-C53B1CD5FCD6}"/>
              </a:ext>
            </a:extLst>
          </p:cNvPr>
          <p:cNvSpPr txBox="1"/>
          <p:nvPr userDrawn="1"/>
        </p:nvSpPr>
        <p:spPr>
          <a:xfrm>
            <a:off x="2084070" y="3205093"/>
            <a:ext cx="3920490"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350" dirty="0">
                <a:solidFill>
                  <a:schemeClr val="accent1"/>
                </a:solidFill>
              </a:rPr>
              <a:t>contact@aprende-project.eu</a:t>
            </a:r>
          </a:p>
          <a:p>
            <a:endParaRPr lang="en-GB" sz="1350" dirty="0"/>
          </a:p>
        </p:txBody>
      </p:sp>
    </p:spTree>
    <p:extLst>
      <p:ext uri="{BB962C8B-B14F-4D97-AF65-F5344CB8AC3E}">
        <p14:creationId xmlns:p14="http://schemas.microsoft.com/office/powerpoint/2010/main" val="231782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F66A7DD-FFC3-419F-8B12-C85D066C83A2}" type="datetime1">
              <a:rPr lang="sv-SE" smtClean="0"/>
              <a:t>2024-12-18</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p>
            <a:fld id="{442D8877-4C7F-427A-9C07-12C41EAEE3A4}" type="slidenum">
              <a:rPr lang="sv-SE" smtClean="0"/>
              <a:t>‹#›</a:t>
            </a:fld>
            <a:endParaRPr lang="sv-SE"/>
          </a:p>
        </p:txBody>
      </p:sp>
    </p:spTree>
    <p:extLst>
      <p:ext uri="{BB962C8B-B14F-4D97-AF65-F5344CB8AC3E}">
        <p14:creationId xmlns:p14="http://schemas.microsoft.com/office/powerpoint/2010/main" val="292259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907704" y="485800"/>
            <a:ext cx="6779096" cy="1143000"/>
          </a:xfrm>
        </p:spPr>
        <p:txBody>
          <a:bodyPr>
            <a:normAutofit/>
          </a:bodyPr>
          <a:lstStyle>
            <a:lvl1pPr algn="r">
              <a:defRPr sz="3600">
                <a:latin typeface="Arial" pitchFamily="34" charset="0"/>
                <a:cs typeface="Arial" pitchFamily="34" charset="0"/>
              </a:defRPr>
            </a:lvl1pPr>
          </a:lstStyle>
          <a:p>
            <a:r>
              <a:rPr lang="en-US"/>
              <a:t>Click to edit Master title style</a:t>
            </a:r>
            <a:endParaRPr lang="sv-SE"/>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41AC86F3-3AB3-491B-B542-A21625F20C82}" type="datetime1">
              <a:rPr lang="sv-SE" smtClean="0"/>
              <a:t>2024-12-18</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73183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defRPr sz="3600">
                <a:latin typeface="Arial" pitchFamily="34" charset="0"/>
                <a:cs typeface="Arial" pitchFamily="34" charset="0"/>
              </a:defRPr>
            </a:lvl1pPr>
          </a:lstStyle>
          <a:p>
            <a:r>
              <a:rPr lang="en-US"/>
              <a:t>Click to edit Master title style</a:t>
            </a:r>
            <a:endParaRPr lang="sv-SE" dirty="0"/>
          </a:p>
        </p:txBody>
      </p:sp>
      <p:sp>
        <p:nvSpPr>
          <p:cNvPr id="3" name="Platshållare för text 2"/>
          <p:cNvSpPr>
            <a:spLocks noGrp="1"/>
          </p:cNvSpPr>
          <p:nvPr>
            <p:ph type="body" idx="1"/>
          </p:nvPr>
        </p:nvSpPr>
        <p:spPr>
          <a:xfrm>
            <a:off x="457200" y="170911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457200" y="2358032"/>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4645025" y="170911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4645025" y="2358032"/>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lvl1pPr>
              <a:defRPr>
                <a:latin typeface="Arial" pitchFamily="34" charset="0"/>
                <a:cs typeface="Arial" pitchFamily="34" charset="0"/>
              </a:defRPr>
            </a:lvl1pPr>
          </a:lstStyle>
          <a:p>
            <a:fld id="{C5FFB3B1-1CBC-4245-8E5E-6A9FBA567AEA}" type="datetime1">
              <a:rPr lang="sv-SE" smtClean="0"/>
              <a:t>2024-12-18</a:t>
            </a:fld>
            <a:endParaRPr lang="sv-SE"/>
          </a:p>
        </p:txBody>
      </p:sp>
      <p:sp>
        <p:nvSpPr>
          <p:cNvPr id="8" name="Platshållare för sidfot 7"/>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9241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051720" y="485800"/>
            <a:ext cx="6635080" cy="1143000"/>
          </a:xfrm>
        </p:spPr>
        <p:txBody>
          <a:bodyPr>
            <a:normAutofit/>
          </a:bodyPr>
          <a:lstStyle>
            <a:lvl1pPr>
              <a:defRPr sz="3600">
                <a:latin typeface="Arial" pitchFamily="34" charset="0"/>
                <a:cs typeface="Arial" pitchFamily="34" charset="0"/>
              </a:defRPr>
            </a:lvl1pPr>
          </a:lstStyle>
          <a:p>
            <a:r>
              <a:rPr lang="en-US"/>
              <a:t>Click to edit Master title style</a:t>
            </a:r>
            <a:endParaRPr lang="sv-SE" dirty="0"/>
          </a:p>
        </p:txBody>
      </p:sp>
      <p:sp>
        <p:nvSpPr>
          <p:cNvPr id="3" name="Platshållare för datum 2"/>
          <p:cNvSpPr>
            <a:spLocks noGrp="1"/>
          </p:cNvSpPr>
          <p:nvPr>
            <p:ph type="dt" sz="half" idx="10"/>
          </p:nvPr>
        </p:nvSpPr>
        <p:spPr/>
        <p:txBody>
          <a:bodyPr/>
          <a:lstStyle>
            <a:lvl1pPr>
              <a:defRPr>
                <a:latin typeface="Arial" pitchFamily="34" charset="0"/>
                <a:cs typeface="Arial" pitchFamily="34" charset="0"/>
              </a:defRPr>
            </a:lvl1pPr>
          </a:lstStyle>
          <a:p>
            <a:fld id="{96B4901D-FADF-4847-9E4A-48A1CD1CCA1B}" type="datetime1">
              <a:rPr lang="sv-SE" smtClean="0"/>
              <a:t>2024-12-18</a:t>
            </a:fld>
            <a:endParaRPr lang="sv-SE"/>
          </a:p>
        </p:txBody>
      </p:sp>
      <p:sp>
        <p:nvSpPr>
          <p:cNvPr id="4" name="Platshållare för sidfot 3"/>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5148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itchFamily="34" charset="0"/>
                <a:cs typeface="Arial" pitchFamily="34" charset="0"/>
              </a:defRPr>
            </a:lvl1pPr>
          </a:lstStyle>
          <a:p>
            <a:fld id="{06861EBB-80FC-4B5C-A860-F0A47986A0D8}" type="datetime1">
              <a:rPr lang="sv-SE" smtClean="0"/>
              <a:t>2024-12-18</a:t>
            </a:fld>
            <a:endParaRPr lang="sv-SE"/>
          </a:p>
        </p:txBody>
      </p:sp>
      <p:sp>
        <p:nvSpPr>
          <p:cNvPr id="3" name="Platshållare för sidfot 2"/>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30159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63888" y="836712"/>
            <a:ext cx="5122912" cy="5472608"/>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text 3"/>
          <p:cNvSpPr>
            <a:spLocks noGrp="1"/>
          </p:cNvSpPr>
          <p:nvPr>
            <p:ph type="body" sz="half" idx="2"/>
          </p:nvPr>
        </p:nvSpPr>
        <p:spPr>
          <a:xfrm>
            <a:off x="457200" y="1618257"/>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CE928BF0-7CF7-40D1-954C-C39489205216}" type="datetime1">
              <a:rPr lang="sv-SE" smtClean="0"/>
              <a:t>2024-12-18</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505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87CDF259-0590-4758-8A31-7655D0B422B0}" type="datetime1">
              <a:rPr lang="sv-SE" smtClean="0"/>
              <a:t>2024-12-18</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51297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6" cstate="print">
            <a:extLst>
              <a:ext uri="{28A0092B-C50C-407E-A947-70E740481C1C}">
                <a14:useLocalDpi xmlns:a14="http://schemas.microsoft.com/office/drawing/2010/main" val="0"/>
              </a:ext>
            </a:extLst>
          </a:blip>
          <a:srcRect l="2857" r="2857"/>
          <a:stretch/>
        </p:blipFill>
        <p:spPr>
          <a:xfrm>
            <a:off x="0" y="0"/>
            <a:ext cx="9144000" cy="6857999"/>
          </a:xfrm>
          <a:prstGeom prst="rect">
            <a:avLst/>
          </a:prstGeom>
        </p:spPr>
      </p:pic>
      <p:sp>
        <p:nvSpPr>
          <p:cNvPr id="2" name="Platshållare för rubrik 1"/>
          <p:cNvSpPr>
            <a:spLocks noGrp="1"/>
          </p:cNvSpPr>
          <p:nvPr>
            <p:ph type="title"/>
          </p:nvPr>
        </p:nvSpPr>
        <p:spPr>
          <a:xfrm>
            <a:off x="2123728" y="485800"/>
            <a:ext cx="656307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1889CC9-6029-4256-8571-65EAE1463C6D}" type="datetime1">
              <a:rPr lang="sv-SE" smtClean="0"/>
              <a:t>2024-12-18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1219518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23" r:id="rId14"/>
  </p:sldLayoutIdLst>
  <p:hf hdr="0" ftr="0" dt="0"/>
  <p:txStyles>
    <p:titleStyle>
      <a:lvl1pPr algn="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310611" y="-53"/>
            <a:ext cx="1852121" cy="2723346"/>
          </a:xfrm>
          <a:prstGeom prst="rect">
            <a:avLst/>
          </a:prstGeom>
        </p:spPr>
      </p:pic>
      <p:pic>
        <p:nvPicPr>
          <p:cNvPr id="17" name="bg object 17"/>
          <p:cNvPicPr/>
          <p:nvPr/>
        </p:nvPicPr>
        <p:blipFill>
          <a:blip r:embed="rId8" cstate="print"/>
          <a:stretch>
            <a:fillRect/>
          </a:stretch>
        </p:blipFill>
        <p:spPr>
          <a:xfrm>
            <a:off x="8428915" y="5934583"/>
            <a:ext cx="420432" cy="533313"/>
          </a:xfrm>
          <a:prstGeom prst="rect">
            <a:avLst/>
          </a:prstGeom>
        </p:spPr>
      </p:pic>
      <p:sp>
        <p:nvSpPr>
          <p:cNvPr id="2" name="Holder 2"/>
          <p:cNvSpPr>
            <a:spLocks noGrp="1"/>
          </p:cNvSpPr>
          <p:nvPr>
            <p:ph type="title"/>
          </p:nvPr>
        </p:nvSpPr>
        <p:spPr>
          <a:xfrm>
            <a:off x="736737" y="307618"/>
            <a:ext cx="6673710" cy="261610"/>
          </a:xfrm>
          <a:prstGeom prst="rect">
            <a:avLst/>
          </a:prstGeom>
        </p:spPr>
        <p:txBody>
          <a:bodyPr wrap="square" lIns="0" tIns="0" rIns="0" bIns="0">
            <a:spAutoFit/>
          </a:bodyPr>
          <a:lstStyle>
            <a:lvl1pPr>
              <a:defRPr sz="1700" b="0" i="0">
                <a:solidFill>
                  <a:schemeClr val="tx1"/>
                </a:solidFill>
                <a:latin typeface="Calibri"/>
                <a:cs typeface="Calibri"/>
              </a:defRPr>
            </a:lvl1pPr>
          </a:lstStyle>
          <a:p>
            <a:endParaRPr/>
          </a:p>
        </p:txBody>
      </p:sp>
      <p:sp>
        <p:nvSpPr>
          <p:cNvPr id="3" name="Holder 3"/>
          <p:cNvSpPr>
            <a:spLocks noGrp="1"/>
          </p:cNvSpPr>
          <p:nvPr>
            <p:ph type="body" idx="1"/>
          </p:nvPr>
        </p:nvSpPr>
        <p:spPr>
          <a:xfrm>
            <a:off x="1130574" y="1463653"/>
            <a:ext cx="6882853" cy="315471"/>
          </a:xfrm>
          <a:prstGeom prst="rect">
            <a:avLst/>
          </a:prstGeom>
        </p:spPr>
        <p:txBody>
          <a:bodyPr wrap="square" lIns="0" tIns="0" rIns="0" bIns="0">
            <a:spAutoFit/>
          </a:bodyPr>
          <a:lstStyle>
            <a:lvl1pPr>
              <a:defRPr sz="20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39"/>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39"/>
            <a:ext cx="2103120" cy="276999"/>
          </a:xfrm>
          <a:prstGeom prst="rect">
            <a:avLst/>
          </a:prstGeom>
        </p:spPr>
        <p:txBody>
          <a:bodyPr wrap="square" lIns="0" tIns="0" rIns="0" bIns="0">
            <a:spAutoFit/>
          </a:bodyPr>
          <a:lstStyle>
            <a:lvl1pPr algn="l">
              <a:defRPr>
                <a:solidFill>
                  <a:schemeClr val="tx1">
                    <a:tint val="75000"/>
                  </a:schemeClr>
                </a:solidFill>
              </a:defRPr>
            </a:lvl1pPr>
          </a:lstStyle>
          <a:p>
            <a:fld id="{8B76D8A3-5A8B-4A43-B7BF-2275DB702476}" type="datetime1">
              <a:rPr lang="sv-SE" smtClean="0"/>
              <a:t>2024-12-18</a:t>
            </a:fld>
            <a:endParaRPr lang="en-US"/>
          </a:p>
        </p:txBody>
      </p:sp>
      <p:sp>
        <p:nvSpPr>
          <p:cNvPr id="6" name="Holder 6"/>
          <p:cNvSpPr>
            <a:spLocks noGrp="1"/>
          </p:cNvSpPr>
          <p:nvPr>
            <p:ph type="sldNum" sz="quarter" idx="7"/>
          </p:nvPr>
        </p:nvSpPr>
        <p:spPr>
          <a:xfrm>
            <a:off x="8584000" y="6605207"/>
            <a:ext cx="443625" cy="282129"/>
          </a:xfrm>
          <a:prstGeom prst="rect">
            <a:avLst/>
          </a:prstGeom>
        </p:spPr>
        <p:txBody>
          <a:bodyPr wrap="square" lIns="0" tIns="0" rIns="0" bIns="0">
            <a:spAutoFit/>
          </a:bodyPr>
          <a:lstStyle>
            <a:lvl1pPr>
              <a:defRPr sz="952" b="0" i="0">
                <a:solidFill>
                  <a:schemeClr val="tx1"/>
                </a:solidFill>
                <a:latin typeface="Tahoma"/>
                <a:cs typeface="Tahoma"/>
              </a:defRPr>
            </a:lvl1pPr>
          </a:lstStyle>
          <a:p>
            <a:pPr marL="123867">
              <a:lnSpc>
                <a:spcPts val="1070"/>
              </a:lnSpc>
            </a:pPr>
            <a:fld id="{81D60167-4931-47E6-BA6A-407CBD079E47}" type="slidenum">
              <a:rPr lang="sv-SE" spc="-16" smtClean="0"/>
              <a:pPr marL="123867">
                <a:lnSpc>
                  <a:spcPts val="1070"/>
                </a:lnSpc>
              </a:pPr>
              <a:t>‹#›</a:t>
            </a:fld>
            <a:r>
              <a:rPr lang="sv-SE" spc="-135"/>
              <a:t> </a:t>
            </a:r>
            <a:r>
              <a:rPr lang="sv-SE" spc="143"/>
              <a:t>/</a:t>
            </a:r>
            <a:r>
              <a:rPr lang="sv-SE" spc="-135"/>
              <a:t> </a:t>
            </a:r>
            <a:r>
              <a:rPr lang="sv-SE" spc="-40"/>
              <a:t>32</a:t>
            </a:r>
            <a:endParaRPr lang="sv-SE" spc="-40" dirty="0"/>
          </a:p>
        </p:txBody>
      </p:sp>
    </p:spTree>
    <p:extLst>
      <p:ext uri="{BB962C8B-B14F-4D97-AF65-F5344CB8AC3E}">
        <p14:creationId xmlns:p14="http://schemas.microsoft.com/office/powerpoint/2010/main" val="22565003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725073">
        <a:defRPr>
          <a:latin typeface="+mn-lt"/>
          <a:ea typeface="+mn-ea"/>
          <a:cs typeface="+mn-cs"/>
        </a:defRPr>
      </a:lvl2pPr>
      <a:lvl3pPr marL="1450147">
        <a:defRPr>
          <a:latin typeface="+mn-lt"/>
          <a:ea typeface="+mn-ea"/>
          <a:cs typeface="+mn-cs"/>
        </a:defRPr>
      </a:lvl3pPr>
      <a:lvl4pPr marL="2175220">
        <a:defRPr>
          <a:latin typeface="+mn-lt"/>
          <a:ea typeface="+mn-ea"/>
          <a:cs typeface="+mn-cs"/>
        </a:defRPr>
      </a:lvl4pPr>
      <a:lvl5pPr marL="2900294">
        <a:defRPr>
          <a:latin typeface="+mn-lt"/>
          <a:ea typeface="+mn-ea"/>
          <a:cs typeface="+mn-cs"/>
        </a:defRPr>
      </a:lvl5pPr>
      <a:lvl6pPr marL="3625367">
        <a:defRPr>
          <a:latin typeface="+mn-lt"/>
          <a:ea typeface="+mn-ea"/>
          <a:cs typeface="+mn-cs"/>
        </a:defRPr>
      </a:lvl6pPr>
      <a:lvl7pPr marL="4350441">
        <a:defRPr>
          <a:latin typeface="+mn-lt"/>
          <a:ea typeface="+mn-ea"/>
          <a:cs typeface="+mn-cs"/>
        </a:defRPr>
      </a:lvl7pPr>
      <a:lvl8pPr marL="5075514">
        <a:defRPr>
          <a:latin typeface="+mn-lt"/>
          <a:ea typeface="+mn-ea"/>
          <a:cs typeface="+mn-cs"/>
        </a:defRPr>
      </a:lvl8pPr>
      <a:lvl9pPr marL="5800588">
        <a:defRPr>
          <a:latin typeface="+mn-lt"/>
          <a:ea typeface="+mn-ea"/>
          <a:cs typeface="+mn-cs"/>
        </a:defRPr>
      </a:lvl9pPr>
    </p:bodyStyle>
    <p:otherStyle>
      <a:lvl1pPr marL="0">
        <a:defRPr>
          <a:latin typeface="+mn-lt"/>
          <a:ea typeface="+mn-ea"/>
          <a:cs typeface="+mn-cs"/>
        </a:defRPr>
      </a:lvl1pPr>
      <a:lvl2pPr marL="725073">
        <a:defRPr>
          <a:latin typeface="+mn-lt"/>
          <a:ea typeface="+mn-ea"/>
          <a:cs typeface="+mn-cs"/>
        </a:defRPr>
      </a:lvl2pPr>
      <a:lvl3pPr marL="1450147">
        <a:defRPr>
          <a:latin typeface="+mn-lt"/>
          <a:ea typeface="+mn-ea"/>
          <a:cs typeface="+mn-cs"/>
        </a:defRPr>
      </a:lvl3pPr>
      <a:lvl4pPr marL="2175220">
        <a:defRPr>
          <a:latin typeface="+mn-lt"/>
          <a:ea typeface="+mn-ea"/>
          <a:cs typeface="+mn-cs"/>
        </a:defRPr>
      </a:lvl4pPr>
      <a:lvl5pPr marL="2900294">
        <a:defRPr>
          <a:latin typeface="+mn-lt"/>
          <a:ea typeface="+mn-ea"/>
          <a:cs typeface="+mn-cs"/>
        </a:defRPr>
      </a:lvl5pPr>
      <a:lvl6pPr marL="3625367">
        <a:defRPr>
          <a:latin typeface="+mn-lt"/>
          <a:ea typeface="+mn-ea"/>
          <a:cs typeface="+mn-cs"/>
        </a:defRPr>
      </a:lvl6pPr>
      <a:lvl7pPr marL="4350441">
        <a:defRPr>
          <a:latin typeface="+mn-lt"/>
          <a:ea typeface="+mn-ea"/>
          <a:cs typeface="+mn-cs"/>
        </a:defRPr>
      </a:lvl7pPr>
      <a:lvl8pPr marL="5075514">
        <a:defRPr>
          <a:latin typeface="+mn-lt"/>
          <a:ea typeface="+mn-ea"/>
          <a:cs typeface="+mn-cs"/>
        </a:defRPr>
      </a:lvl8pPr>
      <a:lvl9pPr marL="580058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a:off x="0" y="5976982"/>
            <a:ext cx="9144000" cy="881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350"/>
          </a:p>
        </p:txBody>
      </p:sp>
      <p:sp>
        <p:nvSpPr>
          <p:cNvPr id="9" name="Rectangle 8"/>
          <p:cNvSpPr/>
          <p:nvPr/>
        </p:nvSpPr>
        <p:spPr>
          <a:xfrm>
            <a:off x="0" y="5869095"/>
            <a:ext cx="9144001" cy="136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4"/>
          </p:nvPr>
        </p:nvSpPr>
        <p:spPr>
          <a:xfrm>
            <a:off x="8808720" y="6492876"/>
            <a:ext cx="335280" cy="365125"/>
          </a:xfrm>
          <a:prstGeom prst="rect">
            <a:avLst/>
          </a:prstGeom>
        </p:spPr>
        <p:txBody>
          <a:bodyPr vert="horz" lIns="91440" tIns="45720" rIns="91440" bIns="45720" rtlCol="0" anchor="ctr"/>
          <a:lstStyle>
            <a:lvl1pPr algn="r">
              <a:defRPr sz="788">
                <a:solidFill>
                  <a:srgbClr val="FFFFFF"/>
                </a:solidFill>
              </a:defRPr>
            </a:lvl1pPr>
          </a:lstStyle>
          <a:p>
            <a:fld id="{568BF4E8-E8B5-4393-B026-D7450F8D326F}" type="slidenum">
              <a:rPr lang="en-GB" smtClean="0"/>
              <a:t>‹#›</a:t>
            </a:fld>
            <a:endParaRPr lang="en-GB"/>
          </a:p>
        </p:txBody>
      </p:sp>
      <p:pic>
        <p:nvPicPr>
          <p:cNvPr id="2" name="Image 1" descr="Une image contenant texte, Police, capture d’écran, Graphique&#10;&#10;Description générée automatiquement">
            <a:extLst>
              <a:ext uri="{FF2B5EF4-FFF2-40B4-BE49-F238E27FC236}">
                <a16:creationId xmlns:a16="http://schemas.microsoft.com/office/drawing/2014/main" id="{B5401F0E-5362-F921-19FE-A794A7FE1BE7}"/>
              </a:ext>
            </a:extLst>
          </p:cNvPr>
          <p:cNvPicPr>
            <a:picLocks noChangeAspect="1"/>
          </p:cNvPicPr>
          <p:nvPr userDrawn="1"/>
        </p:nvPicPr>
        <p:blipFill>
          <a:blip r:embed="rId12"/>
          <a:stretch>
            <a:fillRect/>
          </a:stretch>
        </p:blipFill>
        <p:spPr>
          <a:xfrm>
            <a:off x="381697" y="6038884"/>
            <a:ext cx="605998" cy="819117"/>
          </a:xfrm>
          <a:prstGeom prst="rect">
            <a:avLst/>
          </a:prstGeom>
        </p:spPr>
      </p:pic>
      <p:sp>
        <p:nvSpPr>
          <p:cNvPr id="3" name="ZoneTexte 2">
            <a:extLst>
              <a:ext uri="{FF2B5EF4-FFF2-40B4-BE49-F238E27FC236}">
                <a16:creationId xmlns:a16="http://schemas.microsoft.com/office/drawing/2014/main" id="{D45EFF33-BD06-946A-9D16-25A4805CB464}"/>
              </a:ext>
            </a:extLst>
          </p:cNvPr>
          <p:cNvSpPr txBox="1"/>
          <p:nvPr userDrawn="1"/>
        </p:nvSpPr>
        <p:spPr>
          <a:xfrm>
            <a:off x="1104520" y="6125276"/>
            <a:ext cx="7633892" cy="507831"/>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900" b="0" i="0" noProof="0">
                <a:solidFill>
                  <a:srgbClr val="FFFFFF"/>
                </a:solidFill>
                <a:latin typeface="Helvetica Light" panose="020B0403020202020204" pitchFamily="34" charset="0"/>
              </a:rPr>
              <a:t>Views and opinions expressed are however those of the author(s) only and do not necessarily reflect those of the European union or the European Climate, Infrastructure and Environment Executive Agency (CINEA). Neither the European Union nor the granting authority can be held responsible for them.</a:t>
            </a:r>
          </a:p>
        </p:txBody>
      </p:sp>
    </p:spTree>
    <p:extLst>
      <p:ext uri="{BB962C8B-B14F-4D97-AF65-F5344CB8AC3E}">
        <p14:creationId xmlns:p14="http://schemas.microsoft.com/office/powerpoint/2010/main" val="40028021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image" Target="../media/image49.png"/><Relationship Id="rId5" Type="http://schemas.openxmlformats.org/officeDocument/2006/relationships/image" Target="../media/image26.wmf"/><Relationship Id="rId10" Type="http://schemas.openxmlformats.org/officeDocument/2006/relationships/image" Target="../media/image250.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microsoft.com/office/2017/06/relationships/model3d" Target="../media/model3d1.glb"/><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i.org/10.1016/j.nds.2021.04.00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AC04-B094-4FE2-9CC6-FF335A4421A2}"/>
              </a:ext>
            </a:extLst>
          </p:cNvPr>
          <p:cNvSpPr>
            <a:spLocks noGrp="1"/>
          </p:cNvSpPr>
          <p:nvPr>
            <p:ph type="ctrTitle"/>
          </p:nvPr>
        </p:nvSpPr>
        <p:spPr/>
        <p:txBody>
          <a:bodyPr>
            <a:normAutofit fontScale="90000"/>
          </a:bodyPr>
          <a:lstStyle/>
          <a:p>
            <a:r>
              <a:rPr lang="en-US" b="1" dirty="0"/>
              <a:t> Nuclear data evaluation pipeline for structural materials - treating model defects and inconsistent data</a:t>
            </a:r>
            <a:endParaRPr lang="sv-SE" dirty="0"/>
          </a:p>
        </p:txBody>
      </p:sp>
      <p:sp>
        <p:nvSpPr>
          <p:cNvPr id="3" name="Subtitle 2">
            <a:extLst>
              <a:ext uri="{FF2B5EF4-FFF2-40B4-BE49-F238E27FC236}">
                <a16:creationId xmlns:a16="http://schemas.microsoft.com/office/drawing/2014/main" id="{758AE624-21B1-4BDC-81A9-C0E17FB693E1}"/>
              </a:ext>
            </a:extLst>
          </p:cNvPr>
          <p:cNvSpPr>
            <a:spLocks noGrp="1"/>
          </p:cNvSpPr>
          <p:nvPr>
            <p:ph type="subTitle" idx="1"/>
          </p:nvPr>
        </p:nvSpPr>
        <p:spPr>
          <a:xfrm>
            <a:off x="1371600" y="4168774"/>
            <a:ext cx="6400800" cy="2356570"/>
          </a:xfrm>
        </p:spPr>
        <p:txBody>
          <a:bodyPr>
            <a:normAutofit/>
          </a:bodyPr>
          <a:lstStyle/>
          <a:p>
            <a:r>
              <a:rPr lang="sv-SE" dirty="0"/>
              <a:t>Henrik Sjöstrand </a:t>
            </a:r>
          </a:p>
          <a:p>
            <a:r>
              <a:rPr lang="sv-SE" dirty="0"/>
              <a:t> Erik Andersson Sunden </a:t>
            </a:r>
          </a:p>
          <a:p>
            <a:r>
              <a:rPr lang="sv-SE" dirty="0"/>
              <a:t>Mattias </a:t>
            </a:r>
            <a:r>
              <a:rPr lang="sv-SE" dirty="0" err="1"/>
              <a:t>Ellert</a:t>
            </a:r>
            <a:endParaRPr lang="sv-SE" dirty="0"/>
          </a:p>
          <a:p>
            <a:r>
              <a:rPr lang="sv-SE" dirty="0"/>
              <a:t>Alf </a:t>
            </a:r>
            <a:r>
              <a:rPr lang="sv-SE" dirty="0" err="1"/>
              <a:t>Göök</a:t>
            </a:r>
            <a:endParaRPr lang="sv-SE" dirty="0"/>
          </a:p>
          <a:p>
            <a:r>
              <a:rPr lang="sv-SE" dirty="0"/>
              <a:t>Uppsala University</a:t>
            </a:r>
          </a:p>
        </p:txBody>
      </p:sp>
      <p:sp>
        <p:nvSpPr>
          <p:cNvPr id="4" name="Slide Number Placeholder 3">
            <a:extLst>
              <a:ext uri="{FF2B5EF4-FFF2-40B4-BE49-F238E27FC236}">
                <a16:creationId xmlns:a16="http://schemas.microsoft.com/office/drawing/2014/main" id="{03B52B02-BEB6-415D-8993-041A41BB78A4}"/>
              </a:ext>
            </a:extLst>
          </p:cNvPr>
          <p:cNvSpPr>
            <a:spLocks noGrp="1"/>
          </p:cNvSpPr>
          <p:nvPr>
            <p:ph type="sldNum" sz="quarter" idx="12"/>
          </p:nvPr>
        </p:nvSpPr>
        <p:spPr/>
        <p:txBody>
          <a:bodyPr/>
          <a:lstStyle/>
          <a:p>
            <a:fld id="{442D8877-4C7F-427A-9C07-12C41EAEE3A4}" type="slidenum">
              <a:rPr lang="sv-SE" smtClean="0"/>
              <a:t>1</a:t>
            </a:fld>
            <a:endParaRPr lang="sv-SE"/>
          </a:p>
        </p:txBody>
      </p:sp>
      <p:pic>
        <p:nvPicPr>
          <p:cNvPr id="5" name="Picture 4">
            <a:extLst>
              <a:ext uri="{FF2B5EF4-FFF2-40B4-BE49-F238E27FC236}">
                <a16:creationId xmlns:a16="http://schemas.microsoft.com/office/drawing/2014/main" id="{D4C7B75D-0597-414B-AAB1-B9E8EE757173}"/>
              </a:ext>
            </a:extLst>
          </p:cNvPr>
          <p:cNvPicPr>
            <a:picLocks noChangeAspect="1"/>
          </p:cNvPicPr>
          <p:nvPr/>
        </p:nvPicPr>
        <p:blipFill>
          <a:blip r:embed="rId2"/>
          <a:stretch>
            <a:fillRect/>
          </a:stretch>
        </p:blipFill>
        <p:spPr>
          <a:xfrm>
            <a:off x="251520" y="6011338"/>
            <a:ext cx="1008111" cy="730428"/>
          </a:xfrm>
          <a:prstGeom prst="rect">
            <a:avLst/>
          </a:prstGeom>
        </p:spPr>
      </p:pic>
      <p:pic>
        <p:nvPicPr>
          <p:cNvPr id="7" name="Imagen 10" descr="Imagen que contiene Interfaz de usuario gráfica&#10;&#10;Descripción generada automáticamente">
            <a:extLst>
              <a:ext uri="{FF2B5EF4-FFF2-40B4-BE49-F238E27FC236}">
                <a16:creationId xmlns:a16="http://schemas.microsoft.com/office/drawing/2014/main" id="{468C2121-BEEF-44AB-996E-FF99C5F41FFB}"/>
              </a:ext>
            </a:extLst>
          </p:cNvPr>
          <p:cNvPicPr>
            <a:picLocks noChangeAspect="1"/>
          </p:cNvPicPr>
          <p:nvPr/>
        </p:nvPicPr>
        <p:blipFill>
          <a:blip r:embed="rId3"/>
          <a:stretch>
            <a:fillRect/>
          </a:stretch>
        </p:blipFill>
        <p:spPr>
          <a:xfrm>
            <a:off x="3059832" y="416287"/>
            <a:ext cx="2450637" cy="695860"/>
          </a:xfrm>
          <a:prstGeom prst="rect">
            <a:avLst/>
          </a:prstGeom>
        </p:spPr>
      </p:pic>
      <p:pic>
        <p:nvPicPr>
          <p:cNvPr id="1026" name="Picture 2" descr="https://indico.psi.ch/event/16894/attachments/29295/56544/aprende_logo_vert.png">
            <a:extLst>
              <a:ext uri="{FF2B5EF4-FFF2-40B4-BE49-F238E27FC236}">
                <a16:creationId xmlns:a16="http://schemas.microsoft.com/office/drawing/2014/main" id="{F9CEDA23-48D0-4425-B55B-B844A9E06C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5572002"/>
            <a:ext cx="1035174" cy="103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8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B68B-7E64-4506-9B36-374617C87C6D}"/>
              </a:ext>
            </a:extLst>
          </p:cNvPr>
          <p:cNvSpPr>
            <a:spLocks noGrp="1"/>
          </p:cNvSpPr>
          <p:nvPr>
            <p:ph type="title"/>
          </p:nvPr>
        </p:nvSpPr>
        <p:spPr/>
        <p:txBody>
          <a:bodyPr/>
          <a:lstStyle/>
          <a:p>
            <a:r>
              <a:rPr lang="en-GB" dirty="0"/>
              <a:t>Workflow in the Pipeline</a:t>
            </a:r>
          </a:p>
        </p:txBody>
      </p:sp>
      <p:sp>
        <p:nvSpPr>
          <p:cNvPr id="3" name="Content Placeholder 2">
            <a:extLst>
              <a:ext uri="{FF2B5EF4-FFF2-40B4-BE49-F238E27FC236}">
                <a16:creationId xmlns:a16="http://schemas.microsoft.com/office/drawing/2014/main" id="{3E337CBF-CF44-466D-A3A9-B7511252863C}"/>
              </a:ext>
            </a:extLst>
          </p:cNvPr>
          <p:cNvSpPr>
            <a:spLocks noGrp="1"/>
          </p:cNvSpPr>
          <p:nvPr>
            <p:ph idx="1"/>
          </p:nvPr>
        </p:nvSpPr>
        <p:spPr/>
        <p:txBody>
          <a:bodyPr>
            <a:normAutofit fontScale="85000" lnSpcReduction="10000"/>
          </a:bodyPr>
          <a:lstStyle/>
          <a:p>
            <a:pPr marL="181610" indent="0">
              <a:spcBef>
                <a:spcPts val="1035"/>
              </a:spcBef>
              <a:buNone/>
              <a:tabLst>
                <a:tab pos="368300" algn="l"/>
              </a:tabLst>
            </a:pPr>
            <a:r>
              <a:rPr lang="en-US" dirty="0">
                <a:latin typeface="Tahoma"/>
                <a:cs typeface="Tahoma"/>
              </a:rPr>
              <a:t>is</a:t>
            </a:r>
            <a:r>
              <a:rPr lang="en-US" spc="-40" dirty="0">
                <a:latin typeface="Tahoma"/>
                <a:cs typeface="Tahoma"/>
              </a:rPr>
              <a:t> </a:t>
            </a:r>
            <a:r>
              <a:rPr lang="en-US" spc="-25" dirty="0">
                <a:latin typeface="Tahoma"/>
                <a:cs typeface="Tahoma"/>
              </a:rPr>
              <a:t>divided</a:t>
            </a:r>
            <a:r>
              <a:rPr lang="en-US" spc="-30" dirty="0">
                <a:latin typeface="Tahoma"/>
                <a:cs typeface="Tahoma"/>
              </a:rPr>
              <a:t> </a:t>
            </a:r>
            <a:r>
              <a:rPr lang="en-US" dirty="0">
                <a:latin typeface="Tahoma"/>
                <a:cs typeface="Tahoma"/>
              </a:rPr>
              <a:t>into</a:t>
            </a:r>
            <a:r>
              <a:rPr lang="en-US" spc="-30" dirty="0">
                <a:latin typeface="Tahoma"/>
                <a:cs typeface="Tahoma"/>
              </a:rPr>
              <a:t> </a:t>
            </a:r>
            <a:r>
              <a:rPr lang="en-US" dirty="0">
                <a:latin typeface="Tahoma"/>
                <a:cs typeface="Tahoma"/>
              </a:rPr>
              <a:t>a</a:t>
            </a:r>
            <a:r>
              <a:rPr lang="en-US" spc="-35" dirty="0">
                <a:latin typeface="Tahoma"/>
                <a:cs typeface="Tahoma"/>
              </a:rPr>
              <a:t> </a:t>
            </a:r>
            <a:r>
              <a:rPr lang="en-US" spc="-40" dirty="0">
                <a:latin typeface="Tahoma"/>
                <a:cs typeface="Tahoma"/>
              </a:rPr>
              <a:t>number</a:t>
            </a:r>
            <a:r>
              <a:rPr lang="en-US" spc="-25" dirty="0">
                <a:latin typeface="Tahoma"/>
                <a:cs typeface="Tahoma"/>
              </a:rPr>
              <a:t> </a:t>
            </a:r>
            <a:r>
              <a:rPr lang="en-US" dirty="0">
                <a:latin typeface="Tahoma"/>
                <a:cs typeface="Tahoma"/>
              </a:rPr>
              <a:t>of</a:t>
            </a:r>
            <a:r>
              <a:rPr lang="en-US" spc="-30" dirty="0">
                <a:latin typeface="Tahoma"/>
                <a:cs typeface="Tahoma"/>
              </a:rPr>
              <a:t> </a:t>
            </a:r>
            <a:r>
              <a:rPr lang="en-US" spc="-35" dirty="0">
                <a:latin typeface="Tahoma"/>
                <a:cs typeface="Tahoma"/>
              </a:rPr>
              <a:t>steps,</a:t>
            </a:r>
            <a:r>
              <a:rPr lang="en-US" spc="-25" dirty="0">
                <a:latin typeface="Tahoma"/>
                <a:cs typeface="Tahoma"/>
              </a:rPr>
              <a:t> </a:t>
            </a:r>
            <a:r>
              <a:rPr lang="en-US" spc="-45" dirty="0">
                <a:latin typeface="Tahoma"/>
                <a:cs typeface="Tahoma"/>
              </a:rPr>
              <a:t>each</a:t>
            </a:r>
            <a:r>
              <a:rPr lang="en-US" spc="-30" dirty="0">
                <a:latin typeface="Tahoma"/>
                <a:cs typeface="Tahoma"/>
              </a:rPr>
              <a:t> </a:t>
            </a:r>
            <a:r>
              <a:rPr lang="en-US" spc="-55" dirty="0">
                <a:latin typeface="Tahoma"/>
                <a:cs typeface="Tahoma"/>
              </a:rPr>
              <a:t>represented</a:t>
            </a:r>
            <a:r>
              <a:rPr lang="en-US" spc="-25" dirty="0">
                <a:latin typeface="Tahoma"/>
                <a:cs typeface="Tahoma"/>
              </a:rPr>
              <a:t> </a:t>
            </a:r>
            <a:r>
              <a:rPr lang="en-US" spc="-20" dirty="0">
                <a:latin typeface="Tahoma"/>
                <a:cs typeface="Tahoma"/>
              </a:rPr>
              <a:t>by</a:t>
            </a:r>
            <a:r>
              <a:rPr lang="en-US" spc="-25" dirty="0">
                <a:latin typeface="Tahoma"/>
                <a:cs typeface="Tahoma"/>
              </a:rPr>
              <a:t> </a:t>
            </a:r>
            <a:r>
              <a:rPr lang="en-US" spc="-10" dirty="0">
                <a:latin typeface="Tahoma"/>
                <a:cs typeface="Tahoma"/>
              </a:rPr>
              <a:t>an</a:t>
            </a:r>
            <a:r>
              <a:rPr lang="en-US" spc="-30" dirty="0">
                <a:latin typeface="Tahoma"/>
                <a:cs typeface="Tahoma"/>
              </a:rPr>
              <a:t> R-</a:t>
            </a:r>
            <a:r>
              <a:rPr lang="en-US" spc="-10" dirty="0">
                <a:latin typeface="Tahoma"/>
                <a:cs typeface="Tahoma"/>
              </a:rPr>
              <a:t>script.</a:t>
            </a:r>
            <a:endParaRPr lang="en-US" dirty="0">
              <a:latin typeface="Tahoma"/>
              <a:cs typeface="Tahoma"/>
            </a:endParaRPr>
          </a:p>
          <a:p>
            <a:pPr marL="181610" indent="0">
              <a:lnSpc>
                <a:spcPct val="100000"/>
              </a:lnSpc>
              <a:spcBef>
                <a:spcPts val="1035"/>
              </a:spcBef>
              <a:buNone/>
              <a:tabLst>
                <a:tab pos="368300" algn="l"/>
              </a:tabLst>
            </a:pPr>
            <a:endParaRPr lang="en-US" dirty="0">
              <a:latin typeface="Tahoma"/>
              <a:cs typeface="Tahoma"/>
            </a:endParaRPr>
          </a:p>
          <a:p>
            <a:pPr marL="638810" indent="-457200">
              <a:lnSpc>
                <a:spcPct val="100000"/>
              </a:lnSpc>
              <a:spcBef>
                <a:spcPts val="1035"/>
              </a:spcBef>
              <a:buFont typeface="+mj-lt"/>
              <a:buAutoNum type="arabicPeriod"/>
              <a:tabLst>
                <a:tab pos="368300" algn="l"/>
              </a:tabLst>
            </a:pPr>
            <a:r>
              <a:rPr lang="en-US" dirty="0">
                <a:latin typeface="Tahoma"/>
                <a:cs typeface="Tahoma"/>
              </a:rPr>
              <a:t>Data</a:t>
            </a:r>
            <a:r>
              <a:rPr lang="en-US" spc="5" dirty="0">
                <a:latin typeface="Tahoma"/>
                <a:cs typeface="Tahoma"/>
              </a:rPr>
              <a:t> </a:t>
            </a:r>
            <a:r>
              <a:rPr lang="en-US" dirty="0">
                <a:latin typeface="Tahoma"/>
                <a:cs typeface="Tahoma"/>
              </a:rPr>
              <a:t>is</a:t>
            </a:r>
            <a:r>
              <a:rPr lang="en-US" spc="10" dirty="0">
                <a:latin typeface="Tahoma"/>
                <a:cs typeface="Tahoma"/>
              </a:rPr>
              <a:t> </a:t>
            </a:r>
            <a:r>
              <a:rPr lang="en-US" spc="-35" dirty="0">
                <a:latin typeface="Tahoma"/>
                <a:cs typeface="Tahoma"/>
              </a:rPr>
              <a:t>retrieved</a:t>
            </a:r>
            <a:r>
              <a:rPr lang="en-US" spc="15" dirty="0">
                <a:latin typeface="Tahoma"/>
                <a:cs typeface="Tahoma"/>
              </a:rPr>
              <a:t> </a:t>
            </a:r>
            <a:r>
              <a:rPr lang="en-US" spc="-10" dirty="0">
                <a:latin typeface="Tahoma"/>
                <a:cs typeface="Tahoma"/>
              </a:rPr>
              <a:t>from</a:t>
            </a:r>
            <a:r>
              <a:rPr lang="en-US" spc="5" dirty="0">
                <a:latin typeface="Tahoma"/>
                <a:cs typeface="Tahoma"/>
              </a:rPr>
              <a:t> </a:t>
            </a:r>
            <a:r>
              <a:rPr lang="en-US" dirty="0">
                <a:latin typeface="Tahoma"/>
                <a:cs typeface="Tahoma"/>
              </a:rPr>
              <a:t>EXFOR</a:t>
            </a:r>
            <a:r>
              <a:rPr lang="en-US" spc="5" dirty="0">
                <a:latin typeface="Tahoma"/>
                <a:cs typeface="Tahoma"/>
              </a:rPr>
              <a:t> </a:t>
            </a:r>
            <a:r>
              <a:rPr lang="en-US" spc="55" dirty="0">
                <a:latin typeface="Lucida Sans Unicode"/>
                <a:cs typeface="Lucida Sans Unicode"/>
              </a:rPr>
              <a:t>→</a:t>
            </a:r>
            <a:r>
              <a:rPr lang="en-US" spc="10" dirty="0">
                <a:latin typeface="Lucida Sans Unicode"/>
                <a:cs typeface="Lucida Sans Unicode"/>
              </a:rPr>
              <a:t> </a:t>
            </a:r>
            <a:r>
              <a:rPr lang="en-US" spc="-10" dirty="0">
                <a:latin typeface="Tahoma"/>
                <a:cs typeface="Tahoma"/>
              </a:rPr>
              <a:t>Mapped</a:t>
            </a:r>
            <a:r>
              <a:rPr lang="en-US" spc="10" dirty="0">
                <a:latin typeface="Tahoma"/>
                <a:cs typeface="Tahoma"/>
              </a:rPr>
              <a:t> </a:t>
            </a:r>
            <a:r>
              <a:rPr lang="en-US" dirty="0">
                <a:latin typeface="Tahoma"/>
                <a:cs typeface="Tahoma"/>
              </a:rPr>
              <a:t>to</a:t>
            </a:r>
            <a:r>
              <a:rPr lang="en-US" spc="5" dirty="0">
                <a:latin typeface="Tahoma"/>
                <a:cs typeface="Tahoma"/>
              </a:rPr>
              <a:t> </a:t>
            </a:r>
            <a:r>
              <a:rPr lang="en-US" dirty="0">
                <a:latin typeface="Tahoma"/>
                <a:cs typeface="Tahoma"/>
              </a:rPr>
              <a:t>TALYS</a:t>
            </a:r>
            <a:r>
              <a:rPr lang="en-US" spc="10" dirty="0">
                <a:latin typeface="Tahoma"/>
                <a:cs typeface="Tahoma"/>
              </a:rPr>
              <a:t> </a:t>
            </a:r>
            <a:r>
              <a:rPr lang="en-US" spc="-20" dirty="0">
                <a:latin typeface="Tahoma"/>
                <a:cs typeface="Tahoma"/>
              </a:rPr>
              <a:t>predictions</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50" dirty="0">
                <a:latin typeface="Tahoma"/>
                <a:cs typeface="Tahoma"/>
              </a:rPr>
              <a:t>Rule-</a:t>
            </a:r>
            <a:r>
              <a:rPr lang="en-US" spc="-35" dirty="0">
                <a:latin typeface="Tahoma"/>
                <a:cs typeface="Tahoma"/>
              </a:rPr>
              <a:t>based</a:t>
            </a:r>
            <a:r>
              <a:rPr lang="en-US" spc="-10" dirty="0">
                <a:latin typeface="Tahoma"/>
                <a:cs typeface="Tahoma"/>
              </a:rPr>
              <a:t> </a:t>
            </a:r>
            <a:r>
              <a:rPr lang="en-US" spc="-25" dirty="0">
                <a:latin typeface="Tahoma"/>
                <a:cs typeface="Tahoma"/>
              </a:rPr>
              <a:t>correction</a:t>
            </a:r>
            <a:r>
              <a:rPr lang="en-US" spc="-10" dirty="0">
                <a:latin typeface="Tahoma"/>
                <a:cs typeface="Tahoma"/>
              </a:rPr>
              <a:t> </a:t>
            </a:r>
            <a:r>
              <a:rPr lang="en-US" dirty="0">
                <a:latin typeface="Tahoma"/>
                <a:cs typeface="Tahoma"/>
              </a:rPr>
              <a:t>of</a:t>
            </a:r>
            <a:r>
              <a:rPr lang="en-US" spc="-15" dirty="0">
                <a:latin typeface="Tahoma"/>
                <a:cs typeface="Tahoma"/>
              </a:rPr>
              <a:t> </a:t>
            </a:r>
            <a:r>
              <a:rPr lang="en-US" spc="-35" dirty="0">
                <a:latin typeface="Tahoma"/>
                <a:cs typeface="Tahoma"/>
              </a:rPr>
              <a:t>uncertainties</a:t>
            </a:r>
            <a:r>
              <a:rPr lang="en-US" spc="-10" dirty="0">
                <a:latin typeface="Tahoma"/>
                <a:cs typeface="Tahoma"/>
              </a:rPr>
              <a:t> </a:t>
            </a:r>
            <a:r>
              <a:rPr lang="en-US" dirty="0">
                <a:latin typeface="Tahoma"/>
                <a:cs typeface="Tahoma"/>
              </a:rPr>
              <a:t>in</a:t>
            </a:r>
            <a:r>
              <a:rPr lang="en-US" spc="-10" dirty="0">
                <a:latin typeface="Tahoma"/>
                <a:cs typeface="Tahoma"/>
              </a:rPr>
              <a:t> </a:t>
            </a:r>
            <a:r>
              <a:rPr lang="en-US" spc="-20" dirty="0">
                <a:latin typeface="Tahoma"/>
                <a:cs typeface="Tahoma"/>
              </a:rPr>
              <a:t>data</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20" dirty="0">
                <a:solidFill>
                  <a:srgbClr val="FF0000"/>
                </a:solidFill>
                <a:latin typeface="Tahoma"/>
                <a:cs typeface="Tahoma"/>
              </a:rPr>
              <a:t>Correction </a:t>
            </a:r>
            <a:r>
              <a:rPr lang="en-US" dirty="0">
                <a:solidFill>
                  <a:srgbClr val="FF0000"/>
                </a:solidFill>
                <a:latin typeface="Tahoma"/>
                <a:cs typeface="Tahoma"/>
              </a:rPr>
              <a:t>of</a:t>
            </a:r>
            <a:r>
              <a:rPr lang="en-US" spc="-25" dirty="0">
                <a:solidFill>
                  <a:srgbClr val="FF0000"/>
                </a:solidFill>
                <a:latin typeface="Tahoma"/>
                <a:cs typeface="Tahoma"/>
              </a:rPr>
              <a:t> </a:t>
            </a:r>
            <a:r>
              <a:rPr lang="en-US" spc="-35" dirty="0">
                <a:solidFill>
                  <a:srgbClr val="FF0000"/>
                </a:solidFill>
                <a:latin typeface="Tahoma"/>
                <a:cs typeface="Tahoma"/>
              </a:rPr>
              <a:t>uncertainties</a:t>
            </a:r>
            <a:r>
              <a:rPr lang="en-US" spc="-20" dirty="0">
                <a:solidFill>
                  <a:srgbClr val="FF0000"/>
                </a:solidFill>
                <a:latin typeface="Tahoma"/>
                <a:cs typeface="Tahoma"/>
              </a:rPr>
              <a:t> </a:t>
            </a:r>
            <a:r>
              <a:rPr lang="en-US" spc="-55" dirty="0">
                <a:solidFill>
                  <a:srgbClr val="FF0000"/>
                </a:solidFill>
                <a:latin typeface="Tahoma"/>
                <a:cs typeface="Tahoma"/>
              </a:rPr>
              <a:t>based</a:t>
            </a:r>
            <a:r>
              <a:rPr lang="en-US" spc="-20" dirty="0">
                <a:solidFill>
                  <a:srgbClr val="FF0000"/>
                </a:solidFill>
                <a:latin typeface="Tahoma"/>
                <a:cs typeface="Tahoma"/>
              </a:rPr>
              <a:t> </a:t>
            </a:r>
            <a:r>
              <a:rPr lang="en-US" dirty="0">
                <a:solidFill>
                  <a:srgbClr val="FF0000"/>
                </a:solidFill>
                <a:latin typeface="Tahoma"/>
                <a:cs typeface="Tahoma"/>
              </a:rPr>
              <a:t>on</a:t>
            </a:r>
            <a:r>
              <a:rPr lang="en-US" spc="-20" dirty="0">
                <a:solidFill>
                  <a:srgbClr val="FF0000"/>
                </a:solidFill>
                <a:latin typeface="Tahoma"/>
                <a:cs typeface="Tahoma"/>
              </a:rPr>
              <a:t> </a:t>
            </a:r>
            <a:r>
              <a:rPr lang="en-US" spc="-10" dirty="0">
                <a:solidFill>
                  <a:srgbClr val="FF0000"/>
                </a:solidFill>
                <a:latin typeface="Tahoma"/>
                <a:cs typeface="Tahoma"/>
              </a:rPr>
              <a:t>statistics</a:t>
            </a:r>
            <a:endParaRPr lang="en-US" dirty="0">
              <a:solidFill>
                <a:srgbClr val="FF0000"/>
              </a:solidFill>
              <a:latin typeface="Tahoma"/>
              <a:cs typeface="Tahoma"/>
            </a:endParaRPr>
          </a:p>
          <a:p>
            <a:pPr marL="638810" indent="-457200">
              <a:lnSpc>
                <a:spcPct val="100000"/>
              </a:lnSpc>
              <a:spcBef>
                <a:spcPts val="595"/>
              </a:spcBef>
              <a:buFont typeface="+mj-lt"/>
              <a:buAutoNum type="arabicPeriod"/>
              <a:tabLst>
                <a:tab pos="363855" algn="l"/>
              </a:tabLst>
            </a:pPr>
            <a:r>
              <a:rPr lang="en-US" spc="-20" dirty="0" err="1">
                <a:latin typeface="Tahoma"/>
                <a:cs typeface="Tahoma"/>
              </a:rPr>
              <a:t>Talys</a:t>
            </a:r>
            <a:r>
              <a:rPr lang="en-US" spc="-10" dirty="0">
                <a:latin typeface="Tahoma"/>
                <a:cs typeface="Tahoma"/>
              </a:rPr>
              <a:t> </a:t>
            </a:r>
            <a:r>
              <a:rPr lang="en-US" spc="-45" dirty="0">
                <a:latin typeface="Tahoma"/>
                <a:cs typeface="Tahoma"/>
              </a:rPr>
              <a:t>parameter</a:t>
            </a:r>
            <a:r>
              <a:rPr lang="en-US" dirty="0">
                <a:latin typeface="Tahoma"/>
                <a:cs typeface="Tahoma"/>
              </a:rPr>
              <a:t> </a:t>
            </a:r>
            <a:r>
              <a:rPr lang="en-US" spc="-30" dirty="0">
                <a:latin typeface="Tahoma"/>
                <a:cs typeface="Tahoma"/>
              </a:rPr>
              <a:t>sensitivity</a:t>
            </a:r>
            <a:r>
              <a:rPr lang="en-US" spc="-5" dirty="0">
                <a:latin typeface="Tahoma"/>
                <a:cs typeface="Tahoma"/>
              </a:rPr>
              <a:t> </a:t>
            </a:r>
            <a:r>
              <a:rPr lang="en-US" spc="-10" dirty="0">
                <a:latin typeface="Tahoma"/>
                <a:cs typeface="Tahoma"/>
              </a:rPr>
              <a:t>evaluation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5" dirty="0">
                <a:latin typeface="Tahoma"/>
                <a:cs typeface="Tahoma"/>
              </a:rPr>
              <a:t> </a:t>
            </a:r>
            <a:r>
              <a:rPr lang="en-US" dirty="0">
                <a:latin typeface="Tahoma"/>
                <a:cs typeface="Tahoma"/>
              </a:rPr>
              <a:t>of</a:t>
            </a:r>
            <a:r>
              <a:rPr lang="en-US" spc="-5" dirty="0">
                <a:latin typeface="Tahoma"/>
                <a:cs typeface="Tahoma"/>
              </a:rPr>
              <a:t> </a:t>
            </a:r>
            <a:r>
              <a:rPr lang="en-US" dirty="0">
                <a:latin typeface="Tahoma"/>
                <a:cs typeface="Tahoma"/>
              </a:rPr>
              <a:t>GP</a:t>
            </a:r>
            <a:r>
              <a:rPr lang="en-US" spc="-5" dirty="0">
                <a:latin typeface="Tahoma"/>
                <a:cs typeface="Tahoma"/>
              </a:rPr>
              <a:t> </a:t>
            </a:r>
            <a:r>
              <a:rPr lang="en-US" spc="-10" dirty="0">
                <a:latin typeface="Tahoma"/>
                <a:cs typeface="Tahoma"/>
              </a:rPr>
              <a:t>for</a:t>
            </a:r>
            <a:r>
              <a:rPr lang="en-US" spc="-5" dirty="0">
                <a:latin typeface="Tahoma"/>
                <a:cs typeface="Tahoma"/>
              </a:rPr>
              <a:t> </a:t>
            </a:r>
            <a:r>
              <a:rPr lang="en-US" spc="-55" dirty="0">
                <a:latin typeface="Tahoma"/>
                <a:cs typeface="Tahoma"/>
              </a:rPr>
              <a:t>energy</a:t>
            </a:r>
            <a:r>
              <a:rPr lang="en-US" spc="-5" dirty="0">
                <a:latin typeface="Tahoma"/>
                <a:cs typeface="Tahoma"/>
              </a:rPr>
              <a:t> </a:t>
            </a:r>
            <a:r>
              <a:rPr lang="en-US" spc="-55" dirty="0">
                <a:latin typeface="Tahoma"/>
                <a:cs typeface="Tahoma"/>
              </a:rPr>
              <a:t>dependence</a:t>
            </a:r>
            <a:r>
              <a:rPr lang="en-US" spc="-5" dirty="0">
                <a:latin typeface="Tahoma"/>
                <a:cs typeface="Tahoma"/>
              </a:rPr>
              <a:t> </a:t>
            </a:r>
            <a:r>
              <a:rPr lang="en-US" dirty="0">
                <a:latin typeface="Tahoma"/>
                <a:cs typeface="Tahoma"/>
              </a:rPr>
              <a:t>of</a:t>
            </a:r>
            <a:r>
              <a:rPr lang="en-US" spc="-10" dirty="0">
                <a:latin typeface="Tahoma"/>
                <a:cs typeface="Tahoma"/>
              </a:rPr>
              <a:t> parameters</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35" dirty="0">
                <a:latin typeface="Tahoma"/>
                <a:cs typeface="Tahoma"/>
              </a:rPr>
              <a:t>Parameter</a:t>
            </a:r>
            <a:r>
              <a:rPr lang="en-US" spc="-10" dirty="0">
                <a:latin typeface="Tahoma"/>
                <a:cs typeface="Tahoma"/>
              </a:rPr>
              <a:t> </a:t>
            </a:r>
            <a:r>
              <a:rPr lang="en-US" spc="-20" dirty="0">
                <a:latin typeface="Tahoma"/>
                <a:cs typeface="Tahoma"/>
              </a:rPr>
              <a:t>optimization</a:t>
            </a:r>
            <a:r>
              <a:rPr lang="en-US" spc="-5" dirty="0">
                <a:latin typeface="Tahoma"/>
                <a:cs typeface="Tahoma"/>
              </a:rPr>
              <a:t> </a:t>
            </a:r>
            <a:r>
              <a:rPr lang="en-US" spc="-30" dirty="0">
                <a:latin typeface="Tahoma"/>
                <a:cs typeface="Tahoma"/>
              </a:rPr>
              <a:t>using</a:t>
            </a:r>
            <a:r>
              <a:rPr lang="en-US" spc="-15" dirty="0">
                <a:latin typeface="Tahoma"/>
                <a:cs typeface="Tahoma"/>
              </a:rPr>
              <a:t> </a:t>
            </a:r>
            <a:r>
              <a:rPr lang="en-US" spc="-10" dirty="0">
                <a:latin typeface="Tahoma"/>
                <a:cs typeface="Tahoma"/>
              </a:rPr>
              <a:t>the</a:t>
            </a:r>
            <a:r>
              <a:rPr lang="en-US" spc="-5" dirty="0">
                <a:latin typeface="Tahoma"/>
                <a:cs typeface="Tahoma"/>
              </a:rPr>
              <a:t> </a:t>
            </a:r>
            <a:r>
              <a:rPr lang="en-US" spc="60" dirty="0">
                <a:latin typeface="Tahoma"/>
                <a:cs typeface="Tahoma"/>
              </a:rPr>
              <a:t>LM</a:t>
            </a:r>
            <a:r>
              <a:rPr lang="en-US" spc="-10" dirty="0">
                <a:latin typeface="Tahoma"/>
                <a:cs typeface="Tahoma"/>
              </a:rPr>
              <a:t> algorithm</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10" dirty="0">
                <a:latin typeface="Tahoma"/>
                <a:cs typeface="Tahoma"/>
              </a:rPr>
              <a:t> </a:t>
            </a:r>
            <a:r>
              <a:rPr lang="en-US" dirty="0">
                <a:latin typeface="Tahoma"/>
                <a:cs typeface="Tahoma"/>
              </a:rPr>
              <a:t>of</a:t>
            </a:r>
            <a:r>
              <a:rPr lang="en-US" spc="-10" dirty="0">
                <a:latin typeface="Tahoma"/>
                <a:cs typeface="Tahoma"/>
              </a:rPr>
              <a:t> </a:t>
            </a:r>
            <a:r>
              <a:rPr lang="en-US" dirty="0">
                <a:latin typeface="Tahoma"/>
                <a:cs typeface="Tahoma"/>
              </a:rPr>
              <a:t>GP</a:t>
            </a:r>
            <a:r>
              <a:rPr lang="en-US" spc="-10" dirty="0">
                <a:latin typeface="Tahoma"/>
                <a:cs typeface="Tahoma"/>
              </a:rPr>
              <a:t> </a:t>
            </a:r>
            <a:r>
              <a:rPr lang="en-US" dirty="0">
                <a:latin typeface="Tahoma"/>
                <a:cs typeface="Tahoma"/>
              </a:rPr>
              <a:t>in</a:t>
            </a:r>
            <a:r>
              <a:rPr lang="en-US" spc="-10" dirty="0">
                <a:latin typeface="Tahoma"/>
                <a:cs typeface="Tahoma"/>
              </a:rPr>
              <a:t> the </a:t>
            </a:r>
            <a:r>
              <a:rPr lang="en-US" spc="-45" dirty="0">
                <a:latin typeface="Tahoma"/>
                <a:cs typeface="Tahoma"/>
              </a:rPr>
              <a:t>observable</a:t>
            </a:r>
            <a:r>
              <a:rPr lang="en-US" spc="-10" dirty="0">
                <a:latin typeface="Tahoma"/>
                <a:cs typeface="Tahoma"/>
              </a:rPr>
              <a:t> domain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35" dirty="0">
                <a:latin typeface="Tahoma"/>
                <a:cs typeface="Tahoma"/>
              </a:rPr>
              <a:t>Re-</a:t>
            </a:r>
            <a:r>
              <a:rPr lang="en-US" spc="-20" dirty="0">
                <a:latin typeface="Tahoma"/>
                <a:cs typeface="Tahoma"/>
              </a:rPr>
              <a:t>optimization</a:t>
            </a:r>
            <a:r>
              <a:rPr lang="en-US" spc="-10" dirty="0">
                <a:latin typeface="Tahoma"/>
                <a:cs typeface="Tahoma"/>
              </a:rPr>
              <a:t> </a:t>
            </a:r>
            <a:r>
              <a:rPr lang="en-US" spc="-30" dirty="0">
                <a:latin typeface="Tahoma"/>
                <a:cs typeface="Tahoma"/>
              </a:rPr>
              <a:t>using</a:t>
            </a:r>
            <a:r>
              <a:rPr lang="en-US" spc="-5" dirty="0">
                <a:latin typeface="Tahoma"/>
                <a:cs typeface="Tahoma"/>
              </a:rPr>
              <a:t> </a:t>
            </a:r>
            <a:r>
              <a:rPr lang="en-US" spc="-20" dirty="0">
                <a:latin typeface="Tahoma"/>
                <a:cs typeface="Tahoma"/>
              </a:rPr>
              <a:t>the</a:t>
            </a:r>
            <a:r>
              <a:rPr lang="en-US" spc="-10" dirty="0">
                <a:latin typeface="Tahoma"/>
                <a:cs typeface="Tahoma"/>
              </a:rPr>
              <a:t> </a:t>
            </a:r>
            <a:r>
              <a:rPr lang="en-US" spc="60" dirty="0">
                <a:latin typeface="Tahoma"/>
                <a:cs typeface="Tahoma"/>
              </a:rPr>
              <a:t>LM</a:t>
            </a:r>
            <a:r>
              <a:rPr lang="en-US" spc="-15" dirty="0">
                <a:latin typeface="Tahoma"/>
                <a:cs typeface="Tahoma"/>
              </a:rPr>
              <a:t> </a:t>
            </a:r>
            <a:r>
              <a:rPr lang="en-US" spc="-10" dirty="0">
                <a:latin typeface="Tahoma"/>
                <a:cs typeface="Tahoma"/>
              </a:rPr>
              <a:t>algorithm</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10" dirty="0">
                <a:latin typeface="Tahoma"/>
                <a:cs typeface="Tahoma"/>
              </a:rPr>
              <a:t>Calculation</a:t>
            </a:r>
            <a:r>
              <a:rPr lang="en-US" spc="-20" dirty="0">
                <a:latin typeface="Tahoma"/>
                <a:cs typeface="Tahoma"/>
              </a:rPr>
              <a:t> </a:t>
            </a:r>
            <a:r>
              <a:rPr lang="en-US" dirty="0">
                <a:latin typeface="Tahoma"/>
                <a:cs typeface="Tahoma"/>
              </a:rPr>
              <a:t>of</a:t>
            </a:r>
            <a:r>
              <a:rPr lang="en-US" spc="-20" dirty="0">
                <a:latin typeface="Tahoma"/>
                <a:cs typeface="Tahoma"/>
              </a:rPr>
              <a:t> </a:t>
            </a:r>
            <a:r>
              <a:rPr lang="en-US" spc="60" dirty="0">
                <a:latin typeface="Tahoma"/>
                <a:cs typeface="Tahoma"/>
              </a:rPr>
              <a:t>MVN</a:t>
            </a:r>
            <a:r>
              <a:rPr lang="en-US" spc="-15" dirty="0">
                <a:latin typeface="Tahoma"/>
                <a:cs typeface="Tahoma"/>
              </a:rPr>
              <a:t> </a:t>
            </a:r>
            <a:r>
              <a:rPr lang="en-US" spc="-35" dirty="0">
                <a:latin typeface="Tahoma"/>
                <a:cs typeface="Tahoma"/>
              </a:rPr>
              <a:t>approximation</a:t>
            </a:r>
            <a:r>
              <a:rPr lang="en-US" spc="-20" dirty="0">
                <a:latin typeface="Tahoma"/>
                <a:cs typeface="Tahoma"/>
              </a:rPr>
              <a:t> </a:t>
            </a:r>
            <a:r>
              <a:rPr lang="en-US" dirty="0">
                <a:latin typeface="Tahoma"/>
                <a:cs typeface="Tahoma"/>
              </a:rPr>
              <a:t>of</a:t>
            </a:r>
            <a:r>
              <a:rPr lang="en-US" spc="-15" dirty="0">
                <a:latin typeface="Tahoma"/>
                <a:cs typeface="Tahoma"/>
              </a:rPr>
              <a:t> </a:t>
            </a:r>
            <a:r>
              <a:rPr lang="en-US" spc="-20" dirty="0">
                <a:latin typeface="Tahoma"/>
                <a:cs typeface="Tahoma"/>
              </a:rPr>
              <a:t>the </a:t>
            </a:r>
            <a:r>
              <a:rPr lang="en-US" spc="-30" dirty="0">
                <a:latin typeface="Tahoma"/>
                <a:cs typeface="Tahoma"/>
              </a:rPr>
              <a:t>posterior</a:t>
            </a:r>
            <a:r>
              <a:rPr lang="en-US" spc="-20" dirty="0">
                <a:latin typeface="Tahoma"/>
                <a:cs typeface="Tahoma"/>
              </a:rPr>
              <a:t> </a:t>
            </a:r>
            <a:r>
              <a:rPr lang="en-US" spc="-25" dirty="0">
                <a:latin typeface="Tahoma"/>
                <a:cs typeface="Tahoma"/>
              </a:rPr>
              <a:t>pdf</a:t>
            </a:r>
            <a:endParaRPr lang="en-US" dirty="0">
              <a:latin typeface="Tahoma"/>
              <a:cs typeface="Tahoma"/>
            </a:endParaRPr>
          </a:p>
          <a:p>
            <a:pPr marL="575310" indent="-457200">
              <a:lnSpc>
                <a:spcPct val="100000"/>
              </a:lnSpc>
              <a:spcBef>
                <a:spcPts val="595"/>
              </a:spcBef>
              <a:buFont typeface="+mj-lt"/>
              <a:buAutoNum type="arabicPeriod"/>
              <a:tabLst>
                <a:tab pos="368300" algn="l"/>
              </a:tabLst>
            </a:pPr>
            <a:r>
              <a:rPr lang="en-US" spc="-30" dirty="0">
                <a:latin typeface="Tahoma"/>
                <a:cs typeface="Tahoma"/>
              </a:rPr>
              <a:t>Generation </a:t>
            </a:r>
            <a:r>
              <a:rPr lang="en-US" dirty="0">
                <a:latin typeface="Tahoma"/>
                <a:cs typeface="Tahoma"/>
              </a:rPr>
              <a:t>of</a:t>
            </a:r>
            <a:r>
              <a:rPr lang="en-US" spc="-35" dirty="0">
                <a:latin typeface="Tahoma"/>
                <a:cs typeface="Tahoma"/>
              </a:rPr>
              <a:t> random</a:t>
            </a:r>
            <a:r>
              <a:rPr lang="en-US" spc="-30" dirty="0">
                <a:latin typeface="Tahoma"/>
                <a:cs typeface="Tahoma"/>
              </a:rPr>
              <a:t> </a:t>
            </a:r>
            <a:r>
              <a:rPr lang="en-US" spc="-10" dirty="0">
                <a:latin typeface="Tahoma"/>
                <a:cs typeface="Tahoma"/>
              </a:rPr>
              <a:t>files</a:t>
            </a:r>
          </a:p>
          <a:p>
            <a:endParaRPr lang="en-GB" dirty="0"/>
          </a:p>
        </p:txBody>
      </p:sp>
      <p:sp>
        <p:nvSpPr>
          <p:cNvPr id="4" name="Slide Number Placeholder 3">
            <a:extLst>
              <a:ext uri="{FF2B5EF4-FFF2-40B4-BE49-F238E27FC236}">
                <a16:creationId xmlns:a16="http://schemas.microsoft.com/office/drawing/2014/main" id="{D1640249-5AF2-42C7-9E67-5ED06708B9E6}"/>
              </a:ext>
            </a:extLst>
          </p:cNvPr>
          <p:cNvSpPr>
            <a:spLocks noGrp="1"/>
          </p:cNvSpPr>
          <p:nvPr>
            <p:ph type="sldNum" sz="quarter" idx="12"/>
          </p:nvPr>
        </p:nvSpPr>
        <p:spPr/>
        <p:txBody>
          <a:bodyPr/>
          <a:lstStyle/>
          <a:p>
            <a:fld id="{442D8877-4C7F-427A-9C07-12C41EAEE3A4}" type="slidenum">
              <a:rPr lang="sv-SE" smtClean="0"/>
              <a:t>10</a:t>
            </a:fld>
            <a:endParaRPr lang="sv-SE"/>
          </a:p>
        </p:txBody>
      </p:sp>
    </p:spTree>
    <p:extLst>
      <p:ext uri="{BB962C8B-B14F-4D97-AF65-F5344CB8AC3E}">
        <p14:creationId xmlns:p14="http://schemas.microsoft.com/office/powerpoint/2010/main" val="62918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Treatment</a:t>
            </a:r>
            <a:r>
              <a:rPr spc="587" dirty="0"/>
              <a:t> </a:t>
            </a:r>
            <a:r>
              <a:rPr dirty="0"/>
              <a:t>of</a:t>
            </a:r>
            <a:r>
              <a:rPr spc="587" dirty="0"/>
              <a:t> </a:t>
            </a:r>
            <a:r>
              <a:rPr spc="127" dirty="0"/>
              <a:t>Random</a:t>
            </a:r>
            <a:r>
              <a:rPr spc="587" dirty="0"/>
              <a:t> </a:t>
            </a:r>
            <a:r>
              <a:rPr spc="127" dirty="0"/>
              <a:t>Uncertainties</a:t>
            </a:r>
          </a:p>
        </p:txBody>
      </p:sp>
      <p:sp>
        <p:nvSpPr>
          <p:cNvPr id="3" name="object 3"/>
          <p:cNvSpPr txBox="1"/>
          <p:nvPr/>
        </p:nvSpPr>
        <p:spPr>
          <a:xfrm>
            <a:off x="1114883" y="1641777"/>
            <a:ext cx="6838866" cy="994716"/>
          </a:xfrm>
          <a:prstGeom prst="rect">
            <a:avLst/>
          </a:prstGeom>
        </p:spPr>
        <p:txBody>
          <a:bodyPr vert="horz" wrap="square" lIns="0" tIns="19134" rIns="0" bIns="0" rtlCol="0">
            <a:spAutoFit/>
          </a:bodyPr>
          <a:lstStyle/>
          <a:p>
            <a:pPr marL="26183" marR="8056" indent="-7049">
              <a:spcBef>
                <a:spcPts val="151"/>
              </a:spcBef>
            </a:pPr>
            <a:r>
              <a:rPr sz="1586" dirty="0">
                <a:latin typeface="Tahoma"/>
                <a:cs typeface="Tahoma"/>
              </a:rPr>
              <a:t>TALYS </a:t>
            </a:r>
            <a:r>
              <a:rPr sz="1586" spc="-48" dirty="0">
                <a:latin typeface="Tahoma"/>
                <a:cs typeface="Tahoma"/>
              </a:rPr>
              <a:t>models</a:t>
            </a:r>
            <a:r>
              <a:rPr sz="1586" dirty="0">
                <a:latin typeface="Tahoma"/>
                <a:cs typeface="Tahoma"/>
              </a:rPr>
              <a:t> </a:t>
            </a:r>
            <a:r>
              <a:rPr sz="1586" spc="-32" dirty="0">
                <a:latin typeface="Tahoma"/>
                <a:cs typeface="Tahoma"/>
              </a:rPr>
              <a:t>the</a:t>
            </a:r>
            <a:r>
              <a:rPr sz="1586" spc="-8" dirty="0">
                <a:latin typeface="Tahoma"/>
                <a:cs typeface="Tahoma"/>
              </a:rPr>
              <a:t> </a:t>
            </a:r>
            <a:r>
              <a:rPr sz="1586" spc="-79" dirty="0">
                <a:latin typeface="Tahoma"/>
                <a:cs typeface="Tahoma"/>
              </a:rPr>
              <a:t>average</a:t>
            </a:r>
            <a:r>
              <a:rPr sz="1586" dirty="0">
                <a:latin typeface="Tahoma"/>
                <a:cs typeface="Tahoma"/>
              </a:rPr>
              <a:t> </a:t>
            </a:r>
            <a:r>
              <a:rPr sz="1586" spc="-79" dirty="0">
                <a:latin typeface="Tahoma"/>
                <a:cs typeface="Tahoma"/>
              </a:rPr>
              <a:t>cross-</a:t>
            </a:r>
            <a:r>
              <a:rPr sz="1586" spc="-48" dirty="0">
                <a:latin typeface="Tahoma"/>
                <a:cs typeface="Tahoma"/>
              </a:rPr>
              <a:t>section,</a:t>
            </a:r>
            <a:r>
              <a:rPr sz="1586" dirty="0">
                <a:latin typeface="Tahoma"/>
                <a:cs typeface="Tahoma"/>
              </a:rPr>
              <a:t> </a:t>
            </a:r>
            <a:r>
              <a:rPr sz="1586" spc="-40" dirty="0">
                <a:latin typeface="Tahoma"/>
                <a:cs typeface="Tahoma"/>
              </a:rPr>
              <a:t>while</a:t>
            </a:r>
            <a:r>
              <a:rPr sz="1586" spc="-8" dirty="0">
                <a:latin typeface="Tahoma"/>
                <a:cs typeface="Tahoma"/>
              </a:rPr>
              <a:t> </a:t>
            </a:r>
            <a:r>
              <a:rPr sz="1586" spc="-71" dirty="0">
                <a:latin typeface="Tahoma"/>
                <a:cs typeface="Tahoma"/>
              </a:rPr>
              <a:t>experiments</a:t>
            </a:r>
            <a:r>
              <a:rPr sz="1586" dirty="0">
                <a:latin typeface="Tahoma"/>
                <a:cs typeface="Tahoma"/>
              </a:rPr>
              <a:t> </a:t>
            </a:r>
            <a:r>
              <a:rPr sz="1586" spc="-79" dirty="0">
                <a:latin typeface="Tahoma"/>
                <a:cs typeface="Tahoma"/>
              </a:rPr>
              <a:t>observe</a:t>
            </a:r>
            <a:r>
              <a:rPr sz="1586" dirty="0">
                <a:latin typeface="Tahoma"/>
                <a:cs typeface="Tahoma"/>
              </a:rPr>
              <a:t> </a:t>
            </a:r>
            <a:r>
              <a:rPr sz="1586" spc="-48" dirty="0">
                <a:latin typeface="Tahoma"/>
                <a:cs typeface="Tahoma"/>
              </a:rPr>
              <a:t>(unresolved) </a:t>
            </a:r>
            <a:r>
              <a:rPr sz="1586" spc="-95" dirty="0">
                <a:latin typeface="Tahoma"/>
                <a:cs typeface="Tahoma"/>
              </a:rPr>
              <a:t>resonance</a:t>
            </a:r>
            <a:r>
              <a:rPr sz="1586" spc="-32" dirty="0">
                <a:latin typeface="Tahoma"/>
                <a:cs typeface="Tahoma"/>
              </a:rPr>
              <a:t> structure.</a:t>
            </a:r>
            <a:r>
              <a:rPr sz="1586" spc="79" dirty="0">
                <a:latin typeface="Tahoma"/>
                <a:cs typeface="Tahoma"/>
              </a:rPr>
              <a:t> </a:t>
            </a:r>
            <a:r>
              <a:rPr sz="1586" spc="-56" dirty="0">
                <a:latin typeface="Tahoma"/>
                <a:cs typeface="Tahoma"/>
              </a:rPr>
              <a:t>Therefore,</a:t>
            </a:r>
            <a:r>
              <a:rPr sz="1586" spc="-48" dirty="0">
                <a:latin typeface="Tahoma"/>
                <a:cs typeface="Tahoma"/>
              </a:rPr>
              <a:t> </a:t>
            </a:r>
            <a:r>
              <a:rPr sz="1586" spc="-16" dirty="0">
                <a:latin typeface="Tahoma"/>
                <a:cs typeface="Tahoma"/>
              </a:rPr>
              <a:t>the</a:t>
            </a:r>
            <a:r>
              <a:rPr sz="1586" spc="-48" dirty="0">
                <a:latin typeface="Tahoma"/>
                <a:cs typeface="Tahoma"/>
              </a:rPr>
              <a:t> </a:t>
            </a:r>
            <a:r>
              <a:rPr sz="1586" spc="-63" dirty="0">
                <a:latin typeface="Tahoma"/>
                <a:cs typeface="Tahoma"/>
              </a:rPr>
              <a:t>variance</a:t>
            </a:r>
            <a:r>
              <a:rPr sz="1586" spc="-56" dirty="0">
                <a:latin typeface="Tahoma"/>
                <a:cs typeface="Tahoma"/>
              </a:rPr>
              <a:t> </a:t>
            </a:r>
            <a:r>
              <a:rPr sz="1586" dirty="0">
                <a:latin typeface="Tahoma"/>
                <a:cs typeface="Tahoma"/>
              </a:rPr>
              <a:t>of</a:t>
            </a:r>
            <a:r>
              <a:rPr sz="1586" spc="-56" dirty="0">
                <a:latin typeface="Tahoma"/>
                <a:cs typeface="Tahoma"/>
              </a:rPr>
              <a:t> </a:t>
            </a:r>
            <a:r>
              <a:rPr sz="1586" spc="-16" dirty="0">
                <a:latin typeface="Tahoma"/>
                <a:cs typeface="Tahoma"/>
              </a:rPr>
              <a:t>the</a:t>
            </a:r>
            <a:r>
              <a:rPr sz="1586" spc="-48" dirty="0">
                <a:latin typeface="Tahoma"/>
                <a:cs typeface="Tahoma"/>
              </a:rPr>
              <a:t> </a:t>
            </a:r>
            <a:r>
              <a:rPr sz="1586" spc="-16" dirty="0">
                <a:latin typeface="Tahoma"/>
                <a:cs typeface="Tahoma"/>
              </a:rPr>
              <a:t>data</a:t>
            </a:r>
            <a:r>
              <a:rPr sz="1586" spc="-48" dirty="0">
                <a:latin typeface="Tahoma"/>
                <a:cs typeface="Tahoma"/>
              </a:rPr>
              <a:t> </a:t>
            </a:r>
            <a:r>
              <a:rPr sz="1586" spc="-63" dirty="0">
                <a:latin typeface="Tahoma"/>
                <a:cs typeface="Tahoma"/>
              </a:rPr>
              <a:t>around</a:t>
            </a:r>
            <a:r>
              <a:rPr sz="1586" spc="-48" dirty="0">
                <a:latin typeface="Tahoma"/>
                <a:cs typeface="Tahoma"/>
              </a:rPr>
              <a:t> </a:t>
            </a:r>
            <a:r>
              <a:rPr sz="1586" spc="-16" dirty="0">
                <a:latin typeface="Tahoma"/>
                <a:cs typeface="Tahoma"/>
              </a:rPr>
              <a:t>the</a:t>
            </a:r>
            <a:r>
              <a:rPr sz="1586" spc="-48" dirty="0">
                <a:latin typeface="Tahoma"/>
                <a:cs typeface="Tahoma"/>
              </a:rPr>
              <a:t> </a:t>
            </a:r>
            <a:r>
              <a:rPr sz="1586" spc="-32" dirty="0">
                <a:latin typeface="Tahoma"/>
                <a:cs typeface="Tahoma"/>
              </a:rPr>
              <a:t>mean</a:t>
            </a:r>
            <a:endParaRPr sz="1586" dirty="0">
              <a:latin typeface="Tahoma"/>
              <a:cs typeface="Tahoma"/>
            </a:endParaRPr>
          </a:p>
          <a:p>
            <a:pPr marL="26183">
              <a:lnSpc>
                <a:spcPts val="1887"/>
              </a:lnSpc>
            </a:pPr>
            <a:r>
              <a:rPr sz="1586" spc="-71" dirty="0">
                <a:latin typeface="Tahoma"/>
                <a:cs typeface="Tahoma"/>
              </a:rPr>
              <a:t>cross-</a:t>
            </a:r>
            <a:r>
              <a:rPr sz="1586" spc="-56" dirty="0">
                <a:latin typeface="Tahoma"/>
                <a:cs typeface="Tahoma"/>
              </a:rPr>
              <a:t>section</a:t>
            </a:r>
            <a:r>
              <a:rPr sz="1586" spc="-48" dirty="0">
                <a:latin typeface="Tahoma"/>
                <a:cs typeface="Tahoma"/>
              </a:rPr>
              <a:t> </a:t>
            </a:r>
            <a:r>
              <a:rPr sz="1586" dirty="0">
                <a:latin typeface="Tahoma"/>
                <a:cs typeface="Tahoma"/>
              </a:rPr>
              <a:t>is</a:t>
            </a:r>
            <a:r>
              <a:rPr sz="1586" spc="-48" dirty="0">
                <a:latin typeface="Tahoma"/>
                <a:cs typeface="Tahoma"/>
              </a:rPr>
              <a:t> </a:t>
            </a:r>
            <a:r>
              <a:rPr sz="1586" spc="-40" dirty="0">
                <a:latin typeface="Tahoma"/>
                <a:cs typeface="Tahoma"/>
              </a:rPr>
              <a:t>much </a:t>
            </a:r>
            <a:r>
              <a:rPr sz="1586" spc="-56" dirty="0">
                <a:latin typeface="Tahoma"/>
                <a:cs typeface="Tahoma"/>
              </a:rPr>
              <a:t>larger</a:t>
            </a:r>
            <a:r>
              <a:rPr sz="1586" spc="-48" dirty="0">
                <a:latin typeface="Tahoma"/>
                <a:cs typeface="Tahoma"/>
              </a:rPr>
              <a:t> </a:t>
            </a:r>
            <a:r>
              <a:rPr sz="1586" spc="-32" dirty="0">
                <a:latin typeface="Tahoma"/>
                <a:cs typeface="Tahoma"/>
              </a:rPr>
              <a:t>than</a:t>
            </a:r>
            <a:r>
              <a:rPr sz="1586" spc="-40" dirty="0">
                <a:latin typeface="Tahoma"/>
                <a:cs typeface="Tahoma"/>
              </a:rPr>
              <a:t> </a:t>
            </a:r>
            <a:r>
              <a:rPr sz="1586" spc="-16" dirty="0">
                <a:latin typeface="Tahoma"/>
                <a:cs typeface="Tahoma"/>
              </a:rPr>
              <a:t>their</a:t>
            </a:r>
            <a:r>
              <a:rPr sz="1586" spc="-40" dirty="0">
                <a:latin typeface="Tahoma"/>
                <a:cs typeface="Tahoma"/>
              </a:rPr>
              <a:t> </a:t>
            </a:r>
            <a:r>
              <a:rPr sz="1586" spc="-56" dirty="0">
                <a:latin typeface="Tahoma"/>
                <a:cs typeface="Tahoma"/>
              </a:rPr>
              <a:t>reported</a:t>
            </a:r>
            <a:r>
              <a:rPr sz="1586" spc="-40" dirty="0">
                <a:latin typeface="Tahoma"/>
                <a:cs typeface="Tahoma"/>
              </a:rPr>
              <a:t> </a:t>
            </a:r>
            <a:r>
              <a:rPr sz="1586" spc="-71" dirty="0">
                <a:latin typeface="Tahoma"/>
                <a:cs typeface="Tahoma"/>
              </a:rPr>
              <a:t>random</a:t>
            </a:r>
            <a:r>
              <a:rPr sz="1586" spc="-56" dirty="0">
                <a:latin typeface="Tahoma"/>
                <a:cs typeface="Tahoma"/>
              </a:rPr>
              <a:t> </a:t>
            </a:r>
            <a:r>
              <a:rPr sz="1586" spc="-16" dirty="0">
                <a:latin typeface="Tahoma"/>
                <a:cs typeface="Tahoma"/>
              </a:rPr>
              <a:t>(statistical)</a:t>
            </a:r>
            <a:r>
              <a:rPr sz="1586" spc="-40" dirty="0">
                <a:latin typeface="Tahoma"/>
                <a:cs typeface="Tahoma"/>
              </a:rPr>
              <a:t> </a:t>
            </a:r>
            <a:r>
              <a:rPr lang="sv-SE" sz="1586" spc="-16" dirty="0" err="1">
                <a:latin typeface="Tahoma"/>
                <a:cs typeface="Tahoma"/>
              </a:rPr>
              <a:t>uncertainties</a:t>
            </a:r>
            <a:r>
              <a:rPr sz="1586" spc="-16" dirty="0">
                <a:latin typeface="Tahoma"/>
                <a:cs typeface="Tahoma"/>
              </a:rPr>
              <a:t>.</a:t>
            </a:r>
            <a:endParaRPr sz="1586" dirty="0">
              <a:latin typeface="Tahoma"/>
              <a:cs typeface="Tahoma"/>
            </a:endParaRPr>
          </a:p>
        </p:txBody>
      </p:sp>
      <p:grpSp>
        <p:nvGrpSpPr>
          <p:cNvPr id="4" name="object 4"/>
          <p:cNvGrpSpPr/>
          <p:nvPr/>
        </p:nvGrpSpPr>
        <p:grpSpPr>
          <a:xfrm>
            <a:off x="1743361" y="2649624"/>
            <a:ext cx="3411880" cy="2073513"/>
            <a:chOff x="1099286" y="1130985"/>
            <a:chExt cx="2151380" cy="1307465"/>
          </a:xfrm>
        </p:grpSpPr>
        <p:sp>
          <p:nvSpPr>
            <p:cNvPr id="5" name="object 5"/>
            <p:cNvSpPr/>
            <p:nvPr/>
          </p:nvSpPr>
          <p:spPr>
            <a:xfrm>
              <a:off x="1127124" y="1136522"/>
              <a:ext cx="2117725" cy="1274445"/>
            </a:xfrm>
            <a:custGeom>
              <a:avLst/>
              <a:gdLst/>
              <a:ahLst/>
              <a:cxnLst/>
              <a:rect l="l" t="t" r="r" b="b"/>
              <a:pathLst>
                <a:path w="2117725" h="1274445">
                  <a:moveTo>
                    <a:pt x="0" y="1064260"/>
                  </a:moveTo>
                  <a:lnTo>
                    <a:pt x="2117547" y="1064260"/>
                  </a:lnTo>
                </a:path>
                <a:path w="2117725" h="1274445">
                  <a:moveTo>
                    <a:pt x="0" y="753567"/>
                  </a:moveTo>
                  <a:lnTo>
                    <a:pt x="2117547" y="753567"/>
                  </a:lnTo>
                </a:path>
                <a:path w="2117725" h="1274445">
                  <a:moveTo>
                    <a:pt x="0" y="442874"/>
                  </a:moveTo>
                  <a:lnTo>
                    <a:pt x="2117547" y="442874"/>
                  </a:lnTo>
                </a:path>
                <a:path w="2117725" h="1274445">
                  <a:moveTo>
                    <a:pt x="0" y="132181"/>
                  </a:moveTo>
                  <a:lnTo>
                    <a:pt x="2117547" y="132181"/>
                  </a:lnTo>
                </a:path>
                <a:path w="2117725" h="1274445">
                  <a:moveTo>
                    <a:pt x="336905" y="1273860"/>
                  </a:moveTo>
                  <a:lnTo>
                    <a:pt x="336905" y="0"/>
                  </a:lnTo>
                </a:path>
                <a:path w="2117725" h="1274445">
                  <a:moveTo>
                    <a:pt x="818184" y="1273860"/>
                  </a:moveTo>
                  <a:lnTo>
                    <a:pt x="818184" y="0"/>
                  </a:lnTo>
                </a:path>
                <a:path w="2117725" h="1274445">
                  <a:moveTo>
                    <a:pt x="1299464" y="1273860"/>
                  </a:moveTo>
                  <a:lnTo>
                    <a:pt x="1299464" y="0"/>
                  </a:lnTo>
                </a:path>
                <a:path w="2117725" h="1274445">
                  <a:moveTo>
                    <a:pt x="1780641" y="1273860"/>
                  </a:moveTo>
                  <a:lnTo>
                    <a:pt x="1780641" y="0"/>
                  </a:lnTo>
                </a:path>
              </a:pathLst>
            </a:custGeom>
            <a:ln w="5384">
              <a:solidFill>
                <a:srgbClr val="EBEBEB"/>
              </a:solidFill>
            </a:ln>
          </p:spPr>
          <p:txBody>
            <a:bodyPr wrap="square" lIns="0" tIns="0" rIns="0" bIns="0" rtlCol="0"/>
            <a:lstStyle/>
            <a:p>
              <a:endParaRPr sz="2855"/>
            </a:p>
          </p:txBody>
        </p:sp>
        <p:sp>
          <p:nvSpPr>
            <p:cNvPr id="6" name="object 6"/>
            <p:cNvSpPr/>
            <p:nvPr/>
          </p:nvSpPr>
          <p:spPr>
            <a:xfrm>
              <a:off x="1127124" y="1136522"/>
              <a:ext cx="2117725" cy="1274445"/>
            </a:xfrm>
            <a:custGeom>
              <a:avLst/>
              <a:gdLst/>
              <a:ahLst/>
              <a:cxnLst/>
              <a:rect l="l" t="t" r="r" b="b"/>
              <a:pathLst>
                <a:path w="2117725" h="1274445">
                  <a:moveTo>
                    <a:pt x="0" y="1219606"/>
                  </a:moveTo>
                  <a:lnTo>
                    <a:pt x="2117547" y="1219606"/>
                  </a:lnTo>
                </a:path>
                <a:path w="2117725" h="1274445">
                  <a:moveTo>
                    <a:pt x="0" y="908913"/>
                  </a:moveTo>
                  <a:lnTo>
                    <a:pt x="2117547" y="908913"/>
                  </a:lnTo>
                </a:path>
                <a:path w="2117725" h="1274445">
                  <a:moveTo>
                    <a:pt x="0" y="598220"/>
                  </a:moveTo>
                  <a:lnTo>
                    <a:pt x="2117547" y="598220"/>
                  </a:lnTo>
                </a:path>
                <a:path w="2117725" h="1274445">
                  <a:moveTo>
                    <a:pt x="0" y="287528"/>
                  </a:moveTo>
                  <a:lnTo>
                    <a:pt x="2117547" y="287528"/>
                  </a:lnTo>
                </a:path>
                <a:path w="2117725" h="1274445">
                  <a:moveTo>
                    <a:pt x="96316" y="1273860"/>
                  </a:moveTo>
                  <a:lnTo>
                    <a:pt x="96316" y="0"/>
                  </a:lnTo>
                </a:path>
              </a:pathLst>
            </a:custGeom>
            <a:ln w="10871">
              <a:solidFill>
                <a:srgbClr val="EBEBEB"/>
              </a:solidFill>
            </a:ln>
          </p:spPr>
          <p:txBody>
            <a:bodyPr wrap="square" lIns="0" tIns="0" rIns="0" bIns="0" rtlCol="0"/>
            <a:lstStyle/>
            <a:p>
              <a:endParaRPr sz="2855"/>
            </a:p>
          </p:txBody>
        </p:sp>
        <p:sp>
          <p:nvSpPr>
            <p:cNvPr id="7" name="object 7"/>
            <p:cNvSpPr/>
            <p:nvPr/>
          </p:nvSpPr>
          <p:spPr>
            <a:xfrm>
              <a:off x="1341500" y="1274800"/>
              <a:ext cx="635" cy="9525"/>
            </a:xfrm>
            <a:custGeom>
              <a:avLst/>
              <a:gdLst/>
              <a:ahLst/>
              <a:cxnLst/>
              <a:rect l="l" t="t" r="r" b="b"/>
              <a:pathLst>
                <a:path w="634" h="9525">
                  <a:moveTo>
                    <a:pt x="0" y="0"/>
                  </a:moveTo>
                  <a:lnTo>
                    <a:pt x="101" y="0"/>
                  </a:lnTo>
                </a:path>
                <a:path w="634" h="9525">
                  <a:moveTo>
                    <a:pt x="0" y="0"/>
                  </a:moveTo>
                  <a:lnTo>
                    <a:pt x="0" y="9245"/>
                  </a:lnTo>
                </a:path>
                <a:path w="634" h="9525">
                  <a:moveTo>
                    <a:pt x="0" y="9245"/>
                  </a:moveTo>
                  <a:lnTo>
                    <a:pt x="101" y="9245"/>
                  </a:lnTo>
                </a:path>
              </a:pathLst>
            </a:custGeom>
            <a:ln w="3175">
              <a:solidFill>
                <a:srgbClr val="000000"/>
              </a:solidFill>
            </a:ln>
          </p:spPr>
          <p:txBody>
            <a:bodyPr wrap="square" lIns="0" tIns="0" rIns="0" bIns="0" rtlCol="0"/>
            <a:lstStyle/>
            <a:p>
              <a:endParaRPr sz="2855"/>
            </a:p>
          </p:txBody>
        </p:sp>
        <p:sp>
          <p:nvSpPr>
            <p:cNvPr id="8" name="object 8"/>
            <p:cNvSpPr/>
            <p:nvPr/>
          </p:nvSpPr>
          <p:spPr>
            <a:xfrm>
              <a:off x="1340535" y="1193368"/>
              <a:ext cx="2540" cy="2540"/>
            </a:xfrm>
            <a:custGeom>
              <a:avLst/>
              <a:gdLst/>
              <a:ahLst/>
              <a:cxnLst/>
              <a:rect l="l" t="t" r="r" b="b"/>
              <a:pathLst>
                <a:path w="2540" h="2540">
                  <a:moveTo>
                    <a:pt x="0" y="1066"/>
                  </a:moveTo>
                  <a:lnTo>
                    <a:pt x="312" y="312"/>
                  </a:lnTo>
                  <a:lnTo>
                    <a:pt x="1066" y="0"/>
                  </a:lnTo>
                  <a:lnTo>
                    <a:pt x="1821" y="312"/>
                  </a:lnTo>
                  <a:lnTo>
                    <a:pt x="2133" y="1066"/>
                  </a:lnTo>
                  <a:lnTo>
                    <a:pt x="1821" y="1821"/>
                  </a:lnTo>
                  <a:lnTo>
                    <a:pt x="1066" y="2133"/>
                  </a:lnTo>
                  <a:lnTo>
                    <a:pt x="312" y="1821"/>
                  </a:lnTo>
                  <a:lnTo>
                    <a:pt x="0" y="1066"/>
                  </a:lnTo>
                  <a:close/>
                </a:path>
              </a:pathLst>
            </a:custGeom>
            <a:solidFill>
              <a:srgbClr val="000000"/>
            </a:solidFill>
          </p:spPr>
          <p:txBody>
            <a:bodyPr wrap="square" lIns="0" tIns="0" rIns="0" bIns="0" rtlCol="0"/>
            <a:lstStyle/>
            <a:p>
              <a:endParaRPr sz="2855"/>
            </a:p>
          </p:txBody>
        </p:sp>
        <p:sp>
          <p:nvSpPr>
            <p:cNvPr id="9" name="object 9"/>
            <p:cNvSpPr/>
            <p:nvPr/>
          </p:nvSpPr>
          <p:spPr>
            <a:xfrm>
              <a:off x="1341602" y="1194434"/>
              <a:ext cx="0" cy="8890"/>
            </a:xfrm>
            <a:custGeom>
              <a:avLst/>
              <a:gdLst/>
              <a:ahLst/>
              <a:cxnLst/>
              <a:rect l="l" t="t" r="r" b="b"/>
              <a:pathLst>
                <a:path h="8890">
                  <a:moveTo>
                    <a:pt x="0" y="0"/>
                  </a:moveTo>
                  <a:lnTo>
                    <a:pt x="0" y="8636"/>
                  </a:lnTo>
                </a:path>
              </a:pathLst>
            </a:custGeom>
            <a:ln w="3175">
              <a:solidFill>
                <a:srgbClr val="000000"/>
              </a:solidFill>
            </a:ln>
          </p:spPr>
          <p:txBody>
            <a:bodyPr wrap="square" lIns="0" tIns="0" rIns="0" bIns="0" rtlCol="0"/>
            <a:lstStyle/>
            <a:p>
              <a:endParaRPr sz="2855"/>
            </a:p>
          </p:txBody>
        </p:sp>
        <p:sp>
          <p:nvSpPr>
            <p:cNvPr id="10" name="object 10"/>
            <p:cNvSpPr/>
            <p:nvPr/>
          </p:nvSpPr>
          <p:spPr>
            <a:xfrm>
              <a:off x="1340523" y="1202004"/>
              <a:ext cx="2540" cy="111125"/>
            </a:xfrm>
            <a:custGeom>
              <a:avLst/>
              <a:gdLst/>
              <a:ahLst/>
              <a:cxnLst/>
              <a:rect l="l" t="t" r="r" b="b"/>
              <a:pathLst>
                <a:path w="2540" h="111125">
                  <a:moveTo>
                    <a:pt x="2133" y="109677"/>
                  </a:moveTo>
                  <a:lnTo>
                    <a:pt x="1828" y="108927"/>
                  </a:lnTo>
                  <a:lnTo>
                    <a:pt x="1066" y="108610"/>
                  </a:lnTo>
                  <a:lnTo>
                    <a:pt x="317" y="108927"/>
                  </a:lnTo>
                  <a:lnTo>
                    <a:pt x="0" y="109677"/>
                  </a:lnTo>
                  <a:lnTo>
                    <a:pt x="317" y="110439"/>
                  </a:lnTo>
                  <a:lnTo>
                    <a:pt x="1066" y="110744"/>
                  </a:lnTo>
                  <a:lnTo>
                    <a:pt x="1828" y="110439"/>
                  </a:lnTo>
                  <a:lnTo>
                    <a:pt x="2133" y="109677"/>
                  </a:lnTo>
                  <a:close/>
                </a:path>
                <a:path w="2540" h="111125">
                  <a:moveTo>
                    <a:pt x="2133" y="1066"/>
                  </a:moveTo>
                  <a:lnTo>
                    <a:pt x="1828" y="317"/>
                  </a:lnTo>
                  <a:lnTo>
                    <a:pt x="1066" y="0"/>
                  </a:lnTo>
                  <a:lnTo>
                    <a:pt x="317" y="317"/>
                  </a:lnTo>
                  <a:lnTo>
                    <a:pt x="0" y="1066"/>
                  </a:lnTo>
                  <a:lnTo>
                    <a:pt x="317" y="1828"/>
                  </a:lnTo>
                  <a:lnTo>
                    <a:pt x="1066" y="2133"/>
                  </a:lnTo>
                  <a:lnTo>
                    <a:pt x="1828" y="1828"/>
                  </a:lnTo>
                  <a:lnTo>
                    <a:pt x="2133" y="1066"/>
                  </a:lnTo>
                  <a:close/>
                </a:path>
              </a:pathLst>
            </a:custGeom>
            <a:solidFill>
              <a:srgbClr val="000000"/>
            </a:solidFill>
          </p:spPr>
          <p:txBody>
            <a:bodyPr wrap="square" lIns="0" tIns="0" rIns="0" bIns="0" rtlCol="0"/>
            <a:lstStyle/>
            <a:p>
              <a:endParaRPr sz="2855"/>
            </a:p>
          </p:txBody>
        </p:sp>
        <p:sp>
          <p:nvSpPr>
            <p:cNvPr id="11" name="object 11"/>
            <p:cNvSpPr/>
            <p:nvPr/>
          </p:nvSpPr>
          <p:spPr>
            <a:xfrm>
              <a:off x="1341602" y="1311681"/>
              <a:ext cx="0" cy="9525"/>
            </a:xfrm>
            <a:custGeom>
              <a:avLst/>
              <a:gdLst/>
              <a:ahLst/>
              <a:cxnLst/>
              <a:rect l="l" t="t" r="r" b="b"/>
              <a:pathLst>
                <a:path h="9525">
                  <a:moveTo>
                    <a:pt x="0" y="0"/>
                  </a:moveTo>
                  <a:lnTo>
                    <a:pt x="0" y="9347"/>
                  </a:lnTo>
                </a:path>
              </a:pathLst>
            </a:custGeom>
            <a:ln w="3175">
              <a:solidFill>
                <a:srgbClr val="000000"/>
              </a:solidFill>
            </a:ln>
          </p:spPr>
          <p:txBody>
            <a:bodyPr wrap="square" lIns="0" tIns="0" rIns="0" bIns="0" rtlCol="0"/>
            <a:lstStyle/>
            <a:p>
              <a:endParaRPr sz="2855"/>
            </a:p>
          </p:txBody>
        </p:sp>
        <p:sp>
          <p:nvSpPr>
            <p:cNvPr id="12" name="object 12"/>
            <p:cNvSpPr/>
            <p:nvPr/>
          </p:nvSpPr>
          <p:spPr>
            <a:xfrm>
              <a:off x="1340523" y="1306144"/>
              <a:ext cx="7620" cy="16510"/>
            </a:xfrm>
            <a:custGeom>
              <a:avLst/>
              <a:gdLst/>
              <a:ahLst/>
              <a:cxnLst/>
              <a:rect l="l" t="t" r="r" b="b"/>
              <a:pathLst>
                <a:path w="7619" h="16509">
                  <a:moveTo>
                    <a:pt x="2133" y="14884"/>
                  </a:moveTo>
                  <a:lnTo>
                    <a:pt x="1828" y="14135"/>
                  </a:lnTo>
                  <a:lnTo>
                    <a:pt x="1066" y="13817"/>
                  </a:lnTo>
                  <a:lnTo>
                    <a:pt x="317" y="14135"/>
                  </a:lnTo>
                  <a:lnTo>
                    <a:pt x="0" y="14884"/>
                  </a:lnTo>
                  <a:lnTo>
                    <a:pt x="317" y="15646"/>
                  </a:lnTo>
                  <a:lnTo>
                    <a:pt x="1066" y="15951"/>
                  </a:lnTo>
                  <a:lnTo>
                    <a:pt x="1828" y="15646"/>
                  </a:lnTo>
                  <a:lnTo>
                    <a:pt x="2133" y="14884"/>
                  </a:lnTo>
                  <a:close/>
                </a:path>
                <a:path w="7619" h="16509">
                  <a:moveTo>
                    <a:pt x="7010" y="1066"/>
                  </a:moveTo>
                  <a:lnTo>
                    <a:pt x="6705" y="317"/>
                  </a:lnTo>
                  <a:lnTo>
                    <a:pt x="5943" y="0"/>
                  </a:lnTo>
                  <a:lnTo>
                    <a:pt x="5194" y="317"/>
                  </a:lnTo>
                  <a:lnTo>
                    <a:pt x="4876" y="1066"/>
                  </a:lnTo>
                  <a:lnTo>
                    <a:pt x="5194" y="1828"/>
                  </a:lnTo>
                  <a:lnTo>
                    <a:pt x="5943" y="2133"/>
                  </a:lnTo>
                  <a:lnTo>
                    <a:pt x="6705" y="1828"/>
                  </a:lnTo>
                  <a:lnTo>
                    <a:pt x="7010" y="1066"/>
                  </a:lnTo>
                  <a:close/>
                </a:path>
              </a:pathLst>
            </a:custGeom>
            <a:solidFill>
              <a:srgbClr val="000000"/>
            </a:solidFill>
          </p:spPr>
          <p:txBody>
            <a:bodyPr wrap="square" lIns="0" tIns="0" rIns="0" bIns="0" rtlCol="0"/>
            <a:lstStyle/>
            <a:p>
              <a:endParaRPr sz="2855"/>
            </a:p>
          </p:txBody>
        </p:sp>
        <p:sp>
          <p:nvSpPr>
            <p:cNvPr id="13" name="object 13"/>
            <p:cNvSpPr/>
            <p:nvPr/>
          </p:nvSpPr>
          <p:spPr>
            <a:xfrm>
              <a:off x="1346479" y="1307210"/>
              <a:ext cx="0" cy="6350"/>
            </a:xfrm>
            <a:custGeom>
              <a:avLst/>
              <a:gdLst/>
              <a:ahLst/>
              <a:cxnLst/>
              <a:rect l="l" t="t" r="r" b="b"/>
              <a:pathLst>
                <a:path h="6350">
                  <a:moveTo>
                    <a:pt x="0" y="0"/>
                  </a:moveTo>
                  <a:lnTo>
                    <a:pt x="0" y="6197"/>
                  </a:lnTo>
                </a:path>
              </a:pathLst>
            </a:custGeom>
            <a:ln w="3175">
              <a:solidFill>
                <a:srgbClr val="000000"/>
              </a:solidFill>
            </a:ln>
          </p:spPr>
          <p:txBody>
            <a:bodyPr wrap="square" lIns="0" tIns="0" rIns="0" bIns="0" rtlCol="0"/>
            <a:lstStyle/>
            <a:p>
              <a:endParaRPr sz="2855"/>
            </a:p>
          </p:txBody>
        </p:sp>
        <p:sp>
          <p:nvSpPr>
            <p:cNvPr id="14" name="object 14"/>
            <p:cNvSpPr/>
            <p:nvPr/>
          </p:nvSpPr>
          <p:spPr>
            <a:xfrm>
              <a:off x="1345412" y="1312341"/>
              <a:ext cx="2540" cy="2540"/>
            </a:xfrm>
            <a:custGeom>
              <a:avLst/>
              <a:gdLst/>
              <a:ahLst/>
              <a:cxnLst/>
              <a:rect l="l" t="t" r="r" b="b"/>
              <a:pathLst>
                <a:path w="2540" h="2540">
                  <a:moveTo>
                    <a:pt x="0" y="1066"/>
                  </a:moveTo>
                  <a:lnTo>
                    <a:pt x="312" y="312"/>
                  </a:lnTo>
                  <a:lnTo>
                    <a:pt x="1066" y="0"/>
                  </a:lnTo>
                  <a:lnTo>
                    <a:pt x="1821" y="312"/>
                  </a:lnTo>
                  <a:lnTo>
                    <a:pt x="2133" y="1066"/>
                  </a:lnTo>
                  <a:lnTo>
                    <a:pt x="1821" y="1821"/>
                  </a:lnTo>
                  <a:lnTo>
                    <a:pt x="1066" y="2133"/>
                  </a:lnTo>
                  <a:lnTo>
                    <a:pt x="312" y="1821"/>
                  </a:lnTo>
                  <a:lnTo>
                    <a:pt x="0" y="1066"/>
                  </a:lnTo>
                  <a:close/>
                </a:path>
              </a:pathLst>
            </a:custGeom>
            <a:solidFill>
              <a:srgbClr val="000000"/>
            </a:solidFill>
          </p:spPr>
          <p:txBody>
            <a:bodyPr wrap="square" lIns="0" tIns="0" rIns="0" bIns="0" rtlCol="0"/>
            <a:lstStyle/>
            <a:p>
              <a:endParaRPr sz="2855"/>
            </a:p>
          </p:txBody>
        </p:sp>
        <p:pic>
          <p:nvPicPr>
            <p:cNvPr id="15" name="object 15"/>
            <p:cNvPicPr/>
            <p:nvPr/>
          </p:nvPicPr>
          <p:blipFill>
            <a:blip r:embed="rId2" cstate="print"/>
            <a:stretch>
              <a:fillRect/>
            </a:stretch>
          </p:blipFill>
          <p:spPr>
            <a:xfrm>
              <a:off x="1305686" y="1136522"/>
              <a:ext cx="1848205" cy="1273860"/>
            </a:xfrm>
            <a:prstGeom prst="rect">
              <a:avLst/>
            </a:prstGeom>
          </p:spPr>
        </p:pic>
        <p:sp>
          <p:nvSpPr>
            <p:cNvPr id="16" name="object 16"/>
            <p:cNvSpPr/>
            <p:nvPr/>
          </p:nvSpPr>
          <p:spPr>
            <a:xfrm>
              <a:off x="1127124" y="1136421"/>
              <a:ext cx="2117725" cy="1274445"/>
            </a:xfrm>
            <a:custGeom>
              <a:avLst/>
              <a:gdLst/>
              <a:ahLst/>
              <a:cxnLst/>
              <a:rect l="l" t="t" r="r" b="b"/>
              <a:pathLst>
                <a:path w="2117725" h="1274445">
                  <a:moveTo>
                    <a:pt x="0" y="1273962"/>
                  </a:moveTo>
                  <a:lnTo>
                    <a:pt x="2117547" y="1273962"/>
                  </a:lnTo>
                  <a:lnTo>
                    <a:pt x="2117547" y="0"/>
                  </a:lnTo>
                  <a:lnTo>
                    <a:pt x="0" y="0"/>
                  </a:lnTo>
                  <a:lnTo>
                    <a:pt x="0" y="1273962"/>
                  </a:lnTo>
                  <a:close/>
                </a:path>
              </a:pathLst>
            </a:custGeom>
            <a:ln w="10871">
              <a:solidFill>
                <a:srgbClr val="333333"/>
              </a:solidFill>
            </a:ln>
          </p:spPr>
          <p:txBody>
            <a:bodyPr wrap="square" lIns="0" tIns="0" rIns="0" bIns="0" rtlCol="0"/>
            <a:lstStyle/>
            <a:p>
              <a:endParaRPr sz="2855"/>
            </a:p>
          </p:txBody>
        </p:sp>
        <p:sp>
          <p:nvSpPr>
            <p:cNvPr id="17" name="object 17"/>
            <p:cNvSpPr/>
            <p:nvPr/>
          </p:nvSpPr>
          <p:spPr>
            <a:xfrm>
              <a:off x="1099286" y="1424050"/>
              <a:ext cx="2049780" cy="1014730"/>
            </a:xfrm>
            <a:custGeom>
              <a:avLst/>
              <a:gdLst/>
              <a:ahLst/>
              <a:cxnLst/>
              <a:rect l="l" t="t" r="r" b="b"/>
              <a:pathLst>
                <a:path w="2049780" h="1014730">
                  <a:moveTo>
                    <a:pt x="0" y="932078"/>
                  </a:moveTo>
                  <a:lnTo>
                    <a:pt x="27838" y="932078"/>
                  </a:lnTo>
                </a:path>
                <a:path w="2049780" h="1014730">
                  <a:moveTo>
                    <a:pt x="0" y="621385"/>
                  </a:moveTo>
                  <a:lnTo>
                    <a:pt x="27838" y="621385"/>
                  </a:lnTo>
                </a:path>
                <a:path w="2049780" h="1014730">
                  <a:moveTo>
                    <a:pt x="0" y="310692"/>
                  </a:moveTo>
                  <a:lnTo>
                    <a:pt x="27838" y="310692"/>
                  </a:lnTo>
                </a:path>
                <a:path w="2049780" h="1014730">
                  <a:moveTo>
                    <a:pt x="0" y="0"/>
                  </a:moveTo>
                  <a:lnTo>
                    <a:pt x="27838" y="0"/>
                  </a:lnTo>
                </a:path>
                <a:path w="2049780" h="1014730">
                  <a:moveTo>
                    <a:pt x="124155" y="1014171"/>
                  </a:moveTo>
                  <a:lnTo>
                    <a:pt x="124155" y="986332"/>
                  </a:lnTo>
                </a:path>
                <a:path w="2049780" h="1014730">
                  <a:moveTo>
                    <a:pt x="605434" y="1014171"/>
                  </a:moveTo>
                  <a:lnTo>
                    <a:pt x="605434" y="986332"/>
                  </a:lnTo>
                </a:path>
                <a:path w="2049780" h="1014730">
                  <a:moveTo>
                    <a:pt x="1086612" y="1014171"/>
                  </a:moveTo>
                  <a:lnTo>
                    <a:pt x="1086612" y="986332"/>
                  </a:lnTo>
                </a:path>
                <a:path w="2049780" h="1014730">
                  <a:moveTo>
                    <a:pt x="1567891" y="1014171"/>
                  </a:moveTo>
                  <a:lnTo>
                    <a:pt x="1567891" y="986332"/>
                  </a:lnTo>
                </a:path>
                <a:path w="2049780" h="1014730">
                  <a:moveTo>
                    <a:pt x="2049170" y="1014171"/>
                  </a:moveTo>
                  <a:lnTo>
                    <a:pt x="2049170" y="986332"/>
                  </a:lnTo>
                </a:path>
              </a:pathLst>
            </a:custGeom>
            <a:ln w="10871">
              <a:solidFill>
                <a:srgbClr val="333333"/>
              </a:solidFill>
            </a:ln>
          </p:spPr>
          <p:txBody>
            <a:bodyPr wrap="square" lIns="0" tIns="0" rIns="0" bIns="0" rtlCol="0"/>
            <a:lstStyle/>
            <a:p>
              <a:endParaRPr sz="2855"/>
            </a:p>
          </p:txBody>
        </p:sp>
      </p:grpSp>
      <p:sp>
        <p:nvSpPr>
          <p:cNvPr id="18" name="object 18"/>
          <p:cNvSpPr txBox="1"/>
          <p:nvPr/>
        </p:nvSpPr>
        <p:spPr>
          <a:xfrm>
            <a:off x="1508760" y="4489783"/>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0.0</a:t>
            </a:r>
            <a:endParaRPr sz="1031">
              <a:latin typeface="Arial"/>
              <a:cs typeface="Arial"/>
            </a:endParaRPr>
          </a:p>
        </p:txBody>
      </p:sp>
      <p:sp>
        <p:nvSpPr>
          <p:cNvPr id="19" name="object 19"/>
          <p:cNvSpPr txBox="1"/>
          <p:nvPr/>
        </p:nvSpPr>
        <p:spPr>
          <a:xfrm>
            <a:off x="1508760" y="3997054"/>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2.5</a:t>
            </a:r>
            <a:endParaRPr sz="1031">
              <a:latin typeface="Arial"/>
              <a:cs typeface="Arial"/>
            </a:endParaRPr>
          </a:p>
        </p:txBody>
      </p:sp>
      <p:sp>
        <p:nvSpPr>
          <p:cNvPr id="20" name="object 20"/>
          <p:cNvSpPr txBox="1"/>
          <p:nvPr/>
        </p:nvSpPr>
        <p:spPr>
          <a:xfrm>
            <a:off x="1508760" y="3504327"/>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5.0</a:t>
            </a:r>
            <a:endParaRPr sz="1031">
              <a:latin typeface="Arial"/>
              <a:cs typeface="Arial"/>
            </a:endParaRPr>
          </a:p>
        </p:txBody>
      </p:sp>
      <p:sp>
        <p:nvSpPr>
          <p:cNvPr id="21" name="object 21"/>
          <p:cNvSpPr txBox="1"/>
          <p:nvPr/>
        </p:nvSpPr>
        <p:spPr>
          <a:xfrm>
            <a:off x="1508760" y="3011598"/>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7.5</a:t>
            </a:r>
            <a:endParaRPr sz="1031">
              <a:latin typeface="Arial"/>
              <a:cs typeface="Arial"/>
            </a:endParaRPr>
          </a:p>
        </p:txBody>
      </p:sp>
      <p:sp>
        <p:nvSpPr>
          <p:cNvPr id="22" name="object 22"/>
          <p:cNvSpPr txBox="1"/>
          <p:nvPr/>
        </p:nvSpPr>
        <p:spPr>
          <a:xfrm>
            <a:off x="1884188" y="4701667"/>
            <a:ext cx="112789" cy="176937"/>
          </a:xfrm>
          <a:prstGeom prst="rect">
            <a:avLst/>
          </a:prstGeom>
        </p:spPr>
        <p:txBody>
          <a:bodyPr vert="horz" wrap="square" lIns="0" tIns="18127" rIns="0" bIns="0" rtlCol="0">
            <a:spAutoFit/>
          </a:bodyPr>
          <a:lstStyle/>
          <a:p>
            <a:pPr marL="20141">
              <a:spcBef>
                <a:spcPts val="143"/>
              </a:spcBef>
            </a:pPr>
            <a:r>
              <a:rPr sz="1031" spc="-79" dirty="0">
                <a:solidFill>
                  <a:srgbClr val="4D4D4D"/>
                </a:solidFill>
                <a:latin typeface="Arial"/>
                <a:cs typeface="Arial"/>
              </a:rPr>
              <a:t>0</a:t>
            </a:r>
            <a:endParaRPr sz="1031">
              <a:latin typeface="Arial"/>
              <a:cs typeface="Arial"/>
            </a:endParaRPr>
          </a:p>
        </p:txBody>
      </p:sp>
      <p:sp>
        <p:nvSpPr>
          <p:cNvPr id="23" name="object 23"/>
          <p:cNvSpPr txBox="1"/>
          <p:nvPr/>
        </p:nvSpPr>
        <p:spPr>
          <a:xfrm>
            <a:off x="2647450" y="4701667"/>
            <a:ext cx="112789" cy="176937"/>
          </a:xfrm>
          <a:prstGeom prst="rect">
            <a:avLst/>
          </a:prstGeom>
        </p:spPr>
        <p:txBody>
          <a:bodyPr vert="horz" wrap="square" lIns="0" tIns="18127" rIns="0" bIns="0" rtlCol="0">
            <a:spAutoFit/>
          </a:bodyPr>
          <a:lstStyle/>
          <a:p>
            <a:pPr marL="20141">
              <a:spcBef>
                <a:spcPts val="143"/>
              </a:spcBef>
            </a:pPr>
            <a:r>
              <a:rPr sz="1031" spc="-79" dirty="0">
                <a:solidFill>
                  <a:srgbClr val="4D4D4D"/>
                </a:solidFill>
                <a:latin typeface="Arial"/>
                <a:cs typeface="Arial"/>
              </a:rPr>
              <a:t>5</a:t>
            </a:r>
            <a:endParaRPr sz="1031">
              <a:latin typeface="Arial"/>
              <a:cs typeface="Arial"/>
            </a:endParaRPr>
          </a:p>
        </p:txBody>
      </p:sp>
      <p:sp>
        <p:nvSpPr>
          <p:cNvPr id="24" name="object 24"/>
          <p:cNvSpPr txBox="1"/>
          <p:nvPr/>
        </p:nvSpPr>
        <p:spPr>
          <a:xfrm>
            <a:off x="4138042" y="4701666"/>
            <a:ext cx="184290"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15</a:t>
            </a:r>
            <a:endParaRPr sz="1031">
              <a:latin typeface="Arial"/>
              <a:cs typeface="Arial"/>
            </a:endParaRPr>
          </a:p>
        </p:txBody>
      </p:sp>
      <p:sp>
        <p:nvSpPr>
          <p:cNvPr id="25" name="object 25"/>
          <p:cNvSpPr txBox="1"/>
          <p:nvPr/>
        </p:nvSpPr>
        <p:spPr>
          <a:xfrm>
            <a:off x="3056069" y="4691356"/>
            <a:ext cx="821750" cy="358563"/>
          </a:xfrm>
          <a:prstGeom prst="rect">
            <a:avLst/>
          </a:prstGeom>
        </p:spPr>
        <p:txBody>
          <a:bodyPr vert="horz" wrap="square" lIns="0" tIns="28197" rIns="0" bIns="0" rtlCol="0">
            <a:spAutoFit/>
          </a:bodyPr>
          <a:lstStyle/>
          <a:p>
            <a:pPr algn="ctr">
              <a:spcBef>
                <a:spcPts val="222"/>
              </a:spcBef>
            </a:pPr>
            <a:r>
              <a:rPr sz="1031" spc="-40" dirty="0">
                <a:solidFill>
                  <a:srgbClr val="4D4D4D"/>
                </a:solidFill>
                <a:latin typeface="Arial"/>
                <a:cs typeface="Arial"/>
              </a:rPr>
              <a:t>10</a:t>
            </a:r>
            <a:endParaRPr sz="1031">
              <a:latin typeface="Arial"/>
              <a:cs typeface="Arial"/>
            </a:endParaRPr>
          </a:p>
          <a:p>
            <a:pPr algn="ctr">
              <a:spcBef>
                <a:spcPts val="63"/>
              </a:spcBef>
            </a:pPr>
            <a:r>
              <a:rPr sz="1031" spc="-16" dirty="0">
                <a:latin typeface="Arial"/>
                <a:cs typeface="Arial"/>
              </a:rPr>
              <a:t>energy</a:t>
            </a:r>
            <a:r>
              <a:rPr sz="1031" spc="24" dirty="0">
                <a:latin typeface="Arial"/>
                <a:cs typeface="Arial"/>
              </a:rPr>
              <a:t> </a:t>
            </a:r>
            <a:r>
              <a:rPr sz="1031" spc="-16" dirty="0">
                <a:latin typeface="Arial"/>
                <a:cs typeface="Arial"/>
              </a:rPr>
              <a:t>(MeV)</a:t>
            </a:r>
            <a:endParaRPr sz="1031">
              <a:latin typeface="Arial"/>
              <a:cs typeface="Arial"/>
            </a:endParaRPr>
          </a:p>
        </p:txBody>
      </p:sp>
      <p:sp>
        <p:nvSpPr>
          <p:cNvPr id="26" name="object 26"/>
          <p:cNvSpPr txBox="1"/>
          <p:nvPr/>
        </p:nvSpPr>
        <p:spPr>
          <a:xfrm>
            <a:off x="1319560" y="3080785"/>
            <a:ext cx="158633" cy="1176233"/>
          </a:xfrm>
          <a:prstGeom prst="rect">
            <a:avLst/>
          </a:prstGeom>
        </p:spPr>
        <p:txBody>
          <a:bodyPr vert="vert270" wrap="square" lIns="0" tIns="6042" rIns="0" bIns="0" rtlCol="0">
            <a:spAutoFit/>
          </a:bodyPr>
          <a:lstStyle/>
          <a:p>
            <a:pPr marL="20141">
              <a:spcBef>
                <a:spcPts val="48"/>
              </a:spcBef>
            </a:pPr>
            <a:r>
              <a:rPr sz="1031" dirty="0">
                <a:latin typeface="Arial"/>
                <a:cs typeface="Arial"/>
              </a:rPr>
              <a:t>cross</a:t>
            </a:r>
            <a:r>
              <a:rPr sz="1031" spc="-16" dirty="0">
                <a:latin typeface="Arial"/>
                <a:cs typeface="Arial"/>
              </a:rPr>
              <a:t> section</a:t>
            </a:r>
            <a:r>
              <a:rPr sz="1031" spc="-8" dirty="0">
                <a:latin typeface="Arial"/>
                <a:cs typeface="Arial"/>
              </a:rPr>
              <a:t> </a:t>
            </a:r>
            <a:r>
              <a:rPr sz="1031" spc="-16" dirty="0">
                <a:latin typeface="Arial"/>
                <a:cs typeface="Arial"/>
              </a:rPr>
              <a:t>(barn)</a:t>
            </a:r>
            <a:endParaRPr sz="1031">
              <a:latin typeface="Arial"/>
              <a:cs typeface="Arial"/>
            </a:endParaRPr>
          </a:p>
        </p:txBody>
      </p:sp>
      <p:grpSp>
        <p:nvGrpSpPr>
          <p:cNvPr id="27" name="object 27"/>
          <p:cNvGrpSpPr/>
          <p:nvPr/>
        </p:nvGrpSpPr>
        <p:grpSpPr>
          <a:xfrm>
            <a:off x="5302936" y="2649624"/>
            <a:ext cx="1432021" cy="2071499"/>
            <a:chOff x="3343795" y="1130985"/>
            <a:chExt cx="902969" cy="1306195"/>
          </a:xfrm>
        </p:grpSpPr>
        <p:sp>
          <p:nvSpPr>
            <p:cNvPr id="28" name="object 28"/>
            <p:cNvSpPr/>
            <p:nvPr/>
          </p:nvSpPr>
          <p:spPr>
            <a:xfrm>
              <a:off x="3349231" y="1136522"/>
              <a:ext cx="869950" cy="1273175"/>
            </a:xfrm>
            <a:custGeom>
              <a:avLst/>
              <a:gdLst/>
              <a:ahLst/>
              <a:cxnLst/>
              <a:rect l="l" t="t" r="r" b="b"/>
              <a:pathLst>
                <a:path w="869950" h="1273175">
                  <a:moveTo>
                    <a:pt x="0" y="1069746"/>
                  </a:moveTo>
                  <a:lnTo>
                    <a:pt x="869492" y="1069746"/>
                  </a:lnTo>
                </a:path>
                <a:path w="869950" h="1273175">
                  <a:moveTo>
                    <a:pt x="0" y="779780"/>
                  </a:moveTo>
                  <a:lnTo>
                    <a:pt x="869492" y="779780"/>
                  </a:lnTo>
                </a:path>
                <a:path w="869950" h="1273175">
                  <a:moveTo>
                    <a:pt x="0" y="489813"/>
                  </a:moveTo>
                  <a:lnTo>
                    <a:pt x="869492" y="489813"/>
                  </a:lnTo>
                </a:path>
                <a:path w="869950" h="1273175">
                  <a:moveTo>
                    <a:pt x="0" y="199745"/>
                  </a:moveTo>
                  <a:lnTo>
                    <a:pt x="869492" y="199745"/>
                  </a:lnTo>
                </a:path>
                <a:path w="869950" h="1273175">
                  <a:moveTo>
                    <a:pt x="138277" y="1272641"/>
                  </a:moveTo>
                  <a:lnTo>
                    <a:pt x="138277" y="0"/>
                  </a:lnTo>
                </a:path>
                <a:path w="869950" h="1273175">
                  <a:moveTo>
                    <a:pt x="335889" y="1272641"/>
                  </a:moveTo>
                  <a:lnTo>
                    <a:pt x="335889" y="0"/>
                  </a:lnTo>
                </a:path>
                <a:path w="869950" h="1273175">
                  <a:moveTo>
                    <a:pt x="533501" y="1272641"/>
                  </a:moveTo>
                  <a:lnTo>
                    <a:pt x="533501" y="0"/>
                  </a:lnTo>
                </a:path>
                <a:path w="869950" h="1273175">
                  <a:moveTo>
                    <a:pt x="731113" y="1272641"/>
                  </a:moveTo>
                  <a:lnTo>
                    <a:pt x="731113" y="0"/>
                  </a:lnTo>
                </a:path>
              </a:pathLst>
            </a:custGeom>
            <a:ln w="5384">
              <a:solidFill>
                <a:srgbClr val="EBEBEB"/>
              </a:solidFill>
            </a:ln>
          </p:spPr>
          <p:txBody>
            <a:bodyPr wrap="square" lIns="0" tIns="0" rIns="0" bIns="0" rtlCol="0"/>
            <a:lstStyle/>
            <a:p>
              <a:endParaRPr sz="2855"/>
            </a:p>
          </p:txBody>
        </p:sp>
        <p:sp>
          <p:nvSpPr>
            <p:cNvPr id="29" name="object 29"/>
            <p:cNvSpPr/>
            <p:nvPr/>
          </p:nvSpPr>
          <p:spPr>
            <a:xfrm>
              <a:off x="3349231" y="1136522"/>
              <a:ext cx="869950" cy="1273175"/>
            </a:xfrm>
            <a:custGeom>
              <a:avLst/>
              <a:gdLst/>
              <a:ahLst/>
              <a:cxnLst/>
              <a:rect l="l" t="t" r="r" b="b"/>
              <a:pathLst>
                <a:path w="869950" h="1273175">
                  <a:moveTo>
                    <a:pt x="0" y="1214831"/>
                  </a:moveTo>
                  <a:lnTo>
                    <a:pt x="869492" y="1214831"/>
                  </a:lnTo>
                </a:path>
                <a:path w="869950" h="1273175">
                  <a:moveTo>
                    <a:pt x="0" y="924763"/>
                  </a:moveTo>
                  <a:lnTo>
                    <a:pt x="869492" y="924763"/>
                  </a:lnTo>
                </a:path>
                <a:path w="869950" h="1273175">
                  <a:moveTo>
                    <a:pt x="0" y="634796"/>
                  </a:moveTo>
                  <a:lnTo>
                    <a:pt x="869492" y="634796"/>
                  </a:lnTo>
                </a:path>
                <a:path w="869950" h="1273175">
                  <a:moveTo>
                    <a:pt x="0" y="344728"/>
                  </a:moveTo>
                  <a:lnTo>
                    <a:pt x="869492" y="344728"/>
                  </a:lnTo>
                </a:path>
                <a:path w="869950" h="1273175">
                  <a:moveTo>
                    <a:pt x="0" y="54762"/>
                  </a:moveTo>
                  <a:lnTo>
                    <a:pt x="869492" y="54762"/>
                  </a:lnTo>
                </a:path>
                <a:path w="869950" h="1273175">
                  <a:moveTo>
                    <a:pt x="39522" y="1272641"/>
                  </a:moveTo>
                  <a:lnTo>
                    <a:pt x="39522" y="0"/>
                  </a:lnTo>
                </a:path>
                <a:path w="869950" h="1273175">
                  <a:moveTo>
                    <a:pt x="237134" y="1272641"/>
                  </a:moveTo>
                  <a:lnTo>
                    <a:pt x="237134" y="0"/>
                  </a:lnTo>
                </a:path>
                <a:path w="869950" h="1273175">
                  <a:moveTo>
                    <a:pt x="434746" y="1272641"/>
                  </a:moveTo>
                  <a:lnTo>
                    <a:pt x="434746" y="0"/>
                  </a:lnTo>
                </a:path>
                <a:path w="869950" h="1273175">
                  <a:moveTo>
                    <a:pt x="632358" y="1272641"/>
                  </a:moveTo>
                  <a:lnTo>
                    <a:pt x="632358" y="0"/>
                  </a:lnTo>
                </a:path>
                <a:path w="869950" h="1273175">
                  <a:moveTo>
                    <a:pt x="829970" y="1272641"/>
                  </a:moveTo>
                  <a:lnTo>
                    <a:pt x="829970" y="0"/>
                  </a:lnTo>
                </a:path>
              </a:pathLst>
            </a:custGeom>
            <a:ln w="10871">
              <a:solidFill>
                <a:srgbClr val="EBEBEB"/>
              </a:solidFill>
            </a:ln>
          </p:spPr>
          <p:txBody>
            <a:bodyPr wrap="square" lIns="0" tIns="0" rIns="0" bIns="0" rtlCol="0"/>
            <a:lstStyle/>
            <a:p>
              <a:endParaRPr sz="2855"/>
            </a:p>
          </p:txBody>
        </p:sp>
        <p:sp>
          <p:nvSpPr>
            <p:cNvPr id="30" name="object 30"/>
            <p:cNvSpPr/>
            <p:nvPr/>
          </p:nvSpPr>
          <p:spPr>
            <a:xfrm>
              <a:off x="3453980"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1" name="object 31"/>
            <p:cNvSpPr/>
            <p:nvPr/>
          </p:nvSpPr>
          <p:spPr>
            <a:xfrm>
              <a:off x="3453980"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2" name="object 32"/>
            <p:cNvSpPr/>
            <p:nvPr/>
          </p:nvSpPr>
          <p:spPr>
            <a:xfrm>
              <a:off x="3457943"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3" name="object 33"/>
            <p:cNvSpPr/>
            <p:nvPr/>
          </p:nvSpPr>
          <p:spPr>
            <a:xfrm>
              <a:off x="3457943"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4" name="object 34"/>
            <p:cNvSpPr/>
            <p:nvPr/>
          </p:nvSpPr>
          <p:spPr>
            <a:xfrm>
              <a:off x="3461905"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5" name="object 35"/>
            <p:cNvSpPr/>
            <p:nvPr/>
          </p:nvSpPr>
          <p:spPr>
            <a:xfrm>
              <a:off x="3461905"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6" name="object 36"/>
            <p:cNvSpPr/>
            <p:nvPr/>
          </p:nvSpPr>
          <p:spPr>
            <a:xfrm>
              <a:off x="3465867"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7" name="object 37"/>
            <p:cNvSpPr/>
            <p:nvPr/>
          </p:nvSpPr>
          <p:spPr>
            <a:xfrm>
              <a:off x="3465867"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8" name="object 38"/>
            <p:cNvSpPr/>
            <p:nvPr/>
          </p:nvSpPr>
          <p:spPr>
            <a:xfrm>
              <a:off x="3469728"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9" name="object 39"/>
            <p:cNvSpPr/>
            <p:nvPr/>
          </p:nvSpPr>
          <p:spPr>
            <a:xfrm>
              <a:off x="3469728"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40" name="object 40"/>
            <p:cNvSpPr/>
            <p:nvPr/>
          </p:nvSpPr>
          <p:spPr>
            <a:xfrm>
              <a:off x="3473691"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41" name="object 41"/>
            <p:cNvSpPr/>
            <p:nvPr/>
          </p:nvSpPr>
          <p:spPr>
            <a:xfrm>
              <a:off x="3473691"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42" name="object 42"/>
            <p:cNvSpPr/>
            <p:nvPr/>
          </p:nvSpPr>
          <p:spPr>
            <a:xfrm>
              <a:off x="3477653"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43" name="object 43"/>
            <p:cNvSpPr/>
            <p:nvPr/>
          </p:nvSpPr>
          <p:spPr>
            <a:xfrm>
              <a:off x="3477653"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44" name="object 44"/>
            <p:cNvSpPr/>
            <p:nvPr/>
          </p:nvSpPr>
          <p:spPr>
            <a:xfrm>
              <a:off x="3481615"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45" name="object 45"/>
            <p:cNvSpPr/>
            <p:nvPr/>
          </p:nvSpPr>
          <p:spPr>
            <a:xfrm>
              <a:off x="3481615"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46" name="object 46"/>
            <p:cNvSpPr/>
            <p:nvPr/>
          </p:nvSpPr>
          <p:spPr>
            <a:xfrm>
              <a:off x="3485578"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47" name="object 47"/>
            <p:cNvSpPr/>
            <p:nvPr/>
          </p:nvSpPr>
          <p:spPr>
            <a:xfrm>
              <a:off x="3485578"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48" name="object 48"/>
            <p:cNvSpPr/>
            <p:nvPr/>
          </p:nvSpPr>
          <p:spPr>
            <a:xfrm>
              <a:off x="3489540"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49" name="object 49"/>
            <p:cNvSpPr/>
            <p:nvPr/>
          </p:nvSpPr>
          <p:spPr>
            <a:xfrm>
              <a:off x="3489540"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50" name="object 50"/>
            <p:cNvSpPr/>
            <p:nvPr/>
          </p:nvSpPr>
          <p:spPr>
            <a:xfrm>
              <a:off x="3493503"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51" name="object 51"/>
            <p:cNvSpPr/>
            <p:nvPr/>
          </p:nvSpPr>
          <p:spPr>
            <a:xfrm>
              <a:off x="3493503" y="2294966"/>
              <a:ext cx="8255" cy="56515"/>
            </a:xfrm>
            <a:custGeom>
              <a:avLst/>
              <a:gdLst/>
              <a:ahLst/>
              <a:cxnLst/>
              <a:rect l="l" t="t" r="r" b="b"/>
              <a:pathLst>
                <a:path w="8254" h="56514">
                  <a:moveTo>
                    <a:pt x="0" y="56388"/>
                  </a:moveTo>
                  <a:lnTo>
                    <a:pt x="3962" y="56388"/>
                  </a:lnTo>
                  <a:lnTo>
                    <a:pt x="3962" y="16865"/>
                  </a:lnTo>
                  <a:lnTo>
                    <a:pt x="0" y="16865"/>
                  </a:lnTo>
                  <a:lnTo>
                    <a:pt x="0" y="56388"/>
                  </a:lnTo>
                  <a:close/>
                </a:path>
                <a:path w="8254" h="56514">
                  <a:moveTo>
                    <a:pt x="3962" y="56388"/>
                  </a:moveTo>
                  <a:lnTo>
                    <a:pt x="7924" y="56388"/>
                  </a:lnTo>
                  <a:lnTo>
                    <a:pt x="7924" y="0"/>
                  </a:lnTo>
                  <a:lnTo>
                    <a:pt x="3962" y="0"/>
                  </a:lnTo>
                  <a:lnTo>
                    <a:pt x="3962" y="56388"/>
                  </a:lnTo>
                  <a:close/>
                </a:path>
              </a:pathLst>
            </a:custGeom>
            <a:ln w="3175">
              <a:solidFill>
                <a:srgbClr val="BEBEBE"/>
              </a:solidFill>
            </a:ln>
          </p:spPr>
          <p:txBody>
            <a:bodyPr wrap="square" lIns="0" tIns="0" rIns="0" bIns="0" rtlCol="0"/>
            <a:lstStyle/>
            <a:p>
              <a:endParaRPr sz="2855"/>
            </a:p>
          </p:txBody>
        </p:sp>
        <p:sp>
          <p:nvSpPr>
            <p:cNvPr id="52" name="object 52"/>
            <p:cNvSpPr/>
            <p:nvPr/>
          </p:nvSpPr>
          <p:spPr>
            <a:xfrm>
              <a:off x="3501427"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53" name="object 53"/>
            <p:cNvSpPr/>
            <p:nvPr/>
          </p:nvSpPr>
          <p:spPr>
            <a:xfrm>
              <a:off x="3501427" y="2306243"/>
              <a:ext cx="4445" cy="45720"/>
            </a:xfrm>
            <a:custGeom>
              <a:avLst/>
              <a:gdLst/>
              <a:ahLst/>
              <a:cxnLst/>
              <a:rect l="l" t="t" r="r" b="b"/>
              <a:pathLst>
                <a:path w="4445" h="45719">
                  <a:moveTo>
                    <a:pt x="0" y="45110"/>
                  </a:moveTo>
                  <a:lnTo>
                    <a:pt x="3962" y="45110"/>
                  </a:lnTo>
                  <a:lnTo>
                    <a:pt x="3962" y="0"/>
                  </a:lnTo>
                  <a:lnTo>
                    <a:pt x="0" y="0"/>
                  </a:lnTo>
                  <a:lnTo>
                    <a:pt x="0" y="45110"/>
                  </a:lnTo>
                  <a:close/>
                </a:path>
              </a:pathLst>
            </a:custGeom>
            <a:ln w="3175">
              <a:solidFill>
                <a:srgbClr val="BEBEBE"/>
              </a:solidFill>
            </a:ln>
          </p:spPr>
          <p:txBody>
            <a:bodyPr wrap="square" lIns="0" tIns="0" rIns="0" bIns="0" rtlCol="0"/>
            <a:lstStyle/>
            <a:p>
              <a:endParaRPr sz="2855"/>
            </a:p>
          </p:txBody>
        </p:sp>
        <p:sp>
          <p:nvSpPr>
            <p:cNvPr id="54" name="object 54"/>
            <p:cNvSpPr/>
            <p:nvPr/>
          </p:nvSpPr>
          <p:spPr>
            <a:xfrm>
              <a:off x="3505390"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55" name="object 55"/>
            <p:cNvSpPr/>
            <p:nvPr/>
          </p:nvSpPr>
          <p:spPr>
            <a:xfrm>
              <a:off x="3505390"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56" name="object 56"/>
            <p:cNvSpPr/>
            <p:nvPr/>
          </p:nvSpPr>
          <p:spPr>
            <a:xfrm>
              <a:off x="3509251"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57" name="object 57"/>
            <p:cNvSpPr/>
            <p:nvPr/>
          </p:nvSpPr>
          <p:spPr>
            <a:xfrm>
              <a:off x="3509251" y="2289276"/>
              <a:ext cx="8255" cy="62230"/>
            </a:xfrm>
            <a:custGeom>
              <a:avLst/>
              <a:gdLst/>
              <a:ahLst/>
              <a:cxnLst/>
              <a:rect l="l" t="t" r="r" b="b"/>
              <a:pathLst>
                <a:path w="8254" h="62230">
                  <a:moveTo>
                    <a:pt x="0" y="62077"/>
                  </a:moveTo>
                  <a:lnTo>
                    <a:pt x="3962" y="62077"/>
                  </a:lnTo>
                  <a:lnTo>
                    <a:pt x="3962" y="22555"/>
                  </a:lnTo>
                  <a:lnTo>
                    <a:pt x="0" y="22555"/>
                  </a:lnTo>
                  <a:lnTo>
                    <a:pt x="0" y="62077"/>
                  </a:lnTo>
                  <a:close/>
                </a:path>
                <a:path w="8254" h="62230">
                  <a:moveTo>
                    <a:pt x="3962" y="62077"/>
                  </a:moveTo>
                  <a:lnTo>
                    <a:pt x="7924" y="62077"/>
                  </a:lnTo>
                  <a:lnTo>
                    <a:pt x="7924" y="0"/>
                  </a:lnTo>
                  <a:lnTo>
                    <a:pt x="3962" y="0"/>
                  </a:lnTo>
                  <a:lnTo>
                    <a:pt x="3962" y="62077"/>
                  </a:lnTo>
                  <a:close/>
                </a:path>
              </a:pathLst>
            </a:custGeom>
            <a:ln w="3175">
              <a:solidFill>
                <a:srgbClr val="BEBEBE"/>
              </a:solidFill>
            </a:ln>
          </p:spPr>
          <p:txBody>
            <a:bodyPr wrap="square" lIns="0" tIns="0" rIns="0" bIns="0" rtlCol="0"/>
            <a:lstStyle/>
            <a:p>
              <a:endParaRPr sz="2855"/>
            </a:p>
          </p:txBody>
        </p:sp>
        <p:sp>
          <p:nvSpPr>
            <p:cNvPr id="58" name="object 58"/>
            <p:cNvSpPr/>
            <p:nvPr/>
          </p:nvSpPr>
          <p:spPr>
            <a:xfrm>
              <a:off x="3517175" y="2244166"/>
              <a:ext cx="4445" cy="107314"/>
            </a:xfrm>
            <a:custGeom>
              <a:avLst/>
              <a:gdLst/>
              <a:ahLst/>
              <a:cxnLst/>
              <a:rect l="l" t="t" r="r" b="b"/>
              <a:pathLst>
                <a:path w="4445" h="107314">
                  <a:moveTo>
                    <a:pt x="3962" y="0"/>
                  </a:moveTo>
                  <a:lnTo>
                    <a:pt x="0" y="0"/>
                  </a:lnTo>
                  <a:lnTo>
                    <a:pt x="0" y="107188"/>
                  </a:lnTo>
                  <a:lnTo>
                    <a:pt x="3962" y="107188"/>
                  </a:lnTo>
                  <a:lnTo>
                    <a:pt x="3962" y="0"/>
                  </a:lnTo>
                  <a:close/>
                </a:path>
              </a:pathLst>
            </a:custGeom>
            <a:solidFill>
              <a:srgbClr val="BEBEBE"/>
            </a:solidFill>
          </p:spPr>
          <p:txBody>
            <a:bodyPr wrap="square" lIns="0" tIns="0" rIns="0" bIns="0" rtlCol="0"/>
            <a:lstStyle/>
            <a:p>
              <a:endParaRPr sz="2855"/>
            </a:p>
          </p:txBody>
        </p:sp>
        <p:sp>
          <p:nvSpPr>
            <p:cNvPr id="59" name="object 59"/>
            <p:cNvSpPr/>
            <p:nvPr/>
          </p:nvSpPr>
          <p:spPr>
            <a:xfrm>
              <a:off x="3517175" y="2244166"/>
              <a:ext cx="8255" cy="107314"/>
            </a:xfrm>
            <a:custGeom>
              <a:avLst/>
              <a:gdLst/>
              <a:ahLst/>
              <a:cxnLst/>
              <a:rect l="l" t="t" r="r" b="b"/>
              <a:pathLst>
                <a:path w="8254" h="107314">
                  <a:moveTo>
                    <a:pt x="0" y="107188"/>
                  </a:moveTo>
                  <a:lnTo>
                    <a:pt x="3962" y="107188"/>
                  </a:lnTo>
                  <a:lnTo>
                    <a:pt x="3962" y="0"/>
                  </a:lnTo>
                  <a:lnTo>
                    <a:pt x="0" y="0"/>
                  </a:lnTo>
                  <a:lnTo>
                    <a:pt x="0" y="107188"/>
                  </a:lnTo>
                  <a:close/>
                </a:path>
                <a:path w="8254" h="107314">
                  <a:moveTo>
                    <a:pt x="3962" y="107188"/>
                  </a:moveTo>
                  <a:lnTo>
                    <a:pt x="7924" y="107188"/>
                  </a:lnTo>
                  <a:lnTo>
                    <a:pt x="7924" y="56388"/>
                  </a:lnTo>
                  <a:lnTo>
                    <a:pt x="3962" y="56388"/>
                  </a:lnTo>
                  <a:lnTo>
                    <a:pt x="3962" y="107188"/>
                  </a:lnTo>
                  <a:close/>
                </a:path>
              </a:pathLst>
            </a:custGeom>
            <a:ln w="3175">
              <a:solidFill>
                <a:srgbClr val="BEBEBE"/>
              </a:solidFill>
            </a:ln>
          </p:spPr>
          <p:txBody>
            <a:bodyPr wrap="square" lIns="0" tIns="0" rIns="0" bIns="0" rtlCol="0"/>
            <a:lstStyle/>
            <a:p>
              <a:endParaRPr sz="2855"/>
            </a:p>
          </p:txBody>
        </p:sp>
        <p:sp>
          <p:nvSpPr>
            <p:cNvPr id="60" name="object 60"/>
            <p:cNvSpPr/>
            <p:nvPr/>
          </p:nvSpPr>
          <p:spPr>
            <a:xfrm>
              <a:off x="3525100" y="2261133"/>
              <a:ext cx="4445" cy="90805"/>
            </a:xfrm>
            <a:custGeom>
              <a:avLst/>
              <a:gdLst/>
              <a:ahLst/>
              <a:cxnLst/>
              <a:rect l="l" t="t" r="r" b="b"/>
              <a:pathLst>
                <a:path w="4445" h="90805">
                  <a:moveTo>
                    <a:pt x="3962" y="0"/>
                  </a:moveTo>
                  <a:lnTo>
                    <a:pt x="0" y="0"/>
                  </a:lnTo>
                  <a:lnTo>
                    <a:pt x="0" y="90220"/>
                  </a:lnTo>
                  <a:lnTo>
                    <a:pt x="3962" y="90220"/>
                  </a:lnTo>
                  <a:lnTo>
                    <a:pt x="3962" y="0"/>
                  </a:lnTo>
                  <a:close/>
                </a:path>
              </a:pathLst>
            </a:custGeom>
            <a:solidFill>
              <a:srgbClr val="BEBEBE"/>
            </a:solidFill>
          </p:spPr>
          <p:txBody>
            <a:bodyPr wrap="square" lIns="0" tIns="0" rIns="0" bIns="0" rtlCol="0"/>
            <a:lstStyle/>
            <a:p>
              <a:endParaRPr sz="2855"/>
            </a:p>
          </p:txBody>
        </p:sp>
        <p:sp>
          <p:nvSpPr>
            <p:cNvPr id="61" name="object 61"/>
            <p:cNvSpPr/>
            <p:nvPr/>
          </p:nvSpPr>
          <p:spPr>
            <a:xfrm>
              <a:off x="3525100" y="2261133"/>
              <a:ext cx="8255" cy="90805"/>
            </a:xfrm>
            <a:custGeom>
              <a:avLst/>
              <a:gdLst/>
              <a:ahLst/>
              <a:cxnLst/>
              <a:rect l="l" t="t" r="r" b="b"/>
              <a:pathLst>
                <a:path w="8254" h="90805">
                  <a:moveTo>
                    <a:pt x="0" y="90220"/>
                  </a:moveTo>
                  <a:lnTo>
                    <a:pt x="3962" y="90220"/>
                  </a:lnTo>
                  <a:lnTo>
                    <a:pt x="3962" y="0"/>
                  </a:lnTo>
                  <a:lnTo>
                    <a:pt x="0" y="0"/>
                  </a:lnTo>
                  <a:lnTo>
                    <a:pt x="0" y="90220"/>
                  </a:lnTo>
                  <a:close/>
                </a:path>
                <a:path w="8254" h="90805">
                  <a:moveTo>
                    <a:pt x="3962" y="90220"/>
                  </a:moveTo>
                  <a:lnTo>
                    <a:pt x="7924" y="90220"/>
                  </a:lnTo>
                  <a:lnTo>
                    <a:pt x="7924" y="16865"/>
                  </a:lnTo>
                  <a:lnTo>
                    <a:pt x="3962" y="16865"/>
                  </a:lnTo>
                  <a:lnTo>
                    <a:pt x="3962" y="90220"/>
                  </a:lnTo>
                  <a:close/>
                </a:path>
              </a:pathLst>
            </a:custGeom>
            <a:ln w="3175">
              <a:solidFill>
                <a:srgbClr val="BEBEBE"/>
              </a:solidFill>
            </a:ln>
          </p:spPr>
          <p:txBody>
            <a:bodyPr wrap="square" lIns="0" tIns="0" rIns="0" bIns="0" rtlCol="0"/>
            <a:lstStyle/>
            <a:p>
              <a:endParaRPr sz="2855"/>
            </a:p>
          </p:txBody>
        </p:sp>
        <p:sp>
          <p:nvSpPr>
            <p:cNvPr id="62" name="object 62"/>
            <p:cNvSpPr/>
            <p:nvPr/>
          </p:nvSpPr>
          <p:spPr>
            <a:xfrm>
              <a:off x="3533025" y="2255443"/>
              <a:ext cx="4445" cy="96520"/>
            </a:xfrm>
            <a:custGeom>
              <a:avLst/>
              <a:gdLst/>
              <a:ahLst/>
              <a:cxnLst/>
              <a:rect l="l" t="t" r="r" b="b"/>
              <a:pathLst>
                <a:path w="4445" h="96519">
                  <a:moveTo>
                    <a:pt x="3962" y="0"/>
                  </a:moveTo>
                  <a:lnTo>
                    <a:pt x="0" y="0"/>
                  </a:lnTo>
                  <a:lnTo>
                    <a:pt x="0" y="95910"/>
                  </a:lnTo>
                  <a:lnTo>
                    <a:pt x="3962" y="95910"/>
                  </a:lnTo>
                  <a:lnTo>
                    <a:pt x="3962" y="0"/>
                  </a:lnTo>
                  <a:close/>
                </a:path>
              </a:pathLst>
            </a:custGeom>
            <a:solidFill>
              <a:srgbClr val="BEBEBE"/>
            </a:solidFill>
          </p:spPr>
          <p:txBody>
            <a:bodyPr wrap="square" lIns="0" tIns="0" rIns="0" bIns="0" rtlCol="0"/>
            <a:lstStyle/>
            <a:p>
              <a:endParaRPr sz="2855"/>
            </a:p>
          </p:txBody>
        </p:sp>
        <p:sp>
          <p:nvSpPr>
            <p:cNvPr id="63" name="object 63"/>
            <p:cNvSpPr/>
            <p:nvPr/>
          </p:nvSpPr>
          <p:spPr>
            <a:xfrm>
              <a:off x="3533025" y="2255443"/>
              <a:ext cx="4445" cy="96520"/>
            </a:xfrm>
            <a:custGeom>
              <a:avLst/>
              <a:gdLst/>
              <a:ahLst/>
              <a:cxnLst/>
              <a:rect l="l" t="t" r="r" b="b"/>
              <a:pathLst>
                <a:path w="4445" h="96519">
                  <a:moveTo>
                    <a:pt x="0" y="95910"/>
                  </a:moveTo>
                  <a:lnTo>
                    <a:pt x="3962" y="95910"/>
                  </a:lnTo>
                  <a:lnTo>
                    <a:pt x="3962" y="0"/>
                  </a:lnTo>
                  <a:lnTo>
                    <a:pt x="0" y="0"/>
                  </a:lnTo>
                  <a:lnTo>
                    <a:pt x="0" y="95910"/>
                  </a:lnTo>
                  <a:close/>
                </a:path>
              </a:pathLst>
            </a:custGeom>
            <a:ln w="3175">
              <a:solidFill>
                <a:srgbClr val="BEBEBE"/>
              </a:solidFill>
            </a:ln>
          </p:spPr>
          <p:txBody>
            <a:bodyPr wrap="square" lIns="0" tIns="0" rIns="0" bIns="0" rtlCol="0"/>
            <a:lstStyle/>
            <a:p>
              <a:endParaRPr sz="2855"/>
            </a:p>
          </p:txBody>
        </p:sp>
        <p:sp>
          <p:nvSpPr>
            <p:cNvPr id="64" name="object 64"/>
            <p:cNvSpPr/>
            <p:nvPr/>
          </p:nvSpPr>
          <p:spPr>
            <a:xfrm>
              <a:off x="3536987" y="2261133"/>
              <a:ext cx="4445" cy="90805"/>
            </a:xfrm>
            <a:custGeom>
              <a:avLst/>
              <a:gdLst/>
              <a:ahLst/>
              <a:cxnLst/>
              <a:rect l="l" t="t" r="r" b="b"/>
              <a:pathLst>
                <a:path w="4445" h="90805">
                  <a:moveTo>
                    <a:pt x="3962" y="0"/>
                  </a:moveTo>
                  <a:lnTo>
                    <a:pt x="0" y="0"/>
                  </a:lnTo>
                  <a:lnTo>
                    <a:pt x="0" y="90220"/>
                  </a:lnTo>
                  <a:lnTo>
                    <a:pt x="3962" y="90220"/>
                  </a:lnTo>
                  <a:lnTo>
                    <a:pt x="3962" y="0"/>
                  </a:lnTo>
                  <a:close/>
                </a:path>
              </a:pathLst>
            </a:custGeom>
            <a:solidFill>
              <a:srgbClr val="BEBEBE"/>
            </a:solidFill>
          </p:spPr>
          <p:txBody>
            <a:bodyPr wrap="square" lIns="0" tIns="0" rIns="0" bIns="0" rtlCol="0"/>
            <a:lstStyle/>
            <a:p>
              <a:endParaRPr sz="2855"/>
            </a:p>
          </p:txBody>
        </p:sp>
        <p:sp>
          <p:nvSpPr>
            <p:cNvPr id="65" name="object 65"/>
            <p:cNvSpPr/>
            <p:nvPr/>
          </p:nvSpPr>
          <p:spPr>
            <a:xfrm>
              <a:off x="3536987" y="2261133"/>
              <a:ext cx="4445" cy="90805"/>
            </a:xfrm>
            <a:custGeom>
              <a:avLst/>
              <a:gdLst/>
              <a:ahLst/>
              <a:cxnLst/>
              <a:rect l="l" t="t" r="r" b="b"/>
              <a:pathLst>
                <a:path w="4445" h="90805">
                  <a:moveTo>
                    <a:pt x="0" y="90220"/>
                  </a:moveTo>
                  <a:lnTo>
                    <a:pt x="3962" y="90220"/>
                  </a:lnTo>
                  <a:lnTo>
                    <a:pt x="3962" y="0"/>
                  </a:lnTo>
                  <a:lnTo>
                    <a:pt x="0" y="0"/>
                  </a:lnTo>
                  <a:lnTo>
                    <a:pt x="0" y="90220"/>
                  </a:lnTo>
                  <a:close/>
                </a:path>
              </a:pathLst>
            </a:custGeom>
            <a:ln w="3175">
              <a:solidFill>
                <a:srgbClr val="BEBEBE"/>
              </a:solidFill>
            </a:ln>
          </p:spPr>
          <p:txBody>
            <a:bodyPr wrap="square" lIns="0" tIns="0" rIns="0" bIns="0" rtlCol="0"/>
            <a:lstStyle/>
            <a:p>
              <a:endParaRPr sz="2855"/>
            </a:p>
          </p:txBody>
        </p:sp>
        <p:sp>
          <p:nvSpPr>
            <p:cNvPr id="66" name="object 66"/>
            <p:cNvSpPr/>
            <p:nvPr/>
          </p:nvSpPr>
          <p:spPr>
            <a:xfrm>
              <a:off x="3540950" y="2210333"/>
              <a:ext cx="4445" cy="141605"/>
            </a:xfrm>
            <a:custGeom>
              <a:avLst/>
              <a:gdLst/>
              <a:ahLst/>
              <a:cxnLst/>
              <a:rect l="l" t="t" r="r" b="b"/>
              <a:pathLst>
                <a:path w="4445" h="141605">
                  <a:moveTo>
                    <a:pt x="3962" y="0"/>
                  </a:moveTo>
                  <a:lnTo>
                    <a:pt x="0" y="0"/>
                  </a:lnTo>
                  <a:lnTo>
                    <a:pt x="0" y="141020"/>
                  </a:lnTo>
                  <a:lnTo>
                    <a:pt x="3962" y="141020"/>
                  </a:lnTo>
                  <a:lnTo>
                    <a:pt x="3962" y="0"/>
                  </a:lnTo>
                  <a:close/>
                </a:path>
              </a:pathLst>
            </a:custGeom>
            <a:solidFill>
              <a:srgbClr val="BEBEBE"/>
            </a:solidFill>
          </p:spPr>
          <p:txBody>
            <a:bodyPr wrap="square" lIns="0" tIns="0" rIns="0" bIns="0" rtlCol="0"/>
            <a:lstStyle/>
            <a:p>
              <a:endParaRPr sz="2855"/>
            </a:p>
          </p:txBody>
        </p:sp>
        <p:sp>
          <p:nvSpPr>
            <p:cNvPr id="67" name="object 67"/>
            <p:cNvSpPr/>
            <p:nvPr/>
          </p:nvSpPr>
          <p:spPr>
            <a:xfrm>
              <a:off x="3540950" y="2210333"/>
              <a:ext cx="4445" cy="141605"/>
            </a:xfrm>
            <a:custGeom>
              <a:avLst/>
              <a:gdLst/>
              <a:ahLst/>
              <a:cxnLst/>
              <a:rect l="l" t="t" r="r" b="b"/>
              <a:pathLst>
                <a:path w="4445" h="141605">
                  <a:moveTo>
                    <a:pt x="0" y="141020"/>
                  </a:moveTo>
                  <a:lnTo>
                    <a:pt x="3962" y="141020"/>
                  </a:lnTo>
                  <a:lnTo>
                    <a:pt x="3962" y="0"/>
                  </a:lnTo>
                  <a:lnTo>
                    <a:pt x="0" y="0"/>
                  </a:lnTo>
                  <a:lnTo>
                    <a:pt x="0" y="141020"/>
                  </a:lnTo>
                  <a:close/>
                </a:path>
              </a:pathLst>
            </a:custGeom>
            <a:ln w="3175">
              <a:solidFill>
                <a:srgbClr val="BEBEBE"/>
              </a:solidFill>
            </a:ln>
          </p:spPr>
          <p:txBody>
            <a:bodyPr wrap="square" lIns="0" tIns="0" rIns="0" bIns="0" rtlCol="0"/>
            <a:lstStyle/>
            <a:p>
              <a:endParaRPr sz="2855"/>
            </a:p>
          </p:txBody>
        </p:sp>
        <p:sp>
          <p:nvSpPr>
            <p:cNvPr id="68" name="object 68"/>
            <p:cNvSpPr/>
            <p:nvPr/>
          </p:nvSpPr>
          <p:spPr>
            <a:xfrm>
              <a:off x="3544912" y="2193467"/>
              <a:ext cx="4445" cy="158115"/>
            </a:xfrm>
            <a:custGeom>
              <a:avLst/>
              <a:gdLst/>
              <a:ahLst/>
              <a:cxnLst/>
              <a:rect l="l" t="t" r="r" b="b"/>
              <a:pathLst>
                <a:path w="4445" h="158114">
                  <a:moveTo>
                    <a:pt x="3962" y="0"/>
                  </a:moveTo>
                  <a:lnTo>
                    <a:pt x="0" y="0"/>
                  </a:lnTo>
                  <a:lnTo>
                    <a:pt x="0" y="157886"/>
                  </a:lnTo>
                  <a:lnTo>
                    <a:pt x="3962" y="157886"/>
                  </a:lnTo>
                  <a:lnTo>
                    <a:pt x="3962" y="0"/>
                  </a:lnTo>
                  <a:close/>
                </a:path>
              </a:pathLst>
            </a:custGeom>
            <a:solidFill>
              <a:srgbClr val="BEBEBE"/>
            </a:solidFill>
          </p:spPr>
          <p:txBody>
            <a:bodyPr wrap="square" lIns="0" tIns="0" rIns="0" bIns="0" rtlCol="0"/>
            <a:lstStyle/>
            <a:p>
              <a:endParaRPr sz="2855"/>
            </a:p>
          </p:txBody>
        </p:sp>
        <p:sp>
          <p:nvSpPr>
            <p:cNvPr id="69" name="object 69"/>
            <p:cNvSpPr/>
            <p:nvPr/>
          </p:nvSpPr>
          <p:spPr>
            <a:xfrm>
              <a:off x="3544912" y="2193467"/>
              <a:ext cx="4445" cy="158115"/>
            </a:xfrm>
            <a:custGeom>
              <a:avLst/>
              <a:gdLst/>
              <a:ahLst/>
              <a:cxnLst/>
              <a:rect l="l" t="t" r="r" b="b"/>
              <a:pathLst>
                <a:path w="4445" h="158114">
                  <a:moveTo>
                    <a:pt x="0" y="157886"/>
                  </a:moveTo>
                  <a:lnTo>
                    <a:pt x="3962" y="157886"/>
                  </a:lnTo>
                  <a:lnTo>
                    <a:pt x="3962" y="0"/>
                  </a:lnTo>
                  <a:lnTo>
                    <a:pt x="0" y="0"/>
                  </a:lnTo>
                  <a:lnTo>
                    <a:pt x="0" y="157886"/>
                  </a:lnTo>
                  <a:close/>
                </a:path>
              </a:pathLst>
            </a:custGeom>
            <a:ln w="3175">
              <a:solidFill>
                <a:srgbClr val="BEBEBE"/>
              </a:solidFill>
            </a:ln>
          </p:spPr>
          <p:txBody>
            <a:bodyPr wrap="square" lIns="0" tIns="0" rIns="0" bIns="0" rtlCol="0"/>
            <a:lstStyle/>
            <a:p>
              <a:endParaRPr sz="2855"/>
            </a:p>
          </p:txBody>
        </p:sp>
        <p:sp>
          <p:nvSpPr>
            <p:cNvPr id="70" name="object 70"/>
            <p:cNvSpPr/>
            <p:nvPr/>
          </p:nvSpPr>
          <p:spPr>
            <a:xfrm>
              <a:off x="3548773" y="2187778"/>
              <a:ext cx="4445" cy="163830"/>
            </a:xfrm>
            <a:custGeom>
              <a:avLst/>
              <a:gdLst/>
              <a:ahLst/>
              <a:cxnLst/>
              <a:rect l="l" t="t" r="r" b="b"/>
              <a:pathLst>
                <a:path w="4445" h="163830">
                  <a:moveTo>
                    <a:pt x="3962" y="0"/>
                  </a:moveTo>
                  <a:lnTo>
                    <a:pt x="0" y="0"/>
                  </a:lnTo>
                  <a:lnTo>
                    <a:pt x="0" y="163576"/>
                  </a:lnTo>
                  <a:lnTo>
                    <a:pt x="3962" y="163576"/>
                  </a:lnTo>
                  <a:lnTo>
                    <a:pt x="3962" y="0"/>
                  </a:lnTo>
                  <a:close/>
                </a:path>
              </a:pathLst>
            </a:custGeom>
            <a:solidFill>
              <a:srgbClr val="BEBEBE"/>
            </a:solidFill>
          </p:spPr>
          <p:txBody>
            <a:bodyPr wrap="square" lIns="0" tIns="0" rIns="0" bIns="0" rtlCol="0"/>
            <a:lstStyle/>
            <a:p>
              <a:endParaRPr sz="2855"/>
            </a:p>
          </p:txBody>
        </p:sp>
        <p:sp>
          <p:nvSpPr>
            <p:cNvPr id="71" name="object 71"/>
            <p:cNvSpPr/>
            <p:nvPr/>
          </p:nvSpPr>
          <p:spPr>
            <a:xfrm>
              <a:off x="3548773" y="2187778"/>
              <a:ext cx="4445" cy="163830"/>
            </a:xfrm>
            <a:custGeom>
              <a:avLst/>
              <a:gdLst/>
              <a:ahLst/>
              <a:cxnLst/>
              <a:rect l="l" t="t" r="r" b="b"/>
              <a:pathLst>
                <a:path w="4445" h="163830">
                  <a:moveTo>
                    <a:pt x="0" y="163576"/>
                  </a:moveTo>
                  <a:lnTo>
                    <a:pt x="3962" y="163576"/>
                  </a:lnTo>
                  <a:lnTo>
                    <a:pt x="3962" y="0"/>
                  </a:lnTo>
                  <a:lnTo>
                    <a:pt x="0" y="0"/>
                  </a:lnTo>
                  <a:lnTo>
                    <a:pt x="0" y="163576"/>
                  </a:lnTo>
                  <a:close/>
                </a:path>
              </a:pathLst>
            </a:custGeom>
            <a:ln w="3175">
              <a:solidFill>
                <a:srgbClr val="BEBEBE"/>
              </a:solidFill>
            </a:ln>
          </p:spPr>
          <p:txBody>
            <a:bodyPr wrap="square" lIns="0" tIns="0" rIns="0" bIns="0" rtlCol="0"/>
            <a:lstStyle/>
            <a:p>
              <a:endParaRPr sz="2855"/>
            </a:p>
          </p:txBody>
        </p:sp>
        <p:sp>
          <p:nvSpPr>
            <p:cNvPr id="72" name="object 72"/>
            <p:cNvSpPr/>
            <p:nvPr/>
          </p:nvSpPr>
          <p:spPr>
            <a:xfrm>
              <a:off x="3552735" y="2170912"/>
              <a:ext cx="4445" cy="180975"/>
            </a:xfrm>
            <a:custGeom>
              <a:avLst/>
              <a:gdLst/>
              <a:ahLst/>
              <a:cxnLst/>
              <a:rect l="l" t="t" r="r" b="b"/>
              <a:pathLst>
                <a:path w="4445" h="180975">
                  <a:moveTo>
                    <a:pt x="3962" y="0"/>
                  </a:moveTo>
                  <a:lnTo>
                    <a:pt x="0" y="0"/>
                  </a:lnTo>
                  <a:lnTo>
                    <a:pt x="0" y="180441"/>
                  </a:lnTo>
                  <a:lnTo>
                    <a:pt x="3962" y="180441"/>
                  </a:lnTo>
                  <a:lnTo>
                    <a:pt x="3962" y="0"/>
                  </a:lnTo>
                  <a:close/>
                </a:path>
              </a:pathLst>
            </a:custGeom>
            <a:solidFill>
              <a:srgbClr val="BEBEBE"/>
            </a:solidFill>
          </p:spPr>
          <p:txBody>
            <a:bodyPr wrap="square" lIns="0" tIns="0" rIns="0" bIns="0" rtlCol="0"/>
            <a:lstStyle/>
            <a:p>
              <a:endParaRPr sz="2855"/>
            </a:p>
          </p:txBody>
        </p:sp>
        <p:sp>
          <p:nvSpPr>
            <p:cNvPr id="73" name="object 73"/>
            <p:cNvSpPr/>
            <p:nvPr/>
          </p:nvSpPr>
          <p:spPr>
            <a:xfrm>
              <a:off x="3552735" y="2170912"/>
              <a:ext cx="4445" cy="180975"/>
            </a:xfrm>
            <a:custGeom>
              <a:avLst/>
              <a:gdLst/>
              <a:ahLst/>
              <a:cxnLst/>
              <a:rect l="l" t="t" r="r" b="b"/>
              <a:pathLst>
                <a:path w="4445" h="180975">
                  <a:moveTo>
                    <a:pt x="0" y="180441"/>
                  </a:moveTo>
                  <a:lnTo>
                    <a:pt x="3962" y="180441"/>
                  </a:lnTo>
                  <a:lnTo>
                    <a:pt x="3962" y="0"/>
                  </a:lnTo>
                  <a:lnTo>
                    <a:pt x="0" y="0"/>
                  </a:lnTo>
                  <a:lnTo>
                    <a:pt x="0" y="180441"/>
                  </a:lnTo>
                  <a:close/>
                </a:path>
              </a:pathLst>
            </a:custGeom>
            <a:ln w="3175">
              <a:solidFill>
                <a:srgbClr val="BEBEBE"/>
              </a:solidFill>
            </a:ln>
          </p:spPr>
          <p:txBody>
            <a:bodyPr wrap="square" lIns="0" tIns="0" rIns="0" bIns="0" rtlCol="0"/>
            <a:lstStyle/>
            <a:p>
              <a:endParaRPr sz="2855"/>
            </a:p>
          </p:txBody>
        </p:sp>
        <p:sp>
          <p:nvSpPr>
            <p:cNvPr id="74" name="object 74"/>
            <p:cNvSpPr/>
            <p:nvPr/>
          </p:nvSpPr>
          <p:spPr>
            <a:xfrm>
              <a:off x="3556698" y="2165222"/>
              <a:ext cx="4445" cy="186690"/>
            </a:xfrm>
            <a:custGeom>
              <a:avLst/>
              <a:gdLst/>
              <a:ahLst/>
              <a:cxnLst/>
              <a:rect l="l" t="t" r="r" b="b"/>
              <a:pathLst>
                <a:path w="4445" h="186689">
                  <a:moveTo>
                    <a:pt x="3962" y="0"/>
                  </a:moveTo>
                  <a:lnTo>
                    <a:pt x="0" y="0"/>
                  </a:lnTo>
                  <a:lnTo>
                    <a:pt x="0" y="186131"/>
                  </a:lnTo>
                  <a:lnTo>
                    <a:pt x="3962" y="186131"/>
                  </a:lnTo>
                  <a:lnTo>
                    <a:pt x="3962" y="0"/>
                  </a:lnTo>
                  <a:close/>
                </a:path>
              </a:pathLst>
            </a:custGeom>
            <a:solidFill>
              <a:srgbClr val="BEBEBE"/>
            </a:solidFill>
          </p:spPr>
          <p:txBody>
            <a:bodyPr wrap="square" lIns="0" tIns="0" rIns="0" bIns="0" rtlCol="0"/>
            <a:lstStyle/>
            <a:p>
              <a:endParaRPr sz="2855"/>
            </a:p>
          </p:txBody>
        </p:sp>
        <p:sp>
          <p:nvSpPr>
            <p:cNvPr id="75" name="object 75"/>
            <p:cNvSpPr/>
            <p:nvPr/>
          </p:nvSpPr>
          <p:spPr>
            <a:xfrm>
              <a:off x="3556698" y="2165222"/>
              <a:ext cx="4445" cy="186690"/>
            </a:xfrm>
            <a:custGeom>
              <a:avLst/>
              <a:gdLst/>
              <a:ahLst/>
              <a:cxnLst/>
              <a:rect l="l" t="t" r="r" b="b"/>
              <a:pathLst>
                <a:path w="4445" h="186689">
                  <a:moveTo>
                    <a:pt x="0" y="186131"/>
                  </a:moveTo>
                  <a:lnTo>
                    <a:pt x="3962" y="186131"/>
                  </a:lnTo>
                  <a:lnTo>
                    <a:pt x="3962" y="0"/>
                  </a:lnTo>
                  <a:lnTo>
                    <a:pt x="0" y="0"/>
                  </a:lnTo>
                  <a:lnTo>
                    <a:pt x="0" y="186131"/>
                  </a:lnTo>
                  <a:close/>
                </a:path>
              </a:pathLst>
            </a:custGeom>
            <a:ln w="3175">
              <a:solidFill>
                <a:srgbClr val="BEBEBE"/>
              </a:solidFill>
            </a:ln>
          </p:spPr>
          <p:txBody>
            <a:bodyPr wrap="square" lIns="0" tIns="0" rIns="0" bIns="0" rtlCol="0"/>
            <a:lstStyle/>
            <a:p>
              <a:endParaRPr sz="2855"/>
            </a:p>
          </p:txBody>
        </p:sp>
        <p:sp>
          <p:nvSpPr>
            <p:cNvPr id="76" name="object 76"/>
            <p:cNvSpPr/>
            <p:nvPr/>
          </p:nvSpPr>
          <p:spPr>
            <a:xfrm>
              <a:off x="3560660" y="2159634"/>
              <a:ext cx="4445" cy="191770"/>
            </a:xfrm>
            <a:custGeom>
              <a:avLst/>
              <a:gdLst/>
              <a:ahLst/>
              <a:cxnLst/>
              <a:rect l="l" t="t" r="r" b="b"/>
              <a:pathLst>
                <a:path w="4445" h="191769">
                  <a:moveTo>
                    <a:pt x="3962" y="0"/>
                  </a:moveTo>
                  <a:lnTo>
                    <a:pt x="0" y="0"/>
                  </a:lnTo>
                  <a:lnTo>
                    <a:pt x="0" y="191719"/>
                  </a:lnTo>
                  <a:lnTo>
                    <a:pt x="3962" y="191719"/>
                  </a:lnTo>
                  <a:lnTo>
                    <a:pt x="3962" y="0"/>
                  </a:lnTo>
                  <a:close/>
                </a:path>
              </a:pathLst>
            </a:custGeom>
            <a:solidFill>
              <a:srgbClr val="BEBEBE"/>
            </a:solidFill>
          </p:spPr>
          <p:txBody>
            <a:bodyPr wrap="square" lIns="0" tIns="0" rIns="0" bIns="0" rtlCol="0"/>
            <a:lstStyle/>
            <a:p>
              <a:endParaRPr sz="2855"/>
            </a:p>
          </p:txBody>
        </p:sp>
        <p:sp>
          <p:nvSpPr>
            <p:cNvPr id="77" name="object 77"/>
            <p:cNvSpPr/>
            <p:nvPr/>
          </p:nvSpPr>
          <p:spPr>
            <a:xfrm>
              <a:off x="3560660" y="2159634"/>
              <a:ext cx="4445" cy="191770"/>
            </a:xfrm>
            <a:custGeom>
              <a:avLst/>
              <a:gdLst/>
              <a:ahLst/>
              <a:cxnLst/>
              <a:rect l="l" t="t" r="r" b="b"/>
              <a:pathLst>
                <a:path w="4445" h="191769">
                  <a:moveTo>
                    <a:pt x="0" y="191719"/>
                  </a:moveTo>
                  <a:lnTo>
                    <a:pt x="3962" y="191719"/>
                  </a:lnTo>
                  <a:lnTo>
                    <a:pt x="3962" y="0"/>
                  </a:lnTo>
                  <a:lnTo>
                    <a:pt x="0" y="0"/>
                  </a:lnTo>
                  <a:lnTo>
                    <a:pt x="0" y="191719"/>
                  </a:lnTo>
                  <a:close/>
                </a:path>
              </a:pathLst>
            </a:custGeom>
            <a:ln w="3175">
              <a:solidFill>
                <a:srgbClr val="BEBEBE"/>
              </a:solidFill>
            </a:ln>
          </p:spPr>
          <p:txBody>
            <a:bodyPr wrap="square" lIns="0" tIns="0" rIns="0" bIns="0" rtlCol="0"/>
            <a:lstStyle/>
            <a:p>
              <a:endParaRPr sz="2855"/>
            </a:p>
          </p:txBody>
        </p:sp>
        <p:sp>
          <p:nvSpPr>
            <p:cNvPr id="78" name="object 78"/>
            <p:cNvSpPr/>
            <p:nvPr/>
          </p:nvSpPr>
          <p:spPr>
            <a:xfrm>
              <a:off x="3564623" y="2193467"/>
              <a:ext cx="4445" cy="158115"/>
            </a:xfrm>
            <a:custGeom>
              <a:avLst/>
              <a:gdLst/>
              <a:ahLst/>
              <a:cxnLst/>
              <a:rect l="l" t="t" r="r" b="b"/>
              <a:pathLst>
                <a:path w="4445" h="158114">
                  <a:moveTo>
                    <a:pt x="3962" y="0"/>
                  </a:moveTo>
                  <a:lnTo>
                    <a:pt x="0" y="0"/>
                  </a:lnTo>
                  <a:lnTo>
                    <a:pt x="0" y="157886"/>
                  </a:lnTo>
                  <a:lnTo>
                    <a:pt x="3962" y="157886"/>
                  </a:lnTo>
                  <a:lnTo>
                    <a:pt x="3962" y="0"/>
                  </a:lnTo>
                  <a:close/>
                </a:path>
              </a:pathLst>
            </a:custGeom>
            <a:solidFill>
              <a:srgbClr val="BEBEBE"/>
            </a:solidFill>
          </p:spPr>
          <p:txBody>
            <a:bodyPr wrap="square" lIns="0" tIns="0" rIns="0" bIns="0" rtlCol="0"/>
            <a:lstStyle/>
            <a:p>
              <a:endParaRPr sz="2855"/>
            </a:p>
          </p:txBody>
        </p:sp>
        <p:sp>
          <p:nvSpPr>
            <p:cNvPr id="79" name="object 79"/>
            <p:cNvSpPr/>
            <p:nvPr/>
          </p:nvSpPr>
          <p:spPr>
            <a:xfrm>
              <a:off x="3564623" y="2193467"/>
              <a:ext cx="4445" cy="158115"/>
            </a:xfrm>
            <a:custGeom>
              <a:avLst/>
              <a:gdLst/>
              <a:ahLst/>
              <a:cxnLst/>
              <a:rect l="l" t="t" r="r" b="b"/>
              <a:pathLst>
                <a:path w="4445" h="158114">
                  <a:moveTo>
                    <a:pt x="0" y="157886"/>
                  </a:moveTo>
                  <a:lnTo>
                    <a:pt x="3962" y="157886"/>
                  </a:lnTo>
                  <a:lnTo>
                    <a:pt x="3962" y="0"/>
                  </a:lnTo>
                  <a:lnTo>
                    <a:pt x="0" y="0"/>
                  </a:lnTo>
                  <a:lnTo>
                    <a:pt x="0" y="157886"/>
                  </a:lnTo>
                  <a:close/>
                </a:path>
              </a:pathLst>
            </a:custGeom>
            <a:ln w="3175">
              <a:solidFill>
                <a:srgbClr val="BEBEBE"/>
              </a:solidFill>
            </a:ln>
          </p:spPr>
          <p:txBody>
            <a:bodyPr wrap="square" lIns="0" tIns="0" rIns="0" bIns="0" rtlCol="0"/>
            <a:lstStyle/>
            <a:p>
              <a:endParaRPr sz="2855"/>
            </a:p>
          </p:txBody>
        </p:sp>
        <p:sp>
          <p:nvSpPr>
            <p:cNvPr id="80" name="object 80"/>
            <p:cNvSpPr/>
            <p:nvPr/>
          </p:nvSpPr>
          <p:spPr>
            <a:xfrm>
              <a:off x="3568585" y="2170912"/>
              <a:ext cx="4445" cy="180975"/>
            </a:xfrm>
            <a:custGeom>
              <a:avLst/>
              <a:gdLst/>
              <a:ahLst/>
              <a:cxnLst/>
              <a:rect l="l" t="t" r="r" b="b"/>
              <a:pathLst>
                <a:path w="4445" h="180975">
                  <a:moveTo>
                    <a:pt x="3962" y="0"/>
                  </a:moveTo>
                  <a:lnTo>
                    <a:pt x="0" y="0"/>
                  </a:lnTo>
                  <a:lnTo>
                    <a:pt x="0" y="180441"/>
                  </a:lnTo>
                  <a:lnTo>
                    <a:pt x="3962" y="180441"/>
                  </a:lnTo>
                  <a:lnTo>
                    <a:pt x="3962" y="0"/>
                  </a:lnTo>
                  <a:close/>
                </a:path>
              </a:pathLst>
            </a:custGeom>
            <a:solidFill>
              <a:srgbClr val="BEBEBE"/>
            </a:solidFill>
          </p:spPr>
          <p:txBody>
            <a:bodyPr wrap="square" lIns="0" tIns="0" rIns="0" bIns="0" rtlCol="0"/>
            <a:lstStyle/>
            <a:p>
              <a:endParaRPr sz="2855"/>
            </a:p>
          </p:txBody>
        </p:sp>
        <p:sp>
          <p:nvSpPr>
            <p:cNvPr id="81" name="object 81"/>
            <p:cNvSpPr/>
            <p:nvPr/>
          </p:nvSpPr>
          <p:spPr>
            <a:xfrm>
              <a:off x="3568585" y="2170912"/>
              <a:ext cx="4445" cy="180975"/>
            </a:xfrm>
            <a:custGeom>
              <a:avLst/>
              <a:gdLst/>
              <a:ahLst/>
              <a:cxnLst/>
              <a:rect l="l" t="t" r="r" b="b"/>
              <a:pathLst>
                <a:path w="4445" h="180975">
                  <a:moveTo>
                    <a:pt x="0" y="180441"/>
                  </a:moveTo>
                  <a:lnTo>
                    <a:pt x="3962" y="180441"/>
                  </a:lnTo>
                  <a:lnTo>
                    <a:pt x="3962" y="0"/>
                  </a:lnTo>
                  <a:lnTo>
                    <a:pt x="0" y="0"/>
                  </a:lnTo>
                  <a:lnTo>
                    <a:pt x="0" y="180441"/>
                  </a:lnTo>
                  <a:close/>
                </a:path>
              </a:pathLst>
            </a:custGeom>
            <a:ln w="3175">
              <a:solidFill>
                <a:srgbClr val="BEBEBE"/>
              </a:solidFill>
            </a:ln>
          </p:spPr>
          <p:txBody>
            <a:bodyPr wrap="square" lIns="0" tIns="0" rIns="0" bIns="0" rtlCol="0"/>
            <a:lstStyle/>
            <a:p>
              <a:endParaRPr sz="2855"/>
            </a:p>
          </p:txBody>
        </p:sp>
        <p:sp>
          <p:nvSpPr>
            <p:cNvPr id="82" name="object 82"/>
            <p:cNvSpPr/>
            <p:nvPr/>
          </p:nvSpPr>
          <p:spPr>
            <a:xfrm>
              <a:off x="3572547" y="2142667"/>
              <a:ext cx="4445" cy="208915"/>
            </a:xfrm>
            <a:custGeom>
              <a:avLst/>
              <a:gdLst/>
              <a:ahLst/>
              <a:cxnLst/>
              <a:rect l="l" t="t" r="r" b="b"/>
              <a:pathLst>
                <a:path w="4445" h="208914">
                  <a:moveTo>
                    <a:pt x="3962" y="0"/>
                  </a:moveTo>
                  <a:lnTo>
                    <a:pt x="0" y="0"/>
                  </a:lnTo>
                  <a:lnTo>
                    <a:pt x="0" y="208686"/>
                  </a:lnTo>
                  <a:lnTo>
                    <a:pt x="3962" y="208686"/>
                  </a:lnTo>
                  <a:lnTo>
                    <a:pt x="3962" y="0"/>
                  </a:lnTo>
                  <a:close/>
                </a:path>
              </a:pathLst>
            </a:custGeom>
            <a:solidFill>
              <a:srgbClr val="BEBEBE"/>
            </a:solidFill>
          </p:spPr>
          <p:txBody>
            <a:bodyPr wrap="square" lIns="0" tIns="0" rIns="0" bIns="0" rtlCol="0"/>
            <a:lstStyle/>
            <a:p>
              <a:endParaRPr sz="2855"/>
            </a:p>
          </p:txBody>
        </p:sp>
        <p:sp>
          <p:nvSpPr>
            <p:cNvPr id="83" name="object 83"/>
            <p:cNvSpPr/>
            <p:nvPr/>
          </p:nvSpPr>
          <p:spPr>
            <a:xfrm>
              <a:off x="3572547" y="2142667"/>
              <a:ext cx="4445" cy="208915"/>
            </a:xfrm>
            <a:custGeom>
              <a:avLst/>
              <a:gdLst/>
              <a:ahLst/>
              <a:cxnLst/>
              <a:rect l="l" t="t" r="r" b="b"/>
              <a:pathLst>
                <a:path w="4445" h="208914">
                  <a:moveTo>
                    <a:pt x="0" y="208686"/>
                  </a:moveTo>
                  <a:lnTo>
                    <a:pt x="3962" y="208686"/>
                  </a:lnTo>
                  <a:lnTo>
                    <a:pt x="3962" y="0"/>
                  </a:lnTo>
                  <a:lnTo>
                    <a:pt x="0" y="0"/>
                  </a:lnTo>
                  <a:lnTo>
                    <a:pt x="0" y="208686"/>
                  </a:lnTo>
                  <a:close/>
                </a:path>
              </a:pathLst>
            </a:custGeom>
            <a:ln w="3175">
              <a:solidFill>
                <a:srgbClr val="BEBEBE"/>
              </a:solidFill>
            </a:ln>
          </p:spPr>
          <p:txBody>
            <a:bodyPr wrap="square" lIns="0" tIns="0" rIns="0" bIns="0" rtlCol="0"/>
            <a:lstStyle/>
            <a:p>
              <a:endParaRPr sz="2855"/>
            </a:p>
          </p:txBody>
        </p:sp>
        <p:sp>
          <p:nvSpPr>
            <p:cNvPr id="84" name="object 84"/>
            <p:cNvSpPr/>
            <p:nvPr/>
          </p:nvSpPr>
          <p:spPr>
            <a:xfrm>
              <a:off x="3576510" y="2187778"/>
              <a:ext cx="4445" cy="163830"/>
            </a:xfrm>
            <a:custGeom>
              <a:avLst/>
              <a:gdLst/>
              <a:ahLst/>
              <a:cxnLst/>
              <a:rect l="l" t="t" r="r" b="b"/>
              <a:pathLst>
                <a:path w="4445" h="163830">
                  <a:moveTo>
                    <a:pt x="3962" y="0"/>
                  </a:moveTo>
                  <a:lnTo>
                    <a:pt x="0" y="0"/>
                  </a:lnTo>
                  <a:lnTo>
                    <a:pt x="0" y="163576"/>
                  </a:lnTo>
                  <a:lnTo>
                    <a:pt x="3962" y="163576"/>
                  </a:lnTo>
                  <a:lnTo>
                    <a:pt x="3962" y="0"/>
                  </a:lnTo>
                  <a:close/>
                </a:path>
              </a:pathLst>
            </a:custGeom>
            <a:solidFill>
              <a:srgbClr val="BEBEBE"/>
            </a:solidFill>
          </p:spPr>
          <p:txBody>
            <a:bodyPr wrap="square" lIns="0" tIns="0" rIns="0" bIns="0" rtlCol="0"/>
            <a:lstStyle/>
            <a:p>
              <a:endParaRPr sz="2855"/>
            </a:p>
          </p:txBody>
        </p:sp>
        <p:sp>
          <p:nvSpPr>
            <p:cNvPr id="85" name="object 85"/>
            <p:cNvSpPr/>
            <p:nvPr/>
          </p:nvSpPr>
          <p:spPr>
            <a:xfrm>
              <a:off x="3576510" y="2187778"/>
              <a:ext cx="4445" cy="163830"/>
            </a:xfrm>
            <a:custGeom>
              <a:avLst/>
              <a:gdLst/>
              <a:ahLst/>
              <a:cxnLst/>
              <a:rect l="l" t="t" r="r" b="b"/>
              <a:pathLst>
                <a:path w="4445" h="163830">
                  <a:moveTo>
                    <a:pt x="0" y="163576"/>
                  </a:moveTo>
                  <a:lnTo>
                    <a:pt x="3962" y="163576"/>
                  </a:lnTo>
                  <a:lnTo>
                    <a:pt x="3962" y="0"/>
                  </a:lnTo>
                  <a:lnTo>
                    <a:pt x="0" y="0"/>
                  </a:lnTo>
                  <a:lnTo>
                    <a:pt x="0" y="163576"/>
                  </a:lnTo>
                  <a:close/>
                </a:path>
              </a:pathLst>
            </a:custGeom>
            <a:ln w="3175">
              <a:solidFill>
                <a:srgbClr val="BEBEBE"/>
              </a:solidFill>
            </a:ln>
          </p:spPr>
          <p:txBody>
            <a:bodyPr wrap="square" lIns="0" tIns="0" rIns="0" bIns="0" rtlCol="0"/>
            <a:lstStyle/>
            <a:p>
              <a:endParaRPr sz="2855"/>
            </a:p>
          </p:txBody>
        </p:sp>
        <p:sp>
          <p:nvSpPr>
            <p:cNvPr id="86" name="object 86"/>
            <p:cNvSpPr/>
            <p:nvPr/>
          </p:nvSpPr>
          <p:spPr>
            <a:xfrm>
              <a:off x="3580472" y="2193467"/>
              <a:ext cx="4445" cy="158115"/>
            </a:xfrm>
            <a:custGeom>
              <a:avLst/>
              <a:gdLst/>
              <a:ahLst/>
              <a:cxnLst/>
              <a:rect l="l" t="t" r="r" b="b"/>
              <a:pathLst>
                <a:path w="4445" h="158114">
                  <a:moveTo>
                    <a:pt x="3962" y="0"/>
                  </a:moveTo>
                  <a:lnTo>
                    <a:pt x="0" y="0"/>
                  </a:lnTo>
                  <a:lnTo>
                    <a:pt x="0" y="157886"/>
                  </a:lnTo>
                  <a:lnTo>
                    <a:pt x="3962" y="157886"/>
                  </a:lnTo>
                  <a:lnTo>
                    <a:pt x="3962" y="0"/>
                  </a:lnTo>
                  <a:close/>
                </a:path>
              </a:pathLst>
            </a:custGeom>
            <a:solidFill>
              <a:srgbClr val="BEBEBE"/>
            </a:solidFill>
          </p:spPr>
          <p:txBody>
            <a:bodyPr wrap="square" lIns="0" tIns="0" rIns="0" bIns="0" rtlCol="0"/>
            <a:lstStyle/>
            <a:p>
              <a:endParaRPr sz="2855"/>
            </a:p>
          </p:txBody>
        </p:sp>
        <p:sp>
          <p:nvSpPr>
            <p:cNvPr id="87" name="object 87"/>
            <p:cNvSpPr/>
            <p:nvPr/>
          </p:nvSpPr>
          <p:spPr>
            <a:xfrm>
              <a:off x="3580472" y="2193467"/>
              <a:ext cx="4445" cy="158115"/>
            </a:xfrm>
            <a:custGeom>
              <a:avLst/>
              <a:gdLst/>
              <a:ahLst/>
              <a:cxnLst/>
              <a:rect l="l" t="t" r="r" b="b"/>
              <a:pathLst>
                <a:path w="4445" h="158114">
                  <a:moveTo>
                    <a:pt x="0" y="157886"/>
                  </a:moveTo>
                  <a:lnTo>
                    <a:pt x="3962" y="157886"/>
                  </a:lnTo>
                  <a:lnTo>
                    <a:pt x="3962" y="0"/>
                  </a:lnTo>
                  <a:lnTo>
                    <a:pt x="0" y="0"/>
                  </a:lnTo>
                  <a:lnTo>
                    <a:pt x="0" y="157886"/>
                  </a:lnTo>
                  <a:close/>
                </a:path>
              </a:pathLst>
            </a:custGeom>
            <a:ln w="3175">
              <a:solidFill>
                <a:srgbClr val="BEBEBE"/>
              </a:solidFill>
            </a:ln>
          </p:spPr>
          <p:txBody>
            <a:bodyPr wrap="square" lIns="0" tIns="0" rIns="0" bIns="0" rtlCol="0"/>
            <a:lstStyle/>
            <a:p>
              <a:endParaRPr sz="2855"/>
            </a:p>
          </p:txBody>
        </p:sp>
        <p:sp>
          <p:nvSpPr>
            <p:cNvPr id="88" name="object 88"/>
            <p:cNvSpPr/>
            <p:nvPr/>
          </p:nvSpPr>
          <p:spPr>
            <a:xfrm>
              <a:off x="3584435"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89" name="object 89"/>
            <p:cNvSpPr/>
            <p:nvPr/>
          </p:nvSpPr>
          <p:spPr>
            <a:xfrm>
              <a:off x="3584435" y="2216022"/>
              <a:ext cx="4445" cy="135890"/>
            </a:xfrm>
            <a:custGeom>
              <a:avLst/>
              <a:gdLst/>
              <a:ahLst/>
              <a:cxnLst/>
              <a:rect l="l" t="t" r="r" b="b"/>
              <a:pathLst>
                <a:path w="4445" h="135889">
                  <a:moveTo>
                    <a:pt x="0" y="135331"/>
                  </a:moveTo>
                  <a:lnTo>
                    <a:pt x="3962" y="135331"/>
                  </a:lnTo>
                  <a:lnTo>
                    <a:pt x="3962" y="0"/>
                  </a:lnTo>
                  <a:lnTo>
                    <a:pt x="0" y="0"/>
                  </a:lnTo>
                  <a:lnTo>
                    <a:pt x="0" y="135331"/>
                  </a:lnTo>
                  <a:close/>
                </a:path>
              </a:pathLst>
            </a:custGeom>
            <a:ln w="3175">
              <a:solidFill>
                <a:srgbClr val="BEBEBE"/>
              </a:solidFill>
            </a:ln>
          </p:spPr>
          <p:txBody>
            <a:bodyPr wrap="square" lIns="0" tIns="0" rIns="0" bIns="0" rtlCol="0"/>
            <a:lstStyle/>
            <a:p>
              <a:endParaRPr sz="2855"/>
            </a:p>
          </p:txBody>
        </p:sp>
        <p:sp>
          <p:nvSpPr>
            <p:cNvPr id="90" name="object 90"/>
            <p:cNvSpPr/>
            <p:nvPr/>
          </p:nvSpPr>
          <p:spPr>
            <a:xfrm>
              <a:off x="3588295" y="2210333"/>
              <a:ext cx="4445" cy="141605"/>
            </a:xfrm>
            <a:custGeom>
              <a:avLst/>
              <a:gdLst/>
              <a:ahLst/>
              <a:cxnLst/>
              <a:rect l="l" t="t" r="r" b="b"/>
              <a:pathLst>
                <a:path w="4445" h="141605">
                  <a:moveTo>
                    <a:pt x="3962" y="0"/>
                  </a:moveTo>
                  <a:lnTo>
                    <a:pt x="0" y="0"/>
                  </a:lnTo>
                  <a:lnTo>
                    <a:pt x="0" y="141020"/>
                  </a:lnTo>
                  <a:lnTo>
                    <a:pt x="3962" y="141020"/>
                  </a:lnTo>
                  <a:lnTo>
                    <a:pt x="3962" y="0"/>
                  </a:lnTo>
                  <a:close/>
                </a:path>
              </a:pathLst>
            </a:custGeom>
            <a:solidFill>
              <a:srgbClr val="BEBEBE"/>
            </a:solidFill>
          </p:spPr>
          <p:txBody>
            <a:bodyPr wrap="square" lIns="0" tIns="0" rIns="0" bIns="0" rtlCol="0"/>
            <a:lstStyle/>
            <a:p>
              <a:endParaRPr sz="2855"/>
            </a:p>
          </p:txBody>
        </p:sp>
        <p:sp>
          <p:nvSpPr>
            <p:cNvPr id="91" name="object 91"/>
            <p:cNvSpPr/>
            <p:nvPr/>
          </p:nvSpPr>
          <p:spPr>
            <a:xfrm>
              <a:off x="3588295" y="2210333"/>
              <a:ext cx="4445" cy="141605"/>
            </a:xfrm>
            <a:custGeom>
              <a:avLst/>
              <a:gdLst/>
              <a:ahLst/>
              <a:cxnLst/>
              <a:rect l="l" t="t" r="r" b="b"/>
              <a:pathLst>
                <a:path w="4445" h="141605">
                  <a:moveTo>
                    <a:pt x="0" y="141020"/>
                  </a:moveTo>
                  <a:lnTo>
                    <a:pt x="3962" y="141020"/>
                  </a:lnTo>
                  <a:lnTo>
                    <a:pt x="3962" y="0"/>
                  </a:lnTo>
                  <a:lnTo>
                    <a:pt x="0" y="0"/>
                  </a:lnTo>
                  <a:lnTo>
                    <a:pt x="0" y="141020"/>
                  </a:lnTo>
                  <a:close/>
                </a:path>
              </a:pathLst>
            </a:custGeom>
            <a:ln w="3175">
              <a:solidFill>
                <a:srgbClr val="BEBEBE"/>
              </a:solidFill>
            </a:ln>
          </p:spPr>
          <p:txBody>
            <a:bodyPr wrap="square" lIns="0" tIns="0" rIns="0" bIns="0" rtlCol="0"/>
            <a:lstStyle/>
            <a:p>
              <a:endParaRPr sz="2855"/>
            </a:p>
          </p:txBody>
        </p:sp>
        <p:sp>
          <p:nvSpPr>
            <p:cNvPr id="92" name="object 92"/>
            <p:cNvSpPr/>
            <p:nvPr/>
          </p:nvSpPr>
          <p:spPr>
            <a:xfrm>
              <a:off x="3592258" y="2244166"/>
              <a:ext cx="4445" cy="107314"/>
            </a:xfrm>
            <a:custGeom>
              <a:avLst/>
              <a:gdLst/>
              <a:ahLst/>
              <a:cxnLst/>
              <a:rect l="l" t="t" r="r" b="b"/>
              <a:pathLst>
                <a:path w="4445" h="107314">
                  <a:moveTo>
                    <a:pt x="3962" y="0"/>
                  </a:moveTo>
                  <a:lnTo>
                    <a:pt x="0" y="0"/>
                  </a:lnTo>
                  <a:lnTo>
                    <a:pt x="0" y="107188"/>
                  </a:lnTo>
                  <a:lnTo>
                    <a:pt x="3962" y="107188"/>
                  </a:lnTo>
                  <a:lnTo>
                    <a:pt x="3962" y="0"/>
                  </a:lnTo>
                  <a:close/>
                </a:path>
              </a:pathLst>
            </a:custGeom>
            <a:solidFill>
              <a:srgbClr val="BEBEBE"/>
            </a:solidFill>
          </p:spPr>
          <p:txBody>
            <a:bodyPr wrap="square" lIns="0" tIns="0" rIns="0" bIns="0" rtlCol="0"/>
            <a:lstStyle/>
            <a:p>
              <a:endParaRPr sz="2855"/>
            </a:p>
          </p:txBody>
        </p:sp>
        <p:sp>
          <p:nvSpPr>
            <p:cNvPr id="93" name="object 93"/>
            <p:cNvSpPr/>
            <p:nvPr/>
          </p:nvSpPr>
          <p:spPr>
            <a:xfrm>
              <a:off x="3592258" y="2244166"/>
              <a:ext cx="4445" cy="107314"/>
            </a:xfrm>
            <a:custGeom>
              <a:avLst/>
              <a:gdLst/>
              <a:ahLst/>
              <a:cxnLst/>
              <a:rect l="l" t="t" r="r" b="b"/>
              <a:pathLst>
                <a:path w="4445" h="107314">
                  <a:moveTo>
                    <a:pt x="0" y="107188"/>
                  </a:moveTo>
                  <a:lnTo>
                    <a:pt x="3962" y="107188"/>
                  </a:lnTo>
                  <a:lnTo>
                    <a:pt x="3962" y="0"/>
                  </a:lnTo>
                  <a:lnTo>
                    <a:pt x="0" y="0"/>
                  </a:lnTo>
                  <a:lnTo>
                    <a:pt x="0" y="107188"/>
                  </a:lnTo>
                  <a:close/>
                </a:path>
              </a:pathLst>
            </a:custGeom>
            <a:ln w="3175">
              <a:solidFill>
                <a:srgbClr val="BEBEBE"/>
              </a:solidFill>
            </a:ln>
          </p:spPr>
          <p:txBody>
            <a:bodyPr wrap="square" lIns="0" tIns="0" rIns="0" bIns="0" rtlCol="0"/>
            <a:lstStyle/>
            <a:p>
              <a:endParaRPr sz="2855"/>
            </a:p>
          </p:txBody>
        </p:sp>
        <p:sp>
          <p:nvSpPr>
            <p:cNvPr id="94" name="object 94"/>
            <p:cNvSpPr/>
            <p:nvPr/>
          </p:nvSpPr>
          <p:spPr>
            <a:xfrm>
              <a:off x="3596220" y="2193467"/>
              <a:ext cx="4445" cy="158115"/>
            </a:xfrm>
            <a:custGeom>
              <a:avLst/>
              <a:gdLst/>
              <a:ahLst/>
              <a:cxnLst/>
              <a:rect l="l" t="t" r="r" b="b"/>
              <a:pathLst>
                <a:path w="4445" h="158114">
                  <a:moveTo>
                    <a:pt x="3962" y="0"/>
                  </a:moveTo>
                  <a:lnTo>
                    <a:pt x="0" y="0"/>
                  </a:lnTo>
                  <a:lnTo>
                    <a:pt x="0" y="157886"/>
                  </a:lnTo>
                  <a:lnTo>
                    <a:pt x="3962" y="157886"/>
                  </a:lnTo>
                  <a:lnTo>
                    <a:pt x="3962" y="0"/>
                  </a:lnTo>
                  <a:close/>
                </a:path>
              </a:pathLst>
            </a:custGeom>
            <a:solidFill>
              <a:srgbClr val="BEBEBE"/>
            </a:solidFill>
          </p:spPr>
          <p:txBody>
            <a:bodyPr wrap="square" lIns="0" tIns="0" rIns="0" bIns="0" rtlCol="0"/>
            <a:lstStyle/>
            <a:p>
              <a:endParaRPr sz="2855"/>
            </a:p>
          </p:txBody>
        </p:sp>
        <p:sp>
          <p:nvSpPr>
            <p:cNvPr id="95" name="object 95"/>
            <p:cNvSpPr/>
            <p:nvPr/>
          </p:nvSpPr>
          <p:spPr>
            <a:xfrm>
              <a:off x="3596220" y="2193467"/>
              <a:ext cx="4445" cy="158115"/>
            </a:xfrm>
            <a:custGeom>
              <a:avLst/>
              <a:gdLst/>
              <a:ahLst/>
              <a:cxnLst/>
              <a:rect l="l" t="t" r="r" b="b"/>
              <a:pathLst>
                <a:path w="4445" h="158114">
                  <a:moveTo>
                    <a:pt x="0" y="157886"/>
                  </a:moveTo>
                  <a:lnTo>
                    <a:pt x="3962" y="157886"/>
                  </a:lnTo>
                  <a:lnTo>
                    <a:pt x="3962" y="0"/>
                  </a:lnTo>
                  <a:lnTo>
                    <a:pt x="0" y="0"/>
                  </a:lnTo>
                  <a:lnTo>
                    <a:pt x="0" y="157886"/>
                  </a:lnTo>
                  <a:close/>
                </a:path>
              </a:pathLst>
            </a:custGeom>
            <a:ln w="3175">
              <a:solidFill>
                <a:srgbClr val="BEBEBE"/>
              </a:solidFill>
            </a:ln>
          </p:spPr>
          <p:txBody>
            <a:bodyPr wrap="square" lIns="0" tIns="0" rIns="0" bIns="0" rtlCol="0"/>
            <a:lstStyle/>
            <a:p>
              <a:endParaRPr sz="2855"/>
            </a:p>
          </p:txBody>
        </p:sp>
        <p:sp>
          <p:nvSpPr>
            <p:cNvPr id="96" name="object 96"/>
            <p:cNvSpPr/>
            <p:nvPr/>
          </p:nvSpPr>
          <p:spPr>
            <a:xfrm>
              <a:off x="3600183" y="2232888"/>
              <a:ext cx="4445" cy="118745"/>
            </a:xfrm>
            <a:custGeom>
              <a:avLst/>
              <a:gdLst/>
              <a:ahLst/>
              <a:cxnLst/>
              <a:rect l="l" t="t" r="r" b="b"/>
              <a:pathLst>
                <a:path w="4445" h="118744">
                  <a:moveTo>
                    <a:pt x="3962" y="0"/>
                  </a:moveTo>
                  <a:lnTo>
                    <a:pt x="0" y="0"/>
                  </a:lnTo>
                  <a:lnTo>
                    <a:pt x="0" y="118465"/>
                  </a:lnTo>
                  <a:lnTo>
                    <a:pt x="3962" y="118465"/>
                  </a:lnTo>
                  <a:lnTo>
                    <a:pt x="3962" y="0"/>
                  </a:lnTo>
                  <a:close/>
                </a:path>
              </a:pathLst>
            </a:custGeom>
            <a:solidFill>
              <a:srgbClr val="BEBEBE"/>
            </a:solidFill>
          </p:spPr>
          <p:txBody>
            <a:bodyPr wrap="square" lIns="0" tIns="0" rIns="0" bIns="0" rtlCol="0"/>
            <a:lstStyle/>
            <a:p>
              <a:endParaRPr sz="2855"/>
            </a:p>
          </p:txBody>
        </p:sp>
        <p:sp>
          <p:nvSpPr>
            <p:cNvPr id="97" name="object 97"/>
            <p:cNvSpPr/>
            <p:nvPr/>
          </p:nvSpPr>
          <p:spPr>
            <a:xfrm>
              <a:off x="3600183" y="2232888"/>
              <a:ext cx="4445" cy="118745"/>
            </a:xfrm>
            <a:custGeom>
              <a:avLst/>
              <a:gdLst/>
              <a:ahLst/>
              <a:cxnLst/>
              <a:rect l="l" t="t" r="r" b="b"/>
              <a:pathLst>
                <a:path w="4445" h="118744">
                  <a:moveTo>
                    <a:pt x="0" y="118465"/>
                  </a:moveTo>
                  <a:lnTo>
                    <a:pt x="3962" y="118465"/>
                  </a:lnTo>
                  <a:lnTo>
                    <a:pt x="3962" y="0"/>
                  </a:lnTo>
                  <a:lnTo>
                    <a:pt x="0" y="0"/>
                  </a:lnTo>
                  <a:lnTo>
                    <a:pt x="0" y="118465"/>
                  </a:lnTo>
                  <a:close/>
                </a:path>
              </a:pathLst>
            </a:custGeom>
            <a:ln w="3175">
              <a:solidFill>
                <a:srgbClr val="BEBEBE"/>
              </a:solidFill>
            </a:ln>
          </p:spPr>
          <p:txBody>
            <a:bodyPr wrap="square" lIns="0" tIns="0" rIns="0" bIns="0" rtlCol="0"/>
            <a:lstStyle/>
            <a:p>
              <a:endParaRPr sz="2855"/>
            </a:p>
          </p:txBody>
        </p:sp>
        <p:sp>
          <p:nvSpPr>
            <p:cNvPr id="98" name="object 98"/>
            <p:cNvSpPr/>
            <p:nvPr/>
          </p:nvSpPr>
          <p:spPr>
            <a:xfrm>
              <a:off x="3604145" y="2221610"/>
              <a:ext cx="4445" cy="130175"/>
            </a:xfrm>
            <a:custGeom>
              <a:avLst/>
              <a:gdLst/>
              <a:ahLst/>
              <a:cxnLst/>
              <a:rect l="l" t="t" r="r" b="b"/>
              <a:pathLst>
                <a:path w="4445" h="130175">
                  <a:moveTo>
                    <a:pt x="3962" y="0"/>
                  </a:moveTo>
                  <a:lnTo>
                    <a:pt x="0" y="0"/>
                  </a:lnTo>
                  <a:lnTo>
                    <a:pt x="0" y="129743"/>
                  </a:lnTo>
                  <a:lnTo>
                    <a:pt x="3962" y="129743"/>
                  </a:lnTo>
                  <a:lnTo>
                    <a:pt x="3962" y="0"/>
                  </a:lnTo>
                  <a:close/>
                </a:path>
              </a:pathLst>
            </a:custGeom>
            <a:solidFill>
              <a:srgbClr val="BEBEBE"/>
            </a:solidFill>
          </p:spPr>
          <p:txBody>
            <a:bodyPr wrap="square" lIns="0" tIns="0" rIns="0" bIns="0" rtlCol="0"/>
            <a:lstStyle/>
            <a:p>
              <a:endParaRPr sz="2855"/>
            </a:p>
          </p:txBody>
        </p:sp>
        <p:sp>
          <p:nvSpPr>
            <p:cNvPr id="99" name="object 99"/>
            <p:cNvSpPr/>
            <p:nvPr/>
          </p:nvSpPr>
          <p:spPr>
            <a:xfrm>
              <a:off x="3604145" y="2221610"/>
              <a:ext cx="4445" cy="130175"/>
            </a:xfrm>
            <a:custGeom>
              <a:avLst/>
              <a:gdLst/>
              <a:ahLst/>
              <a:cxnLst/>
              <a:rect l="l" t="t" r="r" b="b"/>
              <a:pathLst>
                <a:path w="4445" h="130175">
                  <a:moveTo>
                    <a:pt x="0" y="129743"/>
                  </a:moveTo>
                  <a:lnTo>
                    <a:pt x="3962" y="129743"/>
                  </a:lnTo>
                  <a:lnTo>
                    <a:pt x="3962" y="0"/>
                  </a:lnTo>
                  <a:lnTo>
                    <a:pt x="0" y="0"/>
                  </a:lnTo>
                  <a:lnTo>
                    <a:pt x="0" y="129743"/>
                  </a:lnTo>
                  <a:close/>
                </a:path>
              </a:pathLst>
            </a:custGeom>
            <a:ln w="3175">
              <a:solidFill>
                <a:srgbClr val="BEBEBE"/>
              </a:solidFill>
            </a:ln>
          </p:spPr>
          <p:txBody>
            <a:bodyPr wrap="square" lIns="0" tIns="0" rIns="0" bIns="0" rtlCol="0"/>
            <a:lstStyle/>
            <a:p>
              <a:endParaRPr sz="2855"/>
            </a:p>
          </p:txBody>
        </p:sp>
        <p:sp>
          <p:nvSpPr>
            <p:cNvPr id="100" name="object 100"/>
            <p:cNvSpPr/>
            <p:nvPr/>
          </p:nvSpPr>
          <p:spPr>
            <a:xfrm>
              <a:off x="3608107"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101" name="object 101"/>
            <p:cNvSpPr/>
            <p:nvPr/>
          </p:nvSpPr>
          <p:spPr>
            <a:xfrm>
              <a:off x="3608107" y="2216022"/>
              <a:ext cx="4445" cy="135890"/>
            </a:xfrm>
            <a:custGeom>
              <a:avLst/>
              <a:gdLst/>
              <a:ahLst/>
              <a:cxnLst/>
              <a:rect l="l" t="t" r="r" b="b"/>
              <a:pathLst>
                <a:path w="4445" h="135889">
                  <a:moveTo>
                    <a:pt x="0" y="135331"/>
                  </a:moveTo>
                  <a:lnTo>
                    <a:pt x="3962" y="135331"/>
                  </a:lnTo>
                  <a:lnTo>
                    <a:pt x="3962" y="0"/>
                  </a:lnTo>
                  <a:lnTo>
                    <a:pt x="0" y="0"/>
                  </a:lnTo>
                  <a:lnTo>
                    <a:pt x="0" y="135331"/>
                  </a:lnTo>
                  <a:close/>
                </a:path>
              </a:pathLst>
            </a:custGeom>
            <a:ln w="3175">
              <a:solidFill>
                <a:srgbClr val="BEBEBE"/>
              </a:solidFill>
            </a:ln>
          </p:spPr>
          <p:txBody>
            <a:bodyPr wrap="square" lIns="0" tIns="0" rIns="0" bIns="0" rtlCol="0"/>
            <a:lstStyle/>
            <a:p>
              <a:endParaRPr sz="2855"/>
            </a:p>
          </p:txBody>
        </p:sp>
        <p:sp>
          <p:nvSpPr>
            <p:cNvPr id="102" name="object 102"/>
            <p:cNvSpPr/>
            <p:nvPr/>
          </p:nvSpPr>
          <p:spPr>
            <a:xfrm>
              <a:off x="3612070" y="2221610"/>
              <a:ext cx="4445" cy="130175"/>
            </a:xfrm>
            <a:custGeom>
              <a:avLst/>
              <a:gdLst/>
              <a:ahLst/>
              <a:cxnLst/>
              <a:rect l="l" t="t" r="r" b="b"/>
              <a:pathLst>
                <a:path w="4445" h="130175">
                  <a:moveTo>
                    <a:pt x="3962" y="0"/>
                  </a:moveTo>
                  <a:lnTo>
                    <a:pt x="0" y="0"/>
                  </a:lnTo>
                  <a:lnTo>
                    <a:pt x="0" y="129743"/>
                  </a:lnTo>
                  <a:lnTo>
                    <a:pt x="3962" y="129743"/>
                  </a:lnTo>
                  <a:lnTo>
                    <a:pt x="3962" y="0"/>
                  </a:lnTo>
                  <a:close/>
                </a:path>
              </a:pathLst>
            </a:custGeom>
            <a:solidFill>
              <a:srgbClr val="BEBEBE"/>
            </a:solidFill>
          </p:spPr>
          <p:txBody>
            <a:bodyPr wrap="square" lIns="0" tIns="0" rIns="0" bIns="0" rtlCol="0"/>
            <a:lstStyle/>
            <a:p>
              <a:endParaRPr sz="2855"/>
            </a:p>
          </p:txBody>
        </p:sp>
        <p:sp>
          <p:nvSpPr>
            <p:cNvPr id="103" name="object 103"/>
            <p:cNvSpPr/>
            <p:nvPr/>
          </p:nvSpPr>
          <p:spPr>
            <a:xfrm>
              <a:off x="3612070" y="2221610"/>
              <a:ext cx="4445" cy="130175"/>
            </a:xfrm>
            <a:custGeom>
              <a:avLst/>
              <a:gdLst/>
              <a:ahLst/>
              <a:cxnLst/>
              <a:rect l="l" t="t" r="r" b="b"/>
              <a:pathLst>
                <a:path w="4445" h="130175">
                  <a:moveTo>
                    <a:pt x="0" y="129743"/>
                  </a:moveTo>
                  <a:lnTo>
                    <a:pt x="3962" y="129743"/>
                  </a:lnTo>
                  <a:lnTo>
                    <a:pt x="3962" y="0"/>
                  </a:lnTo>
                  <a:lnTo>
                    <a:pt x="0" y="0"/>
                  </a:lnTo>
                  <a:lnTo>
                    <a:pt x="0" y="129743"/>
                  </a:lnTo>
                  <a:close/>
                </a:path>
              </a:pathLst>
            </a:custGeom>
            <a:ln w="3175">
              <a:solidFill>
                <a:srgbClr val="BEBEBE"/>
              </a:solidFill>
            </a:ln>
          </p:spPr>
          <p:txBody>
            <a:bodyPr wrap="square" lIns="0" tIns="0" rIns="0" bIns="0" rtlCol="0"/>
            <a:lstStyle/>
            <a:p>
              <a:endParaRPr sz="2855"/>
            </a:p>
          </p:txBody>
        </p:sp>
        <p:sp>
          <p:nvSpPr>
            <p:cNvPr id="104" name="object 104"/>
            <p:cNvSpPr/>
            <p:nvPr/>
          </p:nvSpPr>
          <p:spPr>
            <a:xfrm>
              <a:off x="3616032" y="2187778"/>
              <a:ext cx="4445" cy="163830"/>
            </a:xfrm>
            <a:custGeom>
              <a:avLst/>
              <a:gdLst/>
              <a:ahLst/>
              <a:cxnLst/>
              <a:rect l="l" t="t" r="r" b="b"/>
              <a:pathLst>
                <a:path w="4445" h="163830">
                  <a:moveTo>
                    <a:pt x="3962" y="0"/>
                  </a:moveTo>
                  <a:lnTo>
                    <a:pt x="0" y="0"/>
                  </a:lnTo>
                  <a:lnTo>
                    <a:pt x="0" y="163576"/>
                  </a:lnTo>
                  <a:lnTo>
                    <a:pt x="3962" y="163576"/>
                  </a:lnTo>
                  <a:lnTo>
                    <a:pt x="3962" y="0"/>
                  </a:lnTo>
                  <a:close/>
                </a:path>
              </a:pathLst>
            </a:custGeom>
            <a:solidFill>
              <a:srgbClr val="BEBEBE"/>
            </a:solidFill>
          </p:spPr>
          <p:txBody>
            <a:bodyPr wrap="square" lIns="0" tIns="0" rIns="0" bIns="0" rtlCol="0"/>
            <a:lstStyle/>
            <a:p>
              <a:endParaRPr sz="2855"/>
            </a:p>
          </p:txBody>
        </p:sp>
        <p:sp>
          <p:nvSpPr>
            <p:cNvPr id="105" name="object 105"/>
            <p:cNvSpPr/>
            <p:nvPr/>
          </p:nvSpPr>
          <p:spPr>
            <a:xfrm>
              <a:off x="3616032" y="2187778"/>
              <a:ext cx="4445" cy="163830"/>
            </a:xfrm>
            <a:custGeom>
              <a:avLst/>
              <a:gdLst/>
              <a:ahLst/>
              <a:cxnLst/>
              <a:rect l="l" t="t" r="r" b="b"/>
              <a:pathLst>
                <a:path w="4445" h="163830">
                  <a:moveTo>
                    <a:pt x="0" y="163576"/>
                  </a:moveTo>
                  <a:lnTo>
                    <a:pt x="3962" y="163576"/>
                  </a:lnTo>
                  <a:lnTo>
                    <a:pt x="3962" y="0"/>
                  </a:lnTo>
                  <a:lnTo>
                    <a:pt x="0" y="0"/>
                  </a:lnTo>
                  <a:lnTo>
                    <a:pt x="0" y="163576"/>
                  </a:lnTo>
                  <a:close/>
                </a:path>
              </a:pathLst>
            </a:custGeom>
            <a:ln w="3175">
              <a:solidFill>
                <a:srgbClr val="BEBEBE"/>
              </a:solidFill>
            </a:ln>
          </p:spPr>
          <p:txBody>
            <a:bodyPr wrap="square" lIns="0" tIns="0" rIns="0" bIns="0" rtlCol="0"/>
            <a:lstStyle/>
            <a:p>
              <a:endParaRPr sz="2855"/>
            </a:p>
          </p:txBody>
        </p:sp>
        <p:sp>
          <p:nvSpPr>
            <p:cNvPr id="106" name="object 106"/>
            <p:cNvSpPr/>
            <p:nvPr/>
          </p:nvSpPr>
          <p:spPr>
            <a:xfrm>
              <a:off x="3619995" y="2199055"/>
              <a:ext cx="4445" cy="152400"/>
            </a:xfrm>
            <a:custGeom>
              <a:avLst/>
              <a:gdLst/>
              <a:ahLst/>
              <a:cxnLst/>
              <a:rect l="l" t="t" r="r" b="b"/>
              <a:pathLst>
                <a:path w="4445" h="152400">
                  <a:moveTo>
                    <a:pt x="3962" y="0"/>
                  </a:moveTo>
                  <a:lnTo>
                    <a:pt x="0" y="0"/>
                  </a:lnTo>
                  <a:lnTo>
                    <a:pt x="0" y="152298"/>
                  </a:lnTo>
                  <a:lnTo>
                    <a:pt x="3962" y="152298"/>
                  </a:lnTo>
                  <a:lnTo>
                    <a:pt x="3962" y="0"/>
                  </a:lnTo>
                  <a:close/>
                </a:path>
              </a:pathLst>
            </a:custGeom>
            <a:solidFill>
              <a:srgbClr val="BEBEBE"/>
            </a:solidFill>
          </p:spPr>
          <p:txBody>
            <a:bodyPr wrap="square" lIns="0" tIns="0" rIns="0" bIns="0" rtlCol="0"/>
            <a:lstStyle/>
            <a:p>
              <a:endParaRPr sz="2855"/>
            </a:p>
          </p:txBody>
        </p:sp>
        <p:sp>
          <p:nvSpPr>
            <p:cNvPr id="107" name="object 107"/>
            <p:cNvSpPr/>
            <p:nvPr/>
          </p:nvSpPr>
          <p:spPr>
            <a:xfrm>
              <a:off x="3619995" y="2199055"/>
              <a:ext cx="4445" cy="152400"/>
            </a:xfrm>
            <a:custGeom>
              <a:avLst/>
              <a:gdLst/>
              <a:ahLst/>
              <a:cxnLst/>
              <a:rect l="l" t="t" r="r" b="b"/>
              <a:pathLst>
                <a:path w="4445" h="152400">
                  <a:moveTo>
                    <a:pt x="0" y="152298"/>
                  </a:moveTo>
                  <a:lnTo>
                    <a:pt x="3962" y="152298"/>
                  </a:lnTo>
                  <a:lnTo>
                    <a:pt x="3962" y="0"/>
                  </a:lnTo>
                  <a:lnTo>
                    <a:pt x="0" y="0"/>
                  </a:lnTo>
                  <a:lnTo>
                    <a:pt x="0" y="152298"/>
                  </a:lnTo>
                  <a:close/>
                </a:path>
              </a:pathLst>
            </a:custGeom>
            <a:ln w="3175">
              <a:solidFill>
                <a:srgbClr val="BEBEBE"/>
              </a:solidFill>
            </a:ln>
          </p:spPr>
          <p:txBody>
            <a:bodyPr wrap="square" lIns="0" tIns="0" rIns="0" bIns="0" rtlCol="0"/>
            <a:lstStyle/>
            <a:p>
              <a:endParaRPr sz="2855"/>
            </a:p>
          </p:txBody>
        </p:sp>
        <p:sp>
          <p:nvSpPr>
            <p:cNvPr id="108" name="object 108"/>
            <p:cNvSpPr/>
            <p:nvPr/>
          </p:nvSpPr>
          <p:spPr>
            <a:xfrm>
              <a:off x="3623957" y="2244166"/>
              <a:ext cx="4445" cy="107314"/>
            </a:xfrm>
            <a:custGeom>
              <a:avLst/>
              <a:gdLst/>
              <a:ahLst/>
              <a:cxnLst/>
              <a:rect l="l" t="t" r="r" b="b"/>
              <a:pathLst>
                <a:path w="4445" h="107314">
                  <a:moveTo>
                    <a:pt x="3962" y="0"/>
                  </a:moveTo>
                  <a:lnTo>
                    <a:pt x="0" y="0"/>
                  </a:lnTo>
                  <a:lnTo>
                    <a:pt x="0" y="107188"/>
                  </a:lnTo>
                  <a:lnTo>
                    <a:pt x="3962" y="107188"/>
                  </a:lnTo>
                  <a:lnTo>
                    <a:pt x="3962" y="0"/>
                  </a:lnTo>
                  <a:close/>
                </a:path>
              </a:pathLst>
            </a:custGeom>
            <a:solidFill>
              <a:srgbClr val="BEBEBE"/>
            </a:solidFill>
          </p:spPr>
          <p:txBody>
            <a:bodyPr wrap="square" lIns="0" tIns="0" rIns="0" bIns="0" rtlCol="0"/>
            <a:lstStyle/>
            <a:p>
              <a:endParaRPr sz="2855"/>
            </a:p>
          </p:txBody>
        </p:sp>
        <p:sp>
          <p:nvSpPr>
            <p:cNvPr id="109" name="object 109"/>
            <p:cNvSpPr/>
            <p:nvPr/>
          </p:nvSpPr>
          <p:spPr>
            <a:xfrm>
              <a:off x="3623957" y="2244166"/>
              <a:ext cx="4445" cy="107314"/>
            </a:xfrm>
            <a:custGeom>
              <a:avLst/>
              <a:gdLst/>
              <a:ahLst/>
              <a:cxnLst/>
              <a:rect l="l" t="t" r="r" b="b"/>
              <a:pathLst>
                <a:path w="4445" h="107314">
                  <a:moveTo>
                    <a:pt x="0" y="107188"/>
                  </a:moveTo>
                  <a:lnTo>
                    <a:pt x="3962" y="107188"/>
                  </a:lnTo>
                  <a:lnTo>
                    <a:pt x="3962" y="0"/>
                  </a:lnTo>
                  <a:lnTo>
                    <a:pt x="0" y="0"/>
                  </a:lnTo>
                  <a:lnTo>
                    <a:pt x="0" y="107188"/>
                  </a:lnTo>
                  <a:close/>
                </a:path>
              </a:pathLst>
            </a:custGeom>
            <a:ln w="3175">
              <a:solidFill>
                <a:srgbClr val="BEBEBE"/>
              </a:solidFill>
            </a:ln>
          </p:spPr>
          <p:txBody>
            <a:bodyPr wrap="square" lIns="0" tIns="0" rIns="0" bIns="0" rtlCol="0"/>
            <a:lstStyle/>
            <a:p>
              <a:endParaRPr sz="2855"/>
            </a:p>
          </p:txBody>
        </p:sp>
        <p:sp>
          <p:nvSpPr>
            <p:cNvPr id="110" name="object 110"/>
            <p:cNvSpPr/>
            <p:nvPr/>
          </p:nvSpPr>
          <p:spPr>
            <a:xfrm>
              <a:off x="3627818" y="2238578"/>
              <a:ext cx="4445" cy="113030"/>
            </a:xfrm>
            <a:custGeom>
              <a:avLst/>
              <a:gdLst/>
              <a:ahLst/>
              <a:cxnLst/>
              <a:rect l="l" t="t" r="r" b="b"/>
              <a:pathLst>
                <a:path w="4445" h="113030">
                  <a:moveTo>
                    <a:pt x="3962" y="0"/>
                  </a:moveTo>
                  <a:lnTo>
                    <a:pt x="0" y="0"/>
                  </a:lnTo>
                  <a:lnTo>
                    <a:pt x="0" y="112776"/>
                  </a:lnTo>
                  <a:lnTo>
                    <a:pt x="3962" y="112776"/>
                  </a:lnTo>
                  <a:lnTo>
                    <a:pt x="3962" y="0"/>
                  </a:lnTo>
                  <a:close/>
                </a:path>
              </a:pathLst>
            </a:custGeom>
            <a:solidFill>
              <a:srgbClr val="BEBEBE"/>
            </a:solidFill>
          </p:spPr>
          <p:txBody>
            <a:bodyPr wrap="square" lIns="0" tIns="0" rIns="0" bIns="0" rtlCol="0"/>
            <a:lstStyle/>
            <a:p>
              <a:endParaRPr sz="2855"/>
            </a:p>
          </p:txBody>
        </p:sp>
        <p:sp>
          <p:nvSpPr>
            <p:cNvPr id="111" name="object 111"/>
            <p:cNvSpPr/>
            <p:nvPr/>
          </p:nvSpPr>
          <p:spPr>
            <a:xfrm>
              <a:off x="3627818" y="2238578"/>
              <a:ext cx="4445" cy="113030"/>
            </a:xfrm>
            <a:custGeom>
              <a:avLst/>
              <a:gdLst/>
              <a:ahLst/>
              <a:cxnLst/>
              <a:rect l="l" t="t" r="r" b="b"/>
              <a:pathLst>
                <a:path w="4445" h="113030">
                  <a:moveTo>
                    <a:pt x="0" y="112776"/>
                  </a:moveTo>
                  <a:lnTo>
                    <a:pt x="3962" y="112776"/>
                  </a:lnTo>
                  <a:lnTo>
                    <a:pt x="3962" y="0"/>
                  </a:lnTo>
                  <a:lnTo>
                    <a:pt x="0" y="0"/>
                  </a:lnTo>
                  <a:lnTo>
                    <a:pt x="0" y="112776"/>
                  </a:lnTo>
                  <a:close/>
                </a:path>
              </a:pathLst>
            </a:custGeom>
            <a:ln w="3175">
              <a:solidFill>
                <a:srgbClr val="BEBEBE"/>
              </a:solidFill>
            </a:ln>
          </p:spPr>
          <p:txBody>
            <a:bodyPr wrap="square" lIns="0" tIns="0" rIns="0" bIns="0" rtlCol="0"/>
            <a:lstStyle/>
            <a:p>
              <a:endParaRPr sz="2855"/>
            </a:p>
          </p:txBody>
        </p:sp>
        <p:sp>
          <p:nvSpPr>
            <p:cNvPr id="112" name="object 112"/>
            <p:cNvSpPr/>
            <p:nvPr/>
          </p:nvSpPr>
          <p:spPr>
            <a:xfrm>
              <a:off x="3631780" y="2249855"/>
              <a:ext cx="4445" cy="101600"/>
            </a:xfrm>
            <a:custGeom>
              <a:avLst/>
              <a:gdLst/>
              <a:ahLst/>
              <a:cxnLst/>
              <a:rect l="l" t="t" r="r" b="b"/>
              <a:pathLst>
                <a:path w="4445" h="101600">
                  <a:moveTo>
                    <a:pt x="3962" y="0"/>
                  </a:moveTo>
                  <a:lnTo>
                    <a:pt x="0" y="0"/>
                  </a:lnTo>
                  <a:lnTo>
                    <a:pt x="0" y="101498"/>
                  </a:lnTo>
                  <a:lnTo>
                    <a:pt x="3962" y="101498"/>
                  </a:lnTo>
                  <a:lnTo>
                    <a:pt x="3962" y="0"/>
                  </a:lnTo>
                  <a:close/>
                </a:path>
              </a:pathLst>
            </a:custGeom>
            <a:solidFill>
              <a:srgbClr val="BEBEBE"/>
            </a:solidFill>
          </p:spPr>
          <p:txBody>
            <a:bodyPr wrap="square" lIns="0" tIns="0" rIns="0" bIns="0" rtlCol="0"/>
            <a:lstStyle/>
            <a:p>
              <a:endParaRPr sz="2855"/>
            </a:p>
          </p:txBody>
        </p:sp>
        <p:sp>
          <p:nvSpPr>
            <p:cNvPr id="113" name="object 113"/>
            <p:cNvSpPr/>
            <p:nvPr/>
          </p:nvSpPr>
          <p:spPr>
            <a:xfrm>
              <a:off x="3631780" y="2249855"/>
              <a:ext cx="4445" cy="101600"/>
            </a:xfrm>
            <a:custGeom>
              <a:avLst/>
              <a:gdLst/>
              <a:ahLst/>
              <a:cxnLst/>
              <a:rect l="l" t="t" r="r" b="b"/>
              <a:pathLst>
                <a:path w="4445" h="101600">
                  <a:moveTo>
                    <a:pt x="0" y="101498"/>
                  </a:moveTo>
                  <a:lnTo>
                    <a:pt x="3962" y="101498"/>
                  </a:lnTo>
                  <a:lnTo>
                    <a:pt x="3962" y="0"/>
                  </a:lnTo>
                  <a:lnTo>
                    <a:pt x="0" y="0"/>
                  </a:lnTo>
                  <a:lnTo>
                    <a:pt x="0" y="101498"/>
                  </a:lnTo>
                  <a:close/>
                </a:path>
              </a:pathLst>
            </a:custGeom>
            <a:ln w="3175">
              <a:solidFill>
                <a:srgbClr val="BEBEBE"/>
              </a:solidFill>
            </a:ln>
          </p:spPr>
          <p:txBody>
            <a:bodyPr wrap="square" lIns="0" tIns="0" rIns="0" bIns="0" rtlCol="0"/>
            <a:lstStyle/>
            <a:p>
              <a:endParaRPr sz="2855"/>
            </a:p>
          </p:txBody>
        </p:sp>
        <p:sp>
          <p:nvSpPr>
            <p:cNvPr id="114" name="object 114"/>
            <p:cNvSpPr/>
            <p:nvPr/>
          </p:nvSpPr>
          <p:spPr>
            <a:xfrm>
              <a:off x="3635743" y="2199055"/>
              <a:ext cx="4445" cy="152400"/>
            </a:xfrm>
            <a:custGeom>
              <a:avLst/>
              <a:gdLst/>
              <a:ahLst/>
              <a:cxnLst/>
              <a:rect l="l" t="t" r="r" b="b"/>
              <a:pathLst>
                <a:path w="4445" h="152400">
                  <a:moveTo>
                    <a:pt x="3962" y="0"/>
                  </a:moveTo>
                  <a:lnTo>
                    <a:pt x="0" y="0"/>
                  </a:lnTo>
                  <a:lnTo>
                    <a:pt x="0" y="152298"/>
                  </a:lnTo>
                  <a:lnTo>
                    <a:pt x="3962" y="152298"/>
                  </a:lnTo>
                  <a:lnTo>
                    <a:pt x="3962" y="0"/>
                  </a:lnTo>
                  <a:close/>
                </a:path>
              </a:pathLst>
            </a:custGeom>
            <a:solidFill>
              <a:srgbClr val="BEBEBE"/>
            </a:solidFill>
          </p:spPr>
          <p:txBody>
            <a:bodyPr wrap="square" lIns="0" tIns="0" rIns="0" bIns="0" rtlCol="0"/>
            <a:lstStyle/>
            <a:p>
              <a:endParaRPr sz="2855"/>
            </a:p>
          </p:txBody>
        </p:sp>
        <p:sp>
          <p:nvSpPr>
            <p:cNvPr id="115" name="object 115"/>
            <p:cNvSpPr/>
            <p:nvPr/>
          </p:nvSpPr>
          <p:spPr>
            <a:xfrm>
              <a:off x="3635743" y="2199055"/>
              <a:ext cx="4445" cy="152400"/>
            </a:xfrm>
            <a:custGeom>
              <a:avLst/>
              <a:gdLst/>
              <a:ahLst/>
              <a:cxnLst/>
              <a:rect l="l" t="t" r="r" b="b"/>
              <a:pathLst>
                <a:path w="4445" h="152400">
                  <a:moveTo>
                    <a:pt x="0" y="152298"/>
                  </a:moveTo>
                  <a:lnTo>
                    <a:pt x="3962" y="152298"/>
                  </a:lnTo>
                  <a:lnTo>
                    <a:pt x="3962" y="0"/>
                  </a:lnTo>
                  <a:lnTo>
                    <a:pt x="0" y="0"/>
                  </a:lnTo>
                  <a:lnTo>
                    <a:pt x="0" y="152298"/>
                  </a:lnTo>
                  <a:close/>
                </a:path>
              </a:pathLst>
            </a:custGeom>
            <a:ln w="3175">
              <a:solidFill>
                <a:srgbClr val="BEBEBE"/>
              </a:solidFill>
            </a:ln>
          </p:spPr>
          <p:txBody>
            <a:bodyPr wrap="square" lIns="0" tIns="0" rIns="0" bIns="0" rtlCol="0"/>
            <a:lstStyle/>
            <a:p>
              <a:endParaRPr sz="2855"/>
            </a:p>
          </p:txBody>
        </p:sp>
        <p:sp>
          <p:nvSpPr>
            <p:cNvPr id="116" name="object 116"/>
            <p:cNvSpPr/>
            <p:nvPr/>
          </p:nvSpPr>
          <p:spPr>
            <a:xfrm>
              <a:off x="3639705" y="2210333"/>
              <a:ext cx="4445" cy="141605"/>
            </a:xfrm>
            <a:custGeom>
              <a:avLst/>
              <a:gdLst/>
              <a:ahLst/>
              <a:cxnLst/>
              <a:rect l="l" t="t" r="r" b="b"/>
              <a:pathLst>
                <a:path w="4445" h="141605">
                  <a:moveTo>
                    <a:pt x="3962" y="0"/>
                  </a:moveTo>
                  <a:lnTo>
                    <a:pt x="0" y="0"/>
                  </a:lnTo>
                  <a:lnTo>
                    <a:pt x="0" y="141020"/>
                  </a:lnTo>
                  <a:lnTo>
                    <a:pt x="3962" y="141020"/>
                  </a:lnTo>
                  <a:lnTo>
                    <a:pt x="3962" y="0"/>
                  </a:lnTo>
                  <a:close/>
                </a:path>
              </a:pathLst>
            </a:custGeom>
            <a:solidFill>
              <a:srgbClr val="BEBEBE"/>
            </a:solidFill>
          </p:spPr>
          <p:txBody>
            <a:bodyPr wrap="square" lIns="0" tIns="0" rIns="0" bIns="0" rtlCol="0"/>
            <a:lstStyle/>
            <a:p>
              <a:endParaRPr sz="2855"/>
            </a:p>
          </p:txBody>
        </p:sp>
        <p:sp>
          <p:nvSpPr>
            <p:cNvPr id="117" name="object 117"/>
            <p:cNvSpPr/>
            <p:nvPr/>
          </p:nvSpPr>
          <p:spPr>
            <a:xfrm>
              <a:off x="3639705" y="2210333"/>
              <a:ext cx="4445" cy="141605"/>
            </a:xfrm>
            <a:custGeom>
              <a:avLst/>
              <a:gdLst/>
              <a:ahLst/>
              <a:cxnLst/>
              <a:rect l="l" t="t" r="r" b="b"/>
              <a:pathLst>
                <a:path w="4445" h="141605">
                  <a:moveTo>
                    <a:pt x="0" y="141020"/>
                  </a:moveTo>
                  <a:lnTo>
                    <a:pt x="3962" y="141020"/>
                  </a:lnTo>
                  <a:lnTo>
                    <a:pt x="3962" y="0"/>
                  </a:lnTo>
                  <a:lnTo>
                    <a:pt x="0" y="0"/>
                  </a:lnTo>
                  <a:lnTo>
                    <a:pt x="0" y="141020"/>
                  </a:lnTo>
                  <a:close/>
                </a:path>
              </a:pathLst>
            </a:custGeom>
            <a:ln w="3175">
              <a:solidFill>
                <a:srgbClr val="BEBEBE"/>
              </a:solidFill>
            </a:ln>
          </p:spPr>
          <p:txBody>
            <a:bodyPr wrap="square" lIns="0" tIns="0" rIns="0" bIns="0" rtlCol="0"/>
            <a:lstStyle/>
            <a:p>
              <a:endParaRPr sz="2855"/>
            </a:p>
          </p:txBody>
        </p:sp>
        <p:sp>
          <p:nvSpPr>
            <p:cNvPr id="118" name="object 118"/>
            <p:cNvSpPr/>
            <p:nvPr/>
          </p:nvSpPr>
          <p:spPr>
            <a:xfrm>
              <a:off x="3643667" y="2176500"/>
              <a:ext cx="4445" cy="175260"/>
            </a:xfrm>
            <a:custGeom>
              <a:avLst/>
              <a:gdLst/>
              <a:ahLst/>
              <a:cxnLst/>
              <a:rect l="l" t="t" r="r" b="b"/>
              <a:pathLst>
                <a:path w="4445" h="175260">
                  <a:moveTo>
                    <a:pt x="3962" y="0"/>
                  </a:moveTo>
                  <a:lnTo>
                    <a:pt x="0" y="0"/>
                  </a:lnTo>
                  <a:lnTo>
                    <a:pt x="0" y="174853"/>
                  </a:lnTo>
                  <a:lnTo>
                    <a:pt x="3962" y="174853"/>
                  </a:lnTo>
                  <a:lnTo>
                    <a:pt x="3962" y="0"/>
                  </a:lnTo>
                  <a:close/>
                </a:path>
              </a:pathLst>
            </a:custGeom>
            <a:solidFill>
              <a:srgbClr val="BEBEBE"/>
            </a:solidFill>
          </p:spPr>
          <p:txBody>
            <a:bodyPr wrap="square" lIns="0" tIns="0" rIns="0" bIns="0" rtlCol="0"/>
            <a:lstStyle/>
            <a:p>
              <a:endParaRPr sz="2855"/>
            </a:p>
          </p:txBody>
        </p:sp>
        <p:sp>
          <p:nvSpPr>
            <p:cNvPr id="119" name="object 119"/>
            <p:cNvSpPr/>
            <p:nvPr/>
          </p:nvSpPr>
          <p:spPr>
            <a:xfrm>
              <a:off x="3643667" y="2176500"/>
              <a:ext cx="4445" cy="175260"/>
            </a:xfrm>
            <a:custGeom>
              <a:avLst/>
              <a:gdLst/>
              <a:ahLst/>
              <a:cxnLst/>
              <a:rect l="l" t="t" r="r" b="b"/>
              <a:pathLst>
                <a:path w="4445" h="175260">
                  <a:moveTo>
                    <a:pt x="0" y="174853"/>
                  </a:moveTo>
                  <a:lnTo>
                    <a:pt x="3962" y="174853"/>
                  </a:lnTo>
                  <a:lnTo>
                    <a:pt x="3962" y="0"/>
                  </a:lnTo>
                  <a:lnTo>
                    <a:pt x="0" y="0"/>
                  </a:lnTo>
                  <a:lnTo>
                    <a:pt x="0" y="174853"/>
                  </a:lnTo>
                  <a:close/>
                </a:path>
              </a:pathLst>
            </a:custGeom>
            <a:ln w="3175">
              <a:solidFill>
                <a:srgbClr val="BEBEBE"/>
              </a:solidFill>
            </a:ln>
          </p:spPr>
          <p:txBody>
            <a:bodyPr wrap="square" lIns="0" tIns="0" rIns="0" bIns="0" rtlCol="0"/>
            <a:lstStyle/>
            <a:p>
              <a:endParaRPr sz="2855"/>
            </a:p>
          </p:txBody>
        </p:sp>
        <p:sp>
          <p:nvSpPr>
            <p:cNvPr id="120" name="object 120"/>
            <p:cNvSpPr/>
            <p:nvPr/>
          </p:nvSpPr>
          <p:spPr>
            <a:xfrm>
              <a:off x="3647630" y="2232888"/>
              <a:ext cx="4445" cy="118745"/>
            </a:xfrm>
            <a:custGeom>
              <a:avLst/>
              <a:gdLst/>
              <a:ahLst/>
              <a:cxnLst/>
              <a:rect l="l" t="t" r="r" b="b"/>
              <a:pathLst>
                <a:path w="4445" h="118744">
                  <a:moveTo>
                    <a:pt x="3962" y="0"/>
                  </a:moveTo>
                  <a:lnTo>
                    <a:pt x="0" y="0"/>
                  </a:lnTo>
                  <a:lnTo>
                    <a:pt x="0" y="118465"/>
                  </a:lnTo>
                  <a:lnTo>
                    <a:pt x="3962" y="118465"/>
                  </a:lnTo>
                  <a:lnTo>
                    <a:pt x="3962" y="0"/>
                  </a:lnTo>
                  <a:close/>
                </a:path>
              </a:pathLst>
            </a:custGeom>
            <a:solidFill>
              <a:srgbClr val="BEBEBE"/>
            </a:solidFill>
          </p:spPr>
          <p:txBody>
            <a:bodyPr wrap="square" lIns="0" tIns="0" rIns="0" bIns="0" rtlCol="0"/>
            <a:lstStyle/>
            <a:p>
              <a:endParaRPr sz="2855"/>
            </a:p>
          </p:txBody>
        </p:sp>
        <p:sp>
          <p:nvSpPr>
            <p:cNvPr id="121" name="object 121"/>
            <p:cNvSpPr/>
            <p:nvPr/>
          </p:nvSpPr>
          <p:spPr>
            <a:xfrm>
              <a:off x="3647630" y="2232888"/>
              <a:ext cx="4445" cy="118745"/>
            </a:xfrm>
            <a:custGeom>
              <a:avLst/>
              <a:gdLst/>
              <a:ahLst/>
              <a:cxnLst/>
              <a:rect l="l" t="t" r="r" b="b"/>
              <a:pathLst>
                <a:path w="4445" h="118744">
                  <a:moveTo>
                    <a:pt x="0" y="118465"/>
                  </a:moveTo>
                  <a:lnTo>
                    <a:pt x="3962" y="118465"/>
                  </a:lnTo>
                  <a:lnTo>
                    <a:pt x="3962" y="0"/>
                  </a:lnTo>
                  <a:lnTo>
                    <a:pt x="0" y="0"/>
                  </a:lnTo>
                  <a:lnTo>
                    <a:pt x="0" y="118465"/>
                  </a:lnTo>
                  <a:close/>
                </a:path>
              </a:pathLst>
            </a:custGeom>
            <a:ln w="3175">
              <a:solidFill>
                <a:srgbClr val="BEBEBE"/>
              </a:solidFill>
            </a:ln>
          </p:spPr>
          <p:txBody>
            <a:bodyPr wrap="square" lIns="0" tIns="0" rIns="0" bIns="0" rtlCol="0"/>
            <a:lstStyle/>
            <a:p>
              <a:endParaRPr sz="2855"/>
            </a:p>
          </p:txBody>
        </p:sp>
        <p:sp>
          <p:nvSpPr>
            <p:cNvPr id="122" name="object 122"/>
            <p:cNvSpPr/>
            <p:nvPr/>
          </p:nvSpPr>
          <p:spPr>
            <a:xfrm>
              <a:off x="3651592" y="2153945"/>
              <a:ext cx="4445" cy="197485"/>
            </a:xfrm>
            <a:custGeom>
              <a:avLst/>
              <a:gdLst/>
              <a:ahLst/>
              <a:cxnLst/>
              <a:rect l="l" t="t" r="r" b="b"/>
              <a:pathLst>
                <a:path w="4445" h="197485">
                  <a:moveTo>
                    <a:pt x="3962" y="0"/>
                  </a:moveTo>
                  <a:lnTo>
                    <a:pt x="0" y="0"/>
                  </a:lnTo>
                  <a:lnTo>
                    <a:pt x="0" y="197408"/>
                  </a:lnTo>
                  <a:lnTo>
                    <a:pt x="3962" y="197408"/>
                  </a:lnTo>
                  <a:lnTo>
                    <a:pt x="3962" y="0"/>
                  </a:lnTo>
                  <a:close/>
                </a:path>
              </a:pathLst>
            </a:custGeom>
            <a:solidFill>
              <a:srgbClr val="BEBEBE"/>
            </a:solidFill>
          </p:spPr>
          <p:txBody>
            <a:bodyPr wrap="square" lIns="0" tIns="0" rIns="0" bIns="0" rtlCol="0"/>
            <a:lstStyle/>
            <a:p>
              <a:endParaRPr sz="2855"/>
            </a:p>
          </p:txBody>
        </p:sp>
        <p:sp>
          <p:nvSpPr>
            <p:cNvPr id="123" name="object 123"/>
            <p:cNvSpPr/>
            <p:nvPr/>
          </p:nvSpPr>
          <p:spPr>
            <a:xfrm>
              <a:off x="3651592" y="2153945"/>
              <a:ext cx="4445" cy="197485"/>
            </a:xfrm>
            <a:custGeom>
              <a:avLst/>
              <a:gdLst/>
              <a:ahLst/>
              <a:cxnLst/>
              <a:rect l="l" t="t" r="r" b="b"/>
              <a:pathLst>
                <a:path w="4445" h="197485">
                  <a:moveTo>
                    <a:pt x="0" y="197408"/>
                  </a:moveTo>
                  <a:lnTo>
                    <a:pt x="3962" y="197408"/>
                  </a:lnTo>
                  <a:lnTo>
                    <a:pt x="3962" y="0"/>
                  </a:lnTo>
                  <a:lnTo>
                    <a:pt x="0" y="0"/>
                  </a:lnTo>
                  <a:lnTo>
                    <a:pt x="0" y="197408"/>
                  </a:lnTo>
                  <a:close/>
                </a:path>
              </a:pathLst>
            </a:custGeom>
            <a:ln w="3175">
              <a:solidFill>
                <a:srgbClr val="BEBEBE"/>
              </a:solidFill>
            </a:ln>
          </p:spPr>
          <p:txBody>
            <a:bodyPr wrap="square" lIns="0" tIns="0" rIns="0" bIns="0" rtlCol="0"/>
            <a:lstStyle/>
            <a:p>
              <a:endParaRPr sz="2855"/>
            </a:p>
          </p:txBody>
        </p:sp>
        <p:sp>
          <p:nvSpPr>
            <p:cNvPr id="124" name="object 124"/>
            <p:cNvSpPr/>
            <p:nvPr/>
          </p:nvSpPr>
          <p:spPr>
            <a:xfrm>
              <a:off x="3655555" y="2159634"/>
              <a:ext cx="4445" cy="191770"/>
            </a:xfrm>
            <a:custGeom>
              <a:avLst/>
              <a:gdLst/>
              <a:ahLst/>
              <a:cxnLst/>
              <a:rect l="l" t="t" r="r" b="b"/>
              <a:pathLst>
                <a:path w="4445" h="191769">
                  <a:moveTo>
                    <a:pt x="3962" y="0"/>
                  </a:moveTo>
                  <a:lnTo>
                    <a:pt x="0" y="0"/>
                  </a:lnTo>
                  <a:lnTo>
                    <a:pt x="0" y="191719"/>
                  </a:lnTo>
                  <a:lnTo>
                    <a:pt x="3962" y="191719"/>
                  </a:lnTo>
                  <a:lnTo>
                    <a:pt x="3962" y="0"/>
                  </a:lnTo>
                  <a:close/>
                </a:path>
              </a:pathLst>
            </a:custGeom>
            <a:solidFill>
              <a:srgbClr val="BEBEBE"/>
            </a:solidFill>
          </p:spPr>
          <p:txBody>
            <a:bodyPr wrap="square" lIns="0" tIns="0" rIns="0" bIns="0" rtlCol="0"/>
            <a:lstStyle/>
            <a:p>
              <a:endParaRPr sz="2855"/>
            </a:p>
          </p:txBody>
        </p:sp>
        <p:sp>
          <p:nvSpPr>
            <p:cNvPr id="125" name="object 125"/>
            <p:cNvSpPr/>
            <p:nvPr/>
          </p:nvSpPr>
          <p:spPr>
            <a:xfrm>
              <a:off x="3655555" y="2159634"/>
              <a:ext cx="4445" cy="191770"/>
            </a:xfrm>
            <a:custGeom>
              <a:avLst/>
              <a:gdLst/>
              <a:ahLst/>
              <a:cxnLst/>
              <a:rect l="l" t="t" r="r" b="b"/>
              <a:pathLst>
                <a:path w="4445" h="191769">
                  <a:moveTo>
                    <a:pt x="0" y="191719"/>
                  </a:moveTo>
                  <a:lnTo>
                    <a:pt x="3962" y="191719"/>
                  </a:lnTo>
                  <a:lnTo>
                    <a:pt x="3962" y="0"/>
                  </a:lnTo>
                  <a:lnTo>
                    <a:pt x="0" y="0"/>
                  </a:lnTo>
                  <a:lnTo>
                    <a:pt x="0" y="191719"/>
                  </a:lnTo>
                  <a:close/>
                </a:path>
              </a:pathLst>
            </a:custGeom>
            <a:ln w="3175">
              <a:solidFill>
                <a:srgbClr val="BEBEBE"/>
              </a:solidFill>
            </a:ln>
          </p:spPr>
          <p:txBody>
            <a:bodyPr wrap="square" lIns="0" tIns="0" rIns="0" bIns="0" rtlCol="0"/>
            <a:lstStyle/>
            <a:p>
              <a:endParaRPr sz="2855"/>
            </a:p>
          </p:txBody>
        </p:sp>
        <p:sp>
          <p:nvSpPr>
            <p:cNvPr id="126" name="object 126"/>
            <p:cNvSpPr/>
            <p:nvPr/>
          </p:nvSpPr>
          <p:spPr>
            <a:xfrm>
              <a:off x="3659517" y="2193467"/>
              <a:ext cx="4445" cy="158115"/>
            </a:xfrm>
            <a:custGeom>
              <a:avLst/>
              <a:gdLst/>
              <a:ahLst/>
              <a:cxnLst/>
              <a:rect l="l" t="t" r="r" b="b"/>
              <a:pathLst>
                <a:path w="4445" h="158114">
                  <a:moveTo>
                    <a:pt x="3962" y="0"/>
                  </a:moveTo>
                  <a:lnTo>
                    <a:pt x="0" y="0"/>
                  </a:lnTo>
                  <a:lnTo>
                    <a:pt x="0" y="157886"/>
                  </a:lnTo>
                  <a:lnTo>
                    <a:pt x="3962" y="157886"/>
                  </a:lnTo>
                  <a:lnTo>
                    <a:pt x="3962" y="0"/>
                  </a:lnTo>
                  <a:close/>
                </a:path>
              </a:pathLst>
            </a:custGeom>
            <a:solidFill>
              <a:srgbClr val="BEBEBE"/>
            </a:solidFill>
          </p:spPr>
          <p:txBody>
            <a:bodyPr wrap="square" lIns="0" tIns="0" rIns="0" bIns="0" rtlCol="0"/>
            <a:lstStyle/>
            <a:p>
              <a:endParaRPr sz="2855"/>
            </a:p>
          </p:txBody>
        </p:sp>
        <p:sp>
          <p:nvSpPr>
            <p:cNvPr id="127" name="object 127"/>
            <p:cNvSpPr/>
            <p:nvPr/>
          </p:nvSpPr>
          <p:spPr>
            <a:xfrm>
              <a:off x="3659517" y="2193467"/>
              <a:ext cx="4445" cy="158115"/>
            </a:xfrm>
            <a:custGeom>
              <a:avLst/>
              <a:gdLst/>
              <a:ahLst/>
              <a:cxnLst/>
              <a:rect l="l" t="t" r="r" b="b"/>
              <a:pathLst>
                <a:path w="4445" h="158114">
                  <a:moveTo>
                    <a:pt x="0" y="157886"/>
                  </a:moveTo>
                  <a:lnTo>
                    <a:pt x="3962" y="157886"/>
                  </a:lnTo>
                  <a:lnTo>
                    <a:pt x="3962" y="0"/>
                  </a:lnTo>
                  <a:lnTo>
                    <a:pt x="0" y="0"/>
                  </a:lnTo>
                  <a:lnTo>
                    <a:pt x="0" y="157886"/>
                  </a:lnTo>
                  <a:close/>
                </a:path>
              </a:pathLst>
            </a:custGeom>
            <a:ln w="3175">
              <a:solidFill>
                <a:srgbClr val="BEBEBE"/>
              </a:solidFill>
            </a:ln>
          </p:spPr>
          <p:txBody>
            <a:bodyPr wrap="square" lIns="0" tIns="0" rIns="0" bIns="0" rtlCol="0"/>
            <a:lstStyle/>
            <a:p>
              <a:endParaRPr sz="2855"/>
            </a:p>
          </p:txBody>
        </p:sp>
        <p:sp>
          <p:nvSpPr>
            <p:cNvPr id="128" name="object 128"/>
            <p:cNvSpPr/>
            <p:nvPr/>
          </p:nvSpPr>
          <p:spPr>
            <a:xfrm>
              <a:off x="3663479" y="2182190"/>
              <a:ext cx="4445" cy="169545"/>
            </a:xfrm>
            <a:custGeom>
              <a:avLst/>
              <a:gdLst/>
              <a:ahLst/>
              <a:cxnLst/>
              <a:rect l="l" t="t" r="r" b="b"/>
              <a:pathLst>
                <a:path w="4445" h="169544">
                  <a:moveTo>
                    <a:pt x="3962" y="0"/>
                  </a:moveTo>
                  <a:lnTo>
                    <a:pt x="0" y="0"/>
                  </a:lnTo>
                  <a:lnTo>
                    <a:pt x="0" y="169164"/>
                  </a:lnTo>
                  <a:lnTo>
                    <a:pt x="3962" y="169164"/>
                  </a:lnTo>
                  <a:lnTo>
                    <a:pt x="3962" y="0"/>
                  </a:lnTo>
                  <a:close/>
                </a:path>
              </a:pathLst>
            </a:custGeom>
            <a:solidFill>
              <a:srgbClr val="BEBEBE"/>
            </a:solidFill>
          </p:spPr>
          <p:txBody>
            <a:bodyPr wrap="square" lIns="0" tIns="0" rIns="0" bIns="0" rtlCol="0"/>
            <a:lstStyle/>
            <a:p>
              <a:endParaRPr sz="2855"/>
            </a:p>
          </p:txBody>
        </p:sp>
        <p:sp>
          <p:nvSpPr>
            <p:cNvPr id="129" name="object 129"/>
            <p:cNvSpPr/>
            <p:nvPr/>
          </p:nvSpPr>
          <p:spPr>
            <a:xfrm>
              <a:off x="3663479" y="2182190"/>
              <a:ext cx="4445" cy="169545"/>
            </a:xfrm>
            <a:custGeom>
              <a:avLst/>
              <a:gdLst/>
              <a:ahLst/>
              <a:cxnLst/>
              <a:rect l="l" t="t" r="r" b="b"/>
              <a:pathLst>
                <a:path w="4445" h="169544">
                  <a:moveTo>
                    <a:pt x="0" y="169164"/>
                  </a:moveTo>
                  <a:lnTo>
                    <a:pt x="3962" y="169164"/>
                  </a:lnTo>
                  <a:lnTo>
                    <a:pt x="3962" y="0"/>
                  </a:lnTo>
                  <a:lnTo>
                    <a:pt x="0" y="0"/>
                  </a:lnTo>
                  <a:lnTo>
                    <a:pt x="0" y="169164"/>
                  </a:lnTo>
                  <a:close/>
                </a:path>
              </a:pathLst>
            </a:custGeom>
            <a:ln w="3175">
              <a:solidFill>
                <a:srgbClr val="BEBEBE"/>
              </a:solidFill>
            </a:ln>
          </p:spPr>
          <p:txBody>
            <a:bodyPr wrap="square" lIns="0" tIns="0" rIns="0" bIns="0" rtlCol="0"/>
            <a:lstStyle/>
            <a:p>
              <a:endParaRPr sz="2855"/>
            </a:p>
          </p:txBody>
        </p:sp>
        <p:sp>
          <p:nvSpPr>
            <p:cNvPr id="130" name="object 130"/>
            <p:cNvSpPr/>
            <p:nvPr/>
          </p:nvSpPr>
          <p:spPr>
            <a:xfrm>
              <a:off x="3667340" y="2204745"/>
              <a:ext cx="4445" cy="146685"/>
            </a:xfrm>
            <a:custGeom>
              <a:avLst/>
              <a:gdLst/>
              <a:ahLst/>
              <a:cxnLst/>
              <a:rect l="l" t="t" r="r" b="b"/>
              <a:pathLst>
                <a:path w="4445" h="146685">
                  <a:moveTo>
                    <a:pt x="3962" y="0"/>
                  </a:moveTo>
                  <a:lnTo>
                    <a:pt x="0" y="0"/>
                  </a:lnTo>
                  <a:lnTo>
                    <a:pt x="0" y="146608"/>
                  </a:lnTo>
                  <a:lnTo>
                    <a:pt x="3962" y="146608"/>
                  </a:lnTo>
                  <a:lnTo>
                    <a:pt x="3962" y="0"/>
                  </a:lnTo>
                  <a:close/>
                </a:path>
              </a:pathLst>
            </a:custGeom>
            <a:solidFill>
              <a:srgbClr val="BEBEBE"/>
            </a:solidFill>
          </p:spPr>
          <p:txBody>
            <a:bodyPr wrap="square" lIns="0" tIns="0" rIns="0" bIns="0" rtlCol="0"/>
            <a:lstStyle/>
            <a:p>
              <a:endParaRPr sz="2855"/>
            </a:p>
          </p:txBody>
        </p:sp>
        <p:sp>
          <p:nvSpPr>
            <p:cNvPr id="131" name="object 131"/>
            <p:cNvSpPr/>
            <p:nvPr/>
          </p:nvSpPr>
          <p:spPr>
            <a:xfrm>
              <a:off x="3667340" y="2204745"/>
              <a:ext cx="4445" cy="146685"/>
            </a:xfrm>
            <a:custGeom>
              <a:avLst/>
              <a:gdLst/>
              <a:ahLst/>
              <a:cxnLst/>
              <a:rect l="l" t="t" r="r" b="b"/>
              <a:pathLst>
                <a:path w="4445" h="146685">
                  <a:moveTo>
                    <a:pt x="0" y="146608"/>
                  </a:moveTo>
                  <a:lnTo>
                    <a:pt x="3962" y="146608"/>
                  </a:lnTo>
                  <a:lnTo>
                    <a:pt x="3962" y="0"/>
                  </a:lnTo>
                  <a:lnTo>
                    <a:pt x="0" y="0"/>
                  </a:lnTo>
                  <a:lnTo>
                    <a:pt x="0" y="146608"/>
                  </a:lnTo>
                  <a:close/>
                </a:path>
              </a:pathLst>
            </a:custGeom>
            <a:ln w="3175">
              <a:solidFill>
                <a:srgbClr val="BEBEBE"/>
              </a:solidFill>
            </a:ln>
          </p:spPr>
          <p:txBody>
            <a:bodyPr wrap="square" lIns="0" tIns="0" rIns="0" bIns="0" rtlCol="0"/>
            <a:lstStyle/>
            <a:p>
              <a:endParaRPr sz="2855"/>
            </a:p>
          </p:txBody>
        </p:sp>
        <p:sp>
          <p:nvSpPr>
            <p:cNvPr id="132" name="object 132"/>
            <p:cNvSpPr/>
            <p:nvPr/>
          </p:nvSpPr>
          <p:spPr>
            <a:xfrm>
              <a:off x="3671303" y="2137079"/>
              <a:ext cx="4445" cy="214629"/>
            </a:xfrm>
            <a:custGeom>
              <a:avLst/>
              <a:gdLst/>
              <a:ahLst/>
              <a:cxnLst/>
              <a:rect l="l" t="t" r="r" b="b"/>
              <a:pathLst>
                <a:path w="4445" h="214630">
                  <a:moveTo>
                    <a:pt x="3962" y="0"/>
                  </a:moveTo>
                  <a:lnTo>
                    <a:pt x="0" y="0"/>
                  </a:lnTo>
                  <a:lnTo>
                    <a:pt x="0" y="214274"/>
                  </a:lnTo>
                  <a:lnTo>
                    <a:pt x="3962" y="214274"/>
                  </a:lnTo>
                  <a:lnTo>
                    <a:pt x="3962" y="0"/>
                  </a:lnTo>
                  <a:close/>
                </a:path>
              </a:pathLst>
            </a:custGeom>
            <a:solidFill>
              <a:srgbClr val="BEBEBE"/>
            </a:solidFill>
          </p:spPr>
          <p:txBody>
            <a:bodyPr wrap="square" lIns="0" tIns="0" rIns="0" bIns="0" rtlCol="0"/>
            <a:lstStyle/>
            <a:p>
              <a:endParaRPr sz="2855"/>
            </a:p>
          </p:txBody>
        </p:sp>
        <p:sp>
          <p:nvSpPr>
            <p:cNvPr id="133" name="object 133"/>
            <p:cNvSpPr/>
            <p:nvPr/>
          </p:nvSpPr>
          <p:spPr>
            <a:xfrm>
              <a:off x="3671303" y="2137079"/>
              <a:ext cx="4445" cy="214629"/>
            </a:xfrm>
            <a:custGeom>
              <a:avLst/>
              <a:gdLst/>
              <a:ahLst/>
              <a:cxnLst/>
              <a:rect l="l" t="t" r="r" b="b"/>
              <a:pathLst>
                <a:path w="4445" h="214630">
                  <a:moveTo>
                    <a:pt x="0" y="214274"/>
                  </a:moveTo>
                  <a:lnTo>
                    <a:pt x="3962" y="214274"/>
                  </a:lnTo>
                  <a:lnTo>
                    <a:pt x="3962" y="0"/>
                  </a:lnTo>
                  <a:lnTo>
                    <a:pt x="0" y="0"/>
                  </a:lnTo>
                  <a:lnTo>
                    <a:pt x="0" y="214274"/>
                  </a:lnTo>
                  <a:close/>
                </a:path>
              </a:pathLst>
            </a:custGeom>
            <a:ln w="3175">
              <a:solidFill>
                <a:srgbClr val="BEBEBE"/>
              </a:solidFill>
            </a:ln>
          </p:spPr>
          <p:txBody>
            <a:bodyPr wrap="square" lIns="0" tIns="0" rIns="0" bIns="0" rtlCol="0"/>
            <a:lstStyle/>
            <a:p>
              <a:endParaRPr sz="2855"/>
            </a:p>
          </p:txBody>
        </p:sp>
        <p:sp>
          <p:nvSpPr>
            <p:cNvPr id="134" name="object 134"/>
            <p:cNvSpPr/>
            <p:nvPr/>
          </p:nvSpPr>
          <p:spPr>
            <a:xfrm>
              <a:off x="3675265"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135" name="object 135"/>
            <p:cNvSpPr/>
            <p:nvPr/>
          </p:nvSpPr>
          <p:spPr>
            <a:xfrm>
              <a:off x="3675265" y="2216022"/>
              <a:ext cx="4445" cy="135890"/>
            </a:xfrm>
            <a:custGeom>
              <a:avLst/>
              <a:gdLst/>
              <a:ahLst/>
              <a:cxnLst/>
              <a:rect l="l" t="t" r="r" b="b"/>
              <a:pathLst>
                <a:path w="4445" h="135889">
                  <a:moveTo>
                    <a:pt x="0" y="135331"/>
                  </a:moveTo>
                  <a:lnTo>
                    <a:pt x="3962" y="135331"/>
                  </a:lnTo>
                  <a:lnTo>
                    <a:pt x="3962" y="0"/>
                  </a:lnTo>
                  <a:lnTo>
                    <a:pt x="0" y="0"/>
                  </a:lnTo>
                  <a:lnTo>
                    <a:pt x="0" y="135331"/>
                  </a:lnTo>
                  <a:close/>
                </a:path>
              </a:pathLst>
            </a:custGeom>
            <a:ln w="3175">
              <a:solidFill>
                <a:srgbClr val="BEBEBE"/>
              </a:solidFill>
            </a:ln>
          </p:spPr>
          <p:txBody>
            <a:bodyPr wrap="square" lIns="0" tIns="0" rIns="0" bIns="0" rtlCol="0"/>
            <a:lstStyle/>
            <a:p>
              <a:endParaRPr sz="2855"/>
            </a:p>
          </p:txBody>
        </p:sp>
        <p:sp>
          <p:nvSpPr>
            <p:cNvPr id="136" name="object 136"/>
            <p:cNvSpPr/>
            <p:nvPr/>
          </p:nvSpPr>
          <p:spPr>
            <a:xfrm>
              <a:off x="3679227" y="2232888"/>
              <a:ext cx="4445" cy="118745"/>
            </a:xfrm>
            <a:custGeom>
              <a:avLst/>
              <a:gdLst/>
              <a:ahLst/>
              <a:cxnLst/>
              <a:rect l="l" t="t" r="r" b="b"/>
              <a:pathLst>
                <a:path w="4445" h="118744">
                  <a:moveTo>
                    <a:pt x="3962" y="0"/>
                  </a:moveTo>
                  <a:lnTo>
                    <a:pt x="0" y="0"/>
                  </a:lnTo>
                  <a:lnTo>
                    <a:pt x="0" y="118465"/>
                  </a:lnTo>
                  <a:lnTo>
                    <a:pt x="3962" y="118465"/>
                  </a:lnTo>
                  <a:lnTo>
                    <a:pt x="3962" y="0"/>
                  </a:lnTo>
                  <a:close/>
                </a:path>
              </a:pathLst>
            </a:custGeom>
            <a:solidFill>
              <a:srgbClr val="BEBEBE"/>
            </a:solidFill>
          </p:spPr>
          <p:txBody>
            <a:bodyPr wrap="square" lIns="0" tIns="0" rIns="0" bIns="0" rtlCol="0"/>
            <a:lstStyle/>
            <a:p>
              <a:endParaRPr sz="2855"/>
            </a:p>
          </p:txBody>
        </p:sp>
        <p:sp>
          <p:nvSpPr>
            <p:cNvPr id="137" name="object 137"/>
            <p:cNvSpPr/>
            <p:nvPr/>
          </p:nvSpPr>
          <p:spPr>
            <a:xfrm>
              <a:off x="3679227" y="2232888"/>
              <a:ext cx="4445" cy="118745"/>
            </a:xfrm>
            <a:custGeom>
              <a:avLst/>
              <a:gdLst/>
              <a:ahLst/>
              <a:cxnLst/>
              <a:rect l="l" t="t" r="r" b="b"/>
              <a:pathLst>
                <a:path w="4445" h="118744">
                  <a:moveTo>
                    <a:pt x="0" y="118465"/>
                  </a:moveTo>
                  <a:lnTo>
                    <a:pt x="3962" y="118465"/>
                  </a:lnTo>
                  <a:lnTo>
                    <a:pt x="3962" y="0"/>
                  </a:lnTo>
                  <a:lnTo>
                    <a:pt x="0" y="0"/>
                  </a:lnTo>
                  <a:lnTo>
                    <a:pt x="0" y="118465"/>
                  </a:lnTo>
                  <a:close/>
                </a:path>
              </a:pathLst>
            </a:custGeom>
            <a:ln w="3175">
              <a:solidFill>
                <a:srgbClr val="BEBEBE"/>
              </a:solidFill>
            </a:ln>
          </p:spPr>
          <p:txBody>
            <a:bodyPr wrap="square" lIns="0" tIns="0" rIns="0" bIns="0" rtlCol="0"/>
            <a:lstStyle/>
            <a:p>
              <a:endParaRPr sz="2855"/>
            </a:p>
          </p:txBody>
        </p:sp>
        <p:sp>
          <p:nvSpPr>
            <p:cNvPr id="138" name="object 138"/>
            <p:cNvSpPr/>
            <p:nvPr/>
          </p:nvSpPr>
          <p:spPr>
            <a:xfrm>
              <a:off x="3683190" y="2137079"/>
              <a:ext cx="4445" cy="214629"/>
            </a:xfrm>
            <a:custGeom>
              <a:avLst/>
              <a:gdLst/>
              <a:ahLst/>
              <a:cxnLst/>
              <a:rect l="l" t="t" r="r" b="b"/>
              <a:pathLst>
                <a:path w="4445" h="214630">
                  <a:moveTo>
                    <a:pt x="3962" y="0"/>
                  </a:moveTo>
                  <a:lnTo>
                    <a:pt x="0" y="0"/>
                  </a:lnTo>
                  <a:lnTo>
                    <a:pt x="0" y="214274"/>
                  </a:lnTo>
                  <a:lnTo>
                    <a:pt x="3962" y="214274"/>
                  </a:lnTo>
                  <a:lnTo>
                    <a:pt x="3962" y="0"/>
                  </a:lnTo>
                  <a:close/>
                </a:path>
              </a:pathLst>
            </a:custGeom>
            <a:solidFill>
              <a:srgbClr val="BEBEBE"/>
            </a:solidFill>
          </p:spPr>
          <p:txBody>
            <a:bodyPr wrap="square" lIns="0" tIns="0" rIns="0" bIns="0" rtlCol="0"/>
            <a:lstStyle/>
            <a:p>
              <a:endParaRPr sz="2855"/>
            </a:p>
          </p:txBody>
        </p:sp>
        <p:sp>
          <p:nvSpPr>
            <p:cNvPr id="139" name="object 139"/>
            <p:cNvSpPr/>
            <p:nvPr/>
          </p:nvSpPr>
          <p:spPr>
            <a:xfrm>
              <a:off x="3683190" y="2137079"/>
              <a:ext cx="4445" cy="214629"/>
            </a:xfrm>
            <a:custGeom>
              <a:avLst/>
              <a:gdLst/>
              <a:ahLst/>
              <a:cxnLst/>
              <a:rect l="l" t="t" r="r" b="b"/>
              <a:pathLst>
                <a:path w="4445" h="214630">
                  <a:moveTo>
                    <a:pt x="0" y="214274"/>
                  </a:moveTo>
                  <a:lnTo>
                    <a:pt x="3962" y="214274"/>
                  </a:lnTo>
                  <a:lnTo>
                    <a:pt x="3962" y="0"/>
                  </a:lnTo>
                  <a:lnTo>
                    <a:pt x="0" y="0"/>
                  </a:lnTo>
                  <a:lnTo>
                    <a:pt x="0" y="214274"/>
                  </a:lnTo>
                  <a:close/>
                </a:path>
              </a:pathLst>
            </a:custGeom>
            <a:ln w="3175">
              <a:solidFill>
                <a:srgbClr val="BEBEBE"/>
              </a:solidFill>
            </a:ln>
          </p:spPr>
          <p:txBody>
            <a:bodyPr wrap="square" lIns="0" tIns="0" rIns="0" bIns="0" rtlCol="0"/>
            <a:lstStyle/>
            <a:p>
              <a:endParaRPr sz="2855"/>
            </a:p>
          </p:txBody>
        </p:sp>
        <p:sp>
          <p:nvSpPr>
            <p:cNvPr id="140" name="object 140"/>
            <p:cNvSpPr/>
            <p:nvPr/>
          </p:nvSpPr>
          <p:spPr>
            <a:xfrm>
              <a:off x="3687152" y="2148357"/>
              <a:ext cx="4445" cy="203200"/>
            </a:xfrm>
            <a:custGeom>
              <a:avLst/>
              <a:gdLst/>
              <a:ahLst/>
              <a:cxnLst/>
              <a:rect l="l" t="t" r="r" b="b"/>
              <a:pathLst>
                <a:path w="4445" h="203200">
                  <a:moveTo>
                    <a:pt x="3962" y="0"/>
                  </a:moveTo>
                  <a:lnTo>
                    <a:pt x="0" y="0"/>
                  </a:lnTo>
                  <a:lnTo>
                    <a:pt x="0" y="202996"/>
                  </a:lnTo>
                  <a:lnTo>
                    <a:pt x="3962" y="202996"/>
                  </a:lnTo>
                  <a:lnTo>
                    <a:pt x="3962" y="0"/>
                  </a:lnTo>
                  <a:close/>
                </a:path>
              </a:pathLst>
            </a:custGeom>
            <a:solidFill>
              <a:srgbClr val="BEBEBE"/>
            </a:solidFill>
          </p:spPr>
          <p:txBody>
            <a:bodyPr wrap="square" lIns="0" tIns="0" rIns="0" bIns="0" rtlCol="0"/>
            <a:lstStyle/>
            <a:p>
              <a:endParaRPr sz="2855"/>
            </a:p>
          </p:txBody>
        </p:sp>
        <p:sp>
          <p:nvSpPr>
            <p:cNvPr id="141" name="object 141"/>
            <p:cNvSpPr/>
            <p:nvPr/>
          </p:nvSpPr>
          <p:spPr>
            <a:xfrm>
              <a:off x="3687152" y="2148357"/>
              <a:ext cx="4445" cy="203200"/>
            </a:xfrm>
            <a:custGeom>
              <a:avLst/>
              <a:gdLst/>
              <a:ahLst/>
              <a:cxnLst/>
              <a:rect l="l" t="t" r="r" b="b"/>
              <a:pathLst>
                <a:path w="4445" h="203200">
                  <a:moveTo>
                    <a:pt x="0" y="202996"/>
                  </a:moveTo>
                  <a:lnTo>
                    <a:pt x="3962" y="202996"/>
                  </a:lnTo>
                  <a:lnTo>
                    <a:pt x="3962" y="0"/>
                  </a:lnTo>
                  <a:lnTo>
                    <a:pt x="0" y="0"/>
                  </a:lnTo>
                  <a:lnTo>
                    <a:pt x="0" y="202996"/>
                  </a:lnTo>
                  <a:close/>
                </a:path>
              </a:pathLst>
            </a:custGeom>
            <a:ln w="3175">
              <a:solidFill>
                <a:srgbClr val="BEBEBE"/>
              </a:solidFill>
            </a:ln>
          </p:spPr>
          <p:txBody>
            <a:bodyPr wrap="square" lIns="0" tIns="0" rIns="0" bIns="0" rtlCol="0"/>
            <a:lstStyle/>
            <a:p>
              <a:endParaRPr sz="2855"/>
            </a:p>
          </p:txBody>
        </p:sp>
        <p:sp>
          <p:nvSpPr>
            <p:cNvPr id="142" name="object 142"/>
            <p:cNvSpPr/>
            <p:nvPr/>
          </p:nvSpPr>
          <p:spPr>
            <a:xfrm>
              <a:off x="3691115" y="2187778"/>
              <a:ext cx="4445" cy="163830"/>
            </a:xfrm>
            <a:custGeom>
              <a:avLst/>
              <a:gdLst/>
              <a:ahLst/>
              <a:cxnLst/>
              <a:rect l="l" t="t" r="r" b="b"/>
              <a:pathLst>
                <a:path w="4445" h="163830">
                  <a:moveTo>
                    <a:pt x="3962" y="0"/>
                  </a:moveTo>
                  <a:lnTo>
                    <a:pt x="0" y="0"/>
                  </a:lnTo>
                  <a:lnTo>
                    <a:pt x="0" y="163576"/>
                  </a:lnTo>
                  <a:lnTo>
                    <a:pt x="3962" y="163576"/>
                  </a:lnTo>
                  <a:lnTo>
                    <a:pt x="3962" y="0"/>
                  </a:lnTo>
                  <a:close/>
                </a:path>
              </a:pathLst>
            </a:custGeom>
            <a:solidFill>
              <a:srgbClr val="BEBEBE"/>
            </a:solidFill>
          </p:spPr>
          <p:txBody>
            <a:bodyPr wrap="square" lIns="0" tIns="0" rIns="0" bIns="0" rtlCol="0"/>
            <a:lstStyle/>
            <a:p>
              <a:endParaRPr sz="2855"/>
            </a:p>
          </p:txBody>
        </p:sp>
        <p:sp>
          <p:nvSpPr>
            <p:cNvPr id="143" name="object 143"/>
            <p:cNvSpPr/>
            <p:nvPr/>
          </p:nvSpPr>
          <p:spPr>
            <a:xfrm>
              <a:off x="3691115" y="2187778"/>
              <a:ext cx="4445" cy="163830"/>
            </a:xfrm>
            <a:custGeom>
              <a:avLst/>
              <a:gdLst/>
              <a:ahLst/>
              <a:cxnLst/>
              <a:rect l="l" t="t" r="r" b="b"/>
              <a:pathLst>
                <a:path w="4445" h="163830">
                  <a:moveTo>
                    <a:pt x="0" y="163576"/>
                  </a:moveTo>
                  <a:lnTo>
                    <a:pt x="3962" y="163576"/>
                  </a:lnTo>
                  <a:lnTo>
                    <a:pt x="3962" y="0"/>
                  </a:lnTo>
                  <a:lnTo>
                    <a:pt x="0" y="0"/>
                  </a:lnTo>
                  <a:lnTo>
                    <a:pt x="0" y="163576"/>
                  </a:lnTo>
                  <a:close/>
                </a:path>
              </a:pathLst>
            </a:custGeom>
            <a:ln w="3175">
              <a:solidFill>
                <a:srgbClr val="BEBEBE"/>
              </a:solidFill>
            </a:ln>
          </p:spPr>
          <p:txBody>
            <a:bodyPr wrap="square" lIns="0" tIns="0" rIns="0" bIns="0" rtlCol="0"/>
            <a:lstStyle/>
            <a:p>
              <a:endParaRPr sz="2855"/>
            </a:p>
          </p:txBody>
        </p:sp>
        <p:sp>
          <p:nvSpPr>
            <p:cNvPr id="144" name="object 144"/>
            <p:cNvSpPr/>
            <p:nvPr/>
          </p:nvSpPr>
          <p:spPr>
            <a:xfrm>
              <a:off x="3695077" y="2187778"/>
              <a:ext cx="4445" cy="163830"/>
            </a:xfrm>
            <a:custGeom>
              <a:avLst/>
              <a:gdLst/>
              <a:ahLst/>
              <a:cxnLst/>
              <a:rect l="l" t="t" r="r" b="b"/>
              <a:pathLst>
                <a:path w="4445" h="163830">
                  <a:moveTo>
                    <a:pt x="3962" y="0"/>
                  </a:moveTo>
                  <a:lnTo>
                    <a:pt x="0" y="0"/>
                  </a:lnTo>
                  <a:lnTo>
                    <a:pt x="0" y="163576"/>
                  </a:lnTo>
                  <a:lnTo>
                    <a:pt x="3962" y="163576"/>
                  </a:lnTo>
                  <a:lnTo>
                    <a:pt x="3962" y="0"/>
                  </a:lnTo>
                  <a:close/>
                </a:path>
              </a:pathLst>
            </a:custGeom>
            <a:solidFill>
              <a:srgbClr val="BEBEBE"/>
            </a:solidFill>
          </p:spPr>
          <p:txBody>
            <a:bodyPr wrap="square" lIns="0" tIns="0" rIns="0" bIns="0" rtlCol="0"/>
            <a:lstStyle/>
            <a:p>
              <a:endParaRPr sz="2855"/>
            </a:p>
          </p:txBody>
        </p:sp>
        <p:sp>
          <p:nvSpPr>
            <p:cNvPr id="145" name="object 145"/>
            <p:cNvSpPr/>
            <p:nvPr/>
          </p:nvSpPr>
          <p:spPr>
            <a:xfrm>
              <a:off x="3695077" y="2187778"/>
              <a:ext cx="4445" cy="163830"/>
            </a:xfrm>
            <a:custGeom>
              <a:avLst/>
              <a:gdLst/>
              <a:ahLst/>
              <a:cxnLst/>
              <a:rect l="l" t="t" r="r" b="b"/>
              <a:pathLst>
                <a:path w="4445" h="163830">
                  <a:moveTo>
                    <a:pt x="0" y="163576"/>
                  </a:moveTo>
                  <a:lnTo>
                    <a:pt x="3962" y="163576"/>
                  </a:lnTo>
                  <a:lnTo>
                    <a:pt x="3962" y="0"/>
                  </a:lnTo>
                  <a:lnTo>
                    <a:pt x="0" y="0"/>
                  </a:lnTo>
                  <a:lnTo>
                    <a:pt x="0" y="163576"/>
                  </a:lnTo>
                  <a:close/>
                </a:path>
              </a:pathLst>
            </a:custGeom>
            <a:ln w="3175">
              <a:solidFill>
                <a:srgbClr val="BEBEBE"/>
              </a:solidFill>
            </a:ln>
          </p:spPr>
          <p:txBody>
            <a:bodyPr wrap="square" lIns="0" tIns="0" rIns="0" bIns="0" rtlCol="0"/>
            <a:lstStyle/>
            <a:p>
              <a:endParaRPr sz="2855"/>
            </a:p>
          </p:txBody>
        </p:sp>
        <p:sp>
          <p:nvSpPr>
            <p:cNvPr id="146" name="object 146"/>
            <p:cNvSpPr/>
            <p:nvPr/>
          </p:nvSpPr>
          <p:spPr>
            <a:xfrm>
              <a:off x="3699039" y="2159634"/>
              <a:ext cx="4445" cy="191770"/>
            </a:xfrm>
            <a:custGeom>
              <a:avLst/>
              <a:gdLst/>
              <a:ahLst/>
              <a:cxnLst/>
              <a:rect l="l" t="t" r="r" b="b"/>
              <a:pathLst>
                <a:path w="4445" h="191769">
                  <a:moveTo>
                    <a:pt x="3962" y="0"/>
                  </a:moveTo>
                  <a:lnTo>
                    <a:pt x="0" y="0"/>
                  </a:lnTo>
                  <a:lnTo>
                    <a:pt x="0" y="191719"/>
                  </a:lnTo>
                  <a:lnTo>
                    <a:pt x="3962" y="191719"/>
                  </a:lnTo>
                  <a:lnTo>
                    <a:pt x="3962" y="0"/>
                  </a:lnTo>
                  <a:close/>
                </a:path>
              </a:pathLst>
            </a:custGeom>
            <a:solidFill>
              <a:srgbClr val="BEBEBE"/>
            </a:solidFill>
          </p:spPr>
          <p:txBody>
            <a:bodyPr wrap="square" lIns="0" tIns="0" rIns="0" bIns="0" rtlCol="0"/>
            <a:lstStyle/>
            <a:p>
              <a:endParaRPr sz="2855"/>
            </a:p>
          </p:txBody>
        </p:sp>
        <p:sp>
          <p:nvSpPr>
            <p:cNvPr id="147" name="object 147"/>
            <p:cNvSpPr/>
            <p:nvPr/>
          </p:nvSpPr>
          <p:spPr>
            <a:xfrm>
              <a:off x="3699039" y="2159634"/>
              <a:ext cx="4445" cy="191770"/>
            </a:xfrm>
            <a:custGeom>
              <a:avLst/>
              <a:gdLst/>
              <a:ahLst/>
              <a:cxnLst/>
              <a:rect l="l" t="t" r="r" b="b"/>
              <a:pathLst>
                <a:path w="4445" h="191769">
                  <a:moveTo>
                    <a:pt x="0" y="191719"/>
                  </a:moveTo>
                  <a:lnTo>
                    <a:pt x="3962" y="191719"/>
                  </a:lnTo>
                  <a:lnTo>
                    <a:pt x="3962" y="0"/>
                  </a:lnTo>
                  <a:lnTo>
                    <a:pt x="0" y="0"/>
                  </a:lnTo>
                  <a:lnTo>
                    <a:pt x="0" y="191719"/>
                  </a:lnTo>
                  <a:close/>
                </a:path>
              </a:pathLst>
            </a:custGeom>
            <a:ln w="3175">
              <a:solidFill>
                <a:srgbClr val="BEBEBE"/>
              </a:solidFill>
            </a:ln>
          </p:spPr>
          <p:txBody>
            <a:bodyPr wrap="square" lIns="0" tIns="0" rIns="0" bIns="0" rtlCol="0"/>
            <a:lstStyle/>
            <a:p>
              <a:endParaRPr sz="2855"/>
            </a:p>
          </p:txBody>
        </p:sp>
        <p:sp>
          <p:nvSpPr>
            <p:cNvPr id="148" name="object 148"/>
            <p:cNvSpPr/>
            <p:nvPr/>
          </p:nvSpPr>
          <p:spPr>
            <a:xfrm>
              <a:off x="3703002" y="2131390"/>
              <a:ext cx="4445" cy="220345"/>
            </a:xfrm>
            <a:custGeom>
              <a:avLst/>
              <a:gdLst/>
              <a:ahLst/>
              <a:cxnLst/>
              <a:rect l="l" t="t" r="r" b="b"/>
              <a:pathLst>
                <a:path w="4445" h="220344">
                  <a:moveTo>
                    <a:pt x="3962" y="0"/>
                  </a:moveTo>
                  <a:lnTo>
                    <a:pt x="0" y="0"/>
                  </a:lnTo>
                  <a:lnTo>
                    <a:pt x="0" y="219964"/>
                  </a:lnTo>
                  <a:lnTo>
                    <a:pt x="3962" y="219964"/>
                  </a:lnTo>
                  <a:lnTo>
                    <a:pt x="3962" y="0"/>
                  </a:lnTo>
                  <a:close/>
                </a:path>
              </a:pathLst>
            </a:custGeom>
            <a:solidFill>
              <a:srgbClr val="BEBEBE"/>
            </a:solidFill>
          </p:spPr>
          <p:txBody>
            <a:bodyPr wrap="square" lIns="0" tIns="0" rIns="0" bIns="0" rtlCol="0"/>
            <a:lstStyle/>
            <a:p>
              <a:endParaRPr sz="2855"/>
            </a:p>
          </p:txBody>
        </p:sp>
        <p:sp>
          <p:nvSpPr>
            <p:cNvPr id="149" name="object 149"/>
            <p:cNvSpPr/>
            <p:nvPr/>
          </p:nvSpPr>
          <p:spPr>
            <a:xfrm>
              <a:off x="3703002" y="2131390"/>
              <a:ext cx="4445" cy="220345"/>
            </a:xfrm>
            <a:custGeom>
              <a:avLst/>
              <a:gdLst/>
              <a:ahLst/>
              <a:cxnLst/>
              <a:rect l="l" t="t" r="r" b="b"/>
              <a:pathLst>
                <a:path w="4445" h="220344">
                  <a:moveTo>
                    <a:pt x="0" y="219964"/>
                  </a:moveTo>
                  <a:lnTo>
                    <a:pt x="3962" y="219964"/>
                  </a:lnTo>
                  <a:lnTo>
                    <a:pt x="3962" y="0"/>
                  </a:lnTo>
                  <a:lnTo>
                    <a:pt x="0" y="0"/>
                  </a:lnTo>
                  <a:lnTo>
                    <a:pt x="0" y="219964"/>
                  </a:lnTo>
                  <a:close/>
                </a:path>
              </a:pathLst>
            </a:custGeom>
            <a:ln w="3175">
              <a:solidFill>
                <a:srgbClr val="BEBEBE"/>
              </a:solidFill>
            </a:ln>
          </p:spPr>
          <p:txBody>
            <a:bodyPr wrap="square" lIns="0" tIns="0" rIns="0" bIns="0" rtlCol="0"/>
            <a:lstStyle/>
            <a:p>
              <a:endParaRPr sz="2855"/>
            </a:p>
          </p:txBody>
        </p:sp>
        <p:sp>
          <p:nvSpPr>
            <p:cNvPr id="150" name="object 150"/>
            <p:cNvSpPr/>
            <p:nvPr/>
          </p:nvSpPr>
          <p:spPr>
            <a:xfrm>
              <a:off x="3706863" y="2120112"/>
              <a:ext cx="4445" cy="231775"/>
            </a:xfrm>
            <a:custGeom>
              <a:avLst/>
              <a:gdLst/>
              <a:ahLst/>
              <a:cxnLst/>
              <a:rect l="l" t="t" r="r" b="b"/>
              <a:pathLst>
                <a:path w="4445" h="231775">
                  <a:moveTo>
                    <a:pt x="3962" y="0"/>
                  </a:moveTo>
                  <a:lnTo>
                    <a:pt x="0" y="0"/>
                  </a:lnTo>
                  <a:lnTo>
                    <a:pt x="0" y="231241"/>
                  </a:lnTo>
                  <a:lnTo>
                    <a:pt x="3962" y="231241"/>
                  </a:lnTo>
                  <a:lnTo>
                    <a:pt x="3962" y="0"/>
                  </a:lnTo>
                  <a:close/>
                </a:path>
              </a:pathLst>
            </a:custGeom>
            <a:solidFill>
              <a:srgbClr val="BEBEBE"/>
            </a:solidFill>
          </p:spPr>
          <p:txBody>
            <a:bodyPr wrap="square" lIns="0" tIns="0" rIns="0" bIns="0" rtlCol="0"/>
            <a:lstStyle/>
            <a:p>
              <a:endParaRPr sz="2855"/>
            </a:p>
          </p:txBody>
        </p:sp>
        <p:sp>
          <p:nvSpPr>
            <p:cNvPr id="151" name="object 151"/>
            <p:cNvSpPr/>
            <p:nvPr/>
          </p:nvSpPr>
          <p:spPr>
            <a:xfrm>
              <a:off x="3706863" y="2120112"/>
              <a:ext cx="4445" cy="231775"/>
            </a:xfrm>
            <a:custGeom>
              <a:avLst/>
              <a:gdLst/>
              <a:ahLst/>
              <a:cxnLst/>
              <a:rect l="l" t="t" r="r" b="b"/>
              <a:pathLst>
                <a:path w="4445" h="231775">
                  <a:moveTo>
                    <a:pt x="0" y="231241"/>
                  </a:moveTo>
                  <a:lnTo>
                    <a:pt x="3962" y="231241"/>
                  </a:lnTo>
                  <a:lnTo>
                    <a:pt x="3962" y="0"/>
                  </a:lnTo>
                  <a:lnTo>
                    <a:pt x="0" y="0"/>
                  </a:lnTo>
                  <a:lnTo>
                    <a:pt x="0" y="231241"/>
                  </a:lnTo>
                  <a:close/>
                </a:path>
              </a:pathLst>
            </a:custGeom>
            <a:ln w="3175">
              <a:solidFill>
                <a:srgbClr val="BEBEBE"/>
              </a:solidFill>
            </a:ln>
          </p:spPr>
          <p:txBody>
            <a:bodyPr wrap="square" lIns="0" tIns="0" rIns="0" bIns="0" rtlCol="0"/>
            <a:lstStyle/>
            <a:p>
              <a:endParaRPr sz="2855"/>
            </a:p>
          </p:txBody>
        </p:sp>
        <p:sp>
          <p:nvSpPr>
            <p:cNvPr id="152" name="object 152"/>
            <p:cNvSpPr/>
            <p:nvPr/>
          </p:nvSpPr>
          <p:spPr>
            <a:xfrm>
              <a:off x="3710825" y="2103246"/>
              <a:ext cx="4445" cy="248285"/>
            </a:xfrm>
            <a:custGeom>
              <a:avLst/>
              <a:gdLst/>
              <a:ahLst/>
              <a:cxnLst/>
              <a:rect l="l" t="t" r="r" b="b"/>
              <a:pathLst>
                <a:path w="4445" h="248285">
                  <a:moveTo>
                    <a:pt x="3962" y="0"/>
                  </a:moveTo>
                  <a:lnTo>
                    <a:pt x="0" y="0"/>
                  </a:lnTo>
                  <a:lnTo>
                    <a:pt x="0" y="248107"/>
                  </a:lnTo>
                  <a:lnTo>
                    <a:pt x="3962" y="248107"/>
                  </a:lnTo>
                  <a:lnTo>
                    <a:pt x="3962" y="0"/>
                  </a:lnTo>
                  <a:close/>
                </a:path>
              </a:pathLst>
            </a:custGeom>
            <a:solidFill>
              <a:srgbClr val="BEBEBE"/>
            </a:solidFill>
          </p:spPr>
          <p:txBody>
            <a:bodyPr wrap="square" lIns="0" tIns="0" rIns="0" bIns="0" rtlCol="0"/>
            <a:lstStyle/>
            <a:p>
              <a:endParaRPr sz="2855"/>
            </a:p>
          </p:txBody>
        </p:sp>
        <p:sp>
          <p:nvSpPr>
            <p:cNvPr id="153" name="object 153"/>
            <p:cNvSpPr/>
            <p:nvPr/>
          </p:nvSpPr>
          <p:spPr>
            <a:xfrm>
              <a:off x="3710825" y="2103246"/>
              <a:ext cx="4445" cy="248285"/>
            </a:xfrm>
            <a:custGeom>
              <a:avLst/>
              <a:gdLst/>
              <a:ahLst/>
              <a:cxnLst/>
              <a:rect l="l" t="t" r="r" b="b"/>
              <a:pathLst>
                <a:path w="4445" h="248285">
                  <a:moveTo>
                    <a:pt x="0" y="248107"/>
                  </a:moveTo>
                  <a:lnTo>
                    <a:pt x="3962" y="248107"/>
                  </a:lnTo>
                  <a:lnTo>
                    <a:pt x="3962" y="0"/>
                  </a:lnTo>
                  <a:lnTo>
                    <a:pt x="0" y="0"/>
                  </a:lnTo>
                  <a:lnTo>
                    <a:pt x="0" y="248107"/>
                  </a:lnTo>
                  <a:close/>
                </a:path>
              </a:pathLst>
            </a:custGeom>
            <a:ln w="3175">
              <a:solidFill>
                <a:srgbClr val="BEBEBE"/>
              </a:solidFill>
            </a:ln>
          </p:spPr>
          <p:txBody>
            <a:bodyPr wrap="square" lIns="0" tIns="0" rIns="0" bIns="0" rtlCol="0"/>
            <a:lstStyle/>
            <a:p>
              <a:endParaRPr sz="2855"/>
            </a:p>
          </p:txBody>
        </p:sp>
        <p:sp>
          <p:nvSpPr>
            <p:cNvPr id="154" name="object 154"/>
            <p:cNvSpPr/>
            <p:nvPr/>
          </p:nvSpPr>
          <p:spPr>
            <a:xfrm>
              <a:off x="3714787" y="2125802"/>
              <a:ext cx="4445" cy="226060"/>
            </a:xfrm>
            <a:custGeom>
              <a:avLst/>
              <a:gdLst/>
              <a:ahLst/>
              <a:cxnLst/>
              <a:rect l="l" t="t" r="r" b="b"/>
              <a:pathLst>
                <a:path w="4445" h="226060">
                  <a:moveTo>
                    <a:pt x="3962" y="0"/>
                  </a:moveTo>
                  <a:lnTo>
                    <a:pt x="0" y="0"/>
                  </a:lnTo>
                  <a:lnTo>
                    <a:pt x="0" y="225552"/>
                  </a:lnTo>
                  <a:lnTo>
                    <a:pt x="3962" y="225552"/>
                  </a:lnTo>
                  <a:lnTo>
                    <a:pt x="3962" y="0"/>
                  </a:lnTo>
                  <a:close/>
                </a:path>
              </a:pathLst>
            </a:custGeom>
            <a:solidFill>
              <a:srgbClr val="BEBEBE"/>
            </a:solidFill>
          </p:spPr>
          <p:txBody>
            <a:bodyPr wrap="square" lIns="0" tIns="0" rIns="0" bIns="0" rtlCol="0"/>
            <a:lstStyle/>
            <a:p>
              <a:endParaRPr sz="2855"/>
            </a:p>
          </p:txBody>
        </p:sp>
        <p:sp>
          <p:nvSpPr>
            <p:cNvPr id="155" name="object 155"/>
            <p:cNvSpPr/>
            <p:nvPr/>
          </p:nvSpPr>
          <p:spPr>
            <a:xfrm>
              <a:off x="3714787" y="2125802"/>
              <a:ext cx="4445" cy="226060"/>
            </a:xfrm>
            <a:custGeom>
              <a:avLst/>
              <a:gdLst/>
              <a:ahLst/>
              <a:cxnLst/>
              <a:rect l="l" t="t" r="r" b="b"/>
              <a:pathLst>
                <a:path w="4445" h="226060">
                  <a:moveTo>
                    <a:pt x="0" y="225552"/>
                  </a:moveTo>
                  <a:lnTo>
                    <a:pt x="3962" y="225552"/>
                  </a:lnTo>
                  <a:lnTo>
                    <a:pt x="3962" y="0"/>
                  </a:lnTo>
                  <a:lnTo>
                    <a:pt x="0" y="0"/>
                  </a:lnTo>
                  <a:lnTo>
                    <a:pt x="0" y="225552"/>
                  </a:lnTo>
                  <a:close/>
                </a:path>
              </a:pathLst>
            </a:custGeom>
            <a:ln w="3175">
              <a:solidFill>
                <a:srgbClr val="BEBEBE"/>
              </a:solidFill>
            </a:ln>
          </p:spPr>
          <p:txBody>
            <a:bodyPr wrap="square" lIns="0" tIns="0" rIns="0" bIns="0" rtlCol="0"/>
            <a:lstStyle/>
            <a:p>
              <a:endParaRPr sz="2855"/>
            </a:p>
          </p:txBody>
        </p:sp>
        <p:sp>
          <p:nvSpPr>
            <p:cNvPr id="156" name="object 156"/>
            <p:cNvSpPr/>
            <p:nvPr/>
          </p:nvSpPr>
          <p:spPr>
            <a:xfrm>
              <a:off x="3718750" y="2091969"/>
              <a:ext cx="4445" cy="259715"/>
            </a:xfrm>
            <a:custGeom>
              <a:avLst/>
              <a:gdLst/>
              <a:ahLst/>
              <a:cxnLst/>
              <a:rect l="l" t="t" r="r" b="b"/>
              <a:pathLst>
                <a:path w="4445" h="259714">
                  <a:moveTo>
                    <a:pt x="3962" y="0"/>
                  </a:moveTo>
                  <a:lnTo>
                    <a:pt x="0" y="0"/>
                  </a:lnTo>
                  <a:lnTo>
                    <a:pt x="0" y="259384"/>
                  </a:lnTo>
                  <a:lnTo>
                    <a:pt x="3962" y="259384"/>
                  </a:lnTo>
                  <a:lnTo>
                    <a:pt x="3962" y="0"/>
                  </a:lnTo>
                  <a:close/>
                </a:path>
              </a:pathLst>
            </a:custGeom>
            <a:solidFill>
              <a:srgbClr val="BEBEBE"/>
            </a:solidFill>
          </p:spPr>
          <p:txBody>
            <a:bodyPr wrap="square" lIns="0" tIns="0" rIns="0" bIns="0" rtlCol="0"/>
            <a:lstStyle/>
            <a:p>
              <a:endParaRPr sz="2855"/>
            </a:p>
          </p:txBody>
        </p:sp>
        <p:sp>
          <p:nvSpPr>
            <p:cNvPr id="157" name="object 157"/>
            <p:cNvSpPr/>
            <p:nvPr/>
          </p:nvSpPr>
          <p:spPr>
            <a:xfrm>
              <a:off x="3718750" y="2091969"/>
              <a:ext cx="4445" cy="259715"/>
            </a:xfrm>
            <a:custGeom>
              <a:avLst/>
              <a:gdLst/>
              <a:ahLst/>
              <a:cxnLst/>
              <a:rect l="l" t="t" r="r" b="b"/>
              <a:pathLst>
                <a:path w="4445" h="259714">
                  <a:moveTo>
                    <a:pt x="0" y="259384"/>
                  </a:moveTo>
                  <a:lnTo>
                    <a:pt x="3962" y="259384"/>
                  </a:lnTo>
                  <a:lnTo>
                    <a:pt x="3962" y="0"/>
                  </a:lnTo>
                  <a:lnTo>
                    <a:pt x="0" y="0"/>
                  </a:lnTo>
                  <a:lnTo>
                    <a:pt x="0" y="259384"/>
                  </a:lnTo>
                  <a:close/>
                </a:path>
              </a:pathLst>
            </a:custGeom>
            <a:ln w="3175">
              <a:solidFill>
                <a:srgbClr val="BEBEBE"/>
              </a:solidFill>
            </a:ln>
          </p:spPr>
          <p:txBody>
            <a:bodyPr wrap="square" lIns="0" tIns="0" rIns="0" bIns="0" rtlCol="0"/>
            <a:lstStyle/>
            <a:p>
              <a:endParaRPr sz="2855"/>
            </a:p>
          </p:txBody>
        </p:sp>
        <p:sp>
          <p:nvSpPr>
            <p:cNvPr id="158" name="object 158"/>
            <p:cNvSpPr/>
            <p:nvPr/>
          </p:nvSpPr>
          <p:spPr>
            <a:xfrm>
              <a:off x="3722712" y="2108834"/>
              <a:ext cx="4445" cy="242570"/>
            </a:xfrm>
            <a:custGeom>
              <a:avLst/>
              <a:gdLst/>
              <a:ahLst/>
              <a:cxnLst/>
              <a:rect l="l" t="t" r="r" b="b"/>
              <a:pathLst>
                <a:path w="4445" h="242569">
                  <a:moveTo>
                    <a:pt x="3962" y="0"/>
                  </a:moveTo>
                  <a:lnTo>
                    <a:pt x="0" y="0"/>
                  </a:lnTo>
                  <a:lnTo>
                    <a:pt x="0" y="242519"/>
                  </a:lnTo>
                  <a:lnTo>
                    <a:pt x="3962" y="242519"/>
                  </a:lnTo>
                  <a:lnTo>
                    <a:pt x="3962" y="0"/>
                  </a:lnTo>
                  <a:close/>
                </a:path>
              </a:pathLst>
            </a:custGeom>
            <a:solidFill>
              <a:srgbClr val="BEBEBE"/>
            </a:solidFill>
          </p:spPr>
          <p:txBody>
            <a:bodyPr wrap="square" lIns="0" tIns="0" rIns="0" bIns="0" rtlCol="0"/>
            <a:lstStyle/>
            <a:p>
              <a:endParaRPr sz="2855"/>
            </a:p>
          </p:txBody>
        </p:sp>
        <p:sp>
          <p:nvSpPr>
            <p:cNvPr id="159" name="object 159"/>
            <p:cNvSpPr/>
            <p:nvPr/>
          </p:nvSpPr>
          <p:spPr>
            <a:xfrm>
              <a:off x="3722712" y="2108834"/>
              <a:ext cx="4445" cy="242570"/>
            </a:xfrm>
            <a:custGeom>
              <a:avLst/>
              <a:gdLst/>
              <a:ahLst/>
              <a:cxnLst/>
              <a:rect l="l" t="t" r="r" b="b"/>
              <a:pathLst>
                <a:path w="4445" h="242569">
                  <a:moveTo>
                    <a:pt x="0" y="242519"/>
                  </a:moveTo>
                  <a:lnTo>
                    <a:pt x="3962" y="242519"/>
                  </a:lnTo>
                  <a:lnTo>
                    <a:pt x="3962" y="0"/>
                  </a:lnTo>
                  <a:lnTo>
                    <a:pt x="0" y="0"/>
                  </a:lnTo>
                  <a:lnTo>
                    <a:pt x="0" y="242519"/>
                  </a:lnTo>
                  <a:close/>
                </a:path>
              </a:pathLst>
            </a:custGeom>
            <a:ln w="3175">
              <a:solidFill>
                <a:srgbClr val="BEBEBE"/>
              </a:solidFill>
            </a:ln>
          </p:spPr>
          <p:txBody>
            <a:bodyPr wrap="square" lIns="0" tIns="0" rIns="0" bIns="0" rtlCol="0"/>
            <a:lstStyle/>
            <a:p>
              <a:endParaRPr sz="2855"/>
            </a:p>
          </p:txBody>
        </p:sp>
        <p:sp>
          <p:nvSpPr>
            <p:cNvPr id="160" name="object 160"/>
            <p:cNvSpPr/>
            <p:nvPr/>
          </p:nvSpPr>
          <p:spPr>
            <a:xfrm>
              <a:off x="3726675" y="2097557"/>
              <a:ext cx="4445" cy="254000"/>
            </a:xfrm>
            <a:custGeom>
              <a:avLst/>
              <a:gdLst/>
              <a:ahLst/>
              <a:cxnLst/>
              <a:rect l="l" t="t" r="r" b="b"/>
              <a:pathLst>
                <a:path w="4445" h="254000">
                  <a:moveTo>
                    <a:pt x="3962" y="0"/>
                  </a:moveTo>
                  <a:lnTo>
                    <a:pt x="0" y="0"/>
                  </a:lnTo>
                  <a:lnTo>
                    <a:pt x="0" y="253796"/>
                  </a:lnTo>
                  <a:lnTo>
                    <a:pt x="3962" y="253796"/>
                  </a:lnTo>
                  <a:lnTo>
                    <a:pt x="3962" y="0"/>
                  </a:lnTo>
                  <a:close/>
                </a:path>
              </a:pathLst>
            </a:custGeom>
            <a:solidFill>
              <a:srgbClr val="BEBEBE"/>
            </a:solidFill>
          </p:spPr>
          <p:txBody>
            <a:bodyPr wrap="square" lIns="0" tIns="0" rIns="0" bIns="0" rtlCol="0"/>
            <a:lstStyle/>
            <a:p>
              <a:endParaRPr sz="2855"/>
            </a:p>
          </p:txBody>
        </p:sp>
        <p:sp>
          <p:nvSpPr>
            <p:cNvPr id="161" name="object 161"/>
            <p:cNvSpPr/>
            <p:nvPr/>
          </p:nvSpPr>
          <p:spPr>
            <a:xfrm>
              <a:off x="3726675" y="2097557"/>
              <a:ext cx="4445" cy="254000"/>
            </a:xfrm>
            <a:custGeom>
              <a:avLst/>
              <a:gdLst/>
              <a:ahLst/>
              <a:cxnLst/>
              <a:rect l="l" t="t" r="r" b="b"/>
              <a:pathLst>
                <a:path w="4445" h="254000">
                  <a:moveTo>
                    <a:pt x="0" y="253796"/>
                  </a:moveTo>
                  <a:lnTo>
                    <a:pt x="3962" y="253796"/>
                  </a:lnTo>
                  <a:lnTo>
                    <a:pt x="3962" y="0"/>
                  </a:lnTo>
                  <a:lnTo>
                    <a:pt x="0" y="0"/>
                  </a:lnTo>
                  <a:lnTo>
                    <a:pt x="0" y="253796"/>
                  </a:lnTo>
                  <a:close/>
                </a:path>
              </a:pathLst>
            </a:custGeom>
            <a:ln w="3175">
              <a:solidFill>
                <a:srgbClr val="BEBEBE"/>
              </a:solidFill>
            </a:ln>
          </p:spPr>
          <p:txBody>
            <a:bodyPr wrap="square" lIns="0" tIns="0" rIns="0" bIns="0" rtlCol="0"/>
            <a:lstStyle/>
            <a:p>
              <a:endParaRPr sz="2855"/>
            </a:p>
          </p:txBody>
        </p:sp>
        <p:sp>
          <p:nvSpPr>
            <p:cNvPr id="162" name="object 162"/>
            <p:cNvSpPr/>
            <p:nvPr/>
          </p:nvSpPr>
          <p:spPr>
            <a:xfrm>
              <a:off x="3730637" y="2120112"/>
              <a:ext cx="4445" cy="231775"/>
            </a:xfrm>
            <a:custGeom>
              <a:avLst/>
              <a:gdLst/>
              <a:ahLst/>
              <a:cxnLst/>
              <a:rect l="l" t="t" r="r" b="b"/>
              <a:pathLst>
                <a:path w="4445" h="231775">
                  <a:moveTo>
                    <a:pt x="3962" y="0"/>
                  </a:moveTo>
                  <a:lnTo>
                    <a:pt x="0" y="0"/>
                  </a:lnTo>
                  <a:lnTo>
                    <a:pt x="0" y="231241"/>
                  </a:lnTo>
                  <a:lnTo>
                    <a:pt x="3962" y="231241"/>
                  </a:lnTo>
                  <a:lnTo>
                    <a:pt x="3962" y="0"/>
                  </a:lnTo>
                  <a:close/>
                </a:path>
              </a:pathLst>
            </a:custGeom>
            <a:solidFill>
              <a:srgbClr val="BEBEBE"/>
            </a:solidFill>
          </p:spPr>
          <p:txBody>
            <a:bodyPr wrap="square" lIns="0" tIns="0" rIns="0" bIns="0" rtlCol="0"/>
            <a:lstStyle/>
            <a:p>
              <a:endParaRPr sz="2855"/>
            </a:p>
          </p:txBody>
        </p:sp>
        <p:sp>
          <p:nvSpPr>
            <p:cNvPr id="163" name="object 163"/>
            <p:cNvSpPr/>
            <p:nvPr/>
          </p:nvSpPr>
          <p:spPr>
            <a:xfrm>
              <a:off x="3730637" y="2120112"/>
              <a:ext cx="4445" cy="231775"/>
            </a:xfrm>
            <a:custGeom>
              <a:avLst/>
              <a:gdLst/>
              <a:ahLst/>
              <a:cxnLst/>
              <a:rect l="l" t="t" r="r" b="b"/>
              <a:pathLst>
                <a:path w="4445" h="231775">
                  <a:moveTo>
                    <a:pt x="0" y="231241"/>
                  </a:moveTo>
                  <a:lnTo>
                    <a:pt x="3962" y="231241"/>
                  </a:lnTo>
                  <a:lnTo>
                    <a:pt x="3962" y="0"/>
                  </a:lnTo>
                  <a:lnTo>
                    <a:pt x="0" y="0"/>
                  </a:lnTo>
                  <a:lnTo>
                    <a:pt x="0" y="231241"/>
                  </a:lnTo>
                  <a:close/>
                </a:path>
              </a:pathLst>
            </a:custGeom>
            <a:ln w="3175">
              <a:solidFill>
                <a:srgbClr val="BEBEBE"/>
              </a:solidFill>
            </a:ln>
          </p:spPr>
          <p:txBody>
            <a:bodyPr wrap="square" lIns="0" tIns="0" rIns="0" bIns="0" rtlCol="0"/>
            <a:lstStyle/>
            <a:p>
              <a:endParaRPr sz="2855"/>
            </a:p>
          </p:txBody>
        </p:sp>
        <p:sp>
          <p:nvSpPr>
            <p:cNvPr id="164" name="object 164"/>
            <p:cNvSpPr/>
            <p:nvPr/>
          </p:nvSpPr>
          <p:spPr>
            <a:xfrm>
              <a:off x="3734599" y="2063724"/>
              <a:ext cx="4445" cy="287655"/>
            </a:xfrm>
            <a:custGeom>
              <a:avLst/>
              <a:gdLst/>
              <a:ahLst/>
              <a:cxnLst/>
              <a:rect l="l" t="t" r="r" b="b"/>
              <a:pathLst>
                <a:path w="4445" h="287655">
                  <a:moveTo>
                    <a:pt x="3962" y="0"/>
                  </a:moveTo>
                  <a:lnTo>
                    <a:pt x="0" y="0"/>
                  </a:lnTo>
                  <a:lnTo>
                    <a:pt x="0" y="287629"/>
                  </a:lnTo>
                  <a:lnTo>
                    <a:pt x="3962" y="287629"/>
                  </a:lnTo>
                  <a:lnTo>
                    <a:pt x="3962" y="0"/>
                  </a:lnTo>
                  <a:close/>
                </a:path>
              </a:pathLst>
            </a:custGeom>
            <a:solidFill>
              <a:srgbClr val="BEBEBE"/>
            </a:solidFill>
          </p:spPr>
          <p:txBody>
            <a:bodyPr wrap="square" lIns="0" tIns="0" rIns="0" bIns="0" rtlCol="0"/>
            <a:lstStyle/>
            <a:p>
              <a:endParaRPr sz="2855"/>
            </a:p>
          </p:txBody>
        </p:sp>
        <p:sp>
          <p:nvSpPr>
            <p:cNvPr id="165" name="object 165"/>
            <p:cNvSpPr/>
            <p:nvPr/>
          </p:nvSpPr>
          <p:spPr>
            <a:xfrm>
              <a:off x="3734599" y="2063724"/>
              <a:ext cx="4445" cy="287655"/>
            </a:xfrm>
            <a:custGeom>
              <a:avLst/>
              <a:gdLst/>
              <a:ahLst/>
              <a:cxnLst/>
              <a:rect l="l" t="t" r="r" b="b"/>
              <a:pathLst>
                <a:path w="4445" h="287655">
                  <a:moveTo>
                    <a:pt x="0" y="287629"/>
                  </a:moveTo>
                  <a:lnTo>
                    <a:pt x="3962" y="287629"/>
                  </a:lnTo>
                  <a:lnTo>
                    <a:pt x="3962" y="0"/>
                  </a:lnTo>
                  <a:lnTo>
                    <a:pt x="0" y="0"/>
                  </a:lnTo>
                  <a:lnTo>
                    <a:pt x="0" y="287629"/>
                  </a:lnTo>
                  <a:close/>
                </a:path>
              </a:pathLst>
            </a:custGeom>
            <a:ln w="3175">
              <a:solidFill>
                <a:srgbClr val="BEBEBE"/>
              </a:solidFill>
            </a:ln>
          </p:spPr>
          <p:txBody>
            <a:bodyPr wrap="square" lIns="0" tIns="0" rIns="0" bIns="0" rtlCol="0"/>
            <a:lstStyle/>
            <a:p>
              <a:endParaRPr sz="2855"/>
            </a:p>
          </p:txBody>
        </p:sp>
        <p:sp>
          <p:nvSpPr>
            <p:cNvPr id="166" name="object 166"/>
            <p:cNvSpPr/>
            <p:nvPr/>
          </p:nvSpPr>
          <p:spPr>
            <a:xfrm>
              <a:off x="3738562" y="2069414"/>
              <a:ext cx="4445" cy="281940"/>
            </a:xfrm>
            <a:custGeom>
              <a:avLst/>
              <a:gdLst/>
              <a:ahLst/>
              <a:cxnLst/>
              <a:rect l="l" t="t" r="r" b="b"/>
              <a:pathLst>
                <a:path w="4445" h="281939">
                  <a:moveTo>
                    <a:pt x="3962" y="0"/>
                  </a:moveTo>
                  <a:lnTo>
                    <a:pt x="0" y="0"/>
                  </a:lnTo>
                  <a:lnTo>
                    <a:pt x="0" y="281940"/>
                  </a:lnTo>
                  <a:lnTo>
                    <a:pt x="3962" y="281940"/>
                  </a:lnTo>
                  <a:lnTo>
                    <a:pt x="3962" y="0"/>
                  </a:lnTo>
                  <a:close/>
                </a:path>
              </a:pathLst>
            </a:custGeom>
            <a:solidFill>
              <a:srgbClr val="BEBEBE"/>
            </a:solidFill>
          </p:spPr>
          <p:txBody>
            <a:bodyPr wrap="square" lIns="0" tIns="0" rIns="0" bIns="0" rtlCol="0"/>
            <a:lstStyle/>
            <a:p>
              <a:endParaRPr sz="2855"/>
            </a:p>
          </p:txBody>
        </p:sp>
        <p:sp>
          <p:nvSpPr>
            <p:cNvPr id="167" name="object 167"/>
            <p:cNvSpPr/>
            <p:nvPr/>
          </p:nvSpPr>
          <p:spPr>
            <a:xfrm>
              <a:off x="3738562" y="2069414"/>
              <a:ext cx="4445" cy="281940"/>
            </a:xfrm>
            <a:custGeom>
              <a:avLst/>
              <a:gdLst/>
              <a:ahLst/>
              <a:cxnLst/>
              <a:rect l="l" t="t" r="r" b="b"/>
              <a:pathLst>
                <a:path w="4445" h="281939">
                  <a:moveTo>
                    <a:pt x="0" y="281940"/>
                  </a:moveTo>
                  <a:lnTo>
                    <a:pt x="3962" y="281940"/>
                  </a:lnTo>
                  <a:lnTo>
                    <a:pt x="3962" y="0"/>
                  </a:lnTo>
                  <a:lnTo>
                    <a:pt x="0" y="0"/>
                  </a:lnTo>
                  <a:lnTo>
                    <a:pt x="0" y="281940"/>
                  </a:lnTo>
                  <a:close/>
                </a:path>
              </a:pathLst>
            </a:custGeom>
            <a:ln w="3175">
              <a:solidFill>
                <a:srgbClr val="BEBEBE"/>
              </a:solidFill>
            </a:ln>
          </p:spPr>
          <p:txBody>
            <a:bodyPr wrap="square" lIns="0" tIns="0" rIns="0" bIns="0" rtlCol="0"/>
            <a:lstStyle/>
            <a:p>
              <a:endParaRPr sz="2855"/>
            </a:p>
          </p:txBody>
        </p:sp>
        <p:sp>
          <p:nvSpPr>
            <p:cNvPr id="168" name="object 168"/>
            <p:cNvSpPr/>
            <p:nvPr/>
          </p:nvSpPr>
          <p:spPr>
            <a:xfrm>
              <a:off x="3742524" y="2029891"/>
              <a:ext cx="4445" cy="321945"/>
            </a:xfrm>
            <a:custGeom>
              <a:avLst/>
              <a:gdLst/>
              <a:ahLst/>
              <a:cxnLst/>
              <a:rect l="l" t="t" r="r" b="b"/>
              <a:pathLst>
                <a:path w="4445" h="321944">
                  <a:moveTo>
                    <a:pt x="3962" y="0"/>
                  </a:moveTo>
                  <a:lnTo>
                    <a:pt x="0" y="0"/>
                  </a:lnTo>
                  <a:lnTo>
                    <a:pt x="0" y="321462"/>
                  </a:lnTo>
                  <a:lnTo>
                    <a:pt x="3962" y="321462"/>
                  </a:lnTo>
                  <a:lnTo>
                    <a:pt x="3962" y="0"/>
                  </a:lnTo>
                  <a:close/>
                </a:path>
              </a:pathLst>
            </a:custGeom>
            <a:solidFill>
              <a:srgbClr val="BEBEBE"/>
            </a:solidFill>
          </p:spPr>
          <p:txBody>
            <a:bodyPr wrap="square" lIns="0" tIns="0" rIns="0" bIns="0" rtlCol="0"/>
            <a:lstStyle/>
            <a:p>
              <a:endParaRPr sz="2855"/>
            </a:p>
          </p:txBody>
        </p:sp>
        <p:sp>
          <p:nvSpPr>
            <p:cNvPr id="169" name="object 169"/>
            <p:cNvSpPr/>
            <p:nvPr/>
          </p:nvSpPr>
          <p:spPr>
            <a:xfrm>
              <a:off x="3742524" y="2029891"/>
              <a:ext cx="4445" cy="321945"/>
            </a:xfrm>
            <a:custGeom>
              <a:avLst/>
              <a:gdLst/>
              <a:ahLst/>
              <a:cxnLst/>
              <a:rect l="l" t="t" r="r" b="b"/>
              <a:pathLst>
                <a:path w="4445" h="321944">
                  <a:moveTo>
                    <a:pt x="0" y="321462"/>
                  </a:moveTo>
                  <a:lnTo>
                    <a:pt x="3962" y="321462"/>
                  </a:lnTo>
                  <a:lnTo>
                    <a:pt x="3962" y="0"/>
                  </a:lnTo>
                  <a:lnTo>
                    <a:pt x="0" y="0"/>
                  </a:lnTo>
                  <a:lnTo>
                    <a:pt x="0" y="321462"/>
                  </a:lnTo>
                  <a:close/>
                </a:path>
              </a:pathLst>
            </a:custGeom>
            <a:ln w="3175">
              <a:solidFill>
                <a:srgbClr val="BEBEBE"/>
              </a:solidFill>
            </a:ln>
          </p:spPr>
          <p:txBody>
            <a:bodyPr wrap="square" lIns="0" tIns="0" rIns="0" bIns="0" rtlCol="0"/>
            <a:lstStyle/>
            <a:p>
              <a:endParaRPr sz="2855"/>
            </a:p>
          </p:txBody>
        </p:sp>
        <p:sp>
          <p:nvSpPr>
            <p:cNvPr id="170" name="object 170"/>
            <p:cNvSpPr/>
            <p:nvPr/>
          </p:nvSpPr>
          <p:spPr>
            <a:xfrm>
              <a:off x="3746385" y="1984781"/>
              <a:ext cx="4445" cy="367030"/>
            </a:xfrm>
            <a:custGeom>
              <a:avLst/>
              <a:gdLst/>
              <a:ahLst/>
              <a:cxnLst/>
              <a:rect l="l" t="t" r="r" b="b"/>
              <a:pathLst>
                <a:path w="4445" h="367030">
                  <a:moveTo>
                    <a:pt x="3962" y="0"/>
                  </a:moveTo>
                  <a:lnTo>
                    <a:pt x="0" y="0"/>
                  </a:lnTo>
                  <a:lnTo>
                    <a:pt x="0" y="366572"/>
                  </a:lnTo>
                  <a:lnTo>
                    <a:pt x="3962" y="366572"/>
                  </a:lnTo>
                  <a:lnTo>
                    <a:pt x="3962" y="0"/>
                  </a:lnTo>
                  <a:close/>
                </a:path>
              </a:pathLst>
            </a:custGeom>
            <a:solidFill>
              <a:srgbClr val="BEBEBE"/>
            </a:solidFill>
          </p:spPr>
          <p:txBody>
            <a:bodyPr wrap="square" lIns="0" tIns="0" rIns="0" bIns="0" rtlCol="0"/>
            <a:lstStyle/>
            <a:p>
              <a:endParaRPr sz="2855"/>
            </a:p>
          </p:txBody>
        </p:sp>
        <p:sp>
          <p:nvSpPr>
            <p:cNvPr id="171" name="object 171"/>
            <p:cNvSpPr/>
            <p:nvPr/>
          </p:nvSpPr>
          <p:spPr>
            <a:xfrm>
              <a:off x="3746385" y="1984781"/>
              <a:ext cx="4445" cy="367030"/>
            </a:xfrm>
            <a:custGeom>
              <a:avLst/>
              <a:gdLst/>
              <a:ahLst/>
              <a:cxnLst/>
              <a:rect l="l" t="t" r="r" b="b"/>
              <a:pathLst>
                <a:path w="4445" h="367030">
                  <a:moveTo>
                    <a:pt x="0" y="366572"/>
                  </a:moveTo>
                  <a:lnTo>
                    <a:pt x="3962" y="366572"/>
                  </a:lnTo>
                  <a:lnTo>
                    <a:pt x="3962" y="0"/>
                  </a:lnTo>
                  <a:lnTo>
                    <a:pt x="0" y="0"/>
                  </a:lnTo>
                  <a:lnTo>
                    <a:pt x="0" y="366572"/>
                  </a:lnTo>
                  <a:close/>
                </a:path>
              </a:pathLst>
            </a:custGeom>
            <a:ln w="3175">
              <a:solidFill>
                <a:srgbClr val="BEBEBE"/>
              </a:solidFill>
            </a:ln>
          </p:spPr>
          <p:txBody>
            <a:bodyPr wrap="square" lIns="0" tIns="0" rIns="0" bIns="0" rtlCol="0"/>
            <a:lstStyle/>
            <a:p>
              <a:endParaRPr sz="2855"/>
            </a:p>
          </p:txBody>
        </p:sp>
        <p:sp>
          <p:nvSpPr>
            <p:cNvPr id="172" name="object 172"/>
            <p:cNvSpPr/>
            <p:nvPr/>
          </p:nvSpPr>
          <p:spPr>
            <a:xfrm>
              <a:off x="3750347" y="1945360"/>
              <a:ext cx="4445" cy="406400"/>
            </a:xfrm>
            <a:custGeom>
              <a:avLst/>
              <a:gdLst/>
              <a:ahLst/>
              <a:cxnLst/>
              <a:rect l="l" t="t" r="r" b="b"/>
              <a:pathLst>
                <a:path w="4445" h="406400">
                  <a:moveTo>
                    <a:pt x="3962" y="0"/>
                  </a:moveTo>
                  <a:lnTo>
                    <a:pt x="0" y="0"/>
                  </a:lnTo>
                  <a:lnTo>
                    <a:pt x="0" y="405993"/>
                  </a:lnTo>
                  <a:lnTo>
                    <a:pt x="3962" y="405993"/>
                  </a:lnTo>
                  <a:lnTo>
                    <a:pt x="3962" y="0"/>
                  </a:lnTo>
                  <a:close/>
                </a:path>
              </a:pathLst>
            </a:custGeom>
            <a:solidFill>
              <a:srgbClr val="BEBEBE"/>
            </a:solidFill>
          </p:spPr>
          <p:txBody>
            <a:bodyPr wrap="square" lIns="0" tIns="0" rIns="0" bIns="0" rtlCol="0"/>
            <a:lstStyle/>
            <a:p>
              <a:endParaRPr sz="2855"/>
            </a:p>
          </p:txBody>
        </p:sp>
        <p:sp>
          <p:nvSpPr>
            <p:cNvPr id="173" name="object 173"/>
            <p:cNvSpPr/>
            <p:nvPr/>
          </p:nvSpPr>
          <p:spPr>
            <a:xfrm>
              <a:off x="3750347" y="1945360"/>
              <a:ext cx="4445" cy="406400"/>
            </a:xfrm>
            <a:custGeom>
              <a:avLst/>
              <a:gdLst/>
              <a:ahLst/>
              <a:cxnLst/>
              <a:rect l="l" t="t" r="r" b="b"/>
              <a:pathLst>
                <a:path w="4445" h="406400">
                  <a:moveTo>
                    <a:pt x="0" y="405993"/>
                  </a:moveTo>
                  <a:lnTo>
                    <a:pt x="3962" y="405993"/>
                  </a:lnTo>
                  <a:lnTo>
                    <a:pt x="3962" y="0"/>
                  </a:lnTo>
                  <a:lnTo>
                    <a:pt x="0" y="0"/>
                  </a:lnTo>
                  <a:lnTo>
                    <a:pt x="0" y="405993"/>
                  </a:lnTo>
                  <a:close/>
                </a:path>
              </a:pathLst>
            </a:custGeom>
            <a:ln w="3175">
              <a:solidFill>
                <a:srgbClr val="BEBEBE"/>
              </a:solidFill>
            </a:ln>
          </p:spPr>
          <p:txBody>
            <a:bodyPr wrap="square" lIns="0" tIns="0" rIns="0" bIns="0" rtlCol="0"/>
            <a:lstStyle/>
            <a:p>
              <a:endParaRPr sz="2855"/>
            </a:p>
          </p:txBody>
        </p:sp>
        <p:sp>
          <p:nvSpPr>
            <p:cNvPr id="174" name="object 174"/>
            <p:cNvSpPr/>
            <p:nvPr/>
          </p:nvSpPr>
          <p:spPr>
            <a:xfrm>
              <a:off x="3754310" y="1770506"/>
              <a:ext cx="4445" cy="581025"/>
            </a:xfrm>
            <a:custGeom>
              <a:avLst/>
              <a:gdLst/>
              <a:ahLst/>
              <a:cxnLst/>
              <a:rect l="l" t="t" r="r" b="b"/>
              <a:pathLst>
                <a:path w="4445" h="581025">
                  <a:moveTo>
                    <a:pt x="3962" y="0"/>
                  </a:moveTo>
                  <a:lnTo>
                    <a:pt x="0" y="0"/>
                  </a:lnTo>
                  <a:lnTo>
                    <a:pt x="0" y="580847"/>
                  </a:lnTo>
                  <a:lnTo>
                    <a:pt x="3962" y="580847"/>
                  </a:lnTo>
                  <a:lnTo>
                    <a:pt x="3962" y="0"/>
                  </a:lnTo>
                  <a:close/>
                </a:path>
              </a:pathLst>
            </a:custGeom>
            <a:solidFill>
              <a:srgbClr val="BEBEBE"/>
            </a:solidFill>
          </p:spPr>
          <p:txBody>
            <a:bodyPr wrap="square" lIns="0" tIns="0" rIns="0" bIns="0" rtlCol="0"/>
            <a:lstStyle/>
            <a:p>
              <a:endParaRPr sz="2855"/>
            </a:p>
          </p:txBody>
        </p:sp>
        <p:sp>
          <p:nvSpPr>
            <p:cNvPr id="175" name="object 175"/>
            <p:cNvSpPr/>
            <p:nvPr/>
          </p:nvSpPr>
          <p:spPr>
            <a:xfrm>
              <a:off x="3754310" y="1770506"/>
              <a:ext cx="4445" cy="581025"/>
            </a:xfrm>
            <a:custGeom>
              <a:avLst/>
              <a:gdLst/>
              <a:ahLst/>
              <a:cxnLst/>
              <a:rect l="l" t="t" r="r" b="b"/>
              <a:pathLst>
                <a:path w="4445" h="581025">
                  <a:moveTo>
                    <a:pt x="0" y="580847"/>
                  </a:moveTo>
                  <a:lnTo>
                    <a:pt x="3962" y="580847"/>
                  </a:lnTo>
                  <a:lnTo>
                    <a:pt x="3962" y="0"/>
                  </a:lnTo>
                  <a:lnTo>
                    <a:pt x="0" y="0"/>
                  </a:lnTo>
                  <a:lnTo>
                    <a:pt x="0" y="580847"/>
                  </a:lnTo>
                  <a:close/>
                </a:path>
              </a:pathLst>
            </a:custGeom>
            <a:ln w="3175">
              <a:solidFill>
                <a:srgbClr val="BEBEBE"/>
              </a:solidFill>
            </a:ln>
          </p:spPr>
          <p:txBody>
            <a:bodyPr wrap="square" lIns="0" tIns="0" rIns="0" bIns="0" rtlCol="0"/>
            <a:lstStyle/>
            <a:p>
              <a:endParaRPr sz="2855"/>
            </a:p>
          </p:txBody>
        </p:sp>
        <p:sp>
          <p:nvSpPr>
            <p:cNvPr id="176" name="object 176"/>
            <p:cNvSpPr/>
            <p:nvPr/>
          </p:nvSpPr>
          <p:spPr>
            <a:xfrm>
              <a:off x="3758272" y="1838172"/>
              <a:ext cx="4445" cy="513715"/>
            </a:xfrm>
            <a:custGeom>
              <a:avLst/>
              <a:gdLst/>
              <a:ahLst/>
              <a:cxnLst/>
              <a:rect l="l" t="t" r="r" b="b"/>
              <a:pathLst>
                <a:path w="4445" h="513714">
                  <a:moveTo>
                    <a:pt x="3962" y="0"/>
                  </a:moveTo>
                  <a:lnTo>
                    <a:pt x="0" y="0"/>
                  </a:lnTo>
                  <a:lnTo>
                    <a:pt x="0" y="513181"/>
                  </a:lnTo>
                  <a:lnTo>
                    <a:pt x="3962" y="513181"/>
                  </a:lnTo>
                  <a:lnTo>
                    <a:pt x="3962" y="0"/>
                  </a:lnTo>
                  <a:close/>
                </a:path>
              </a:pathLst>
            </a:custGeom>
            <a:solidFill>
              <a:srgbClr val="BEBEBE"/>
            </a:solidFill>
          </p:spPr>
          <p:txBody>
            <a:bodyPr wrap="square" lIns="0" tIns="0" rIns="0" bIns="0" rtlCol="0"/>
            <a:lstStyle/>
            <a:p>
              <a:endParaRPr sz="2855"/>
            </a:p>
          </p:txBody>
        </p:sp>
        <p:sp>
          <p:nvSpPr>
            <p:cNvPr id="177" name="object 177"/>
            <p:cNvSpPr/>
            <p:nvPr/>
          </p:nvSpPr>
          <p:spPr>
            <a:xfrm>
              <a:off x="3758272" y="1838172"/>
              <a:ext cx="4445" cy="513715"/>
            </a:xfrm>
            <a:custGeom>
              <a:avLst/>
              <a:gdLst/>
              <a:ahLst/>
              <a:cxnLst/>
              <a:rect l="l" t="t" r="r" b="b"/>
              <a:pathLst>
                <a:path w="4445" h="513714">
                  <a:moveTo>
                    <a:pt x="0" y="513181"/>
                  </a:moveTo>
                  <a:lnTo>
                    <a:pt x="3962" y="513181"/>
                  </a:lnTo>
                  <a:lnTo>
                    <a:pt x="3962" y="0"/>
                  </a:lnTo>
                  <a:lnTo>
                    <a:pt x="0" y="0"/>
                  </a:lnTo>
                  <a:lnTo>
                    <a:pt x="0" y="513181"/>
                  </a:lnTo>
                  <a:close/>
                </a:path>
              </a:pathLst>
            </a:custGeom>
            <a:ln w="3175">
              <a:solidFill>
                <a:srgbClr val="BEBEBE"/>
              </a:solidFill>
            </a:ln>
          </p:spPr>
          <p:txBody>
            <a:bodyPr wrap="square" lIns="0" tIns="0" rIns="0" bIns="0" rtlCol="0"/>
            <a:lstStyle/>
            <a:p>
              <a:endParaRPr sz="2855"/>
            </a:p>
          </p:txBody>
        </p:sp>
        <p:sp>
          <p:nvSpPr>
            <p:cNvPr id="178" name="object 178"/>
            <p:cNvSpPr/>
            <p:nvPr/>
          </p:nvSpPr>
          <p:spPr>
            <a:xfrm>
              <a:off x="3762235" y="1804339"/>
              <a:ext cx="4445" cy="547370"/>
            </a:xfrm>
            <a:custGeom>
              <a:avLst/>
              <a:gdLst/>
              <a:ahLst/>
              <a:cxnLst/>
              <a:rect l="l" t="t" r="r" b="b"/>
              <a:pathLst>
                <a:path w="4445" h="547369">
                  <a:moveTo>
                    <a:pt x="3962" y="0"/>
                  </a:moveTo>
                  <a:lnTo>
                    <a:pt x="0" y="0"/>
                  </a:lnTo>
                  <a:lnTo>
                    <a:pt x="0" y="547014"/>
                  </a:lnTo>
                  <a:lnTo>
                    <a:pt x="3962" y="547014"/>
                  </a:lnTo>
                  <a:lnTo>
                    <a:pt x="3962" y="0"/>
                  </a:lnTo>
                  <a:close/>
                </a:path>
              </a:pathLst>
            </a:custGeom>
            <a:solidFill>
              <a:srgbClr val="BEBEBE"/>
            </a:solidFill>
          </p:spPr>
          <p:txBody>
            <a:bodyPr wrap="square" lIns="0" tIns="0" rIns="0" bIns="0" rtlCol="0"/>
            <a:lstStyle/>
            <a:p>
              <a:endParaRPr sz="2855"/>
            </a:p>
          </p:txBody>
        </p:sp>
        <p:sp>
          <p:nvSpPr>
            <p:cNvPr id="179" name="object 179"/>
            <p:cNvSpPr/>
            <p:nvPr/>
          </p:nvSpPr>
          <p:spPr>
            <a:xfrm>
              <a:off x="3762235" y="1804339"/>
              <a:ext cx="4445" cy="547370"/>
            </a:xfrm>
            <a:custGeom>
              <a:avLst/>
              <a:gdLst/>
              <a:ahLst/>
              <a:cxnLst/>
              <a:rect l="l" t="t" r="r" b="b"/>
              <a:pathLst>
                <a:path w="4445" h="547369">
                  <a:moveTo>
                    <a:pt x="0" y="547014"/>
                  </a:moveTo>
                  <a:lnTo>
                    <a:pt x="3962" y="547014"/>
                  </a:lnTo>
                  <a:lnTo>
                    <a:pt x="3962" y="0"/>
                  </a:lnTo>
                  <a:lnTo>
                    <a:pt x="0" y="0"/>
                  </a:lnTo>
                  <a:lnTo>
                    <a:pt x="0" y="547014"/>
                  </a:lnTo>
                  <a:close/>
                </a:path>
              </a:pathLst>
            </a:custGeom>
            <a:ln w="3175">
              <a:solidFill>
                <a:srgbClr val="BEBEBE"/>
              </a:solidFill>
            </a:ln>
          </p:spPr>
          <p:txBody>
            <a:bodyPr wrap="square" lIns="0" tIns="0" rIns="0" bIns="0" rtlCol="0"/>
            <a:lstStyle/>
            <a:p>
              <a:endParaRPr sz="2855"/>
            </a:p>
          </p:txBody>
        </p:sp>
        <p:sp>
          <p:nvSpPr>
            <p:cNvPr id="180" name="object 180"/>
            <p:cNvSpPr/>
            <p:nvPr/>
          </p:nvSpPr>
          <p:spPr>
            <a:xfrm>
              <a:off x="3766197" y="1708530"/>
              <a:ext cx="4445" cy="643255"/>
            </a:xfrm>
            <a:custGeom>
              <a:avLst/>
              <a:gdLst/>
              <a:ahLst/>
              <a:cxnLst/>
              <a:rect l="l" t="t" r="r" b="b"/>
              <a:pathLst>
                <a:path w="4445" h="643255">
                  <a:moveTo>
                    <a:pt x="3962" y="0"/>
                  </a:moveTo>
                  <a:lnTo>
                    <a:pt x="0" y="0"/>
                  </a:lnTo>
                  <a:lnTo>
                    <a:pt x="0" y="642823"/>
                  </a:lnTo>
                  <a:lnTo>
                    <a:pt x="3962" y="642823"/>
                  </a:lnTo>
                  <a:lnTo>
                    <a:pt x="3962" y="0"/>
                  </a:lnTo>
                  <a:close/>
                </a:path>
              </a:pathLst>
            </a:custGeom>
            <a:solidFill>
              <a:srgbClr val="BEBEBE"/>
            </a:solidFill>
          </p:spPr>
          <p:txBody>
            <a:bodyPr wrap="square" lIns="0" tIns="0" rIns="0" bIns="0" rtlCol="0"/>
            <a:lstStyle/>
            <a:p>
              <a:endParaRPr sz="2855"/>
            </a:p>
          </p:txBody>
        </p:sp>
        <p:sp>
          <p:nvSpPr>
            <p:cNvPr id="181" name="object 181"/>
            <p:cNvSpPr/>
            <p:nvPr/>
          </p:nvSpPr>
          <p:spPr>
            <a:xfrm>
              <a:off x="3766197" y="1708530"/>
              <a:ext cx="4445" cy="643255"/>
            </a:xfrm>
            <a:custGeom>
              <a:avLst/>
              <a:gdLst/>
              <a:ahLst/>
              <a:cxnLst/>
              <a:rect l="l" t="t" r="r" b="b"/>
              <a:pathLst>
                <a:path w="4445" h="643255">
                  <a:moveTo>
                    <a:pt x="0" y="642823"/>
                  </a:moveTo>
                  <a:lnTo>
                    <a:pt x="3962" y="642823"/>
                  </a:lnTo>
                  <a:lnTo>
                    <a:pt x="3962" y="0"/>
                  </a:lnTo>
                  <a:lnTo>
                    <a:pt x="0" y="0"/>
                  </a:lnTo>
                  <a:lnTo>
                    <a:pt x="0" y="642823"/>
                  </a:lnTo>
                  <a:close/>
                </a:path>
              </a:pathLst>
            </a:custGeom>
            <a:ln w="3175">
              <a:solidFill>
                <a:srgbClr val="BEBEBE"/>
              </a:solidFill>
            </a:ln>
          </p:spPr>
          <p:txBody>
            <a:bodyPr wrap="square" lIns="0" tIns="0" rIns="0" bIns="0" rtlCol="0"/>
            <a:lstStyle/>
            <a:p>
              <a:endParaRPr sz="2855"/>
            </a:p>
          </p:txBody>
        </p:sp>
        <p:sp>
          <p:nvSpPr>
            <p:cNvPr id="182" name="object 182"/>
            <p:cNvSpPr/>
            <p:nvPr/>
          </p:nvSpPr>
          <p:spPr>
            <a:xfrm>
              <a:off x="3770159" y="1640865"/>
              <a:ext cx="4445" cy="710565"/>
            </a:xfrm>
            <a:custGeom>
              <a:avLst/>
              <a:gdLst/>
              <a:ahLst/>
              <a:cxnLst/>
              <a:rect l="l" t="t" r="r" b="b"/>
              <a:pathLst>
                <a:path w="4445" h="710564">
                  <a:moveTo>
                    <a:pt x="3962" y="0"/>
                  </a:moveTo>
                  <a:lnTo>
                    <a:pt x="0" y="0"/>
                  </a:lnTo>
                  <a:lnTo>
                    <a:pt x="0" y="710488"/>
                  </a:lnTo>
                  <a:lnTo>
                    <a:pt x="3962" y="710488"/>
                  </a:lnTo>
                  <a:lnTo>
                    <a:pt x="3962" y="0"/>
                  </a:lnTo>
                  <a:close/>
                </a:path>
              </a:pathLst>
            </a:custGeom>
            <a:solidFill>
              <a:srgbClr val="BEBEBE"/>
            </a:solidFill>
          </p:spPr>
          <p:txBody>
            <a:bodyPr wrap="square" lIns="0" tIns="0" rIns="0" bIns="0" rtlCol="0"/>
            <a:lstStyle/>
            <a:p>
              <a:endParaRPr sz="2855"/>
            </a:p>
          </p:txBody>
        </p:sp>
        <p:sp>
          <p:nvSpPr>
            <p:cNvPr id="183" name="object 183"/>
            <p:cNvSpPr/>
            <p:nvPr/>
          </p:nvSpPr>
          <p:spPr>
            <a:xfrm>
              <a:off x="3770159" y="1640865"/>
              <a:ext cx="4445" cy="710565"/>
            </a:xfrm>
            <a:custGeom>
              <a:avLst/>
              <a:gdLst/>
              <a:ahLst/>
              <a:cxnLst/>
              <a:rect l="l" t="t" r="r" b="b"/>
              <a:pathLst>
                <a:path w="4445" h="710564">
                  <a:moveTo>
                    <a:pt x="0" y="710488"/>
                  </a:moveTo>
                  <a:lnTo>
                    <a:pt x="3962" y="710488"/>
                  </a:lnTo>
                  <a:lnTo>
                    <a:pt x="3962" y="0"/>
                  </a:lnTo>
                  <a:lnTo>
                    <a:pt x="0" y="0"/>
                  </a:lnTo>
                  <a:lnTo>
                    <a:pt x="0" y="710488"/>
                  </a:lnTo>
                  <a:close/>
                </a:path>
              </a:pathLst>
            </a:custGeom>
            <a:ln w="3175">
              <a:solidFill>
                <a:srgbClr val="BEBEBE"/>
              </a:solidFill>
            </a:ln>
          </p:spPr>
          <p:txBody>
            <a:bodyPr wrap="square" lIns="0" tIns="0" rIns="0" bIns="0" rtlCol="0"/>
            <a:lstStyle/>
            <a:p>
              <a:endParaRPr sz="2855"/>
            </a:p>
          </p:txBody>
        </p:sp>
        <p:sp>
          <p:nvSpPr>
            <p:cNvPr id="184" name="object 184"/>
            <p:cNvSpPr/>
            <p:nvPr/>
          </p:nvSpPr>
          <p:spPr>
            <a:xfrm>
              <a:off x="3774122" y="1533677"/>
              <a:ext cx="4445" cy="817880"/>
            </a:xfrm>
            <a:custGeom>
              <a:avLst/>
              <a:gdLst/>
              <a:ahLst/>
              <a:cxnLst/>
              <a:rect l="l" t="t" r="r" b="b"/>
              <a:pathLst>
                <a:path w="4445" h="817880">
                  <a:moveTo>
                    <a:pt x="3962" y="0"/>
                  </a:moveTo>
                  <a:lnTo>
                    <a:pt x="0" y="0"/>
                  </a:lnTo>
                  <a:lnTo>
                    <a:pt x="0" y="817676"/>
                  </a:lnTo>
                  <a:lnTo>
                    <a:pt x="3962" y="817676"/>
                  </a:lnTo>
                  <a:lnTo>
                    <a:pt x="3962" y="0"/>
                  </a:lnTo>
                  <a:close/>
                </a:path>
              </a:pathLst>
            </a:custGeom>
            <a:solidFill>
              <a:srgbClr val="BEBEBE"/>
            </a:solidFill>
          </p:spPr>
          <p:txBody>
            <a:bodyPr wrap="square" lIns="0" tIns="0" rIns="0" bIns="0" rtlCol="0"/>
            <a:lstStyle/>
            <a:p>
              <a:endParaRPr sz="2855"/>
            </a:p>
          </p:txBody>
        </p:sp>
        <p:sp>
          <p:nvSpPr>
            <p:cNvPr id="185" name="object 185"/>
            <p:cNvSpPr/>
            <p:nvPr/>
          </p:nvSpPr>
          <p:spPr>
            <a:xfrm>
              <a:off x="3774122" y="1533677"/>
              <a:ext cx="4445" cy="817880"/>
            </a:xfrm>
            <a:custGeom>
              <a:avLst/>
              <a:gdLst/>
              <a:ahLst/>
              <a:cxnLst/>
              <a:rect l="l" t="t" r="r" b="b"/>
              <a:pathLst>
                <a:path w="4445" h="817880">
                  <a:moveTo>
                    <a:pt x="0" y="817676"/>
                  </a:moveTo>
                  <a:lnTo>
                    <a:pt x="3962" y="817676"/>
                  </a:lnTo>
                  <a:lnTo>
                    <a:pt x="3962" y="0"/>
                  </a:lnTo>
                  <a:lnTo>
                    <a:pt x="0" y="0"/>
                  </a:lnTo>
                  <a:lnTo>
                    <a:pt x="0" y="817676"/>
                  </a:lnTo>
                  <a:close/>
                </a:path>
              </a:pathLst>
            </a:custGeom>
            <a:ln w="3175">
              <a:solidFill>
                <a:srgbClr val="BEBEBE"/>
              </a:solidFill>
            </a:ln>
          </p:spPr>
          <p:txBody>
            <a:bodyPr wrap="square" lIns="0" tIns="0" rIns="0" bIns="0" rtlCol="0"/>
            <a:lstStyle/>
            <a:p>
              <a:endParaRPr sz="2855"/>
            </a:p>
          </p:txBody>
        </p:sp>
        <p:sp>
          <p:nvSpPr>
            <p:cNvPr id="186" name="object 186"/>
            <p:cNvSpPr/>
            <p:nvPr/>
          </p:nvSpPr>
          <p:spPr>
            <a:xfrm>
              <a:off x="3778084" y="1460423"/>
              <a:ext cx="4445" cy="891540"/>
            </a:xfrm>
            <a:custGeom>
              <a:avLst/>
              <a:gdLst/>
              <a:ahLst/>
              <a:cxnLst/>
              <a:rect l="l" t="t" r="r" b="b"/>
              <a:pathLst>
                <a:path w="4445" h="891539">
                  <a:moveTo>
                    <a:pt x="3962" y="0"/>
                  </a:moveTo>
                  <a:lnTo>
                    <a:pt x="0" y="0"/>
                  </a:lnTo>
                  <a:lnTo>
                    <a:pt x="0" y="890930"/>
                  </a:lnTo>
                  <a:lnTo>
                    <a:pt x="3962" y="890930"/>
                  </a:lnTo>
                  <a:lnTo>
                    <a:pt x="3962" y="0"/>
                  </a:lnTo>
                  <a:close/>
                </a:path>
              </a:pathLst>
            </a:custGeom>
            <a:solidFill>
              <a:srgbClr val="BEBEBE"/>
            </a:solidFill>
          </p:spPr>
          <p:txBody>
            <a:bodyPr wrap="square" lIns="0" tIns="0" rIns="0" bIns="0" rtlCol="0"/>
            <a:lstStyle/>
            <a:p>
              <a:endParaRPr sz="2855"/>
            </a:p>
          </p:txBody>
        </p:sp>
        <p:sp>
          <p:nvSpPr>
            <p:cNvPr id="187" name="object 187"/>
            <p:cNvSpPr/>
            <p:nvPr/>
          </p:nvSpPr>
          <p:spPr>
            <a:xfrm>
              <a:off x="3778084" y="1460423"/>
              <a:ext cx="4445" cy="891540"/>
            </a:xfrm>
            <a:custGeom>
              <a:avLst/>
              <a:gdLst/>
              <a:ahLst/>
              <a:cxnLst/>
              <a:rect l="l" t="t" r="r" b="b"/>
              <a:pathLst>
                <a:path w="4445" h="891539">
                  <a:moveTo>
                    <a:pt x="0" y="890930"/>
                  </a:moveTo>
                  <a:lnTo>
                    <a:pt x="3962" y="890930"/>
                  </a:lnTo>
                  <a:lnTo>
                    <a:pt x="3962" y="0"/>
                  </a:lnTo>
                  <a:lnTo>
                    <a:pt x="0" y="0"/>
                  </a:lnTo>
                  <a:lnTo>
                    <a:pt x="0" y="890930"/>
                  </a:lnTo>
                  <a:close/>
                </a:path>
              </a:pathLst>
            </a:custGeom>
            <a:ln w="3175">
              <a:solidFill>
                <a:srgbClr val="BEBEBE"/>
              </a:solidFill>
            </a:ln>
          </p:spPr>
          <p:txBody>
            <a:bodyPr wrap="square" lIns="0" tIns="0" rIns="0" bIns="0" rtlCol="0"/>
            <a:lstStyle/>
            <a:p>
              <a:endParaRPr sz="2855"/>
            </a:p>
          </p:txBody>
        </p:sp>
        <p:sp>
          <p:nvSpPr>
            <p:cNvPr id="188" name="object 188"/>
            <p:cNvSpPr/>
            <p:nvPr/>
          </p:nvSpPr>
          <p:spPr>
            <a:xfrm>
              <a:off x="3782047" y="1499844"/>
              <a:ext cx="4445" cy="851535"/>
            </a:xfrm>
            <a:custGeom>
              <a:avLst/>
              <a:gdLst/>
              <a:ahLst/>
              <a:cxnLst/>
              <a:rect l="l" t="t" r="r" b="b"/>
              <a:pathLst>
                <a:path w="4445" h="851535">
                  <a:moveTo>
                    <a:pt x="3962" y="0"/>
                  </a:moveTo>
                  <a:lnTo>
                    <a:pt x="0" y="0"/>
                  </a:lnTo>
                  <a:lnTo>
                    <a:pt x="0" y="851509"/>
                  </a:lnTo>
                  <a:lnTo>
                    <a:pt x="3962" y="851509"/>
                  </a:lnTo>
                  <a:lnTo>
                    <a:pt x="3962" y="0"/>
                  </a:lnTo>
                  <a:close/>
                </a:path>
              </a:pathLst>
            </a:custGeom>
            <a:solidFill>
              <a:srgbClr val="BEBEBE"/>
            </a:solidFill>
          </p:spPr>
          <p:txBody>
            <a:bodyPr wrap="square" lIns="0" tIns="0" rIns="0" bIns="0" rtlCol="0"/>
            <a:lstStyle/>
            <a:p>
              <a:endParaRPr sz="2855"/>
            </a:p>
          </p:txBody>
        </p:sp>
        <p:sp>
          <p:nvSpPr>
            <p:cNvPr id="189" name="object 189"/>
            <p:cNvSpPr/>
            <p:nvPr/>
          </p:nvSpPr>
          <p:spPr>
            <a:xfrm>
              <a:off x="3782047" y="1499844"/>
              <a:ext cx="4445" cy="851535"/>
            </a:xfrm>
            <a:custGeom>
              <a:avLst/>
              <a:gdLst/>
              <a:ahLst/>
              <a:cxnLst/>
              <a:rect l="l" t="t" r="r" b="b"/>
              <a:pathLst>
                <a:path w="4445" h="851535">
                  <a:moveTo>
                    <a:pt x="0" y="851509"/>
                  </a:moveTo>
                  <a:lnTo>
                    <a:pt x="3962" y="851509"/>
                  </a:lnTo>
                  <a:lnTo>
                    <a:pt x="3962" y="0"/>
                  </a:lnTo>
                  <a:lnTo>
                    <a:pt x="0" y="0"/>
                  </a:lnTo>
                  <a:lnTo>
                    <a:pt x="0" y="851509"/>
                  </a:lnTo>
                  <a:close/>
                </a:path>
              </a:pathLst>
            </a:custGeom>
            <a:ln w="3175">
              <a:solidFill>
                <a:srgbClr val="BEBEBE"/>
              </a:solidFill>
            </a:ln>
          </p:spPr>
          <p:txBody>
            <a:bodyPr wrap="square" lIns="0" tIns="0" rIns="0" bIns="0" rtlCol="0"/>
            <a:lstStyle/>
            <a:p>
              <a:endParaRPr sz="2855"/>
            </a:p>
          </p:txBody>
        </p:sp>
        <p:sp>
          <p:nvSpPr>
            <p:cNvPr id="190" name="object 190"/>
            <p:cNvSpPr/>
            <p:nvPr/>
          </p:nvSpPr>
          <p:spPr>
            <a:xfrm>
              <a:off x="3785907" y="1528089"/>
              <a:ext cx="4445" cy="823594"/>
            </a:xfrm>
            <a:custGeom>
              <a:avLst/>
              <a:gdLst/>
              <a:ahLst/>
              <a:cxnLst/>
              <a:rect l="l" t="t" r="r" b="b"/>
              <a:pathLst>
                <a:path w="4445" h="823594">
                  <a:moveTo>
                    <a:pt x="3962" y="0"/>
                  </a:moveTo>
                  <a:lnTo>
                    <a:pt x="0" y="0"/>
                  </a:lnTo>
                  <a:lnTo>
                    <a:pt x="0" y="823264"/>
                  </a:lnTo>
                  <a:lnTo>
                    <a:pt x="3962" y="823264"/>
                  </a:lnTo>
                  <a:lnTo>
                    <a:pt x="3962" y="0"/>
                  </a:lnTo>
                  <a:close/>
                </a:path>
              </a:pathLst>
            </a:custGeom>
            <a:solidFill>
              <a:srgbClr val="BEBEBE"/>
            </a:solidFill>
          </p:spPr>
          <p:txBody>
            <a:bodyPr wrap="square" lIns="0" tIns="0" rIns="0" bIns="0" rtlCol="0"/>
            <a:lstStyle/>
            <a:p>
              <a:endParaRPr sz="2855"/>
            </a:p>
          </p:txBody>
        </p:sp>
        <p:sp>
          <p:nvSpPr>
            <p:cNvPr id="191" name="object 191"/>
            <p:cNvSpPr/>
            <p:nvPr/>
          </p:nvSpPr>
          <p:spPr>
            <a:xfrm>
              <a:off x="3785907" y="1528089"/>
              <a:ext cx="4445" cy="823594"/>
            </a:xfrm>
            <a:custGeom>
              <a:avLst/>
              <a:gdLst/>
              <a:ahLst/>
              <a:cxnLst/>
              <a:rect l="l" t="t" r="r" b="b"/>
              <a:pathLst>
                <a:path w="4445" h="823594">
                  <a:moveTo>
                    <a:pt x="0" y="823264"/>
                  </a:moveTo>
                  <a:lnTo>
                    <a:pt x="3962" y="823264"/>
                  </a:lnTo>
                  <a:lnTo>
                    <a:pt x="3962" y="0"/>
                  </a:lnTo>
                  <a:lnTo>
                    <a:pt x="0" y="0"/>
                  </a:lnTo>
                  <a:lnTo>
                    <a:pt x="0" y="823264"/>
                  </a:lnTo>
                  <a:close/>
                </a:path>
              </a:pathLst>
            </a:custGeom>
            <a:ln w="3175">
              <a:solidFill>
                <a:srgbClr val="BEBEBE"/>
              </a:solidFill>
            </a:ln>
          </p:spPr>
          <p:txBody>
            <a:bodyPr wrap="square" lIns="0" tIns="0" rIns="0" bIns="0" rtlCol="0"/>
            <a:lstStyle/>
            <a:p>
              <a:endParaRPr sz="2855"/>
            </a:p>
          </p:txBody>
        </p:sp>
        <p:sp>
          <p:nvSpPr>
            <p:cNvPr id="192" name="object 192"/>
            <p:cNvSpPr/>
            <p:nvPr/>
          </p:nvSpPr>
          <p:spPr>
            <a:xfrm>
              <a:off x="3789870" y="1702841"/>
              <a:ext cx="4445" cy="648970"/>
            </a:xfrm>
            <a:custGeom>
              <a:avLst/>
              <a:gdLst/>
              <a:ahLst/>
              <a:cxnLst/>
              <a:rect l="l" t="t" r="r" b="b"/>
              <a:pathLst>
                <a:path w="4445" h="648969">
                  <a:moveTo>
                    <a:pt x="3962" y="0"/>
                  </a:moveTo>
                  <a:lnTo>
                    <a:pt x="0" y="0"/>
                  </a:lnTo>
                  <a:lnTo>
                    <a:pt x="0" y="648512"/>
                  </a:lnTo>
                  <a:lnTo>
                    <a:pt x="3962" y="648512"/>
                  </a:lnTo>
                  <a:lnTo>
                    <a:pt x="3962" y="0"/>
                  </a:lnTo>
                  <a:close/>
                </a:path>
              </a:pathLst>
            </a:custGeom>
            <a:solidFill>
              <a:srgbClr val="BEBEBE"/>
            </a:solidFill>
          </p:spPr>
          <p:txBody>
            <a:bodyPr wrap="square" lIns="0" tIns="0" rIns="0" bIns="0" rtlCol="0"/>
            <a:lstStyle/>
            <a:p>
              <a:endParaRPr sz="2855"/>
            </a:p>
          </p:txBody>
        </p:sp>
        <p:sp>
          <p:nvSpPr>
            <p:cNvPr id="193" name="object 193"/>
            <p:cNvSpPr/>
            <p:nvPr/>
          </p:nvSpPr>
          <p:spPr>
            <a:xfrm>
              <a:off x="3789870" y="1702841"/>
              <a:ext cx="4445" cy="648970"/>
            </a:xfrm>
            <a:custGeom>
              <a:avLst/>
              <a:gdLst/>
              <a:ahLst/>
              <a:cxnLst/>
              <a:rect l="l" t="t" r="r" b="b"/>
              <a:pathLst>
                <a:path w="4445" h="648969">
                  <a:moveTo>
                    <a:pt x="0" y="648512"/>
                  </a:moveTo>
                  <a:lnTo>
                    <a:pt x="3962" y="648512"/>
                  </a:lnTo>
                  <a:lnTo>
                    <a:pt x="3962" y="0"/>
                  </a:lnTo>
                  <a:lnTo>
                    <a:pt x="0" y="0"/>
                  </a:lnTo>
                  <a:lnTo>
                    <a:pt x="0" y="648512"/>
                  </a:lnTo>
                  <a:close/>
                </a:path>
              </a:pathLst>
            </a:custGeom>
            <a:ln w="3175">
              <a:solidFill>
                <a:srgbClr val="BEBEBE"/>
              </a:solidFill>
            </a:ln>
          </p:spPr>
          <p:txBody>
            <a:bodyPr wrap="square" lIns="0" tIns="0" rIns="0" bIns="0" rtlCol="0"/>
            <a:lstStyle/>
            <a:p>
              <a:endParaRPr sz="2855"/>
            </a:p>
          </p:txBody>
        </p:sp>
        <p:sp>
          <p:nvSpPr>
            <p:cNvPr id="194" name="object 194"/>
            <p:cNvSpPr/>
            <p:nvPr/>
          </p:nvSpPr>
          <p:spPr>
            <a:xfrm>
              <a:off x="3793832" y="1584477"/>
              <a:ext cx="4445" cy="767080"/>
            </a:xfrm>
            <a:custGeom>
              <a:avLst/>
              <a:gdLst/>
              <a:ahLst/>
              <a:cxnLst/>
              <a:rect l="l" t="t" r="r" b="b"/>
              <a:pathLst>
                <a:path w="4445" h="767080">
                  <a:moveTo>
                    <a:pt x="3962" y="0"/>
                  </a:moveTo>
                  <a:lnTo>
                    <a:pt x="0" y="0"/>
                  </a:lnTo>
                  <a:lnTo>
                    <a:pt x="0" y="766876"/>
                  </a:lnTo>
                  <a:lnTo>
                    <a:pt x="3962" y="766876"/>
                  </a:lnTo>
                  <a:lnTo>
                    <a:pt x="3962" y="0"/>
                  </a:lnTo>
                  <a:close/>
                </a:path>
              </a:pathLst>
            </a:custGeom>
            <a:solidFill>
              <a:srgbClr val="BEBEBE"/>
            </a:solidFill>
          </p:spPr>
          <p:txBody>
            <a:bodyPr wrap="square" lIns="0" tIns="0" rIns="0" bIns="0" rtlCol="0"/>
            <a:lstStyle/>
            <a:p>
              <a:endParaRPr sz="2855"/>
            </a:p>
          </p:txBody>
        </p:sp>
        <p:sp>
          <p:nvSpPr>
            <p:cNvPr id="195" name="object 195"/>
            <p:cNvSpPr/>
            <p:nvPr/>
          </p:nvSpPr>
          <p:spPr>
            <a:xfrm>
              <a:off x="3793832" y="1584477"/>
              <a:ext cx="4445" cy="767080"/>
            </a:xfrm>
            <a:custGeom>
              <a:avLst/>
              <a:gdLst/>
              <a:ahLst/>
              <a:cxnLst/>
              <a:rect l="l" t="t" r="r" b="b"/>
              <a:pathLst>
                <a:path w="4445" h="767080">
                  <a:moveTo>
                    <a:pt x="0" y="766876"/>
                  </a:moveTo>
                  <a:lnTo>
                    <a:pt x="3962" y="766876"/>
                  </a:lnTo>
                  <a:lnTo>
                    <a:pt x="3962" y="0"/>
                  </a:lnTo>
                  <a:lnTo>
                    <a:pt x="0" y="0"/>
                  </a:lnTo>
                  <a:lnTo>
                    <a:pt x="0" y="766876"/>
                  </a:lnTo>
                  <a:close/>
                </a:path>
              </a:pathLst>
            </a:custGeom>
            <a:ln w="3175">
              <a:solidFill>
                <a:srgbClr val="BEBEBE"/>
              </a:solidFill>
            </a:ln>
          </p:spPr>
          <p:txBody>
            <a:bodyPr wrap="square" lIns="0" tIns="0" rIns="0" bIns="0" rtlCol="0"/>
            <a:lstStyle/>
            <a:p>
              <a:endParaRPr sz="2855"/>
            </a:p>
          </p:txBody>
        </p:sp>
        <p:sp>
          <p:nvSpPr>
            <p:cNvPr id="196" name="object 196"/>
            <p:cNvSpPr/>
            <p:nvPr/>
          </p:nvSpPr>
          <p:spPr>
            <a:xfrm>
              <a:off x="3797795" y="1663420"/>
              <a:ext cx="4445" cy="688340"/>
            </a:xfrm>
            <a:custGeom>
              <a:avLst/>
              <a:gdLst/>
              <a:ahLst/>
              <a:cxnLst/>
              <a:rect l="l" t="t" r="r" b="b"/>
              <a:pathLst>
                <a:path w="4445" h="688339">
                  <a:moveTo>
                    <a:pt x="3962" y="0"/>
                  </a:moveTo>
                  <a:lnTo>
                    <a:pt x="0" y="0"/>
                  </a:lnTo>
                  <a:lnTo>
                    <a:pt x="0" y="687933"/>
                  </a:lnTo>
                  <a:lnTo>
                    <a:pt x="3962" y="687933"/>
                  </a:lnTo>
                  <a:lnTo>
                    <a:pt x="3962" y="0"/>
                  </a:lnTo>
                  <a:close/>
                </a:path>
              </a:pathLst>
            </a:custGeom>
            <a:solidFill>
              <a:srgbClr val="BEBEBE"/>
            </a:solidFill>
          </p:spPr>
          <p:txBody>
            <a:bodyPr wrap="square" lIns="0" tIns="0" rIns="0" bIns="0" rtlCol="0"/>
            <a:lstStyle/>
            <a:p>
              <a:endParaRPr sz="2855"/>
            </a:p>
          </p:txBody>
        </p:sp>
        <p:sp>
          <p:nvSpPr>
            <p:cNvPr id="197" name="object 197"/>
            <p:cNvSpPr/>
            <p:nvPr/>
          </p:nvSpPr>
          <p:spPr>
            <a:xfrm>
              <a:off x="3797795" y="1663420"/>
              <a:ext cx="4445" cy="688340"/>
            </a:xfrm>
            <a:custGeom>
              <a:avLst/>
              <a:gdLst/>
              <a:ahLst/>
              <a:cxnLst/>
              <a:rect l="l" t="t" r="r" b="b"/>
              <a:pathLst>
                <a:path w="4445" h="688339">
                  <a:moveTo>
                    <a:pt x="0" y="687933"/>
                  </a:moveTo>
                  <a:lnTo>
                    <a:pt x="3962" y="687933"/>
                  </a:lnTo>
                  <a:lnTo>
                    <a:pt x="3962" y="0"/>
                  </a:lnTo>
                  <a:lnTo>
                    <a:pt x="0" y="0"/>
                  </a:lnTo>
                  <a:lnTo>
                    <a:pt x="0" y="687933"/>
                  </a:lnTo>
                  <a:close/>
                </a:path>
              </a:pathLst>
            </a:custGeom>
            <a:ln w="3175">
              <a:solidFill>
                <a:srgbClr val="BEBEBE"/>
              </a:solidFill>
            </a:ln>
          </p:spPr>
          <p:txBody>
            <a:bodyPr wrap="square" lIns="0" tIns="0" rIns="0" bIns="0" rtlCol="0"/>
            <a:lstStyle/>
            <a:p>
              <a:endParaRPr sz="2855"/>
            </a:p>
          </p:txBody>
        </p:sp>
        <p:sp>
          <p:nvSpPr>
            <p:cNvPr id="198" name="object 198"/>
            <p:cNvSpPr/>
            <p:nvPr/>
          </p:nvSpPr>
          <p:spPr>
            <a:xfrm>
              <a:off x="3801757" y="1747951"/>
              <a:ext cx="4445" cy="603885"/>
            </a:xfrm>
            <a:custGeom>
              <a:avLst/>
              <a:gdLst/>
              <a:ahLst/>
              <a:cxnLst/>
              <a:rect l="l" t="t" r="r" b="b"/>
              <a:pathLst>
                <a:path w="4445" h="603885">
                  <a:moveTo>
                    <a:pt x="3962" y="0"/>
                  </a:moveTo>
                  <a:lnTo>
                    <a:pt x="0" y="0"/>
                  </a:lnTo>
                  <a:lnTo>
                    <a:pt x="0" y="603402"/>
                  </a:lnTo>
                  <a:lnTo>
                    <a:pt x="3962" y="603402"/>
                  </a:lnTo>
                  <a:lnTo>
                    <a:pt x="3962" y="0"/>
                  </a:lnTo>
                  <a:close/>
                </a:path>
              </a:pathLst>
            </a:custGeom>
            <a:solidFill>
              <a:srgbClr val="BEBEBE"/>
            </a:solidFill>
          </p:spPr>
          <p:txBody>
            <a:bodyPr wrap="square" lIns="0" tIns="0" rIns="0" bIns="0" rtlCol="0"/>
            <a:lstStyle/>
            <a:p>
              <a:endParaRPr sz="2855"/>
            </a:p>
          </p:txBody>
        </p:sp>
        <p:sp>
          <p:nvSpPr>
            <p:cNvPr id="199" name="object 199"/>
            <p:cNvSpPr/>
            <p:nvPr/>
          </p:nvSpPr>
          <p:spPr>
            <a:xfrm>
              <a:off x="3801757" y="1747951"/>
              <a:ext cx="4445" cy="603885"/>
            </a:xfrm>
            <a:custGeom>
              <a:avLst/>
              <a:gdLst/>
              <a:ahLst/>
              <a:cxnLst/>
              <a:rect l="l" t="t" r="r" b="b"/>
              <a:pathLst>
                <a:path w="4445" h="603885">
                  <a:moveTo>
                    <a:pt x="0" y="603402"/>
                  </a:moveTo>
                  <a:lnTo>
                    <a:pt x="3962" y="603402"/>
                  </a:lnTo>
                  <a:lnTo>
                    <a:pt x="3962" y="0"/>
                  </a:lnTo>
                  <a:lnTo>
                    <a:pt x="0" y="0"/>
                  </a:lnTo>
                  <a:lnTo>
                    <a:pt x="0" y="603402"/>
                  </a:lnTo>
                  <a:close/>
                </a:path>
              </a:pathLst>
            </a:custGeom>
            <a:ln w="3175">
              <a:solidFill>
                <a:srgbClr val="BEBEBE"/>
              </a:solidFill>
            </a:ln>
          </p:spPr>
          <p:txBody>
            <a:bodyPr wrap="square" lIns="0" tIns="0" rIns="0" bIns="0" rtlCol="0"/>
            <a:lstStyle/>
            <a:p>
              <a:endParaRPr sz="2855"/>
            </a:p>
          </p:txBody>
        </p:sp>
        <p:sp>
          <p:nvSpPr>
            <p:cNvPr id="200" name="object 200"/>
            <p:cNvSpPr/>
            <p:nvPr/>
          </p:nvSpPr>
          <p:spPr>
            <a:xfrm>
              <a:off x="3805719" y="1736674"/>
              <a:ext cx="4445" cy="614680"/>
            </a:xfrm>
            <a:custGeom>
              <a:avLst/>
              <a:gdLst/>
              <a:ahLst/>
              <a:cxnLst/>
              <a:rect l="l" t="t" r="r" b="b"/>
              <a:pathLst>
                <a:path w="4445" h="614680">
                  <a:moveTo>
                    <a:pt x="3962" y="0"/>
                  </a:moveTo>
                  <a:lnTo>
                    <a:pt x="0" y="0"/>
                  </a:lnTo>
                  <a:lnTo>
                    <a:pt x="0" y="614680"/>
                  </a:lnTo>
                  <a:lnTo>
                    <a:pt x="3962" y="614680"/>
                  </a:lnTo>
                  <a:lnTo>
                    <a:pt x="3962" y="0"/>
                  </a:lnTo>
                  <a:close/>
                </a:path>
              </a:pathLst>
            </a:custGeom>
            <a:solidFill>
              <a:srgbClr val="BEBEBE"/>
            </a:solidFill>
          </p:spPr>
          <p:txBody>
            <a:bodyPr wrap="square" lIns="0" tIns="0" rIns="0" bIns="0" rtlCol="0"/>
            <a:lstStyle/>
            <a:p>
              <a:endParaRPr sz="2855"/>
            </a:p>
          </p:txBody>
        </p:sp>
        <p:sp>
          <p:nvSpPr>
            <p:cNvPr id="201" name="object 201"/>
            <p:cNvSpPr/>
            <p:nvPr/>
          </p:nvSpPr>
          <p:spPr>
            <a:xfrm>
              <a:off x="3805719" y="1736674"/>
              <a:ext cx="4445" cy="614680"/>
            </a:xfrm>
            <a:custGeom>
              <a:avLst/>
              <a:gdLst/>
              <a:ahLst/>
              <a:cxnLst/>
              <a:rect l="l" t="t" r="r" b="b"/>
              <a:pathLst>
                <a:path w="4445" h="614680">
                  <a:moveTo>
                    <a:pt x="0" y="614680"/>
                  </a:moveTo>
                  <a:lnTo>
                    <a:pt x="3962" y="614680"/>
                  </a:lnTo>
                  <a:lnTo>
                    <a:pt x="3962" y="0"/>
                  </a:lnTo>
                  <a:lnTo>
                    <a:pt x="0" y="0"/>
                  </a:lnTo>
                  <a:lnTo>
                    <a:pt x="0" y="614680"/>
                  </a:lnTo>
                  <a:close/>
                </a:path>
              </a:pathLst>
            </a:custGeom>
            <a:ln w="3175">
              <a:solidFill>
                <a:srgbClr val="BEBEBE"/>
              </a:solidFill>
            </a:ln>
          </p:spPr>
          <p:txBody>
            <a:bodyPr wrap="square" lIns="0" tIns="0" rIns="0" bIns="0" rtlCol="0"/>
            <a:lstStyle/>
            <a:p>
              <a:endParaRPr sz="2855"/>
            </a:p>
          </p:txBody>
        </p:sp>
        <p:sp>
          <p:nvSpPr>
            <p:cNvPr id="202" name="object 202"/>
            <p:cNvSpPr/>
            <p:nvPr/>
          </p:nvSpPr>
          <p:spPr>
            <a:xfrm>
              <a:off x="3809682" y="1736674"/>
              <a:ext cx="4445" cy="614680"/>
            </a:xfrm>
            <a:custGeom>
              <a:avLst/>
              <a:gdLst/>
              <a:ahLst/>
              <a:cxnLst/>
              <a:rect l="l" t="t" r="r" b="b"/>
              <a:pathLst>
                <a:path w="4445" h="614680">
                  <a:moveTo>
                    <a:pt x="3962" y="0"/>
                  </a:moveTo>
                  <a:lnTo>
                    <a:pt x="0" y="0"/>
                  </a:lnTo>
                  <a:lnTo>
                    <a:pt x="0" y="614680"/>
                  </a:lnTo>
                  <a:lnTo>
                    <a:pt x="3962" y="614680"/>
                  </a:lnTo>
                  <a:lnTo>
                    <a:pt x="3962" y="0"/>
                  </a:lnTo>
                  <a:close/>
                </a:path>
              </a:pathLst>
            </a:custGeom>
            <a:solidFill>
              <a:srgbClr val="BEBEBE"/>
            </a:solidFill>
          </p:spPr>
          <p:txBody>
            <a:bodyPr wrap="square" lIns="0" tIns="0" rIns="0" bIns="0" rtlCol="0"/>
            <a:lstStyle/>
            <a:p>
              <a:endParaRPr sz="2855"/>
            </a:p>
          </p:txBody>
        </p:sp>
        <p:sp>
          <p:nvSpPr>
            <p:cNvPr id="203" name="object 203"/>
            <p:cNvSpPr/>
            <p:nvPr/>
          </p:nvSpPr>
          <p:spPr>
            <a:xfrm>
              <a:off x="3809682" y="1736674"/>
              <a:ext cx="4445" cy="614680"/>
            </a:xfrm>
            <a:custGeom>
              <a:avLst/>
              <a:gdLst/>
              <a:ahLst/>
              <a:cxnLst/>
              <a:rect l="l" t="t" r="r" b="b"/>
              <a:pathLst>
                <a:path w="4445" h="614680">
                  <a:moveTo>
                    <a:pt x="0" y="614680"/>
                  </a:moveTo>
                  <a:lnTo>
                    <a:pt x="3962" y="614680"/>
                  </a:lnTo>
                  <a:lnTo>
                    <a:pt x="3962" y="0"/>
                  </a:lnTo>
                  <a:lnTo>
                    <a:pt x="0" y="0"/>
                  </a:lnTo>
                  <a:lnTo>
                    <a:pt x="0" y="614680"/>
                  </a:lnTo>
                  <a:close/>
                </a:path>
              </a:pathLst>
            </a:custGeom>
            <a:ln w="3175">
              <a:solidFill>
                <a:srgbClr val="BEBEBE"/>
              </a:solidFill>
            </a:ln>
          </p:spPr>
          <p:txBody>
            <a:bodyPr wrap="square" lIns="0" tIns="0" rIns="0" bIns="0" rtlCol="0"/>
            <a:lstStyle/>
            <a:p>
              <a:endParaRPr sz="2855"/>
            </a:p>
          </p:txBody>
        </p:sp>
        <p:sp>
          <p:nvSpPr>
            <p:cNvPr id="204" name="object 204"/>
            <p:cNvSpPr/>
            <p:nvPr/>
          </p:nvSpPr>
          <p:spPr>
            <a:xfrm>
              <a:off x="3813644" y="1826894"/>
              <a:ext cx="4445" cy="524510"/>
            </a:xfrm>
            <a:custGeom>
              <a:avLst/>
              <a:gdLst/>
              <a:ahLst/>
              <a:cxnLst/>
              <a:rect l="l" t="t" r="r" b="b"/>
              <a:pathLst>
                <a:path w="4445" h="524510">
                  <a:moveTo>
                    <a:pt x="3962" y="0"/>
                  </a:moveTo>
                  <a:lnTo>
                    <a:pt x="0" y="0"/>
                  </a:lnTo>
                  <a:lnTo>
                    <a:pt x="0" y="524459"/>
                  </a:lnTo>
                  <a:lnTo>
                    <a:pt x="3962" y="524459"/>
                  </a:lnTo>
                  <a:lnTo>
                    <a:pt x="3962" y="0"/>
                  </a:lnTo>
                  <a:close/>
                </a:path>
              </a:pathLst>
            </a:custGeom>
            <a:solidFill>
              <a:srgbClr val="BEBEBE"/>
            </a:solidFill>
          </p:spPr>
          <p:txBody>
            <a:bodyPr wrap="square" lIns="0" tIns="0" rIns="0" bIns="0" rtlCol="0"/>
            <a:lstStyle/>
            <a:p>
              <a:endParaRPr sz="2855"/>
            </a:p>
          </p:txBody>
        </p:sp>
        <p:sp>
          <p:nvSpPr>
            <p:cNvPr id="205" name="object 205"/>
            <p:cNvSpPr/>
            <p:nvPr/>
          </p:nvSpPr>
          <p:spPr>
            <a:xfrm>
              <a:off x="3813644" y="1826894"/>
              <a:ext cx="4445" cy="524510"/>
            </a:xfrm>
            <a:custGeom>
              <a:avLst/>
              <a:gdLst/>
              <a:ahLst/>
              <a:cxnLst/>
              <a:rect l="l" t="t" r="r" b="b"/>
              <a:pathLst>
                <a:path w="4445" h="524510">
                  <a:moveTo>
                    <a:pt x="0" y="524459"/>
                  </a:moveTo>
                  <a:lnTo>
                    <a:pt x="3962" y="524459"/>
                  </a:lnTo>
                  <a:lnTo>
                    <a:pt x="3962" y="0"/>
                  </a:lnTo>
                  <a:lnTo>
                    <a:pt x="0" y="0"/>
                  </a:lnTo>
                  <a:lnTo>
                    <a:pt x="0" y="524459"/>
                  </a:lnTo>
                  <a:close/>
                </a:path>
              </a:pathLst>
            </a:custGeom>
            <a:ln w="3175">
              <a:solidFill>
                <a:srgbClr val="BEBEBE"/>
              </a:solidFill>
            </a:ln>
          </p:spPr>
          <p:txBody>
            <a:bodyPr wrap="square" lIns="0" tIns="0" rIns="0" bIns="0" rtlCol="0"/>
            <a:lstStyle/>
            <a:p>
              <a:endParaRPr sz="2855"/>
            </a:p>
          </p:txBody>
        </p:sp>
        <p:sp>
          <p:nvSpPr>
            <p:cNvPr id="206" name="object 206"/>
            <p:cNvSpPr/>
            <p:nvPr/>
          </p:nvSpPr>
          <p:spPr>
            <a:xfrm>
              <a:off x="3817607" y="1877694"/>
              <a:ext cx="4445" cy="473709"/>
            </a:xfrm>
            <a:custGeom>
              <a:avLst/>
              <a:gdLst/>
              <a:ahLst/>
              <a:cxnLst/>
              <a:rect l="l" t="t" r="r" b="b"/>
              <a:pathLst>
                <a:path w="4445" h="473710">
                  <a:moveTo>
                    <a:pt x="3962" y="0"/>
                  </a:moveTo>
                  <a:lnTo>
                    <a:pt x="0" y="0"/>
                  </a:lnTo>
                  <a:lnTo>
                    <a:pt x="0" y="473659"/>
                  </a:lnTo>
                  <a:lnTo>
                    <a:pt x="3962" y="473659"/>
                  </a:lnTo>
                  <a:lnTo>
                    <a:pt x="3962" y="0"/>
                  </a:lnTo>
                  <a:close/>
                </a:path>
              </a:pathLst>
            </a:custGeom>
            <a:solidFill>
              <a:srgbClr val="BEBEBE"/>
            </a:solidFill>
          </p:spPr>
          <p:txBody>
            <a:bodyPr wrap="square" lIns="0" tIns="0" rIns="0" bIns="0" rtlCol="0"/>
            <a:lstStyle/>
            <a:p>
              <a:endParaRPr sz="2855"/>
            </a:p>
          </p:txBody>
        </p:sp>
        <p:sp>
          <p:nvSpPr>
            <p:cNvPr id="207" name="object 207"/>
            <p:cNvSpPr/>
            <p:nvPr/>
          </p:nvSpPr>
          <p:spPr>
            <a:xfrm>
              <a:off x="3817607" y="1877694"/>
              <a:ext cx="4445" cy="473709"/>
            </a:xfrm>
            <a:custGeom>
              <a:avLst/>
              <a:gdLst/>
              <a:ahLst/>
              <a:cxnLst/>
              <a:rect l="l" t="t" r="r" b="b"/>
              <a:pathLst>
                <a:path w="4445" h="473710">
                  <a:moveTo>
                    <a:pt x="0" y="473659"/>
                  </a:moveTo>
                  <a:lnTo>
                    <a:pt x="3962" y="473659"/>
                  </a:lnTo>
                  <a:lnTo>
                    <a:pt x="3962" y="0"/>
                  </a:lnTo>
                  <a:lnTo>
                    <a:pt x="0" y="0"/>
                  </a:lnTo>
                  <a:lnTo>
                    <a:pt x="0" y="473659"/>
                  </a:lnTo>
                  <a:close/>
                </a:path>
              </a:pathLst>
            </a:custGeom>
            <a:ln w="3175">
              <a:solidFill>
                <a:srgbClr val="BEBEBE"/>
              </a:solidFill>
            </a:ln>
          </p:spPr>
          <p:txBody>
            <a:bodyPr wrap="square" lIns="0" tIns="0" rIns="0" bIns="0" rtlCol="0"/>
            <a:lstStyle/>
            <a:p>
              <a:endParaRPr sz="2855"/>
            </a:p>
          </p:txBody>
        </p:sp>
        <p:sp>
          <p:nvSpPr>
            <p:cNvPr id="208" name="object 208"/>
            <p:cNvSpPr/>
            <p:nvPr/>
          </p:nvSpPr>
          <p:spPr>
            <a:xfrm>
              <a:off x="3821569" y="1979193"/>
              <a:ext cx="4445" cy="372745"/>
            </a:xfrm>
            <a:custGeom>
              <a:avLst/>
              <a:gdLst/>
              <a:ahLst/>
              <a:cxnLst/>
              <a:rect l="l" t="t" r="r" b="b"/>
              <a:pathLst>
                <a:path w="4445" h="372744">
                  <a:moveTo>
                    <a:pt x="3962" y="0"/>
                  </a:moveTo>
                  <a:lnTo>
                    <a:pt x="0" y="0"/>
                  </a:lnTo>
                  <a:lnTo>
                    <a:pt x="0" y="372160"/>
                  </a:lnTo>
                  <a:lnTo>
                    <a:pt x="3962" y="372160"/>
                  </a:lnTo>
                  <a:lnTo>
                    <a:pt x="3962" y="0"/>
                  </a:lnTo>
                  <a:close/>
                </a:path>
              </a:pathLst>
            </a:custGeom>
            <a:solidFill>
              <a:srgbClr val="BEBEBE"/>
            </a:solidFill>
          </p:spPr>
          <p:txBody>
            <a:bodyPr wrap="square" lIns="0" tIns="0" rIns="0" bIns="0" rtlCol="0"/>
            <a:lstStyle/>
            <a:p>
              <a:endParaRPr sz="2855"/>
            </a:p>
          </p:txBody>
        </p:sp>
        <p:sp>
          <p:nvSpPr>
            <p:cNvPr id="209" name="object 209"/>
            <p:cNvSpPr/>
            <p:nvPr/>
          </p:nvSpPr>
          <p:spPr>
            <a:xfrm>
              <a:off x="3821569" y="1979193"/>
              <a:ext cx="4445" cy="372745"/>
            </a:xfrm>
            <a:custGeom>
              <a:avLst/>
              <a:gdLst/>
              <a:ahLst/>
              <a:cxnLst/>
              <a:rect l="l" t="t" r="r" b="b"/>
              <a:pathLst>
                <a:path w="4445" h="372744">
                  <a:moveTo>
                    <a:pt x="0" y="372160"/>
                  </a:moveTo>
                  <a:lnTo>
                    <a:pt x="3962" y="372160"/>
                  </a:lnTo>
                  <a:lnTo>
                    <a:pt x="3962" y="0"/>
                  </a:lnTo>
                  <a:lnTo>
                    <a:pt x="0" y="0"/>
                  </a:lnTo>
                  <a:lnTo>
                    <a:pt x="0" y="372160"/>
                  </a:lnTo>
                  <a:close/>
                </a:path>
              </a:pathLst>
            </a:custGeom>
            <a:ln w="3175">
              <a:solidFill>
                <a:srgbClr val="BEBEBE"/>
              </a:solidFill>
            </a:ln>
          </p:spPr>
          <p:txBody>
            <a:bodyPr wrap="square" lIns="0" tIns="0" rIns="0" bIns="0" rtlCol="0"/>
            <a:lstStyle/>
            <a:p>
              <a:endParaRPr sz="2855"/>
            </a:p>
          </p:txBody>
        </p:sp>
        <p:sp>
          <p:nvSpPr>
            <p:cNvPr id="210" name="object 210"/>
            <p:cNvSpPr/>
            <p:nvPr/>
          </p:nvSpPr>
          <p:spPr>
            <a:xfrm>
              <a:off x="3825430" y="2007336"/>
              <a:ext cx="4445" cy="344170"/>
            </a:xfrm>
            <a:custGeom>
              <a:avLst/>
              <a:gdLst/>
              <a:ahLst/>
              <a:cxnLst/>
              <a:rect l="l" t="t" r="r" b="b"/>
              <a:pathLst>
                <a:path w="4445" h="344169">
                  <a:moveTo>
                    <a:pt x="3962" y="0"/>
                  </a:moveTo>
                  <a:lnTo>
                    <a:pt x="0" y="0"/>
                  </a:lnTo>
                  <a:lnTo>
                    <a:pt x="0" y="344017"/>
                  </a:lnTo>
                  <a:lnTo>
                    <a:pt x="3962" y="344017"/>
                  </a:lnTo>
                  <a:lnTo>
                    <a:pt x="3962" y="0"/>
                  </a:lnTo>
                  <a:close/>
                </a:path>
              </a:pathLst>
            </a:custGeom>
            <a:solidFill>
              <a:srgbClr val="BEBEBE"/>
            </a:solidFill>
          </p:spPr>
          <p:txBody>
            <a:bodyPr wrap="square" lIns="0" tIns="0" rIns="0" bIns="0" rtlCol="0"/>
            <a:lstStyle/>
            <a:p>
              <a:endParaRPr sz="2855"/>
            </a:p>
          </p:txBody>
        </p:sp>
        <p:sp>
          <p:nvSpPr>
            <p:cNvPr id="211" name="object 211"/>
            <p:cNvSpPr/>
            <p:nvPr/>
          </p:nvSpPr>
          <p:spPr>
            <a:xfrm>
              <a:off x="3825430" y="2007336"/>
              <a:ext cx="4445" cy="344170"/>
            </a:xfrm>
            <a:custGeom>
              <a:avLst/>
              <a:gdLst/>
              <a:ahLst/>
              <a:cxnLst/>
              <a:rect l="l" t="t" r="r" b="b"/>
              <a:pathLst>
                <a:path w="4445" h="344169">
                  <a:moveTo>
                    <a:pt x="0" y="344017"/>
                  </a:moveTo>
                  <a:lnTo>
                    <a:pt x="3962" y="344017"/>
                  </a:lnTo>
                  <a:lnTo>
                    <a:pt x="3962" y="0"/>
                  </a:lnTo>
                  <a:lnTo>
                    <a:pt x="0" y="0"/>
                  </a:lnTo>
                  <a:lnTo>
                    <a:pt x="0" y="344017"/>
                  </a:lnTo>
                  <a:close/>
                </a:path>
              </a:pathLst>
            </a:custGeom>
            <a:ln w="3175">
              <a:solidFill>
                <a:srgbClr val="BEBEBE"/>
              </a:solidFill>
            </a:ln>
          </p:spPr>
          <p:txBody>
            <a:bodyPr wrap="square" lIns="0" tIns="0" rIns="0" bIns="0" rtlCol="0"/>
            <a:lstStyle/>
            <a:p>
              <a:endParaRPr sz="2855"/>
            </a:p>
          </p:txBody>
        </p:sp>
        <p:sp>
          <p:nvSpPr>
            <p:cNvPr id="212" name="object 212"/>
            <p:cNvSpPr/>
            <p:nvPr/>
          </p:nvSpPr>
          <p:spPr>
            <a:xfrm>
              <a:off x="3829392" y="1934082"/>
              <a:ext cx="4445" cy="417830"/>
            </a:xfrm>
            <a:custGeom>
              <a:avLst/>
              <a:gdLst/>
              <a:ahLst/>
              <a:cxnLst/>
              <a:rect l="l" t="t" r="r" b="b"/>
              <a:pathLst>
                <a:path w="4445" h="417830">
                  <a:moveTo>
                    <a:pt x="3962" y="0"/>
                  </a:moveTo>
                  <a:lnTo>
                    <a:pt x="0" y="0"/>
                  </a:lnTo>
                  <a:lnTo>
                    <a:pt x="0" y="417271"/>
                  </a:lnTo>
                  <a:lnTo>
                    <a:pt x="3962" y="417271"/>
                  </a:lnTo>
                  <a:lnTo>
                    <a:pt x="3962" y="0"/>
                  </a:lnTo>
                  <a:close/>
                </a:path>
              </a:pathLst>
            </a:custGeom>
            <a:solidFill>
              <a:srgbClr val="BEBEBE"/>
            </a:solidFill>
          </p:spPr>
          <p:txBody>
            <a:bodyPr wrap="square" lIns="0" tIns="0" rIns="0" bIns="0" rtlCol="0"/>
            <a:lstStyle/>
            <a:p>
              <a:endParaRPr sz="2855"/>
            </a:p>
          </p:txBody>
        </p:sp>
        <p:sp>
          <p:nvSpPr>
            <p:cNvPr id="213" name="object 213"/>
            <p:cNvSpPr/>
            <p:nvPr/>
          </p:nvSpPr>
          <p:spPr>
            <a:xfrm>
              <a:off x="3829392" y="1934082"/>
              <a:ext cx="4445" cy="417830"/>
            </a:xfrm>
            <a:custGeom>
              <a:avLst/>
              <a:gdLst/>
              <a:ahLst/>
              <a:cxnLst/>
              <a:rect l="l" t="t" r="r" b="b"/>
              <a:pathLst>
                <a:path w="4445" h="417830">
                  <a:moveTo>
                    <a:pt x="0" y="417271"/>
                  </a:moveTo>
                  <a:lnTo>
                    <a:pt x="3962" y="417271"/>
                  </a:lnTo>
                  <a:lnTo>
                    <a:pt x="3962" y="0"/>
                  </a:lnTo>
                  <a:lnTo>
                    <a:pt x="0" y="0"/>
                  </a:lnTo>
                  <a:lnTo>
                    <a:pt x="0" y="417271"/>
                  </a:lnTo>
                  <a:close/>
                </a:path>
              </a:pathLst>
            </a:custGeom>
            <a:ln w="3175">
              <a:solidFill>
                <a:srgbClr val="BEBEBE"/>
              </a:solidFill>
            </a:ln>
          </p:spPr>
          <p:txBody>
            <a:bodyPr wrap="square" lIns="0" tIns="0" rIns="0" bIns="0" rtlCol="0"/>
            <a:lstStyle/>
            <a:p>
              <a:endParaRPr sz="2855"/>
            </a:p>
          </p:txBody>
        </p:sp>
        <p:sp>
          <p:nvSpPr>
            <p:cNvPr id="214" name="object 214"/>
            <p:cNvSpPr/>
            <p:nvPr/>
          </p:nvSpPr>
          <p:spPr>
            <a:xfrm>
              <a:off x="3833355" y="2114524"/>
              <a:ext cx="4445" cy="236854"/>
            </a:xfrm>
            <a:custGeom>
              <a:avLst/>
              <a:gdLst/>
              <a:ahLst/>
              <a:cxnLst/>
              <a:rect l="l" t="t" r="r" b="b"/>
              <a:pathLst>
                <a:path w="4445" h="236855">
                  <a:moveTo>
                    <a:pt x="3962" y="0"/>
                  </a:moveTo>
                  <a:lnTo>
                    <a:pt x="0" y="0"/>
                  </a:lnTo>
                  <a:lnTo>
                    <a:pt x="0" y="236829"/>
                  </a:lnTo>
                  <a:lnTo>
                    <a:pt x="3962" y="236829"/>
                  </a:lnTo>
                  <a:lnTo>
                    <a:pt x="3962" y="0"/>
                  </a:lnTo>
                  <a:close/>
                </a:path>
              </a:pathLst>
            </a:custGeom>
            <a:solidFill>
              <a:srgbClr val="BEBEBE"/>
            </a:solidFill>
          </p:spPr>
          <p:txBody>
            <a:bodyPr wrap="square" lIns="0" tIns="0" rIns="0" bIns="0" rtlCol="0"/>
            <a:lstStyle/>
            <a:p>
              <a:endParaRPr sz="2855"/>
            </a:p>
          </p:txBody>
        </p:sp>
        <p:sp>
          <p:nvSpPr>
            <p:cNvPr id="215" name="object 215"/>
            <p:cNvSpPr/>
            <p:nvPr/>
          </p:nvSpPr>
          <p:spPr>
            <a:xfrm>
              <a:off x="3833355" y="2114524"/>
              <a:ext cx="4445" cy="236854"/>
            </a:xfrm>
            <a:custGeom>
              <a:avLst/>
              <a:gdLst/>
              <a:ahLst/>
              <a:cxnLst/>
              <a:rect l="l" t="t" r="r" b="b"/>
              <a:pathLst>
                <a:path w="4445" h="236855">
                  <a:moveTo>
                    <a:pt x="0" y="236829"/>
                  </a:moveTo>
                  <a:lnTo>
                    <a:pt x="3962" y="236829"/>
                  </a:lnTo>
                  <a:lnTo>
                    <a:pt x="3962" y="0"/>
                  </a:lnTo>
                  <a:lnTo>
                    <a:pt x="0" y="0"/>
                  </a:lnTo>
                  <a:lnTo>
                    <a:pt x="0" y="236829"/>
                  </a:lnTo>
                  <a:close/>
                </a:path>
              </a:pathLst>
            </a:custGeom>
            <a:ln w="3175">
              <a:solidFill>
                <a:srgbClr val="BEBEBE"/>
              </a:solidFill>
            </a:ln>
          </p:spPr>
          <p:txBody>
            <a:bodyPr wrap="square" lIns="0" tIns="0" rIns="0" bIns="0" rtlCol="0"/>
            <a:lstStyle/>
            <a:p>
              <a:endParaRPr sz="2855"/>
            </a:p>
          </p:txBody>
        </p:sp>
        <p:sp>
          <p:nvSpPr>
            <p:cNvPr id="216" name="object 216"/>
            <p:cNvSpPr/>
            <p:nvPr/>
          </p:nvSpPr>
          <p:spPr>
            <a:xfrm>
              <a:off x="3837317" y="2075002"/>
              <a:ext cx="4445" cy="276860"/>
            </a:xfrm>
            <a:custGeom>
              <a:avLst/>
              <a:gdLst/>
              <a:ahLst/>
              <a:cxnLst/>
              <a:rect l="l" t="t" r="r" b="b"/>
              <a:pathLst>
                <a:path w="4445" h="276860">
                  <a:moveTo>
                    <a:pt x="3962" y="0"/>
                  </a:moveTo>
                  <a:lnTo>
                    <a:pt x="0" y="0"/>
                  </a:lnTo>
                  <a:lnTo>
                    <a:pt x="0" y="276352"/>
                  </a:lnTo>
                  <a:lnTo>
                    <a:pt x="3962" y="276352"/>
                  </a:lnTo>
                  <a:lnTo>
                    <a:pt x="3962" y="0"/>
                  </a:lnTo>
                  <a:close/>
                </a:path>
              </a:pathLst>
            </a:custGeom>
            <a:solidFill>
              <a:srgbClr val="BEBEBE"/>
            </a:solidFill>
          </p:spPr>
          <p:txBody>
            <a:bodyPr wrap="square" lIns="0" tIns="0" rIns="0" bIns="0" rtlCol="0"/>
            <a:lstStyle/>
            <a:p>
              <a:endParaRPr sz="2855"/>
            </a:p>
          </p:txBody>
        </p:sp>
        <p:sp>
          <p:nvSpPr>
            <p:cNvPr id="217" name="object 217"/>
            <p:cNvSpPr/>
            <p:nvPr/>
          </p:nvSpPr>
          <p:spPr>
            <a:xfrm>
              <a:off x="3837317" y="2075002"/>
              <a:ext cx="4445" cy="276860"/>
            </a:xfrm>
            <a:custGeom>
              <a:avLst/>
              <a:gdLst/>
              <a:ahLst/>
              <a:cxnLst/>
              <a:rect l="l" t="t" r="r" b="b"/>
              <a:pathLst>
                <a:path w="4445" h="276860">
                  <a:moveTo>
                    <a:pt x="0" y="276352"/>
                  </a:moveTo>
                  <a:lnTo>
                    <a:pt x="3962" y="276352"/>
                  </a:lnTo>
                  <a:lnTo>
                    <a:pt x="3962" y="0"/>
                  </a:lnTo>
                  <a:lnTo>
                    <a:pt x="0" y="0"/>
                  </a:lnTo>
                  <a:lnTo>
                    <a:pt x="0" y="276352"/>
                  </a:lnTo>
                  <a:close/>
                </a:path>
              </a:pathLst>
            </a:custGeom>
            <a:ln w="3175">
              <a:solidFill>
                <a:srgbClr val="BEBEBE"/>
              </a:solidFill>
            </a:ln>
          </p:spPr>
          <p:txBody>
            <a:bodyPr wrap="square" lIns="0" tIns="0" rIns="0" bIns="0" rtlCol="0"/>
            <a:lstStyle/>
            <a:p>
              <a:endParaRPr sz="2855"/>
            </a:p>
          </p:txBody>
        </p:sp>
        <p:sp>
          <p:nvSpPr>
            <p:cNvPr id="218" name="object 218"/>
            <p:cNvSpPr/>
            <p:nvPr/>
          </p:nvSpPr>
          <p:spPr>
            <a:xfrm>
              <a:off x="3841279" y="2029891"/>
              <a:ext cx="4445" cy="321945"/>
            </a:xfrm>
            <a:custGeom>
              <a:avLst/>
              <a:gdLst/>
              <a:ahLst/>
              <a:cxnLst/>
              <a:rect l="l" t="t" r="r" b="b"/>
              <a:pathLst>
                <a:path w="4445" h="321944">
                  <a:moveTo>
                    <a:pt x="3962" y="0"/>
                  </a:moveTo>
                  <a:lnTo>
                    <a:pt x="0" y="0"/>
                  </a:lnTo>
                  <a:lnTo>
                    <a:pt x="0" y="321462"/>
                  </a:lnTo>
                  <a:lnTo>
                    <a:pt x="3962" y="321462"/>
                  </a:lnTo>
                  <a:lnTo>
                    <a:pt x="3962" y="0"/>
                  </a:lnTo>
                  <a:close/>
                </a:path>
              </a:pathLst>
            </a:custGeom>
            <a:solidFill>
              <a:srgbClr val="BEBEBE"/>
            </a:solidFill>
          </p:spPr>
          <p:txBody>
            <a:bodyPr wrap="square" lIns="0" tIns="0" rIns="0" bIns="0" rtlCol="0"/>
            <a:lstStyle/>
            <a:p>
              <a:endParaRPr sz="2855"/>
            </a:p>
          </p:txBody>
        </p:sp>
        <p:sp>
          <p:nvSpPr>
            <p:cNvPr id="219" name="object 219"/>
            <p:cNvSpPr/>
            <p:nvPr/>
          </p:nvSpPr>
          <p:spPr>
            <a:xfrm>
              <a:off x="3841279" y="2029891"/>
              <a:ext cx="4445" cy="321945"/>
            </a:xfrm>
            <a:custGeom>
              <a:avLst/>
              <a:gdLst/>
              <a:ahLst/>
              <a:cxnLst/>
              <a:rect l="l" t="t" r="r" b="b"/>
              <a:pathLst>
                <a:path w="4445" h="321944">
                  <a:moveTo>
                    <a:pt x="0" y="321462"/>
                  </a:moveTo>
                  <a:lnTo>
                    <a:pt x="3962" y="321462"/>
                  </a:lnTo>
                  <a:lnTo>
                    <a:pt x="3962" y="0"/>
                  </a:lnTo>
                  <a:lnTo>
                    <a:pt x="0" y="0"/>
                  </a:lnTo>
                  <a:lnTo>
                    <a:pt x="0" y="321462"/>
                  </a:lnTo>
                  <a:close/>
                </a:path>
              </a:pathLst>
            </a:custGeom>
            <a:ln w="3175">
              <a:solidFill>
                <a:srgbClr val="BEBEBE"/>
              </a:solidFill>
            </a:ln>
          </p:spPr>
          <p:txBody>
            <a:bodyPr wrap="square" lIns="0" tIns="0" rIns="0" bIns="0" rtlCol="0"/>
            <a:lstStyle/>
            <a:p>
              <a:endParaRPr sz="2855"/>
            </a:p>
          </p:txBody>
        </p:sp>
        <p:sp>
          <p:nvSpPr>
            <p:cNvPr id="220" name="object 220"/>
            <p:cNvSpPr/>
            <p:nvPr/>
          </p:nvSpPr>
          <p:spPr>
            <a:xfrm>
              <a:off x="3845242" y="2153945"/>
              <a:ext cx="4445" cy="197485"/>
            </a:xfrm>
            <a:custGeom>
              <a:avLst/>
              <a:gdLst/>
              <a:ahLst/>
              <a:cxnLst/>
              <a:rect l="l" t="t" r="r" b="b"/>
              <a:pathLst>
                <a:path w="4445" h="197485">
                  <a:moveTo>
                    <a:pt x="3962" y="0"/>
                  </a:moveTo>
                  <a:lnTo>
                    <a:pt x="0" y="0"/>
                  </a:lnTo>
                  <a:lnTo>
                    <a:pt x="0" y="197408"/>
                  </a:lnTo>
                  <a:lnTo>
                    <a:pt x="3962" y="197408"/>
                  </a:lnTo>
                  <a:lnTo>
                    <a:pt x="3962" y="0"/>
                  </a:lnTo>
                  <a:close/>
                </a:path>
              </a:pathLst>
            </a:custGeom>
            <a:solidFill>
              <a:srgbClr val="BEBEBE"/>
            </a:solidFill>
          </p:spPr>
          <p:txBody>
            <a:bodyPr wrap="square" lIns="0" tIns="0" rIns="0" bIns="0" rtlCol="0"/>
            <a:lstStyle/>
            <a:p>
              <a:endParaRPr sz="2855"/>
            </a:p>
          </p:txBody>
        </p:sp>
        <p:sp>
          <p:nvSpPr>
            <p:cNvPr id="221" name="object 221"/>
            <p:cNvSpPr/>
            <p:nvPr/>
          </p:nvSpPr>
          <p:spPr>
            <a:xfrm>
              <a:off x="3845242" y="2153945"/>
              <a:ext cx="4445" cy="197485"/>
            </a:xfrm>
            <a:custGeom>
              <a:avLst/>
              <a:gdLst/>
              <a:ahLst/>
              <a:cxnLst/>
              <a:rect l="l" t="t" r="r" b="b"/>
              <a:pathLst>
                <a:path w="4445" h="197485">
                  <a:moveTo>
                    <a:pt x="0" y="197408"/>
                  </a:moveTo>
                  <a:lnTo>
                    <a:pt x="3962" y="197408"/>
                  </a:lnTo>
                  <a:lnTo>
                    <a:pt x="3962" y="0"/>
                  </a:lnTo>
                  <a:lnTo>
                    <a:pt x="0" y="0"/>
                  </a:lnTo>
                  <a:lnTo>
                    <a:pt x="0" y="197408"/>
                  </a:lnTo>
                  <a:close/>
                </a:path>
              </a:pathLst>
            </a:custGeom>
            <a:ln w="3175">
              <a:solidFill>
                <a:srgbClr val="BEBEBE"/>
              </a:solidFill>
            </a:ln>
          </p:spPr>
          <p:txBody>
            <a:bodyPr wrap="square" lIns="0" tIns="0" rIns="0" bIns="0" rtlCol="0"/>
            <a:lstStyle/>
            <a:p>
              <a:endParaRPr sz="2855"/>
            </a:p>
          </p:txBody>
        </p:sp>
        <p:sp>
          <p:nvSpPr>
            <p:cNvPr id="222" name="object 222"/>
            <p:cNvSpPr/>
            <p:nvPr/>
          </p:nvSpPr>
          <p:spPr>
            <a:xfrm>
              <a:off x="3849204" y="2086279"/>
              <a:ext cx="4445" cy="265430"/>
            </a:xfrm>
            <a:custGeom>
              <a:avLst/>
              <a:gdLst/>
              <a:ahLst/>
              <a:cxnLst/>
              <a:rect l="l" t="t" r="r" b="b"/>
              <a:pathLst>
                <a:path w="4445" h="265430">
                  <a:moveTo>
                    <a:pt x="3962" y="0"/>
                  </a:moveTo>
                  <a:lnTo>
                    <a:pt x="0" y="0"/>
                  </a:lnTo>
                  <a:lnTo>
                    <a:pt x="0" y="265074"/>
                  </a:lnTo>
                  <a:lnTo>
                    <a:pt x="3962" y="265074"/>
                  </a:lnTo>
                  <a:lnTo>
                    <a:pt x="3962" y="0"/>
                  </a:lnTo>
                  <a:close/>
                </a:path>
              </a:pathLst>
            </a:custGeom>
            <a:solidFill>
              <a:srgbClr val="BEBEBE"/>
            </a:solidFill>
          </p:spPr>
          <p:txBody>
            <a:bodyPr wrap="square" lIns="0" tIns="0" rIns="0" bIns="0" rtlCol="0"/>
            <a:lstStyle/>
            <a:p>
              <a:endParaRPr sz="2855"/>
            </a:p>
          </p:txBody>
        </p:sp>
        <p:sp>
          <p:nvSpPr>
            <p:cNvPr id="223" name="object 223"/>
            <p:cNvSpPr/>
            <p:nvPr/>
          </p:nvSpPr>
          <p:spPr>
            <a:xfrm>
              <a:off x="3849204" y="2086279"/>
              <a:ext cx="4445" cy="265430"/>
            </a:xfrm>
            <a:custGeom>
              <a:avLst/>
              <a:gdLst/>
              <a:ahLst/>
              <a:cxnLst/>
              <a:rect l="l" t="t" r="r" b="b"/>
              <a:pathLst>
                <a:path w="4445" h="265430">
                  <a:moveTo>
                    <a:pt x="0" y="265074"/>
                  </a:moveTo>
                  <a:lnTo>
                    <a:pt x="3962" y="265074"/>
                  </a:lnTo>
                  <a:lnTo>
                    <a:pt x="3962" y="0"/>
                  </a:lnTo>
                  <a:lnTo>
                    <a:pt x="0" y="0"/>
                  </a:lnTo>
                  <a:lnTo>
                    <a:pt x="0" y="265074"/>
                  </a:lnTo>
                  <a:close/>
                </a:path>
              </a:pathLst>
            </a:custGeom>
            <a:ln w="3175">
              <a:solidFill>
                <a:srgbClr val="BEBEBE"/>
              </a:solidFill>
            </a:ln>
          </p:spPr>
          <p:txBody>
            <a:bodyPr wrap="square" lIns="0" tIns="0" rIns="0" bIns="0" rtlCol="0"/>
            <a:lstStyle/>
            <a:p>
              <a:endParaRPr sz="2855"/>
            </a:p>
          </p:txBody>
        </p:sp>
        <p:sp>
          <p:nvSpPr>
            <p:cNvPr id="224" name="object 224"/>
            <p:cNvSpPr/>
            <p:nvPr/>
          </p:nvSpPr>
          <p:spPr>
            <a:xfrm>
              <a:off x="3853167" y="2125802"/>
              <a:ext cx="4445" cy="226060"/>
            </a:xfrm>
            <a:custGeom>
              <a:avLst/>
              <a:gdLst/>
              <a:ahLst/>
              <a:cxnLst/>
              <a:rect l="l" t="t" r="r" b="b"/>
              <a:pathLst>
                <a:path w="4445" h="226060">
                  <a:moveTo>
                    <a:pt x="3962" y="0"/>
                  </a:moveTo>
                  <a:lnTo>
                    <a:pt x="0" y="0"/>
                  </a:lnTo>
                  <a:lnTo>
                    <a:pt x="0" y="225552"/>
                  </a:lnTo>
                  <a:lnTo>
                    <a:pt x="3962" y="225552"/>
                  </a:lnTo>
                  <a:lnTo>
                    <a:pt x="3962" y="0"/>
                  </a:lnTo>
                  <a:close/>
                </a:path>
              </a:pathLst>
            </a:custGeom>
            <a:solidFill>
              <a:srgbClr val="BEBEBE"/>
            </a:solidFill>
          </p:spPr>
          <p:txBody>
            <a:bodyPr wrap="square" lIns="0" tIns="0" rIns="0" bIns="0" rtlCol="0"/>
            <a:lstStyle/>
            <a:p>
              <a:endParaRPr sz="2855"/>
            </a:p>
          </p:txBody>
        </p:sp>
        <p:sp>
          <p:nvSpPr>
            <p:cNvPr id="225" name="object 225"/>
            <p:cNvSpPr/>
            <p:nvPr/>
          </p:nvSpPr>
          <p:spPr>
            <a:xfrm>
              <a:off x="3853167" y="2125802"/>
              <a:ext cx="4445" cy="226060"/>
            </a:xfrm>
            <a:custGeom>
              <a:avLst/>
              <a:gdLst/>
              <a:ahLst/>
              <a:cxnLst/>
              <a:rect l="l" t="t" r="r" b="b"/>
              <a:pathLst>
                <a:path w="4445" h="226060">
                  <a:moveTo>
                    <a:pt x="0" y="225552"/>
                  </a:moveTo>
                  <a:lnTo>
                    <a:pt x="3962" y="225552"/>
                  </a:lnTo>
                  <a:lnTo>
                    <a:pt x="3962" y="0"/>
                  </a:lnTo>
                  <a:lnTo>
                    <a:pt x="0" y="0"/>
                  </a:lnTo>
                  <a:lnTo>
                    <a:pt x="0" y="225552"/>
                  </a:lnTo>
                  <a:close/>
                </a:path>
              </a:pathLst>
            </a:custGeom>
            <a:ln w="3175">
              <a:solidFill>
                <a:srgbClr val="BEBEBE"/>
              </a:solidFill>
            </a:ln>
          </p:spPr>
          <p:txBody>
            <a:bodyPr wrap="square" lIns="0" tIns="0" rIns="0" bIns="0" rtlCol="0"/>
            <a:lstStyle/>
            <a:p>
              <a:endParaRPr sz="2855"/>
            </a:p>
          </p:txBody>
        </p:sp>
        <p:sp>
          <p:nvSpPr>
            <p:cNvPr id="226" name="object 226"/>
            <p:cNvSpPr/>
            <p:nvPr/>
          </p:nvSpPr>
          <p:spPr>
            <a:xfrm>
              <a:off x="3857129" y="2165222"/>
              <a:ext cx="4445" cy="186690"/>
            </a:xfrm>
            <a:custGeom>
              <a:avLst/>
              <a:gdLst/>
              <a:ahLst/>
              <a:cxnLst/>
              <a:rect l="l" t="t" r="r" b="b"/>
              <a:pathLst>
                <a:path w="4445" h="186689">
                  <a:moveTo>
                    <a:pt x="3962" y="0"/>
                  </a:moveTo>
                  <a:lnTo>
                    <a:pt x="0" y="0"/>
                  </a:lnTo>
                  <a:lnTo>
                    <a:pt x="0" y="186131"/>
                  </a:lnTo>
                  <a:lnTo>
                    <a:pt x="3962" y="186131"/>
                  </a:lnTo>
                  <a:lnTo>
                    <a:pt x="3962" y="0"/>
                  </a:lnTo>
                  <a:close/>
                </a:path>
              </a:pathLst>
            </a:custGeom>
            <a:solidFill>
              <a:srgbClr val="BEBEBE"/>
            </a:solidFill>
          </p:spPr>
          <p:txBody>
            <a:bodyPr wrap="square" lIns="0" tIns="0" rIns="0" bIns="0" rtlCol="0"/>
            <a:lstStyle/>
            <a:p>
              <a:endParaRPr sz="2855"/>
            </a:p>
          </p:txBody>
        </p:sp>
        <p:sp>
          <p:nvSpPr>
            <p:cNvPr id="227" name="object 227"/>
            <p:cNvSpPr/>
            <p:nvPr/>
          </p:nvSpPr>
          <p:spPr>
            <a:xfrm>
              <a:off x="3857129" y="2165222"/>
              <a:ext cx="4445" cy="186690"/>
            </a:xfrm>
            <a:custGeom>
              <a:avLst/>
              <a:gdLst/>
              <a:ahLst/>
              <a:cxnLst/>
              <a:rect l="l" t="t" r="r" b="b"/>
              <a:pathLst>
                <a:path w="4445" h="186689">
                  <a:moveTo>
                    <a:pt x="0" y="186131"/>
                  </a:moveTo>
                  <a:lnTo>
                    <a:pt x="3962" y="186131"/>
                  </a:lnTo>
                  <a:lnTo>
                    <a:pt x="3962" y="0"/>
                  </a:lnTo>
                  <a:lnTo>
                    <a:pt x="0" y="0"/>
                  </a:lnTo>
                  <a:lnTo>
                    <a:pt x="0" y="186131"/>
                  </a:lnTo>
                  <a:close/>
                </a:path>
              </a:pathLst>
            </a:custGeom>
            <a:ln w="3175">
              <a:solidFill>
                <a:srgbClr val="BEBEBE"/>
              </a:solidFill>
            </a:ln>
          </p:spPr>
          <p:txBody>
            <a:bodyPr wrap="square" lIns="0" tIns="0" rIns="0" bIns="0" rtlCol="0"/>
            <a:lstStyle/>
            <a:p>
              <a:endParaRPr sz="2855"/>
            </a:p>
          </p:txBody>
        </p:sp>
        <p:sp>
          <p:nvSpPr>
            <p:cNvPr id="228" name="object 228"/>
            <p:cNvSpPr/>
            <p:nvPr/>
          </p:nvSpPr>
          <p:spPr>
            <a:xfrm>
              <a:off x="3861091" y="2204745"/>
              <a:ext cx="4445" cy="146685"/>
            </a:xfrm>
            <a:custGeom>
              <a:avLst/>
              <a:gdLst/>
              <a:ahLst/>
              <a:cxnLst/>
              <a:rect l="l" t="t" r="r" b="b"/>
              <a:pathLst>
                <a:path w="4445" h="146685">
                  <a:moveTo>
                    <a:pt x="3962" y="0"/>
                  </a:moveTo>
                  <a:lnTo>
                    <a:pt x="0" y="0"/>
                  </a:lnTo>
                  <a:lnTo>
                    <a:pt x="0" y="146608"/>
                  </a:lnTo>
                  <a:lnTo>
                    <a:pt x="3962" y="146608"/>
                  </a:lnTo>
                  <a:lnTo>
                    <a:pt x="3962" y="0"/>
                  </a:lnTo>
                  <a:close/>
                </a:path>
              </a:pathLst>
            </a:custGeom>
            <a:solidFill>
              <a:srgbClr val="BEBEBE"/>
            </a:solidFill>
          </p:spPr>
          <p:txBody>
            <a:bodyPr wrap="square" lIns="0" tIns="0" rIns="0" bIns="0" rtlCol="0"/>
            <a:lstStyle/>
            <a:p>
              <a:endParaRPr sz="2855"/>
            </a:p>
          </p:txBody>
        </p:sp>
        <p:sp>
          <p:nvSpPr>
            <p:cNvPr id="229" name="object 229"/>
            <p:cNvSpPr/>
            <p:nvPr/>
          </p:nvSpPr>
          <p:spPr>
            <a:xfrm>
              <a:off x="3861091" y="2204745"/>
              <a:ext cx="4445" cy="146685"/>
            </a:xfrm>
            <a:custGeom>
              <a:avLst/>
              <a:gdLst/>
              <a:ahLst/>
              <a:cxnLst/>
              <a:rect l="l" t="t" r="r" b="b"/>
              <a:pathLst>
                <a:path w="4445" h="146685">
                  <a:moveTo>
                    <a:pt x="0" y="146608"/>
                  </a:moveTo>
                  <a:lnTo>
                    <a:pt x="3962" y="146608"/>
                  </a:lnTo>
                  <a:lnTo>
                    <a:pt x="3962" y="0"/>
                  </a:lnTo>
                  <a:lnTo>
                    <a:pt x="0" y="0"/>
                  </a:lnTo>
                  <a:lnTo>
                    <a:pt x="0" y="146608"/>
                  </a:lnTo>
                  <a:close/>
                </a:path>
              </a:pathLst>
            </a:custGeom>
            <a:ln w="3175">
              <a:solidFill>
                <a:srgbClr val="BEBEBE"/>
              </a:solidFill>
            </a:ln>
          </p:spPr>
          <p:txBody>
            <a:bodyPr wrap="square" lIns="0" tIns="0" rIns="0" bIns="0" rtlCol="0"/>
            <a:lstStyle/>
            <a:p>
              <a:endParaRPr sz="2855"/>
            </a:p>
          </p:txBody>
        </p:sp>
        <p:sp>
          <p:nvSpPr>
            <p:cNvPr id="230" name="object 230"/>
            <p:cNvSpPr/>
            <p:nvPr/>
          </p:nvSpPr>
          <p:spPr>
            <a:xfrm>
              <a:off x="3864952" y="2238578"/>
              <a:ext cx="4445" cy="113030"/>
            </a:xfrm>
            <a:custGeom>
              <a:avLst/>
              <a:gdLst/>
              <a:ahLst/>
              <a:cxnLst/>
              <a:rect l="l" t="t" r="r" b="b"/>
              <a:pathLst>
                <a:path w="4445" h="113030">
                  <a:moveTo>
                    <a:pt x="3962" y="0"/>
                  </a:moveTo>
                  <a:lnTo>
                    <a:pt x="0" y="0"/>
                  </a:lnTo>
                  <a:lnTo>
                    <a:pt x="0" y="112776"/>
                  </a:lnTo>
                  <a:lnTo>
                    <a:pt x="3962" y="112776"/>
                  </a:lnTo>
                  <a:lnTo>
                    <a:pt x="3962" y="0"/>
                  </a:lnTo>
                  <a:close/>
                </a:path>
              </a:pathLst>
            </a:custGeom>
            <a:solidFill>
              <a:srgbClr val="BEBEBE"/>
            </a:solidFill>
          </p:spPr>
          <p:txBody>
            <a:bodyPr wrap="square" lIns="0" tIns="0" rIns="0" bIns="0" rtlCol="0"/>
            <a:lstStyle/>
            <a:p>
              <a:endParaRPr sz="2855"/>
            </a:p>
          </p:txBody>
        </p:sp>
        <p:sp>
          <p:nvSpPr>
            <p:cNvPr id="231" name="object 231"/>
            <p:cNvSpPr/>
            <p:nvPr/>
          </p:nvSpPr>
          <p:spPr>
            <a:xfrm>
              <a:off x="3864952" y="2238578"/>
              <a:ext cx="4445" cy="113030"/>
            </a:xfrm>
            <a:custGeom>
              <a:avLst/>
              <a:gdLst/>
              <a:ahLst/>
              <a:cxnLst/>
              <a:rect l="l" t="t" r="r" b="b"/>
              <a:pathLst>
                <a:path w="4445" h="113030">
                  <a:moveTo>
                    <a:pt x="0" y="112776"/>
                  </a:moveTo>
                  <a:lnTo>
                    <a:pt x="3962" y="112776"/>
                  </a:lnTo>
                  <a:lnTo>
                    <a:pt x="3962" y="0"/>
                  </a:lnTo>
                  <a:lnTo>
                    <a:pt x="0" y="0"/>
                  </a:lnTo>
                  <a:lnTo>
                    <a:pt x="0" y="112776"/>
                  </a:lnTo>
                  <a:close/>
                </a:path>
              </a:pathLst>
            </a:custGeom>
            <a:ln w="3175">
              <a:solidFill>
                <a:srgbClr val="BEBEBE"/>
              </a:solidFill>
            </a:ln>
          </p:spPr>
          <p:txBody>
            <a:bodyPr wrap="square" lIns="0" tIns="0" rIns="0" bIns="0" rtlCol="0"/>
            <a:lstStyle/>
            <a:p>
              <a:endParaRPr sz="2855"/>
            </a:p>
          </p:txBody>
        </p:sp>
        <p:sp>
          <p:nvSpPr>
            <p:cNvPr id="232" name="object 232"/>
            <p:cNvSpPr/>
            <p:nvPr/>
          </p:nvSpPr>
          <p:spPr>
            <a:xfrm>
              <a:off x="3868915" y="2159634"/>
              <a:ext cx="4445" cy="191770"/>
            </a:xfrm>
            <a:custGeom>
              <a:avLst/>
              <a:gdLst/>
              <a:ahLst/>
              <a:cxnLst/>
              <a:rect l="l" t="t" r="r" b="b"/>
              <a:pathLst>
                <a:path w="4445" h="191769">
                  <a:moveTo>
                    <a:pt x="3962" y="0"/>
                  </a:moveTo>
                  <a:lnTo>
                    <a:pt x="0" y="0"/>
                  </a:lnTo>
                  <a:lnTo>
                    <a:pt x="0" y="191719"/>
                  </a:lnTo>
                  <a:lnTo>
                    <a:pt x="3962" y="191719"/>
                  </a:lnTo>
                  <a:lnTo>
                    <a:pt x="3962" y="0"/>
                  </a:lnTo>
                  <a:close/>
                </a:path>
              </a:pathLst>
            </a:custGeom>
            <a:solidFill>
              <a:srgbClr val="BEBEBE"/>
            </a:solidFill>
          </p:spPr>
          <p:txBody>
            <a:bodyPr wrap="square" lIns="0" tIns="0" rIns="0" bIns="0" rtlCol="0"/>
            <a:lstStyle/>
            <a:p>
              <a:endParaRPr sz="2855"/>
            </a:p>
          </p:txBody>
        </p:sp>
        <p:sp>
          <p:nvSpPr>
            <p:cNvPr id="233" name="object 233"/>
            <p:cNvSpPr/>
            <p:nvPr/>
          </p:nvSpPr>
          <p:spPr>
            <a:xfrm>
              <a:off x="3868915" y="2159634"/>
              <a:ext cx="4445" cy="191770"/>
            </a:xfrm>
            <a:custGeom>
              <a:avLst/>
              <a:gdLst/>
              <a:ahLst/>
              <a:cxnLst/>
              <a:rect l="l" t="t" r="r" b="b"/>
              <a:pathLst>
                <a:path w="4445" h="191769">
                  <a:moveTo>
                    <a:pt x="0" y="191719"/>
                  </a:moveTo>
                  <a:lnTo>
                    <a:pt x="3962" y="191719"/>
                  </a:lnTo>
                  <a:lnTo>
                    <a:pt x="3962" y="0"/>
                  </a:lnTo>
                  <a:lnTo>
                    <a:pt x="0" y="0"/>
                  </a:lnTo>
                  <a:lnTo>
                    <a:pt x="0" y="191719"/>
                  </a:lnTo>
                  <a:close/>
                </a:path>
              </a:pathLst>
            </a:custGeom>
            <a:ln w="3175">
              <a:solidFill>
                <a:srgbClr val="BEBEBE"/>
              </a:solidFill>
            </a:ln>
          </p:spPr>
          <p:txBody>
            <a:bodyPr wrap="square" lIns="0" tIns="0" rIns="0" bIns="0" rtlCol="0"/>
            <a:lstStyle/>
            <a:p>
              <a:endParaRPr sz="2855"/>
            </a:p>
          </p:txBody>
        </p:sp>
        <p:sp>
          <p:nvSpPr>
            <p:cNvPr id="234" name="object 234"/>
            <p:cNvSpPr/>
            <p:nvPr/>
          </p:nvSpPr>
          <p:spPr>
            <a:xfrm>
              <a:off x="3872877" y="2210333"/>
              <a:ext cx="4445" cy="141605"/>
            </a:xfrm>
            <a:custGeom>
              <a:avLst/>
              <a:gdLst/>
              <a:ahLst/>
              <a:cxnLst/>
              <a:rect l="l" t="t" r="r" b="b"/>
              <a:pathLst>
                <a:path w="4445" h="141605">
                  <a:moveTo>
                    <a:pt x="3962" y="0"/>
                  </a:moveTo>
                  <a:lnTo>
                    <a:pt x="0" y="0"/>
                  </a:lnTo>
                  <a:lnTo>
                    <a:pt x="0" y="141020"/>
                  </a:lnTo>
                  <a:lnTo>
                    <a:pt x="3962" y="141020"/>
                  </a:lnTo>
                  <a:lnTo>
                    <a:pt x="3962" y="0"/>
                  </a:lnTo>
                  <a:close/>
                </a:path>
              </a:pathLst>
            </a:custGeom>
            <a:solidFill>
              <a:srgbClr val="BEBEBE"/>
            </a:solidFill>
          </p:spPr>
          <p:txBody>
            <a:bodyPr wrap="square" lIns="0" tIns="0" rIns="0" bIns="0" rtlCol="0"/>
            <a:lstStyle/>
            <a:p>
              <a:endParaRPr sz="2855"/>
            </a:p>
          </p:txBody>
        </p:sp>
        <p:sp>
          <p:nvSpPr>
            <p:cNvPr id="235" name="object 235"/>
            <p:cNvSpPr/>
            <p:nvPr/>
          </p:nvSpPr>
          <p:spPr>
            <a:xfrm>
              <a:off x="3872877" y="2210333"/>
              <a:ext cx="4445" cy="141605"/>
            </a:xfrm>
            <a:custGeom>
              <a:avLst/>
              <a:gdLst/>
              <a:ahLst/>
              <a:cxnLst/>
              <a:rect l="l" t="t" r="r" b="b"/>
              <a:pathLst>
                <a:path w="4445" h="141605">
                  <a:moveTo>
                    <a:pt x="0" y="141020"/>
                  </a:moveTo>
                  <a:lnTo>
                    <a:pt x="3962" y="141020"/>
                  </a:lnTo>
                  <a:lnTo>
                    <a:pt x="3962" y="0"/>
                  </a:lnTo>
                  <a:lnTo>
                    <a:pt x="0" y="0"/>
                  </a:lnTo>
                  <a:lnTo>
                    <a:pt x="0" y="141020"/>
                  </a:lnTo>
                  <a:close/>
                </a:path>
              </a:pathLst>
            </a:custGeom>
            <a:ln w="3175">
              <a:solidFill>
                <a:srgbClr val="BEBEBE"/>
              </a:solidFill>
            </a:ln>
          </p:spPr>
          <p:txBody>
            <a:bodyPr wrap="square" lIns="0" tIns="0" rIns="0" bIns="0" rtlCol="0"/>
            <a:lstStyle/>
            <a:p>
              <a:endParaRPr sz="2855"/>
            </a:p>
          </p:txBody>
        </p:sp>
        <p:sp>
          <p:nvSpPr>
            <p:cNvPr id="236" name="object 236"/>
            <p:cNvSpPr/>
            <p:nvPr/>
          </p:nvSpPr>
          <p:spPr>
            <a:xfrm>
              <a:off x="3876839"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237" name="object 237"/>
            <p:cNvSpPr/>
            <p:nvPr/>
          </p:nvSpPr>
          <p:spPr>
            <a:xfrm>
              <a:off x="3876839" y="2216022"/>
              <a:ext cx="4445" cy="135890"/>
            </a:xfrm>
            <a:custGeom>
              <a:avLst/>
              <a:gdLst/>
              <a:ahLst/>
              <a:cxnLst/>
              <a:rect l="l" t="t" r="r" b="b"/>
              <a:pathLst>
                <a:path w="4445" h="135889">
                  <a:moveTo>
                    <a:pt x="0" y="135331"/>
                  </a:moveTo>
                  <a:lnTo>
                    <a:pt x="3962" y="135331"/>
                  </a:lnTo>
                  <a:lnTo>
                    <a:pt x="3962" y="0"/>
                  </a:lnTo>
                  <a:lnTo>
                    <a:pt x="0" y="0"/>
                  </a:lnTo>
                  <a:lnTo>
                    <a:pt x="0" y="135331"/>
                  </a:lnTo>
                  <a:close/>
                </a:path>
              </a:pathLst>
            </a:custGeom>
            <a:ln w="3175">
              <a:solidFill>
                <a:srgbClr val="BEBEBE"/>
              </a:solidFill>
            </a:ln>
          </p:spPr>
          <p:txBody>
            <a:bodyPr wrap="square" lIns="0" tIns="0" rIns="0" bIns="0" rtlCol="0"/>
            <a:lstStyle/>
            <a:p>
              <a:endParaRPr sz="2855"/>
            </a:p>
          </p:txBody>
        </p:sp>
        <p:sp>
          <p:nvSpPr>
            <p:cNvPr id="238" name="object 238"/>
            <p:cNvSpPr/>
            <p:nvPr/>
          </p:nvSpPr>
          <p:spPr>
            <a:xfrm>
              <a:off x="3880802" y="2238578"/>
              <a:ext cx="4445" cy="113030"/>
            </a:xfrm>
            <a:custGeom>
              <a:avLst/>
              <a:gdLst/>
              <a:ahLst/>
              <a:cxnLst/>
              <a:rect l="l" t="t" r="r" b="b"/>
              <a:pathLst>
                <a:path w="4445" h="113030">
                  <a:moveTo>
                    <a:pt x="3962" y="0"/>
                  </a:moveTo>
                  <a:lnTo>
                    <a:pt x="0" y="0"/>
                  </a:lnTo>
                  <a:lnTo>
                    <a:pt x="0" y="112776"/>
                  </a:lnTo>
                  <a:lnTo>
                    <a:pt x="3962" y="112776"/>
                  </a:lnTo>
                  <a:lnTo>
                    <a:pt x="3962" y="0"/>
                  </a:lnTo>
                  <a:close/>
                </a:path>
              </a:pathLst>
            </a:custGeom>
            <a:solidFill>
              <a:srgbClr val="BEBEBE"/>
            </a:solidFill>
          </p:spPr>
          <p:txBody>
            <a:bodyPr wrap="square" lIns="0" tIns="0" rIns="0" bIns="0" rtlCol="0"/>
            <a:lstStyle/>
            <a:p>
              <a:endParaRPr sz="2855"/>
            </a:p>
          </p:txBody>
        </p:sp>
        <p:sp>
          <p:nvSpPr>
            <p:cNvPr id="239" name="object 239"/>
            <p:cNvSpPr/>
            <p:nvPr/>
          </p:nvSpPr>
          <p:spPr>
            <a:xfrm>
              <a:off x="3880802" y="2238578"/>
              <a:ext cx="4445" cy="113030"/>
            </a:xfrm>
            <a:custGeom>
              <a:avLst/>
              <a:gdLst/>
              <a:ahLst/>
              <a:cxnLst/>
              <a:rect l="l" t="t" r="r" b="b"/>
              <a:pathLst>
                <a:path w="4445" h="113030">
                  <a:moveTo>
                    <a:pt x="0" y="112776"/>
                  </a:moveTo>
                  <a:lnTo>
                    <a:pt x="3962" y="112776"/>
                  </a:lnTo>
                  <a:lnTo>
                    <a:pt x="3962" y="0"/>
                  </a:lnTo>
                  <a:lnTo>
                    <a:pt x="0" y="0"/>
                  </a:lnTo>
                  <a:lnTo>
                    <a:pt x="0" y="112776"/>
                  </a:lnTo>
                  <a:close/>
                </a:path>
              </a:pathLst>
            </a:custGeom>
            <a:ln w="3175">
              <a:solidFill>
                <a:srgbClr val="BEBEBE"/>
              </a:solidFill>
            </a:ln>
          </p:spPr>
          <p:txBody>
            <a:bodyPr wrap="square" lIns="0" tIns="0" rIns="0" bIns="0" rtlCol="0"/>
            <a:lstStyle/>
            <a:p>
              <a:endParaRPr sz="2855"/>
            </a:p>
          </p:txBody>
        </p:sp>
        <p:sp>
          <p:nvSpPr>
            <p:cNvPr id="240" name="object 240"/>
            <p:cNvSpPr/>
            <p:nvPr/>
          </p:nvSpPr>
          <p:spPr>
            <a:xfrm>
              <a:off x="3884764"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241" name="object 241"/>
            <p:cNvSpPr/>
            <p:nvPr/>
          </p:nvSpPr>
          <p:spPr>
            <a:xfrm>
              <a:off x="3884764" y="2216022"/>
              <a:ext cx="4445" cy="135890"/>
            </a:xfrm>
            <a:custGeom>
              <a:avLst/>
              <a:gdLst/>
              <a:ahLst/>
              <a:cxnLst/>
              <a:rect l="l" t="t" r="r" b="b"/>
              <a:pathLst>
                <a:path w="4445" h="135889">
                  <a:moveTo>
                    <a:pt x="0" y="135331"/>
                  </a:moveTo>
                  <a:lnTo>
                    <a:pt x="3962" y="135331"/>
                  </a:lnTo>
                  <a:lnTo>
                    <a:pt x="3962" y="0"/>
                  </a:lnTo>
                  <a:lnTo>
                    <a:pt x="0" y="0"/>
                  </a:lnTo>
                  <a:lnTo>
                    <a:pt x="0" y="135331"/>
                  </a:lnTo>
                  <a:close/>
                </a:path>
              </a:pathLst>
            </a:custGeom>
            <a:ln w="3175">
              <a:solidFill>
                <a:srgbClr val="BEBEBE"/>
              </a:solidFill>
            </a:ln>
          </p:spPr>
          <p:txBody>
            <a:bodyPr wrap="square" lIns="0" tIns="0" rIns="0" bIns="0" rtlCol="0"/>
            <a:lstStyle/>
            <a:p>
              <a:endParaRPr sz="2855"/>
            </a:p>
          </p:txBody>
        </p:sp>
        <p:sp>
          <p:nvSpPr>
            <p:cNvPr id="242" name="object 242"/>
            <p:cNvSpPr/>
            <p:nvPr/>
          </p:nvSpPr>
          <p:spPr>
            <a:xfrm>
              <a:off x="3888727" y="2238578"/>
              <a:ext cx="4445" cy="113030"/>
            </a:xfrm>
            <a:custGeom>
              <a:avLst/>
              <a:gdLst/>
              <a:ahLst/>
              <a:cxnLst/>
              <a:rect l="l" t="t" r="r" b="b"/>
              <a:pathLst>
                <a:path w="4445" h="113030">
                  <a:moveTo>
                    <a:pt x="3962" y="0"/>
                  </a:moveTo>
                  <a:lnTo>
                    <a:pt x="0" y="0"/>
                  </a:lnTo>
                  <a:lnTo>
                    <a:pt x="0" y="112776"/>
                  </a:lnTo>
                  <a:lnTo>
                    <a:pt x="3962" y="112776"/>
                  </a:lnTo>
                  <a:lnTo>
                    <a:pt x="3962" y="0"/>
                  </a:lnTo>
                  <a:close/>
                </a:path>
              </a:pathLst>
            </a:custGeom>
            <a:solidFill>
              <a:srgbClr val="BEBEBE"/>
            </a:solidFill>
          </p:spPr>
          <p:txBody>
            <a:bodyPr wrap="square" lIns="0" tIns="0" rIns="0" bIns="0" rtlCol="0"/>
            <a:lstStyle/>
            <a:p>
              <a:endParaRPr sz="2855"/>
            </a:p>
          </p:txBody>
        </p:sp>
        <p:sp>
          <p:nvSpPr>
            <p:cNvPr id="243" name="object 243"/>
            <p:cNvSpPr/>
            <p:nvPr/>
          </p:nvSpPr>
          <p:spPr>
            <a:xfrm>
              <a:off x="3888727" y="2238578"/>
              <a:ext cx="4445" cy="113030"/>
            </a:xfrm>
            <a:custGeom>
              <a:avLst/>
              <a:gdLst/>
              <a:ahLst/>
              <a:cxnLst/>
              <a:rect l="l" t="t" r="r" b="b"/>
              <a:pathLst>
                <a:path w="4445" h="113030">
                  <a:moveTo>
                    <a:pt x="0" y="112776"/>
                  </a:moveTo>
                  <a:lnTo>
                    <a:pt x="3962" y="112776"/>
                  </a:lnTo>
                  <a:lnTo>
                    <a:pt x="3962" y="0"/>
                  </a:lnTo>
                  <a:lnTo>
                    <a:pt x="0" y="0"/>
                  </a:lnTo>
                  <a:lnTo>
                    <a:pt x="0" y="112776"/>
                  </a:lnTo>
                  <a:close/>
                </a:path>
              </a:pathLst>
            </a:custGeom>
            <a:ln w="3175">
              <a:solidFill>
                <a:srgbClr val="BEBEBE"/>
              </a:solidFill>
            </a:ln>
          </p:spPr>
          <p:txBody>
            <a:bodyPr wrap="square" lIns="0" tIns="0" rIns="0" bIns="0" rtlCol="0"/>
            <a:lstStyle/>
            <a:p>
              <a:endParaRPr sz="2855"/>
            </a:p>
          </p:txBody>
        </p:sp>
        <p:sp>
          <p:nvSpPr>
            <p:cNvPr id="244" name="object 244"/>
            <p:cNvSpPr/>
            <p:nvPr/>
          </p:nvSpPr>
          <p:spPr>
            <a:xfrm>
              <a:off x="3892689" y="2227300"/>
              <a:ext cx="4445" cy="124460"/>
            </a:xfrm>
            <a:custGeom>
              <a:avLst/>
              <a:gdLst/>
              <a:ahLst/>
              <a:cxnLst/>
              <a:rect l="l" t="t" r="r" b="b"/>
              <a:pathLst>
                <a:path w="4445" h="124460">
                  <a:moveTo>
                    <a:pt x="3962" y="0"/>
                  </a:moveTo>
                  <a:lnTo>
                    <a:pt x="0" y="0"/>
                  </a:lnTo>
                  <a:lnTo>
                    <a:pt x="0" y="124053"/>
                  </a:lnTo>
                  <a:lnTo>
                    <a:pt x="3962" y="124053"/>
                  </a:lnTo>
                  <a:lnTo>
                    <a:pt x="3962" y="0"/>
                  </a:lnTo>
                  <a:close/>
                </a:path>
              </a:pathLst>
            </a:custGeom>
            <a:solidFill>
              <a:srgbClr val="BEBEBE"/>
            </a:solidFill>
          </p:spPr>
          <p:txBody>
            <a:bodyPr wrap="square" lIns="0" tIns="0" rIns="0" bIns="0" rtlCol="0"/>
            <a:lstStyle/>
            <a:p>
              <a:endParaRPr sz="2855"/>
            </a:p>
          </p:txBody>
        </p:sp>
        <p:sp>
          <p:nvSpPr>
            <p:cNvPr id="245" name="object 245"/>
            <p:cNvSpPr/>
            <p:nvPr/>
          </p:nvSpPr>
          <p:spPr>
            <a:xfrm>
              <a:off x="3892689" y="2227300"/>
              <a:ext cx="4445" cy="124460"/>
            </a:xfrm>
            <a:custGeom>
              <a:avLst/>
              <a:gdLst/>
              <a:ahLst/>
              <a:cxnLst/>
              <a:rect l="l" t="t" r="r" b="b"/>
              <a:pathLst>
                <a:path w="4445" h="124460">
                  <a:moveTo>
                    <a:pt x="0" y="124053"/>
                  </a:moveTo>
                  <a:lnTo>
                    <a:pt x="3962" y="124053"/>
                  </a:lnTo>
                  <a:lnTo>
                    <a:pt x="3962" y="0"/>
                  </a:lnTo>
                  <a:lnTo>
                    <a:pt x="0" y="0"/>
                  </a:lnTo>
                  <a:lnTo>
                    <a:pt x="0" y="124053"/>
                  </a:lnTo>
                  <a:close/>
                </a:path>
              </a:pathLst>
            </a:custGeom>
            <a:ln w="3175">
              <a:solidFill>
                <a:srgbClr val="BEBEBE"/>
              </a:solidFill>
            </a:ln>
          </p:spPr>
          <p:txBody>
            <a:bodyPr wrap="square" lIns="0" tIns="0" rIns="0" bIns="0" rtlCol="0"/>
            <a:lstStyle/>
            <a:p>
              <a:endParaRPr sz="2855"/>
            </a:p>
          </p:txBody>
        </p:sp>
        <p:sp>
          <p:nvSpPr>
            <p:cNvPr id="246" name="object 246"/>
            <p:cNvSpPr/>
            <p:nvPr/>
          </p:nvSpPr>
          <p:spPr>
            <a:xfrm>
              <a:off x="3896651" y="2227300"/>
              <a:ext cx="4445" cy="124460"/>
            </a:xfrm>
            <a:custGeom>
              <a:avLst/>
              <a:gdLst/>
              <a:ahLst/>
              <a:cxnLst/>
              <a:rect l="l" t="t" r="r" b="b"/>
              <a:pathLst>
                <a:path w="4445" h="124460">
                  <a:moveTo>
                    <a:pt x="3962" y="0"/>
                  </a:moveTo>
                  <a:lnTo>
                    <a:pt x="0" y="0"/>
                  </a:lnTo>
                  <a:lnTo>
                    <a:pt x="0" y="124053"/>
                  </a:lnTo>
                  <a:lnTo>
                    <a:pt x="3962" y="124053"/>
                  </a:lnTo>
                  <a:lnTo>
                    <a:pt x="3962" y="0"/>
                  </a:lnTo>
                  <a:close/>
                </a:path>
              </a:pathLst>
            </a:custGeom>
            <a:solidFill>
              <a:srgbClr val="BEBEBE"/>
            </a:solidFill>
          </p:spPr>
          <p:txBody>
            <a:bodyPr wrap="square" lIns="0" tIns="0" rIns="0" bIns="0" rtlCol="0"/>
            <a:lstStyle/>
            <a:p>
              <a:endParaRPr sz="2855"/>
            </a:p>
          </p:txBody>
        </p:sp>
        <p:sp>
          <p:nvSpPr>
            <p:cNvPr id="247" name="object 247"/>
            <p:cNvSpPr/>
            <p:nvPr/>
          </p:nvSpPr>
          <p:spPr>
            <a:xfrm>
              <a:off x="3896651" y="2227300"/>
              <a:ext cx="4445" cy="124460"/>
            </a:xfrm>
            <a:custGeom>
              <a:avLst/>
              <a:gdLst/>
              <a:ahLst/>
              <a:cxnLst/>
              <a:rect l="l" t="t" r="r" b="b"/>
              <a:pathLst>
                <a:path w="4445" h="124460">
                  <a:moveTo>
                    <a:pt x="0" y="124053"/>
                  </a:moveTo>
                  <a:lnTo>
                    <a:pt x="3962" y="124053"/>
                  </a:lnTo>
                  <a:lnTo>
                    <a:pt x="3962" y="0"/>
                  </a:lnTo>
                  <a:lnTo>
                    <a:pt x="0" y="0"/>
                  </a:lnTo>
                  <a:lnTo>
                    <a:pt x="0" y="124053"/>
                  </a:lnTo>
                  <a:close/>
                </a:path>
              </a:pathLst>
            </a:custGeom>
            <a:ln w="3175">
              <a:solidFill>
                <a:srgbClr val="BEBEBE"/>
              </a:solidFill>
            </a:ln>
          </p:spPr>
          <p:txBody>
            <a:bodyPr wrap="square" lIns="0" tIns="0" rIns="0" bIns="0" rtlCol="0"/>
            <a:lstStyle/>
            <a:p>
              <a:endParaRPr sz="2855"/>
            </a:p>
          </p:txBody>
        </p:sp>
        <p:sp>
          <p:nvSpPr>
            <p:cNvPr id="248" name="object 248"/>
            <p:cNvSpPr/>
            <p:nvPr/>
          </p:nvSpPr>
          <p:spPr>
            <a:xfrm>
              <a:off x="3900614" y="2216022"/>
              <a:ext cx="4445" cy="135890"/>
            </a:xfrm>
            <a:custGeom>
              <a:avLst/>
              <a:gdLst/>
              <a:ahLst/>
              <a:cxnLst/>
              <a:rect l="l" t="t" r="r" b="b"/>
              <a:pathLst>
                <a:path w="4445" h="135889">
                  <a:moveTo>
                    <a:pt x="3962" y="0"/>
                  </a:moveTo>
                  <a:lnTo>
                    <a:pt x="0" y="0"/>
                  </a:lnTo>
                  <a:lnTo>
                    <a:pt x="0" y="135331"/>
                  </a:lnTo>
                  <a:lnTo>
                    <a:pt x="3962" y="135331"/>
                  </a:lnTo>
                  <a:lnTo>
                    <a:pt x="3962" y="0"/>
                  </a:lnTo>
                  <a:close/>
                </a:path>
              </a:pathLst>
            </a:custGeom>
            <a:solidFill>
              <a:srgbClr val="BEBEBE"/>
            </a:solidFill>
          </p:spPr>
          <p:txBody>
            <a:bodyPr wrap="square" lIns="0" tIns="0" rIns="0" bIns="0" rtlCol="0"/>
            <a:lstStyle/>
            <a:p>
              <a:endParaRPr sz="2855"/>
            </a:p>
          </p:txBody>
        </p:sp>
        <p:sp>
          <p:nvSpPr>
            <p:cNvPr id="249" name="object 249"/>
            <p:cNvSpPr/>
            <p:nvPr/>
          </p:nvSpPr>
          <p:spPr>
            <a:xfrm>
              <a:off x="3900614" y="2216022"/>
              <a:ext cx="8255" cy="135890"/>
            </a:xfrm>
            <a:custGeom>
              <a:avLst/>
              <a:gdLst/>
              <a:ahLst/>
              <a:cxnLst/>
              <a:rect l="l" t="t" r="r" b="b"/>
              <a:pathLst>
                <a:path w="8254" h="135889">
                  <a:moveTo>
                    <a:pt x="0" y="135331"/>
                  </a:moveTo>
                  <a:lnTo>
                    <a:pt x="3962" y="135331"/>
                  </a:lnTo>
                  <a:lnTo>
                    <a:pt x="3962" y="0"/>
                  </a:lnTo>
                  <a:lnTo>
                    <a:pt x="0" y="0"/>
                  </a:lnTo>
                  <a:lnTo>
                    <a:pt x="0" y="135331"/>
                  </a:lnTo>
                  <a:close/>
                </a:path>
                <a:path w="8254" h="135889">
                  <a:moveTo>
                    <a:pt x="3860" y="135331"/>
                  </a:moveTo>
                  <a:lnTo>
                    <a:pt x="7823" y="135331"/>
                  </a:lnTo>
                  <a:lnTo>
                    <a:pt x="7823" y="84531"/>
                  </a:lnTo>
                  <a:lnTo>
                    <a:pt x="3860" y="84531"/>
                  </a:lnTo>
                  <a:lnTo>
                    <a:pt x="3860" y="135331"/>
                  </a:lnTo>
                  <a:close/>
                </a:path>
              </a:pathLst>
            </a:custGeom>
            <a:ln w="3175">
              <a:solidFill>
                <a:srgbClr val="BEBEBE"/>
              </a:solidFill>
            </a:ln>
          </p:spPr>
          <p:txBody>
            <a:bodyPr wrap="square" lIns="0" tIns="0" rIns="0" bIns="0" rtlCol="0"/>
            <a:lstStyle/>
            <a:p>
              <a:endParaRPr sz="2855"/>
            </a:p>
          </p:txBody>
        </p:sp>
        <p:sp>
          <p:nvSpPr>
            <p:cNvPr id="250" name="object 250"/>
            <p:cNvSpPr/>
            <p:nvPr/>
          </p:nvSpPr>
          <p:spPr>
            <a:xfrm>
              <a:off x="3908437" y="2244166"/>
              <a:ext cx="4445" cy="107314"/>
            </a:xfrm>
            <a:custGeom>
              <a:avLst/>
              <a:gdLst/>
              <a:ahLst/>
              <a:cxnLst/>
              <a:rect l="l" t="t" r="r" b="b"/>
              <a:pathLst>
                <a:path w="4445" h="107314">
                  <a:moveTo>
                    <a:pt x="3962" y="0"/>
                  </a:moveTo>
                  <a:lnTo>
                    <a:pt x="0" y="0"/>
                  </a:lnTo>
                  <a:lnTo>
                    <a:pt x="0" y="107188"/>
                  </a:lnTo>
                  <a:lnTo>
                    <a:pt x="3962" y="107188"/>
                  </a:lnTo>
                  <a:lnTo>
                    <a:pt x="3962" y="0"/>
                  </a:lnTo>
                  <a:close/>
                </a:path>
              </a:pathLst>
            </a:custGeom>
            <a:solidFill>
              <a:srgbClr val="BEBEBE"/>
            </a:solidFill>
          </p:spPr>
          <p:txBody>
            <a:bodyPr wrap="square" lIns="0" tIns="0" rIns="0" bIns="0" rtlCol="0"/>
            <a:lstStyle/>
            <a:p>
              <a:endParaRPr sz="2855"/>
            </a:p>
          </p:txBody>
        </p:sp>
        <p:sp>
          <p:nvSpPr>
            <p:cNvPr id="251" name="object 251"/>
            <p:cNvSpPr/>
            <p:nvPr/>
          </p:nvSpPr>
          <p:spPr>
            <a:xfrm>
              <a:off x="3908437" y="2244166"/>
              <a:ext cx="4445" cy="107314"/>
            </a:xfrm>
            <a:custGeom>
              <a:avLst/>
              <a:gdLst/>
              <a:ahLst/>
              <a:cxnLst/>
              <a:rect l="l" t="t" r="r" b="b"/>
              <a:pathLst>
                <a:path w="4445" h="107314">
                  <a:moveTo>
                    <a:pt x="0" y="107188"/>
                  </a:moveTo>
                  <a:lnTo>
                    <a:pt x="3962" y="107188"/>
                  </a:lnTo>
                  <a:lnTo>
                    <a:pt x="3962" y="0"/>
                  </a:lnTo>
                  <a:lnTo>
                    <a:pt x="0" y="0"/>
                  </a:lnTo>
                  <a:lnTo>
                    <a:pt x="0" y="107188"/>
                  </a:lnTo>
                  <a:close/>
                </a:path>
              </a:pathLst>
            </a:custGeom>
            <a:ln w="3175">
              <a:solidFill>
                <a:srgbClr val="BEBEBE"/>
              </a:solidFill>
            </a:ln>
          </p:spPr>
          <p:txBody>
            <a:bodyPr wrap="square" lIns="0" tIns="0" rIns="0" bIns="0" rtlCol="0"/>
            <a:lstStyle/>
            <a:p>
              <a:endParaRPr sz="2855"/>
            </a:p>
          </p:txBody>
        </p:sp>
        <p:sp>
          <p:nvSpPr>
            <p:cNvPr id="252" name="object 252"/>
            <p:cNvSpPr/>
            <p:nvPr/>
          </p:nvSpPr>
          <p:spPr>
            <a:xfrm>
              <a:off x="3912399" y="2255443"/>
              <a:ext cx="4445" cy="96520"/>
            </a:xfrm>
            <a:custGeom>
              <a:avLst/>
              <a:gdLst/>
              <a:ahLst/>
              <a:cxnLst/>
              <a:rect l="l" t="t" r="r" b="b"/>
              <a:pathLst>
                <a:path w="4445" h="96519">
                  <a:moveTo>
                    <a:pt x="3962" y="0"/>
                  </a:moveTo>
                  <a:lnTo>
                    <a:pt x="0" y="0"/>
                  </a:lnTo>
                  <a:lnTo>
                    <a:pt x="0" y="95910"/>
                  </a:lnTo>
                  <a:lnTo>
                    <a:pt x="3962" y="95910"/>
                  </a:lnTo>
                  <a:lnTo>
                    <a:pt x="3962" y="0"/>
                  </a:lnTo>
                  <a:close/>
                </a:path>
              </a:pathLst>
            </a:custGeom>
            <a:solidFill>
              <a:srgbClr val="BEBEBE"/>
            </a:solidFill>
          </p:spPr>
          <p:txBody>
            <a:bodyPr wrap="square" lIns="0" tIns="0" rIns="0" bIns="0" rtlCol="0"/>
            <a:lstStyle/>
            <a:p>
              <a:endParaRPr sz="2855"/>
            </a:p>
          </p:txBody>
        </p:sp>
        <p:sp>
          <p:nvSpPr>
            <p:cNvPr id="253" name="object 253"/>
            <p:cNvSpPr/>
            <p:nvPr/>
          </p:nvSpPr>
          <p:spPr>
            <a:xfrm>
              <a:off x="3912399" y="2255443"/>
              <a:ext cx="4445" cy="96520"/>
            </a:xfrm>
            <a:custGeom>
              <a:avLst/>
              <a:gdLst/>
              <a:ahLst/>
              <a:cxnLst/>
              <a:rect l="l" t="t" r="r" b="b"/>
              <a:pathLst>
                <a:path w="4445" h="96519">
                  <a:moveTo>
                    <a:pt x="0" y="95910"/>
                  </a:moveTo>
                  <a:lnTo>
                    <a:pt x="3962" y="95910"/>
                  </a:lnTo>
                  <a:lnTo>
                    <a:pt x="3962" y="0"/>
                  </a:lnTo>
                  <a:lnTo>
                    <a:pt x="0" y="0"/>
                  </a:lnTo>
                  <a:lnTo>
                    <a:pt x="0" y="95910"/>
                  </a:lnTo>
                  <a:close/>
                </a:path>
              </a:pathLst>
            </a:custGeom>
            <a:ln w="3175">
              <a:solidFill>
                <a:srgbClr val="BEBEBE"/>
              </a:solidFill>
            </a:ln>
          </p:spPr>
          <p:txBody>
            <a:bodyPr wrap="square" lIns="0" tIns="0" rIns="0" bIns="0" rtlCol="0"/>
            <a:lstStyle/>
            <a:p>
              <a:endParaRPr sz="2855"/>
            </a:p>
          </p:txBody>
        </p:sp>
        <p:sp>
          <p:nvSpPr>
            <p:cNvPr id="254" name="object 254"/>
            <p:cNvSpPr/>
            <p:nvPr/>
          </p:nvSpPr>
          <p:spPr>
            <a:xfrm>
              <a:off x="3916362" y="2255443"/>
              <a:ext cx="4445" cy="96520"/>
            </a:xfrm>
            <a:custGeom>
              <a:avLst/>
              <a:gdLst/>
              <a:ahLst/>
              <a:cxnLst/>
              <a:rect l="l" t="t" r="r" b="b"/>
              <a:pathLst>
                <a:path w="4445" h="96519">
                  <a:moveTo>
                    <a:pt x="3962" y="0"/>
                  </a:moveTo>
                  <a:lnTo>
                    <a:pt x="0" y="0"/>
                  </a:lnTo>
                  <a:lnTo>
                    <a:pt x="0" y="95910"/>
                  </a:lnTo>
                  <a:lnTo>
                    <a:pt x="3962" y="95910"/>
                  </a:lnTo>
                  <a:lnTo>
                    <a:pt x="3962" y="0"/>
                  </a:lnTo>
                  <a:close/>
                </a:path>
              </a:pathLst>
            </a:custGeom>
            <a:solidFill>
              <a:srgbClr val="BEBEBE"/>
            </a:solidFill>
          </p:spPr>
          <p:txBody>
            <a:bodyPr wrap="square" lIns="0" tIns="0" rIns="0" bIns="0" rtlCol="0"/>
            <a:lstStyle/>
            <a:p>
              <a:endParaRPr sz="2855"/>
            </a:p>
          </p:txBody>
        </p:sp>
        <p:sp>
          <p:nvSpPr>
            <p:cNvPr id="255" name="object 255"/>
            <p:cNvSpPr/>
            <p:nvPr/>
          </p:nvSpPr>
          <p:spPr>
            <a:xfrm>
              <a:off x="3916362" y="2255443"/>
              <a:ext cx="4445" cy="96520"/>
            </a:xfrm>
            <a:custGeom>
              <a:avLst/>
              <a:gdLst/>
              <a:ahLst/>
              <a:cxnLst/>
              <a:rect l="l" t="t" r="r" b="b"/>
              <a:pathLst>
                <a:path w="4445" h="96519">
                  <a:moveTo>
                    <a:pt x="0" y="95910"/>
                  </a:moveTo>
                  <a:lnTo>
                    <a:pt x="3962" y="95910"/>
                  </a:lnTo>
                  <a:lnTo>
                    <a:pt x="3962" y="0"/>
                  </a:lnTo>
                  <a:lnTo>
                    <a:pt x="0" y="0"/>
                  </a:lnTo>
                  <a:lnTo>
                    <a:pt x="0" y="95910"/>
                  </a:lnTo>
                  <a:close/>
                </a:path>
              </a:pathLst>
            </a:custGeom>
            <a:ln w="3175">
              <a:solidFill>
                <a:srgbClr val="BEBEBE"/>
              </a:solidFill>
            </a:ln>
          </p:spPr>
          <p:txBody>
            <a:bodyPr wrap="square" lIns="0" tIns="0" rIns="0" bIns="0" rtlCol="0"/>
            <a:lstStyle/>
            <a:p>
              <a:endParaRPr sz="2855"/>
            </a:p>
          </p:txBody>
        </p:sp>
        <p:sp>
          <p:nvSpPr>
            <p:cNvPr id="256" name="object 256"/>
            <p:cNvSpPr/>
            <p:nvPr/>
          </p:nvSpPr>
          <p:spPr>
            <a:xfrm>
              <a:off x="3920324" y="2261133"/>
              <a:ext cx="4445" cy="90805"/>
            </a:xfrm>
            <a:custGeom>
              <a:avLst/>
              <a:gdLst/>
              <a:ahLst/>
              <a:cxnLst/>
              <a:rect l="l" t="t" r="r" b="b"/>
              <a:pathLst>
                <a:path w="4445" h="90805">
                  <a:moveTo>
                    <a:pt x="3962" y="0"/>
                  </a:moveTo>
                  <a:lnTo>
                    <a:pt x="0" y="0"/>
                  </a:lnTo>
                  <a:lnTo>
                    <a:pt x="0" y="90220"/>
                  </a:lnTo>
                  <a:lnTo>
                    <a:pt x="3962" y="90220"/>
                  </a:lnTo>
                  <a:lnTo>
                    <a:pt x="3962" y="0"/>
                  </a:lnTo>
                  <a:close/>
                </a:path>
              </a:pathLst>
            </a:custGeom>
            <a:solidFill>
              <a:srgbClr val="BEBEBE"/>
            </a:solidFill>
          </p:spPr>
          <p:txBody>
            <a:bodyPr wrap="square" lIns="0" tIns="0" rIns="0" bIns="0" rtlCol="0"/>
            <a:lstStyle/>
            <a:p>
              <a:endParaRPr sz="2855"/>
            </a:p>
          </p:txBody>
        </p:sp>
        <p:sp>
          <p:nvSpPr>
            <p:cNvPr id="257" name="object 257"/>
            <p:cNvSpPr/>
            <p:nvPr/>
          </p:nvSpPr>
          <p:spPr>
            <a:xfrm>
              <a:off x="3920324" y="2261133"/>
              <a:ext cx="20320" cy="90805"/>
            </a:xfrm>
            <a:custGeom>
              <a:avLst/>
              <a:gdLst/>
              <a:ahLst/>
              <a:cxnLst/>
              <a:rect l="l" t="t" r="r" b="b"/>
              <a:pathLst>
                <a:path w="20320" h="90805">
                  <a:moveTo>
                    <a:pt x="0" y="90220"/>
                  </a:moveTo>
                  <a:lnTo>
                    <a:pt x="3962" y="90220"/>
                  </a:lnTo>
                  <a:lnTo>
                    <a:pt x="3962" y="0"/>
                  </a:lnTo>
                  <a:lnTo>
                    <a:pt x="0" y="0"/>
                  </a:lnTo>
                  <a:lnTo>
                    <a:pt x="0" y="90220"/>
                  </a:lnTo>
                  <a:close/>
                </a:path>
                <a:path w="20320" h="90805">
                  <a:moveTo>
                    <a:pt x="3962" y="90220"/>
                  </a:moveTo>
                  <a:lnTo>
                    <a:pt x="7924" y="90220"/>
                  </a:lnTo>
                  <a:lnTo>
                    <a:pt x="7924" y="22555"/>
                  </a:lnTo>
                  <a:lnTo>
                    <a:pt x="3962" y="22555"/>
                  </a:lnTo>
                  <a:lnTo>
                    <a:pt x="3962" y="90220"/>
                  </a:lnTo>
                  <a:close/>
                </a:path>
                <a:path w="20320" h="90805">
                  <a:moveTo>
                    <a:pt x="7924" y="90220"/>
                  </a:moveTo>
                  <a:lnTo>
                    <a:pt x="11887" y="90220"/>
                  </a:lnTo>
                  <a:lnTo>
                    <a:pt x="11887" y="39420"/>
                  </a:lnTo>
                  <a:lnTo>
                    <a:pt x="7924" y="39420"/>
                  </a:lnTo>
                  <a:lnTo>
                    <a:pt x="7924" y="90220"/>
                  </a:lnTo>
                  <a:close/>
                </a:path>
                <a:path w="20320" h="90805">
                  <a:moveTo>
                    <a:pt x="11887" y="90220"/>
                  </a:moveTo>
                  <a:lnTo>
                    <a:pt x="15849" y="90220"/>
                  </a:lnTo>
                  <a:lnTo>
                    <a:pt x="15849" y="28143"/>
                  </a:lnTo>
                  <a:lnTo>
                    <a:pt x="11887" y="28143"/>
                  </a:lnTo>
                  <a:lnTo>
                    <a:pt x="11887" y="90220"/>
                  </a:lnTo>
                  <a:close/>
                </a:path>
                <a:path w="20320" h="90805">
                  <a:moveTo>
                    <a:pt x="15849" y="90220"/>
                  </a:moveTo>
                  <a:lnTo>
                    <a:pt x="19812" y="90220"/>
                  </a:lnTo>
                  <a:lnTo>
                    <a:pt x="19812" y="33832"/>
                  </a:lnTo>
                  <a:lnTo>
                    <a:pt x="15849" y="33832"/>
                  </a:lnTo>
                  <a:lnTo>
                    <a:pt x="15849" y="90220"/>
                  </a:lnTo>
                  <a:close/>
                </a:path>
              </a:pathLst>
            </a:custGeom>
            <a:ln w="3175">
              <a:solidFill>
                <a:srgbClr val="BEBEBE"/>
              </a:solidFill>
            </a:ln>
          </p:spPr>
          <p:txBody>
            <a:bodyPr wrap="square" lIns="0" tIns="0" rIns="0" bIns="0" rtlCol="0"/>
            <a:lstStyle/>
            <a:p>
              <a:endParaRPr sz="2855"/>
            </a:p>
          </p:txBody>
        </p:sp>
        <p:sp>
          <p:nvSpPr>
            <p:cNvPr id="258" name="object 258"/>
            <p:cNvSpPr/>
            <p:nvPr/>
          </p:nvSpPr>
          <p:spPr>
            <a:xfrm>
              <a:off x="3940136"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59" name="object 259"/>
            <p:cNvSpPr/>
            <p:nvPr/>
          </p:nvSpPr>
          <p:spPr>
            <a:xfrm>
              <a:off x="3940136"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260" name="object 260"/>
            <p:cNvSpPr/>
            <p:nvPr/>
          </p:nvSpPr>
          <p:spPr>
            <a:xfrm>
              <a:off x="3943997"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61" name="object 261"/>
            <p:cNvSpPr/>
            <p:nvPr/>
          </p:nvSpPr>
          <p:spPr>
            <a:xfrm>
              <a:off x="3943997" y="2272410"/>
              <a:ext cx="8255" cy="79375"/>
            </a:xfrm>
            <a:custGeom>
              <a:avLst/>
              <a:gdLst/>
              <a:ahLst/>
              <a:cxnLst/>
              <a:rect l="l" t="t" r="r" b="b"/>
              <a:pathLst>
                <a:path w="8254" h="79375">
                  <a:moveTo>
                    <a:pt x="0" y="78943"/>
                  </a:moveTo>
                  <a:lnTo>
                    <a:pt x="3962" y="78943"/>
                  </a:lnTo>
                  <a:lnTo>
                    <a:pt x="3962" y="45110"/>
                  </a:lnTo>
                  <a:lnTo>
                    <a:pt x="0" y="45110"/>
                  </a:lnTo>
                  <a:lnTo>
                    <a:pt x="0" y="78943"/>
                  </a:lnTo>
                  <a:close/>
                </a:path>
                <a:path w="8254" h="79375">
                  <a:moveTo>
                    <a:pt x="3962" y="78943"/>
                  </a:moveTo>
                  <a:lnTo>
                    <a:pt x="7924" y="78943"/>
                  </a:lnTo>
                  <a:lnTo>
                    <a:pt x="7924" y="0"/>
                  </a:lnTo>
                  <a:lnTo>
                    <a:pt x="3962" y="0"/>
                  </a:lnTo>
                  <a:lnTo>
                    <a:pt x="3962" y="78943"/>
                  </a:lnTo>
                  <a:close/>
                </a:path>
              </a:pathLst>
            </a:custGeom>
            <a:ln w="3175">
              <a:solidFill>
                <a:srgbClr val="BEBEBE"/>
              </a:solidFill>
            </a:ln>
          </p:spPr>
          <p:txBody>
            <a:bodyPr wrap="square" lIns="0" tIns="0" rIns="0" bIns="0" rtlCol="0"/>
            <a:lstStyle/>
            <a:p>
              <a:endParaRPr sz="2855"/>
            </a:p>
          </p:txBody>
        </p:sp>
        <p:sp>
          <p:nvSpPr>
            <p:cNvPr id="262" name="object 262"/>
            <p:cNvSpPr/>
            <p:nvPr/>
          </p:nvSpPr>
          <p:spPr>
            <a:xfrm>
              <a:off x="3951922"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263" name="object 263"/>
            <p:cNvSpPr/>
            <p:nvPr/>
          </p:nvSpPr>
          <p:spPr>
            <a:xfrm>
              <a:off x="3951922" y="2300554"/>
              <a:ext cx="8255" cy="50800"/>
            </a:xfrm>
            <a:custGeom>
              <a:avLst/>
              <a:gdLst/>
              <a:ahLst/>
              <a:cxnLst/>
              <a:rect l="l" t="t" r="r" b="b"/>
              <a:pathLst>
                <a:path w="8254" h="50800">
                  <a:moveTo>
                    <a:pt x="0" y="50800"/>
                  </a:moveTo>
                  <a:lnTo>
                    <a:pt x="3962" y="50800"/>
                  </a:lnTo>
                  <a:lnTo>
                    <a:pt x="3962" y="5689"/>
                  </a:lnTo>
                  <a:lnTo>
                    <a:pt x="0" y="5689"/>
                  </a:lnTo>
                  <a:lnTo>
                    <a:pt x="0" y="50800"/>
                  </a:lnTo>
                  <a:close/>
                </a:path>
                <a:path w="8254" h="50800">
                  <a:moveTo>
                    <a:pt x="3962" y="50800"/>
                  </a:moveTo>
                  <a:lnTo>
                    <a:pt x="7924" y="50800"/>
                  </a:lnTo>
                  <a:lnTo>
                    <a:pt x="7924" y="0"/>
                  </a:lnTo>
                  <a:lnTo>
                    <a:pt x="3962" y="0"/>
                  </a:lnTo>
                  <a:lnTo>
                    <a:pt x="3962" y="50800"/>
                  </a:lnTo>
                  <a:close/>
                </a:path>
              </a:pathLst>
            </a:custGeom>
            <a:ln w="3175">
              <a:solidFill>
                <a:srgbClr val="BEBEBE"/>
              </a:solidFill>
            </a:ln>
          </p:spPr>
          <p:txBody>
            <a:bodyPr wrap="square" lIns="0" tIns="0" rIns="0" bIns="0" rtlCol="0"/>
            <a:lstStyle/>
            <a:p>
              <a:endParaRPr sz="2855"/>
            </a:p>
          </p:txBody>
        </p:sp>
        <p:sp>
          <p:nvSpPr>
            <p:cNvPr id="264" name="object 264"/>
            <p:cNvSpPr/>
            <p:nvPr/>
          </p:nvSpPr>
          <p:spPr>
            <a:xfrm>
              <a:off x="3959847"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265" name="object 265"/>
            <p:cNvSpPr/>
            <p:nvPr/>
          </p:nvSpPr>
          <p:spPr>
            <a:xfrm>
              <a:off x="3959847" y="2306243"/>
              <a:ext cx="4445" cy="45720"/>
            </a:xfrm>
            <a:custGeom>
              <a:avLst/>
              <a:gdLst/>
              <a:ahLst/>
              <a:cxnLst/>
              <a:rect l="l" t="t" r="r" b="b"/>
              <a:pathLst>
                <a:path w="4445" h="45719">
                  <a:moveTo>
                    <a:pt x="0" y="45110"/>
                  </a:moveTo>
                  <a:lnTo>
                    <a:pt x="3962" y="45110"/>
                  </a:lnTo>
                  <a:lnTo>
                    <a:pt x="3962" y="0"/>
                  </a:lnTo>
                  <a:lnTo>
                    <a:pt x="0" y="0"/>
                  </a:lnTo>
                  <a:lnTo>
                    <a:pt x="0" y="45110"/>
                  </a:lnTo>
                  <a:close/>
                </a:path>
              </a:pathLst>
            </a:custGeom>
            <a:ln w="3175">
              <a:solidFill>
                <a:srgbClr val="BEBEBE"/>
              </a:solidFill>
            </a:ln>
          </p:spPr>
          <p:txBody>
            <a:bodyPr wrap="square" lIns="0" tIns="0" rIns="0" bIns="0" rtlCol="0"/>
            <a:lstStyle/>
            <a:p>
              <a:endParaRPr sz="2855"/>
            </a:p>
          </p:txBody>
        </p:sp>
        <p:sp>
          <p:nvSpPr>
            <p:cNvPr id="266" name="object 266"/>
            <p:cNvSpPr/>
            <p:nvPr/>
          </p:nvSpPr>
          <p:spPr>
            <a:xfrm>
              <a:off x="3963809"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267" name="object 267"/>
            <p:cNvSpPr/>
            <p:nvPr/>
          </p:nvSpPr>
          <p:spPr>
            <a:xfrm>
              <a:off x="3963809" y="2311831"/>
              <a:ext cx="4445" cy="40005"/>
            </a:xfrm>
            <a:custGeom>
              <a:avLst/>
              <a:gdLst/>
              <a:ahLst/>
              <a:cxnLst/>
              <a:rect l="l" t="t" r="r" b="b"/>
              <a:pathLst>
                <a:path w="4445" h="40005">
                  <a:moveTo>
                    <a:pt x="0" y="39522"/>
                  </a:moveTo>
                  <a:lnTo>
                    <a:pt x="3962" y="39522"/>
                  </a:lnTo>
                  <a:lnTo>
                    <a:pt x="3962" y="0"/>
                  </a:lnTo>
                  <a:lnTo>
                    <a:pt x="0" y="0"/>
                  </a:lnTo>
                  <a:lnTo>
                    <a:pt x="0" y="39522"/>
                  </a:lnTo>
                  <a:close/>
                </a:path>
              </a:pathLst>
            </a:custGeom>
            <a:ln w="3175">
              <a:solidFill>
                <a:srgbClr val="BEBEBE"/>
              </a:solidFill>
            </a:ln>
          </p:spPr>
          <p:txBody>
            <a:bodyPr wrap="square" lIns="0" tIns="0" rIns="0" bIns="0" rtlCol="0"/>
            <a:lstStyle/>
            <a:p>
              <a:endParaRPr sz="2855"/>
            </a:p>
          </p:txBody>
        </p:sp>
        <p:sp>
          <p:nvSpPr>
            <p:cNvPr id="268" name="object 268"/>
            <p:cNvSpPr/>
            <p:nvPr/>
          </p:nvSpPr>
          <p:spPr>
            <a:xfrm>
              <a:off x="3967771"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269" name="object 269"/>
            <p:cNvSpPr/>
            <p:nvPr/>
          </p:nvSpPr>
          <p:spPr>
            <a:xfrm>
              <a:off x="3967771" y="2311831"/>
              <a:ext cx="4445" cy="40005"/>
            </a:xfrm>
            <a:custGeom>
              <a:avLst/>
              <a:gdLst/>
              <a:ahLst/>
              <a:cxnLst/>
              <a:rect l="l" t="t" r="r" b="b"/>
              <a:pathLst>
                <a:path w="4445" h="40005">
                  <a:moveTo>
                    <a:pt x="0" y="39522"/>
                  </a:moveTo>
                  <a:lnTo>
                    <a:pt x="3962" y="39522"/>
                  </a:lnTo>
                  <a:lnTo>
                    <a:pt x="3962" y="0"/>
                  </a:lnTo>
                  <a:lnTo>
                    <a:pt x="0" y="0"/>
                  </a:lnTo>
                  <a:lnTo>
                    <a:pt x="0" y="39522"/>
                  </a:lnTo>
                  <a:close/>
                </a:path>
              </a:pathLst>
            </a:custGeom>
            <a:ln w="3175">
              <a:solidFill>
                <a:srgbClr val="BEBEBE"/>
              </a:solidFill>
            </a:ln>
          </p:spPr>
          <p:txBody>
            <a:bodyPr wrap="square" lIns="0" tIns="0" rIns="0" bIns="0" rtlCol="0"/>
            <a:lstStyle/>
            <a:p>
              <a:endParaRPr sz="2855"/>
            </a:p>
          </p:txBody>
        </p:sp>
        <p:sp>
          <p:nvSpPr>
            <p:cNvPr id="270" name="object 270"/>
            <p:cNvSpPr/>
            <p:nvPr/>
          </p:nvSpPr>
          <p:spPr>
            <a:xfrm>
              <a:off x="3971734"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271" name="object 271"/>
            <p:cNvSpPr/>
            <p:nvPr/>
          </p:nvSpPr>
          <p:spPr>
            <a:xfrm>
              <a:off x="3971734" y="2311831"/>
              <a:ext cx="4445" cy="40005"/>
            </a:xfrm>
            <a:custGeom>
              <a:avLst/>
              <a:gdLst/>
              <a:ahLst/>
              <a:cxnLst/>
              <a:rect l="l" t="t" r="r" b="b"/>
              <a:pathLst>
                <a:path w="4445" h="40005">
                  <a:moveTo>
                    <a:pt x="0" y="39522"/>
                  </a:moveTo>
                  <a:lnTo>
                    <a:pt x="3962" y="39522"/>
                  </a:lnTo>
                  <a:lnTo>
                    <a:pt x="3962" y="0"/>
                  </a:lnTo>
                  <a:lnTo>
                    <a:pt x="0" y="0"/>
                  </a:lnTo>
                  <a:lnTo>
                    <a:pt x="0" y="39522"/>
                  </a:lnTo>
                  <a:close/>
                </a:path>
              </a:pathLst>
            </a:custGeom>
            <a:ln w="3175">
              <a:solidFill>
                <a:srgbClr val="BEBEBE"/>
              </a:solidFill>
            </a:ln>
          </p:spPr>
          <p:txBody>
            <a:bodyPr wrap="square" lIns="0" tIns="0" rIns="0" bIns="0" rtlCol="0"/>
            <a:lstStyle/>
            <a:p>
              <a:endParaRPr sz="2855"/>
            </a:p>
          </p:txBody>
        </p:sp>
        <p:sp>
          <p:nvSpPr>
            <p:cNvPr id="272" name="object 272"/>
            <p:cNvSpPr/>
            <p:nvPr/>
          </p:nvSpPr>
          <p:spPr>
            <a:xfrm>
              <a:off x="3975696"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73" name="object 273"/>
            <p:cNvSpPr/>
            <p:nvPr/>
          </p:nvSpPr>
          <p:spPr>
            <a:xfrm>
              <a:off x="3975696"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274" name="object 274"/>
            <p:cNvSpPr/>
            <p:nvPr/>
          </p:nvSpPr>
          <p:spPr>
            <a:xfrm>
              <a:off x="3979659"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275" name="object 275"/>
            <p:cNvSpPr/>
            <p:nvPr/>
          </p:nvSpPr>
          <p:spPr>
            <a:xfrm>
              <a:off x="3979659" y="2277998"/>
              <a:ext cx="8255" cy="73660"/>
            </a:xfrm>
            <a:custGeom>
              <a:avLst/>
              <a:gdLst/>
              <a:ahLst/>
              <a:cxnLst/>
              <a:rect l="l" t="t" r="r" b="b"/>
              <a:pathLst>
                <a:path w="8254" h="73660">
                  <a:moveTo>
                    <a:pt x="0" y="73355"/>
                  </a:moveTo>
                  <a:lnTo>
                    <a:pt x="3962" y="73355"/>
                  </a:lnTo>
                  <a:lnTo>
                    <a:pt x="3962" y="28244"/>
                  </a:lnTo>
                  <a:lnTo>
                    <a:pt x="0" y="28244"/>
                  </a:lnTo>
                  <a:lnTo>
                    <a:pt x="0" y="73355"/>
                  </a:lnTo>
                  <a:close/>
                </a:path>
                <a:path w="8254" h="73660">
                  <a:moveTo>
                    <a:pt x="3860" y="73355"/>
                  </a:moveTo>
                  <a:lnTo>
                    <a:pt x="7823" y="73355"/>
                  </a:lnTo>
                  <a:lnTo>
                    <a:pt x="7823" y="0"/>
                  </a:lnTo>
                  <a:lnTo>
                    <a:pt x="3860" y="0"/>
                  </a:lnTo>
                  <a:lnTo>
                    <a:pt x="3860" y="73355"/>
                  </a:lnTo>
                  <a:close/>
                </a:path>
              </a:pathLst>
            </a:custGeom>
            <a:ln w="3175">
              <a:solidFill>
                <a:srgbClr val="BEBEBE"/>
              </a:solidFill>
            </a:ln>
          </p:spPr>
          <p:txBody>
            <a:bodyPr wrap="square" lIns="0" tIns="0" rIns="0" bIns="0" rtlCol="0"/>
            <a:lstStyle/>
            <a:p>
              <a:endParaRPr sz="2855"/>
            </a:p>
          </p:txBody>
        </p:sp>
        <p:sp>
          <p:nvSpPr>
            <p:cNvPr id="276" name="object 276"/>
            <p:cNvSpPr/>
            <p:nvPr/>
          </p:nvSpPr>
          <p:spPr>
            <a:xfrm>
              <a:off x="3987482"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277" name="object 277"/>
            <p:cNvSpPr/>
            <p:nvPr/>
          </p:nvSpPr>
          <p:spPr>
            <a:xfrm>
              <a:off x="3987482"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278" name="object 278"/>
            <p:cNvSpPr/>
            <p:nvPr/>
          </p:nvSpPr>
          <p:spPr>
            <a:xfrm>
              <a:off x="3991444"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279" name="object 279"/>
            <p:cNvSpPr/>
            <p:nvPr/>
          </p:nvSpPr>
          <p:spPr>
            <a:xfrm>
              <a:off x="3991444" y="2306243"/>
              <a:ext cx="4445" cy="45720"/>
            </a:xfrm>
            <a:custGeom>
              <a:avLst/>
              <a:gdLst/>
              <a:ahLst/>
              <a:cxnLst/>
              <a:rect l="l" t="t" r="r" b="b"/>
              <a:pathLst>
                <a:path w="4445" h="45719">
                  <a:moveTo>
                    <a:pt x="0" y="45110"/>
                  </a:moveTo>
                  <a:lnTo>
                    <a:pt x="3962" y="45110"/>
                  </a:lnTo>
                  <a:lnTo>
                    <a:pt x="3962" y="0"/>
                  </a:lnTo>
                  <a:lnTo>
                    <a:pt x="0" y="0"/>
                  </a:lnTo>
                  <a:lnTo>
                    <a:pt x="0" y="45110"/>
                  </a:lnTo>
                  <a:close/>
                </a:path>
              </a:pathLst>
            </a:custGeom>
            <a:ln w="3175">
              <a:solidFill>
                <a:srgbClr val="BEBEBE"/>
              </a:solidFill>
            </a:ln>
          </p:spPr>
          <p:txBody>
            <a:bodyPr wrap="square" lIns="0" tIns="0" rIns="0" bIns="0" rtlCol="0"/>
            <a:lstStyle/>
            <a:p>
              <a:endParaRPr sz="2855"/>
            </a:p>
          </p:txBody>
        </p:sp>
        <p:sp>
          <p:nvSpPr>
            <p:cNvPr id="280" name="object 280"/>
            <p:cNvSpPr/>
            <p:nvPr/>
          </p:nvSpPr>
          <p:spPr>
            <a:xfrm>
              <a:off x="3995407"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281" name="object 281"/>
            <p:cNvSpPr/>
            <p:nvPr/>
          </p:nvSpPr>
          <p:spPr>
            <a:xfrm>
              <a:off x="3995407" y="2311831"/>
              <a:ext cx="4445" cy="40005"/>
            </a:xfrm>
            <a:custGeom>
              <a:avLst/>
              <a:gdLst/>
              <a:ahLst/>
              <a:cxnLst/>
              <a:rect l="l" t="t" r="r" b="b"/>
              <a:pathLst>
                <a:path w="4445" h="40005">
                  <a:moveTo>
                    <a:pt x="0" y="39522"/>
                  </a:moveTo>
                  <a:lnTo>
                    <a:pt x="3962" y="39522"/>
                  </a:lnTo>
                  <a:lnTo>
                    <a:pt x="3962" y="0"/>
                  </a:lnTo>
                  <a:lnTo>
                    <a:pt x="0" y="0"/>
                  </a:lnTo>
                  <a:lnTo>
                    <a:pt x="0" y="39522"/>
                  </a:lnTo>
                  <a:close/>
                </a:path>
              </a:pathLst>
            </a:custGeom>
            <a:ln w="3175">
              <a:solidFill>
                <a:srgbClr val="BEBEBE"/>
              </a:solidFill>
            </a:ln>
          </p:spPr>
          <p:txBody>
            <a:bodyPr wrap="square" lIns="0" tIns="0" rIns="0" bIns="0" rtlCol="0"/>
            <a:lstStyle/>
            <a:p>
              <a:endParaRPr sz="2855"/>
            </a:p>
          </p:txBody>
        </p:sp>
        <p:sp>
          <p:nvSpPr>
            <p:cNvPr id="282" name="object 282"/>
            <p:cNvSpPr/>
            <p:nvPr/>
          </p:nvSpPr>
          <p:spPr>
            <a:xfrm>
              <a:off x="3999369"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283" name="object 283"/>
            <p:cNvSpPr/>
            <p:nvPr/>
          </p:nvSpPr>
          <p:spPr>
            <a:xfrm>
              <a:off x="3999369"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284" name="object 284"/>
            <p:cNvSpPr/>
            <p:nvPr/>
          </p:nvSpPr>
          <p:spPr>
            <a:xfrm>
              <a:off x="4003331" y="2323109"/>
              <a:ext cx="4445" cy="28575"/>
            </a:xfrm>
            <a:custGeom>
              <a:avLst/>
              <a:gdLst/>
              <a:ahLst/>
              <a:cxnLst/>
              <a:rect l="l" t="t" r="r" b="b"/>
              <a:pathLst>
                <a:path w="4445" h="28575">
                  <a:moveTo>
                    <a:pt x="3962" y="0"/>
                  </a:moveTo>
                  <a:lnTo>
                    <a:pt x="0" y="0"/>
                  </a:lnTo>
                  <a:lnTo>
                    <a:pt x="0" y="28244"/>
                  </a:lnTo>
                  <a:lnTo>
                    <a:pt x="3962" y="28244"/>
                  </a:lnTo>
                  <a:lnTo>
                    <a:pt x="3962" y="0"/>
                  </a:lnTo>
                  <a:close/>
                </a:path>
              </a:pathLst>
            </a:custGeom>
            <a:solidFill>
              <a:srgbClr val="BEBEBE"/>
            </a:solidFill>
          </p:spPr>
          <p:txBody>
            <a:bodyPr wrap="square" lIns="0" tIns="0" rIns="0" bIns="0" rtlCol="0"/>
            <a:lstStyle/>
            <a:p>
              <a:endParaRPr sz="2855"/>
            </a:p>
          </p:txBody>
        </p:sp>
        <p:sp>
          <p:nvSpPr>
            <p:cNvPr id="285" name="object 285"/>
            <p:cNvSpPr/>
            <p:nvPr/>
          </p:nvSpPr>
          <p:spPr>
            <a:xfrm>
              <a:off x="4003331" y="2323109"/>
              <a:ext cx="4445" cy="28575"/>
            </a:xfrm>
            <a:custGeom>
              <a:avLst/>
              <a:gdLst/>
              <a:ahLst/>
              <a:cxnLst/>
              <a:rect l="l" t="t" r="r" b="b"/>
              <a:pathLst>
                <a:path w="4445" h="28575">
                  <a:moveTo>
                    <a:pt x="0" y="28244"/>
                  </a:moveTo>
                  <a:lnTo>
                    <a:pt x="3962" y="28244"/>
                  </a:lnTo>
                  <a:lnTo>
                    <a:pt x="3962" y="0"/>
                  </a:lnTo>
                  <a:lnTo>
                    <a:pt x="0" y="0"/>
                  </a:lnTo>
                  <a:lnTo>
                    <a:pt x="0" y="28244"/>
                  </a:lnTo>
                  <a:close/>
                </a:path>
              </a:pathLst>
            </a:custGeom>
            <a:ln w="3175">
              <a:solidFill>
                <a:srgbClr val="BEBEBE"/>
              </a:solidFill>
            </a:ln>
          </p:spPr>
          <p:txBody>
            <a:bodyPr wrap="square" lIns="0" tIns="0" rIns="0" bIns="0" rtlCol="0"/>
            <a:lstStyle/>
            <a:p>
              <a:endParaRPr sz="2855"/>
            </a:p>
          </p:txBody>
        </p:sp>
        <p:sp>
          <p:nvSpPr>
            <p:cNvPr id="286" name="object 286"/>
            <p:cNvSpPr/>
            <p:nvPr/>
          </p:nvSpPr>
          <p:spPr>
            <a:xfrm>
              <a:off x="4007294"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87" name="object 287"/>
            <p:cNvSpPr/>
            <p:nvPr/>
          </p:nvSpPr>
          <p:spPr>
            <a:xfrm>
              <a:off x="4007294"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288" name="object 288"/>
            <p:cNvSpPr/>
            <p:nvPr/>
          </p:nvSpPr>
          <p:spPr>
            <a:xfrm>
              <a:off x="4011256"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289" name="object 289"/>
            <p:cNvSpPr/>
            <p:nvPr/>
          </p:nvSpPr>
          <p:spPr>
            <a:xfrm>
              <a:off x="4011256"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290" name="object 290"/>
            <p:cNvSpPr/>
            <p:nvPr/>
          </p:nvSpPr>
          <p:spPr>
            <a:xfrm>
              <a:off x="4015219"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91" name="object 291"/>
            <p:cNvSpPr/>
            <p:nvPr/>
          </p:nvSpPr>
          <p:spPr>
            <a:xfrm>
              <a:off x="4015219"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292" name="object 292"/>
            <p:cNvSpPr/>
            <p:nvPr/>
          </p:nvSpPr>
          <p:spPr>
            <a:xfrm>
              <a:off x="4019181"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293" name="object 293"/>
            <p:cNvSpPr/>
            <p:nvPr/>
          </p:nvSpPr>
          <p:spPr>
            <a:xfrm>
              <a:off x="4019181"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294" name="object 294"/>
            <p:cNvSpPr/>
            <p:nvPr/>
          </p:nvSpPr>
          <p:spPr>
            <a:xfrm>
              <a:off x="4023042"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295" name="object 295"/>
            <p:cNvSpPr/>
            <p:nvPr/>
          </p:nvSpPr>
          <p:spPr>
            <a:xfrm>
              <a:off x="4023042"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296" name="object 296"/>
            <p:cNvSpPr/>
            <p:nvPr/>
          </p:nvSpPr>
          <p:spPr>
            <a:xfrm>
              <a:off x="4027004"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297" name="object 297"/>
            <p:cNvSpPr/>
            <p:nvPr/>
          </p:nvSpPr>
          <p:spPr>
            <a:xfrm>
              <a:off x="4027004" y="2289276"/>
              <a:ext cx="8255" cy="62230"/>
            </a:xfrm>
            <a:custGeom>
              <a:avLst/>
              <a:gdLst/>
              <a:ahLst/>
              <a:cxnLst/>
              <a:rect l="l" t="t" r="r" b="b"/>
              <a:pathLst>
                <a:path w="8254" h="62230">
                  <a:moveTo>
                    <a:pt x="0" y="62077"/>
                  </a:moveTo>
                  <a:lnTo>
                    <a:pt x="3962" y="62077"/>
                  </a:lnTo>
                  <a:lnTo>
                    <a:pt x="3962" y="45110"/>
                  </a:lnTo>
                  <a:lnTo>
                    <a:pt x="0" y="45110"/>
                  </a:lnTo>
                  <a:lnTo>
                    <a:pt x="0" y="62077"/>
                  </a:lnTo>
                  <a:close/>
                </a:path>
                <a:path w="8254" h="62230">
                  <a:moveTo>
                    <a:pt x="3962" y="62077"/>
                  </a:moveTo>
                  <a:lnTo>
                    <a:pt x="7924" y="62077"/>
                  </a:lnTo>
                  <a:lnTo>
                    <a:pt x="7924" y="0"/>
                  </a:lnTo>
                  <a:lnTo>
                    <a:pt x="3962" y="0"/>
                  </a:lnTo>
                  <a:lnTo>
                    <a:pt x="3962" y="62077"/>
                  </a:lnTo>
                  <a:close/>
                </a:path>
              </a:pathLst>
            </a:custGeom>
            <a:ln w="3175">
              <a:solidFill>
                <a:srgbClr val="BEBEBE"/>
              </a:solidFill>
            </a:ln>
          </p:spPr>
          <p:txBody>
            <a:bodyPr wrap="square" lIns="0" tIns="0" rIns="0" bIns="0" rtlCol="0"/>
            <a:lstStyle/>
            <a:p>
              <a:endParaRPr sz="2855"/>
            </a:p>
          </p:txBody>
        </p:sp>
        <p:sp>
          <p:nvSpPr>
            <p:cNvPr id="298" name="object 298"/>
            <p:cNvSpPr/>
            <p:nvPr/>
          </p:nvSpPr>
          <p:spPr>
            <a:xfrm>
              <a:off x="4034929"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299" name="object 299"/>
            <p:cNvSpPr/>
            <p:nvPr/>
          </p:nvSpPr>
          <p:spPr>
            <a:xfrm>
              <a:off x="4034929"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300" name="object 300"/>
            <p:cNvSpPr/>
            <p:nvPr/>
          </p:nvSpPr>
          <p:spPr>
            <a:xfrm>
              <a:off x="4038891"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01" name="object 301"/>
            <p:cNvSpPr/>
            <p:nvPr/>
          </p:nvSpPr>
          <p:spPr>
            <a:xfrm>
              <a:off x="4038891"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02" name="object 302"/>
            <p:cNvSpPr/>
            <p:nvPr/>
          </p:nvSpPr>
          <p:spPr>
            <a:xfrm>
              <a:off x="4042854"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03" name="object 303"/>
            <p:cNvSpPr/>
            <p:nvPr/>
          </p:nvSpPr>
          <p:spPr>
            <a:xfrm>
              <a:off x="4042854"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04" name="object 304"/>
            <p:cNvSpPr/>
            <p:nvPr/>
          </p:nvSpPr>
          <p:spPr>
            <a:xfrm>
              <a:off x="4046816" y="2323109"/>
              <a:ext cx="4445" cy="28575"/>
            </a:xfrm>
            <a:custGeom>
              <a:avLst/>
              <a:gdLst/>
              <a:ahLst/>
              <a:cxnLst/>
              <a:rect l="l" t="t" r="r" b="b"/>
              <a:pathLst>
                <a:path w="4445" h="28575">
                  <a:moveTo>
                    <a:pt x="3962" y="0"/>
                  </a:moveTo>
                  <a:lnTo>
                    <a:pt x="0" y="0"/>
                  </a:lnTo>
                  <a:lnTo>
                    <a:pt x="0" y="28244"/>
                  </a:lnTo>
                  <a:lnTo>
                    <a:pt x="3962" y="28244"/>
                  </a:lnTo>
                  <a:lnTo>
                    <a:pt x="3962" y="0"/>
                  </a:lnTo>
                  <a:close/>
                </a:path>
              </a:pathLst>
            </a:custGeom>
            <a:solidFill>
              <a:srgbClr val="BEBEBE"/>
            </a:solidFill>
          </p:spPr>
          <p:txBody>
            <a:bodyPr wrap="square" lIns="0" tIns="0" rIns="0" bIns="0" rtlCol="0"/>
            <a:lstStyle/>
            <a:p>
              <a:endParaRPr sz="2855"/>
            </a:p>
          </p:txBody>
        </p:sp>
        <p:sp>
          <p:nvSpPr>
            <p:cNvPr id="305" name="object 305"/>
            <p:cNvSpPr/>
            <p:nvPr/>
          </p:nvSpPr>
          <p:spPr>
            <a:xfrm>
              <a:off x="4046816" y="2323109"/>
              <a:ext cx="4445" cy="28575"/>
            </a:xfrm>
            <a:custGeom>
              <a:avLst/>
              <a:gdLst/>
              <a:ahLst/>
              <a:cxnLst/>
              <a:rect l="l" t="t" r="r" b="b"/>
              <a:pathLst>
                <a:path w="4445" h="28575">
                  <a:moveTo>
                    <a:pt x="0" y="28244"/>
                  </a:moveTo>
                  <a:lnTo>
                    <a:pt x="3962" y="28244"/>
                  </a:lnTo>
                  <a:lnTo>
                    <a:pt x="3962" y="0"/>
                  </a:lnTo>
                  <a:lnTo>
                    <a:pt x="0" y="0"/>
                  </a:lnTo>
                  <a:lnTo>
                    <a:pt x="0" y="28244"/>
                  </a:lnTo>
                  <a:close/>
                </a:path>
              </a:pathLst>
            </a:custGeom>
            <a:ln w="3175">
              <a:solidFill>
                <a:srgbClr val="BEBEBE"/>
              </a:solidFill>
            </a:ln>
          </p:spPr>
          <p:txBody>
            <a:bodyPr wrap="square" lIns="0" tIns="0" rIns="0" bIns="0" rtlCol="0"/>
            <a:lstStyle/>
            <a:p>
              <a:endParaRPr sz="2855"/>
            </a:p>
          </p:txBody>
        </p:sp>
        <p:sp>
          <p:nvSpPr>
            <p:cNvPr id="306" name="object 306"/>
            <p:cNvSpPr/>
            <p:nvPr/>
          </p:nvSpPr>
          <p:spPr>
            <a:xfrm>
              <a:off x="4050779"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07" name="object 307"/>
            <p:cNvSpPr/>
            <p:nvPr/>
          </p:nvSpPr>
          <p:spPr>
            <a:xfrm>
              <a:off x="4050779"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08" name="object 308"/>
            <p:cNvSpPr/>
            <p:nvPr/>
          </p:nvSpPr>
          <p:spPr>
            <a:xfrm>
              <a:off x="4054741"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09" name="object 309"/>
            <p:cNvSpPr/>
            <p:nvPr/>
          </p:nvSpPr>
          <p:spPr>
            <a:xfrm>
              <a:off x="4054741"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10" name="object 310"/>
            <p:cNvSpPr/>
            <p:nvPr/>
          </p:nvSpPr>
          <p:spPr>
            <a:xfrm>
              <a:off x="4058703"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11" name="object 311"/>
            <p:cNvSpPr/>
            <p:nvPr/>
          </p:nvSpPr>
          <p:spPr>
            <a:xfrm>
              <a:off x="4058703"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12" name="object 312"/>
            <p:cNvSpPr/>
            <p:nvPr/>
          </p:nvSpPr>
          <p:spPr>
            <a:xfrm>
              <a:off x="4062564"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313" name="object 313"/>
            <p:cNvSpPr/>
            <p:nvPr/>
          </p:nvSpPr>
          <p:spPr>
            <a:xfrm>
              <a:off x="4062564"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314" name="object 314"/>
            <p:cNvSpPr/>
            <p:nvPr/>
          </p:nvSpPr>
          <p:spPr>
            <a:xfrm>
              <a:off x="4066527" y="2317521"/>
              <a:ext cx="4445" cy="34290"/>
            </a:xfrm>
            <a:custGeom>
              <a:avLst/>
              <a:gdLst/>
              <a:ahLst/>
              <a:cxnLst/>
              <a:rect l="l" t="t" r="r" b="b"/>
              <a:pathLst>
                <a:path w="4445" h="34289">
                  <a:moveTo>
                    <a:pt x="3962" y="0"/>
                  </a:moveTo>
                  <a:lnTo>
                    <a:pt x="0" y="0"/>
                  </a:lnTo>
                  <a:lnTo>
                    <a:pt x="0" y="33832"/>
                  </a:lnTo>
                  <a:lnTo>
                    <a:pt x="3962" y="33832"/>
                  </a:lnTo>
                  <a:lnTo>
                    <a:pt x="3962" y="0"/>
                  </a:lnTo>
                  <a:close/>
                </a:path>
              </a:pathLst>
            </a:custGeom>
            <a:solidFill>
              <a:srgbClr val="BEBEBE"/>
            </a:solidFill>
          </p:spPr>
          <p:txBody>
            <a:bodyPr wrap="square" lIns="0" tIns="0" rIns="0" bIns="0" rtlCol="0"/>
            <a:lstStyle/>
            <a:p>
              <a:endParaRPr sz="2855"/>
            </a:p>
          </p:txBody>
        </p:sp>
        <p:sp>
          <p:nvSpPr>
            <p:cNvPr id="315" name="object 315"/>
            <p:cNvSpPr/>
            <p:nvPr/>
          </p:nvSpPr>
          <p:spPr>
            <a:xfrm>
              <a:off x="4066527" y="2317521"/>
              <a:ext cx="4445" cy="34290"/>
            </a:xfrm>
            <a:custGeom>
              <a:avLst/>
              <a:gdLst/>
              <a:ahLst/>
              <a:cxnLst/>
              <a:rect l="l" t="t" r="r" b="b"/>
              <a:pathLst>
                <a:path w="4445" h="34289">
                  <a:moveTo>
                    <a:pt x="0" y="33832"/>
                  </a:moveTo>
                  <a:lnTo>
                    <a:pt x="3962" y="33832"/>
                  </a:lnTo>
                  <a:lnTo>
                    <a:pt x="3962" y="0"/>
                  </a:lnTo>
                  <a:lnTo>
                    <a:pt x="0" y="0"/>
                  </a:lnTo>
                  <a:lnTo>
                    <a:pt x="0" y="33832"/>
                  </a:lnTo>
                  <a:close/>
                </a:path>
              </a:pathLst>
            </a:custGeom>
            <a:ln w="3175">
              <a:solidFill>
                <a:srgbClr val="BEBEBE"/>
              </a:solidFill>
            </a:ln>
          </p:spPr>
          <p:txBody>
            <a:bodyPr wrap="square" lIns="0" tIns="0" rIns="0" bIns="0" rtlCol="0"/>
            <a:lstStyle/>
            <a:p>
              <a:endParaRPr sz="2855"/>
            </a:p>
          </p:txBody>
        </p:sp>
        <p:sp>
          <p:nvSpPr>
            <p:cNvPr id="316" name="object 316"/>
            <p:cNvSpPr/>
            <p:nvPr/>
          </p:nvSpPr>
          <p:spPr>
            <a:xfrm>
              <a:off x="4070489"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17" name="object 317"/>
            <p:cNvSpPr/>
            <p:nvPr/>
          </p:nvSpPr>
          <p:spPr>
            <a:xfrm>
              <a:off x="4070489"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18" name="object 318"/>
            <p:cNvSpPr/>
            <p:nvPr/>
          </p:nvSpPr>
          <p:spPr>
            <a:xfrm>
              <a:off x="4074451" y="2323109"/>
              <a:ext cx="4445" cy="28575"/>
            </a:xfrm>
            <a:custGeom>
              <a:avLst/>
              <a:gdLst/>
              <a:ahLst/>
              <a:cxnLst/>
              <a:rect l="l" t="t" r="r" b="b"/>
              <a:pathLst>
                <a:path w="4445" h="28575">
                  <a:moveTo>
                    <a:pt x="3962" y="0"/>
                  </a:moveTo>
                  <a:lnTo>
                    <a:pt x="0" y="0"/>
                  </a:lnTo>
                  <a:lnTo>
                    <a:pt x="0" y="28244"/>
                  </a:lnTo>
                  <a:lnTo>
                    <a:pt x="3962" y="28244"/>
                  </a:lnTo>
                  <a:lnTo>
                    <a:pt x="3962" y="0"/>
                  </a:lnTo>
                  <a:close/>
                </a:path>
              </a:pathLst>
            </a:custGeom>
            <a:solidFill>
              <a:srgbClr val="BEBEBE"/>
            </a:solidFill>
          </p:spPr>
          <p:txBody>
            <a:bodyPr wrap="square" lIns="0" tIns="0" rIns="0" bIns="0" rtlCol="0"/>
            <a:lstStyle/>
            <a:p>
              <a:endParaRPr sz="2855"/>
            </a:p>
          </p:txBody>
        </p:sp>
        <p:sp>
          <p:nvSpPr>
            <p:cNvPr id="319" name="object 319"/>
            <p:cNvSpPr/>
            <p:nvPr/>
          </p:nvSpPr>
          <p:spPr>
            <a:xfrm>
              <a:off x="4074451" y="2323109"/>
              <a:ext cx="4445" cy="28575"/>
            </a:xfrm>
            <a:custGeom>
              <a:avLst/>
              <a:gdLst/>
              <a:ahLst/>
              <a:cxnLst/>
              <a:rect l="l" t="t" r="r" b="b"/>
              <a:pathLst>
                <a:path w="4445" h="28575">
                  <a:moveTo>
                    <a:pt x="0" y="28244"/>
                  </a:moveTo>
                  <a:lnTo>
                    <a:pt x="3962" y="28244"/>
                  </a:lnTo>
                  <a:lnTo>
                    <a:pt x="3962" y="0"/>
                  </a:lnTo>
                  <a:lnTo>
                    <a:pt x="0" y="0"/>
                  </a:lnTo>
                  <a:lnTo>
                    <a:pt x="0" y="28244"/>
                  </a:lnTo>
                  <a:close/>
                </a:path>
              </a:pathLst>
            </a:custGeom>
            <a:ln w="3175">
              <a:solidFill>
                <a:srgbClr val="BEBEBE"/>
              </a:solidFill>
            </a:ln>
          </p:spPr>
          <p:txBody>
            <a:bodyPr wrap="square" lIns="0" tIns="0" rIns="0" bIns="0" rtlCol="0"/>
            <a:lstStyle/>
            <a:p>
              <a:endParaRPr sz="2855"/>
            </a:p>
          </p:txBody>
        </p:sp>
        <p:sp>
          <p:nvSpPr>
            <p:cNvPr id="320" name="object 320"/>
            <p:cNvSpPr/>
            <p:nvPr/>
          </p:nvSpPr>
          <p:spPr>
            <a:xfrm>
              <a:off x="4078414" y="2311831"/>
              <a:ext cx="4445" cy="40005"/>
            </a:xfrm>
            <a:custGeom>
              <a:avLst/>
              <a:gdLst/>
              <a:ahLst/>
              <a:cxnLst/>
              <a:rect l="l" t="t" r="r" b="b"/>
              <a:pathLst>
                <a:path w="4445" h="40005">
                  <a:moveTo>
                    <a:pt x="3962" y="0"/>
                  </a:moveTo>
                  <a:lnTo>
                    <a:pt x="0" y="0"/>
                  </a:lnTo>
                  <a:lnTo>
                    <a:pt x="0" y="39522"/>
                  </a:lnTo>
                  <a:lnTo>
                    <a:pt x="3962" y="39522"/>
                  </a:lnTo>
                  <a:lnTo>
                    <a:pt x="3962" y="0"/>
                  </a:lnTo>
                  <a:close/>
                </a:path>
              </a:pathLst>
            </a:custGeom>
            <a:solidFill>
              <a:srgbClr val="BEBEBE"/>
            </a:solidFill>
          </p:spPr>
          <p:txBody>
            <a:bodyPr wrap="square" lIns="0" tIns="0" rIns="0" bIns="0" rtlCol="0"/>
            <a:lstStyle/>
            <a:p>
              <a:endParaRPr sz="2855"/>
            </a:p>
          </p:txBody>
        </p:sp>
        <p:sp>
          <p:nvSpPr>
            <p:cNvPr id="321" name="object 321"/>
            <p:cNvSpPr/>
            <p:nvPr/>
          </p:nvSpPr>
          <p:spPr>
            <a:xfrm>
              <a:off x="4078414" y="2311831"/>
              <a:ext cx="4445" cy="40005"/>
            </a:xfrm>
            <a:custGeom>
              <a:avLst/>
              <a:gdLst/>
              <a:ahLst/>
              <a:cxnLst/>
              <a:rect l="l" t="t" r="r" b="b"/>
              <a:pathLst>
                <a:path w="4445" h="40005">
                  <a:moveTo>
                    <a:pt x="0" y="39522"/>
                  </a:moveTo>
                  <a:lnTo>
                    <a:pt x="3962" y="39522"/>
                  </a:lnTo>
                  <a:lnTo>
                    <a:pt x="3962" y="0"/>
                  </a:lnTo>
                  <a:lnTo>
                    <a:pt x="0" y="0"/>
                  </a:lnTo>
                  <a:lnTo>
                    <a:pt x="0" y="39522"/>
                  </a:lnTo>
                  <a:close/>
                </a:path>
              </a:pathLst>
            </a:custGeom>
            <a:ln w="3175">
              <a:solidFill>
                <a:srgbClr val="BEBEBE"/>
              </a:solidFill>
            </a:ln>
          </p:spPr>
          <p:txBody>
            <a:bodyPr wrap="square" lIns="0" tIns="0" rIns="0" bIns="0" rtlCol="0"/>
            <a:lstStyle/>
            <a:p>
              <a:endParaRPr sz="2855"/>
            </a:p>
          </p:txBody>
        </p:sp>
        <p:sp>
          <p:nvSpPr>
            <p:cNvPr id="322" name="object 322"/>
            <p:cNvSpPr/>
            <p:nvPr/>
          </p:nvSpPr>
          <p:spPr>
            <a:xfrm>
              <a:off x="4082376" y="2306243"/>
              <a:ext cx="4445" cy="45720"/>
            </a:xfrm>
            <a:custGeom>
              <a:avLst/>
              <a:gdLst/>
              <a:ahLst/>
              <a:cxnLst/>
              <a:rect l="l" t="t" r="r" b="b"/>
              <a:pathLst>
                <a:path w="4445" h="45719">
                  <a:moveTo>
                    <a:pt x="3962" y="0"/>
                  </a:moveTo>
                  <a:lnTo>
                    <a:pt x="0" y="0"/>
                  </a:lnTo>
                  <a:lnTo>
                    <a:pt x="0" y="45110"/>
                  </a:lnTo>
                  <a:lnTo>
                    <a:pt x="3962" y="45110"/>
                  </a:lnTo>
                  <a:lnTo>
                    <a:pt x="3962" y="0"/>
                  </a:lnTo>
                  <a:close/>
                </a:path>
              </a:pathLst>
            </a:custGeom>
            <a:solidFill>
              <a:srgbClr val="BEBEBE"/>
            </a:solidFill>
          </p:spPr>
          <p:txBody>
            <a:bodyPr wrap="square" lIns="0" tIns="0" rIns="0" bIns="0" rtlCol="0"/>
            <a:lstStyle/>
            <a:p>
              <a:endParaRPr sz="2855"/>
            </a:p>
          </p:txBody>
        </p:sp>
        <p:sp>
          <p:nvSpPr>
            <p:cNvPr id="323" name="object 323"/>
            <p:cNvSpPr/>
            <p:nvPr/>
          </p:nvSpPr>
          <p:spPr>
            <a:xfrm>
              <a:off x="4082376" y="2306243"/>
              <a:ext cx="4445" cy="45720"/>
            </a:xfrm>
            <a:custGeom>
              <a:avLst/>
              <a:gdLst/>
              <a:ahLst/>
              <a:cxnLst/>
              <a:rect l="l" t="t" r="r" b="b"/>
              <a:pathLst>
                <a:path w="4445" h="45719">
                  <a:moveTo>
                    <a:pt x="0" y="45110"/>
                  </a:moveTo>
                  <a:lnTo>
                    <a:pt x="3962" y="45110"/>
                  </a:lnTo>
                  <a:lnTo>
                    <a:pt x="3962" y="0"/>
                  </a:lnTo>
                  <a:lnTo>
                    <a:pt x="0" y="0"/>
                  </a:lnTo>
                  <a:lnTo>
                    <a:pt x="0" y="45110"/>
                  </a:lnTo>
                  <a:close/>
                </a:path>
              </a:pathLst>
            </a:custGeom>
            <a:ln w="3175">
              <a:solidFill>
                <a:srgbClr val="BEBEBE"/>
              </a:solidFill>
            </a:ln>
          </p:spPr>
          <p:txBody>
            <a:bodyPr wrap="square" lIns="0" tIns="0" rIns="0" bIns="0" rtlCol="0"/>
            <a:lstStyle/>
            <a:p>
              <a:endParaRPr sz="2855"/>
            </a:p>
          </p:txBody>
        </p:sp>
        <p:sp>
          <p:nvSpPr>
            <p:cNvPr id="324" name="object 324"/>
            <p:cNvSpPr/>
            <p:nvPr/>
          </p:nvSpPr>
          <p:spPr>
            <a:xfrm>
              <a:off x="4086339"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25" name="object 325"/>
            <p:cNvSpPr/>
            <p:nvPr/>
          </p:nvSpPr>
          <p:spPr>
            <a:xfrm>
              <a:off x="4086339"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26" name="object 326"/>
            <p:cNvSpPr/>
            <p:nvPr/>
          </p:nvSpPr>
          <p:spPr>
            <a:xfrm>
              <a:off x="4090301"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27" name="object 327"/>
            <p:cNvSpPr/>
            <p:nvPr/>
          </p:nvSpPr>
          <p:spPr>
            <a:xfrm>
              <a:off x="4090301"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28" name="object 328"/>
            <p:cNvSpPr/>
            <p:nvPr/>
          </p:nvSpPr>
          <p:spPr>
            <a:xfrm>
              <a:off x="4094263"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329" name="object 329"/>
            <p:cNvSpPr/>
            <p:nvPr/>
          </p:nvSpPr>
          <p:spPr>
            <a:xfrm>
              <a:off x="4094263"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330" name="object 330"/>
            <p:cNvSpPr/>
            <p:nvPr/>
          </p:nvSpPr>
          <p:spPr>
            <a:xfrm>
              <a:off x="4098226" y="2323109"/>
              <a:ext cx="4445" cy="28575"/>
            </a:xfrm>
            <a:custGeom>
              <a:avLst/>
              <a:gdLst/>
              <a:ahLst/>
              <a:cxnLst/>
              <a:rect l="l" t="t" r="r" b="b"/>
              <a:pathLst>
                <a:path w="4445" h="28575">
                  <a:moveTo>
                    <a:pt x="3962" y="0"/>
                  </a:moveTo>
                  <a:lnTo>
                    <a:pt x="0" y="0"/>
                  </a:lnTo>
                  <a:lnTo>
                    <a:pt x="0" y="28244"/>
                  </a:lnTo>
                  <a:lnTo>
                    <a:pt x="3962" y="28244"/>
                  </a:lnTo>
                  <a:lnTo>
                    <a:pt x="3962" y="0"/>
                  </a:lnTo>
                  <a:close/>
                </a:path>
              </a:pathLst>
            </a:custGeom>
            <a:solidFill>
              <a:srgbClr val="BEBEBE"/>
            </a:solidFill>
          </p:spPr>
          <p:txBody>
            <a:bodyPr wrap="square" lIns="0" tIns="0" rIns="0" bIns="0" rtlCol="0"/>
            <a:lstStyle/>
            <a:p>
              <a:endParaRPr sz="2855"/>
            </a:p>
          </p:txBody>
        </p:sp>
        <p:sp>
          <p:nvSpPr>
            <p:cNvPr id="331" name="object 331"/>
            <p:cNvSpPr/>
            <p:nvPr/>
          </p:nvSpPr>
          <p:spPr>
            <a:xfrm>
              <a:off x="4098226" y="2323109"/>
              <a:ext cx="4445" cy="28575"/>
            </a:xfrm>
            <a:custGeom>
              <a:avLst/>
              <a:gdLst/>
              <a:ahLst/>
              <a:cxnLst/>
              <a:rect l="l" t="t" r="r" b="b"/>
              <a:pathLst>
                <a:path w="4445" h="28575">
                  <a:moveTo>
                    <a:pt x="0" y="28244"/>
                  </a:moveTo>
                  <a:lnTo>
                    <a:pt x="3962" y="28244"/>
                  </a:lnTo>
                  <a:lnTo>
                    <a:pt x="3962" y="0"/>
                  </a:lnTo>
                  <a:lnTo>
                    <a:pt x="0" y="0"/>
                  </a:lnTo>
                  <a:lnTo>
                    <a:pt x="0" y="28244"/>
                  </a:lnTo>
                  <a:close/>
                </a:path>
              </a:pathLst>
            </a:custGeom>
            <a:ln w="3175">
              <a:solidFill>
                <a:srgbClr val="BEBEBE"/>
              </a:solidFill>
            </a:ln>
          </p:spPr>
          <p:txBody>
            <a:bodyPr wrap="square" lIns="0" tIns="0" rIns="0" bIns="0" rtlCol="0"/>
            <a:lstStyle/>
            <a:p>
              <a:endParaRPr sz="2855"/>
            </a:p>
          </p:txBody>
        </p:sp>
        <p:sp>
          <p:nvSpPr>
            <p:cNvPr id="332" name="object 332"/>
            <p:cNvSpPr/>
            <p:nvPr/>
          </p:nvSpPr>
          <p:spPr>
            <a:xfrm>
              <a:off x="4102087"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333" name="object 333"/>
            <p:cNvSpPr/>
            <p:nvPr/>
          </p:nvSpPr>
          <p:spPr>
            <a:xfrm>
              <a:off x="4102087"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334" name="object 334"/>
            <p:cNvSpPr/>
            <p:nvPr/>
          </p:nvSpPr>
          <p:spPr>
            <a:xfrm>
              <a:off x="4106049"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35" name="object 335"/>
            <p:cNvSpPr/>
            <p:nvPr/>
          </p:nvSpPr>
          <p:spPr>
            <a:xfrm>
              <a:off x="4106049"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36" name="object 336"/>
            <p:cNvSpPr/>
            <p:nvPr/>
          </p:nvSpPr>
          <p:spPr>
            <a:xfrm>
              <a:off x="4110011"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337" name="object 337"/>
            <p:cNvSpPr/>
            <p:nvPr/>
          </p:nvSpPr>
          <p:spPr>
            <a:xfrm>
              <a:off x="4110011"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338" name="object 338"/>
            <p:cNvSpPr/>
            <p:nvPr/>
          </p:nvSpPr>
          <p:spPr>
            <a:xfrm>
              <a:off x="4113974"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39" name="object 339"/>
            <p:cNvSpPr/>
            <p:nvPr/>
          </p:nvSpPr>
          <p:spPr>
            <a:xfrm>
              <a:off x="4113974"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40" name="object 340"/>
            <p:cNvSpPr/>
            <p:nvPr/>
          </p:nvSpPr>
          <p:spPr>
            <a:xfrm>
              <a:off x="4117936"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41" name="object 341"/>
            <p:cNvSpPr/>
            <p:nvPr/>
          </p:nvSpPr>
          <p:spPr>
            <a:xfrm>
              <a:off x="4117936"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42" name="object 342"/>
            <p:cNvSpPr/>
            <p:nvPr/>
          </p:nvSpPr>
          <p:spPr>
            <a:xfrm>
              <a:off x="4121899"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43" name="object 343"/>
            <p:cNvSpPr/>
            <p:nvPr/>
          </p:nvSpPr>
          <p:spPr>
            <a:xfrm>
              <a:off x="4121899"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44" name="object 344"/>
            <p:cNvSpPr/>
            <p:nvPr/>
          </p:nvSpPr>
          <p:spPr>
            <a:xfrm>
              <a:off x="4125861" y="2323109"/>
              <a:ext cx="4445" cy="28575"/>
            </a:xfrm>
            <a:custGeom>
              <a:avLst/>
              <a:gdLst/>
              <a:ahLst/>
              <a:cxnLst/>
              <a:rect l="l" t="t" r="r" b="b"/>
              <a:pathLst>
                <a:path w="4445" h="28575">
                  <a:moveTo>
                    <a:pt x="3962" y="0"/>
                  </a:moveTo>
                  <a:lnTo>
                    <a:pt x="0" y="0"/>
                  </a:lnTo>
                  <a:lnTo>
                    <a:pt x="0" y="28244"/>
                  </a:lnTo>
                  <a:lnTo>
                    <a:pt x="3962" y="28244"/>
                  </a:lnTo>
                  <a:lnTo>
                    <a:pt x="3962" y="0"/>
                  </a:lnTo>
                  <a:close/>
                </a:path>
              </a:pathLst>
            </a:custGeom>
            <a:solidFill>
              <a:srgbClr val="BEBEBE"/>
            </a:solidFill>
          </p:spPr>
          <p:txBody>
            <a:bodyPr wrap="square" lIns="0" tIns="0" rIns="0" bIns="0" rtlCol="0"/>
            <a:lstStyle/>
            <a:p>
              <a:endParaRPr sz="2855"/>
            </a:p>
          </p:txBody>
        </p:sp>
        <p:sp>
          <p:nvSpPr>
            <p:cNvPr id="345" name="object 345"/>
            <p:cNvSpPr/>
            <p:nvPr/>
          </p:nvSpPr>
          <p:spPr>
            <a:xfrm>
              <a:off x="4125861" y="2323109"/>
              <a:ext cx="4445" cy="28575"/>
            </a:xfrm>
            <a:custGeom>
              <a:avLst/>
              <a:gdLst/>
              <a:ahLst/>
              <a:cxnLst/>
              <a:rect l="l" t="t" r="r" b="b"/>
              <a:pathLst>
                <a:path w="4445" h="28575">
                  <a:moveTo>
                    <a:pt x="0" y="28244"/>
                  </a:moveTo>
                  <a:lnTo>
                    <a:pt x="3962" y="28244"/>
                  </a:lnTo>
                  <a:lnTo>
                    <a:pt x="3962" y="0"/>
                  </a:lnTo>
                  <a:lnTo>
                    <a:pt x="0" y="0"/>
                  </a:lnTo>
                  <a:lnTo>
                    <a:pt x="0" y="28244"/>
                  </a:lnTo>
                  <a:close/>
                </a:path>
              </a:pathLst>
            </a:custGeom>
            <a:ln w="3175">
              <a:solidFill>
                <a:srgbClr val="BEBEBE"/>
              </a:solidFill>
            </a:ln>
          </p:spPr>
          <p:txBody>
            <a:bodyPr wrap="square" lIns="0" tIns="0" rIns="0" bIns="0" rtlCol="0"/>
            <a:lstStyle/>
            <a:p>
              <a:endParaRPr sz="2855"/>
            </a:p>
          </p:txBody>
        </p:sp>
        <p:sp>
          <p:nvSpPr>
            <p:cNvPr id="346" name="object 346"/>
            <p:cNvSpPr/>
            <p:nvPr/>
          </p:nvSpPr>
          <p:spPr>
            <a:xfrm>
              <a:off x="4129823"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47" name="object 347"/>
            <p:cNvSpPr/>
            <p:nvPr/>
          </p:nvSpPr>
          <p:spPr>
            <a:xfrm>
              <a:off x="4129823"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48" name="object 348"/>
            <p:cNvSpPr/>
            <p:nvPr/>
          </p:nvSpPr>
          <p:spPr>
            <a:xfrm>
              <a:off x="4133786"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49" name="object 349"/>
            <p:cNvSpPr/>
            <p:nvPr/>
          </p:nvSpPr>
          <p:spPr>
            <a:xfrm>
              <a:off x="4133786"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50" name="object 350"/>
            <p:cNvSpPr/>
            <p:nvPr/>
          </p:nvSpPr>
          <p:spPr>
            <a:xfrm>
              <a:off x="4137748"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351" name="object 351"/>
            <p:cNvSpPr/>
            <p:nvPr/>
          </p:nvSpPr>
          <p:spPr>
            <a:xfrm>
              <a:off x="4137748"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352" name="object 352"/>
            <p:cNvSpPr/>
            <p:nvPr/>
          </p:nvSpPr>
          <p:spPr>
            <a:xfrm>
              <a:off x="4141609"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353" name="object 353"/>
            <p:cNvSpPr/>
            <p:nvPr/>
          </p:nvSpPr>
          <p:spPr>
            <a:xfrm>
              <a:off x="4141609"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354" name="object 354"/>
            <p:cNvSpPr/>
            <p:nvPr/>
          </p:nvSpPr>
          <p:spPr>
            <a:xfrm>
              <a:off x="4145571"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55" name="object 355"/>
            <p:cNvSpPr/>
            <p:nvPr/>
          </p:nvSpPr>
          <p:spPr>
            <a:xfrm>
              <a:off x="4145571"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56" name="object 356"/>
            <p:cNvSpPr/>
            <p:nvPr/>
          </p:nvSpPr>
          <p:spPr>
            <a:xfrm>
              <a:off x="4149534"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57" name="object 357"/>
            <p:cNvSpPr/>
            <p:nvPr/>
          </p:nvSpPr>
          <p:spPr>
            <a:xfrm>
              <a:off x="4149534"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58" name="object 358"/>
            <p:cNvSpPr/>
            <p:nvPr/>
          </p:nvSpPr>
          <p:spPr>
            <a:xfrm>
              <a:off x="4153496" y="2328798"/>
              <a:ext cx="4445" cy="22860"/>
            </a:xfrm>
            <a:custGeom>
              <a:avLst/>
              <a:gdLst/>
              <a:ahLst/>
              <a:cxnLst/>
              <a:rect l="l" t="t" r="r" b="b"/>
              <a:pathLst>
                <a:path w="4445" h="22860">
                  <a:moveTo>
                    <a:pt x="3962" y="0"/>
                  </a:moveTo>
                  <a:lnTo>
                    <a:pt x="0" y="0"/>
                  </a:lnTo>
                  <a:lnTo>
                    <a:pt x="0" y="22555"/>
                  </a:lnTo>
                  <a:lnTo>
                    <a:pt x="3962" y="22555"/>
                  </a:lnTo>
                  <a:lnTo>
                    <a:pt x="3962" y="0"/>
                  </a:lnTo>
                  <a:close/>
                </a:path>
              </a:pathLst>
            </a:custGeom>
            <a:solidFill>
              <a:srgbClr val="BEBEBE"/>
            </a:solidFill>
          </p:spPr>
          <p:txBody>
            <a:bodyPr wrap="square" lIns="0" tIns="0" rIns="0" bIns="0" rtlCol="0"/>
            <a:lstStyle/>
            <a:p>
              <a:endParaRPr sz="2855"/>
            </a:p>
          </p:txBody>
        </p:sp>
        <p:sp>
          <p:nvSpPr>
            <p:cNvPr id="359" name="object 359"/>
            <p:cNvSpPr/>
            <p:nvPr/>
          </p:nvSpPr>
          <p:spPr>
            <a:xfrm>
              <a:off x="4153496" y="2328798"/>
              <a:ext cx="4445" cy="22860"/>
            </a:xfrm>
            <a:custGeom>
              <a:avLst/>
              <a:gdLst/>
              <a:ahLst/>
              <a:cxnLst/>
              <a:rect l="l" t="t" r="r" b="b"/>
              <a:pathLst>
                <a:path w="4445" h="22860">
                  <a:moveTo>
                    <a:pt x="0" y="22555"/>
                  </a:moveTo>
                  <a:lnTo>
                    <a:pt x="3962" y="22555"/>
                  </a:lnTo>
                  <a:lnTo>
                    <a:pt x="3962" y="0"/>
                  </a:lnTo>
                  <a:lnTo>
                    <a:pt x="0" y="0"/>
                  </a:lnTo>
                  <a:lnTo>
                    <a:pt x="0" y="22555"/>
                  </a:lnTo>
                  <a:close/>
                </a:path>
              </a:pathLst>
            </a:custGeom>
            <a:ln w="3175">
              <a:solidFill>
                <a:srgbClr val="BEBEBE"/>
              </a:solidFill>
            </a:ln>
          </p:spPr>
          <p:txBody>
            <a:bodyPr wrap="square" lIns="0" tIns="0" rIns="0" bIns="0" rtlCol="0"/>
            <a:lstStyle/>
            <a:p>
              <a:endParaRPr sz="2855"/>
            </a:p>
          </p:txBody>
        </p:sp>
        <p:sp>
          <p:nvSpPr>
            <p:cNvPr id="360" name="object 360"/>
            <p:cNvSpPr/>
            <p:nvPr/>
          </p:nvSpPr>
          <p:spPr>
            <a:xfrm>
              <a:off x="4157459"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61" name="object 361"/>
            <p:cNvSpPr/>
            <p:nvPr/>
          </p:nvSpPr>
          <p:spPr>
            <a:xfrm>
              <a:off x="4157459"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62" name="object 362"/>
            <p:cNvSpPr/>
            <p:nvPr/>
          </p:nvSpPr>
          <p:spPr>
            <a:xfrm>
              <a:off x="4161421"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63" name="object 363"/>
            <p:cNvSpPr/>
            <p:nvPr/>
          </p:nvSpPr>
          <p:spPr>
            <a:xfrm>
              <a:off x="4161421"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64" name="object 364"/>
            <p:cNvSpPr/>
            <p:nvPr/>
          </p:nvSpPr>
          <p:spPr>
            <a:xfrm>
              <a:off x="4165383"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65" name="object 365"/>
            <p:cNvSpPr/>
            <p:nvPr/>
          </p:nvSpPr>
          <p:spPr>
            <a:xfrm>
              <a:off x="4165383"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66" name="object 366"/>
            <p:cNvSpPr/>
            <p:nvPr/>
          </p:nvSpPr>
          <p:spPr>
            <a:xfrm>
              <a:off x="4169346"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67" name="object 367"/>
            <p:cNvSpPr/>
            <p:nvPr/>
          </p:nvSpPr>
          <p:spPr>
            <a:xfrm>
              <a:off x="4169346"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68" name="object 368"/>
            <p:cNvSpPr/>
            <p:nvPr/>
          </p:nvSpPr>
          <p:spPr>
            <a:xfrm>
              <a:off x="4173308"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69" name="object 369"/>
            <p:cNvSpPr/>
            <p:nvPr/>
          </p:nvSpPr>
          <p:spPr>
            <a:xfrm>
              <a:off x="4173308"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70" name="object 370"/>
            <p:cNvSpPr/>
            <p:nvPr/>
          </p:nvSpPr>
          <p:spPr>
            <a:xfrm>
              <a:off x="4177271"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71" name="object 371"/>
            <p:cNvSpPr/>
            <p:nvPr/>
          </p:nvSpPr>
          <p:spPr>
            <a:xfrm>
              <a:off x="4177271"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72" name="object 372"/>
            <p:cNvSpPr/>
            <p:nvPr/>
          </p:nvSpPr>
          <p:spPr>
            <a:xfrm>
              <a:off x="4181131"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73" name="object 373"/>
            <p:cNvSpPr/>
            <p:nvPr/>
          </p:nvSpPr>
          <p:spPr>
            <a:xfrm>
              <a:off x="4181131"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74" name="object 374"/>
            <p:cNvSpPr/>
            <p:nvPr/>
          </p:nvSpPr>
          <p:spPr>
            <a:xfrm>
              <a:off x="4185094"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75" name="object 375"/>
            <p:cNvSpPr/>
            <p:nvPr/>
          </p:nvSpPr>
          <p:spPr>
            <a:xfrm>
              <a:off x="4185094"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76" name="object 376"/>
            <p:cNvSpPr/>
            <p:nvPr/>
          </p:nvSpPr>
          <p:spPr>
            <a:xfrm>
              <a:off x="4189056"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77" name="object 377"/>
            <p:cNvSpPr/>
            <p:nvPr/>
          </p:nvSpPr>
          <p:spPr>
            <a:xfrm>
              <a:off x="4189056"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78" name="object 378"/>
            <p:cNvSpPr/>
            <p:nvPr/>
          </p:nvSpPr>
          <p:spPr>
            <a:xfrm>
              <a:off x="4193019"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79" name="object 379"/>
            <p:cNvSpPr/>
            <p:nvPr/>
          </p:nvSpPr>
          <p:spPr>
            <a:xfrm>
              <a:off x="4193019"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80" name="object 380"/>
            <p:cNvSpPr/>
            <p:nvPr/>
          </p:nvSpPr>
          <p:spPr>
            <a:xfrm>
              <a:off x="4196981"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81" name="object 381"/>
            <p:cNvSpPr/>
            <p:nvPr/>
          </p:nvSpPr>
          <p:spPr>
            <a:xfrm>
              <a:off x="4196981"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82" name="object 382"/>
            <p:cNvSpPr/>
            <p:nvPr/>
          </p:nvSpPr>
          <p:spPr>
            <a:xfrm>
              <a:off x="4200943"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383" name="object 383"/>
            <p:cNvSpPr/>
            <p:nvPr/>
          </p:nvSpPr>
          <p:spPr>
            <a:xfrm>
              <a:off x="4200943"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384" name="object 384"/>
            <p:cNvSpPr/>
            <p:nvPr/>
          </p:nvSpPr>
          <p:spPr>
            <a:xfrm>
              <a:off x="4204906" y="2345664"/>
              <a:ext cx="4445" cy="5715"/>
            </a:xfrm>
            <a:custGeom>
              <a:avLst/>
              <a:gdLst/>
              <a:ahLst/>
              <a:cxnLst/>
              <a:rect l="l" t="t" r="r" b="b"/>
              <a:pathLst>
                <a:path w="4445" h="5714">
                  <a:moveTo>
                    <a:pt x="3962" y="0"/>
                  </a:moveTo>
                  <a:lnTo>
                    <a:pt x="0" y="0"/>
                  </a:lnTo>
                  <a:lnTo>
                    <a:pt x="0" y="5689"/>
                  </a:lnTo>
                  <a:lnTo>
                    <a:pt x="3962" y="5689"/>
                  </a:lnTo>
                  <a:lnTo>
                    <a:pt x="3962" y="0"/>
                  </a:lnTo>
                  <a:close/>
                </a:path>
              </a:pathLst>
            </a:custGeom>
            <a:solidFill>
              <a:srgbClr val="BEBEBE"/>
            </a:solidFill>
          </p:spPr>
          <p:txBody>
            <a:bodyPr wrap="square" lIns="0" tIns="0" rIns="0" bIns="0" rtlCol="0"/>
            <a:lstStyle/>
            <a:p>
              <a:endParaRPr sz="2855"/>
            </a:p>
          </p:txBody>
        </p:sp>
        <p:sp>
          <p:nvSpPr>
            <p:cNvPr id="385" name="object 385"/>
            <p:cNvSpPr/>
            <p:nvPr/>
          </p:nvSpPr>
          <p:spPr>
            <a:xfrm>
              <a:off x="4204906" y="2345664"/>
              <a:ext cx="4445" cy="5715"/>
            </a:xfrm>
            <a:custGeom>
              <a:avLst/>
              <a:gdLst/>
              <a:ahLst/>
              <a:cxnLst/>
              <a:rect l="l" t="t" r="r" b="b"/>
              <a:pathLst>
                <a:path w="4445" h="5714">
                  <a:moveTo>
                    <a:pt x="0" y="5689"/>
                  </a:moveTo>
                  <a:lnTo>
                    <a:pt x="3962" y="5689"/>
                  </a:lnTo>
                  <a:lnTo>
                    <a:pt x="3962" y="0"/>
                  </a:lnTo>
                  <a:lnTo>
                    <a:pt x="0" y="0"/>
                  </a:lnTo>
                  <a:lnTo>
                    <a:pt x="0" y="5689"/>
                  </a:lnTo>
                  <a:close/>
                </a:path>
              </a:pathLst>
            </a:custGeom>
            <a:ln w="3175">
              <a:solidFill>
                <a:srgbClr val="BEBEBE"/>
              </a:solidFill>
            </a:ln>
          </p:spPr>
          <p:txBody>
            <a:bodyPr wrap="square" lIns="0" tIns="0" rIns="0" bIns="0" rtlCol="0"/>
            <a:lstStyle/>
            <a:p>
              <a:endParaRPr sz="2855"/>
            </a:p>
          </p:txBody>
        </p:sp>
        <p:sp>
          <p:nvSpPr>
            <p:cNvPr id="386" name="object 386"/>
            <p:cNvSpPr/>
            <p:nvPr/>
          </p:nvSpPr>
          <p:spPr>
            <a:xfrm>
              <a:off x="4208868" y="2334386"/>
              <a:ext cx="4445" cy="17145"/>
            </a:xfrm>
            <a:custGeom>
              <a:avLst/>
              <a:gdLst/>
              <a:ahLst/>
              <a:cxnLst/>
              <a:rect l="l" t="t" r="r" b="b"/>
              <a:pathLst>
                <a:path w="4445" h="17144">
                  <a:moveTo>
                    <a:pt x="3962" y="0"/>
                  </a:moveTo>
                  <a:lnTo>
                    <a:pt x="0" y="0"/>
                  </a:lnTo>
                  <a:lnTo>
                    <a:pt x="0" y="16967"/>
                  </a:lnTo>
                  <a:lnTo>
                    <a:pt x="3962" y="16967"/>
                  </a:lnTo>
                  <a:lnTo>
                    <a:pt x="3962" y="0"/>
                  </a:lnTo>
                  <a:close/>
                </a:path>
              </a:pathLst>
            </a:custGeom>
            <a:solidFill>
              <a:srgbClr val="BEBEBE"/>
            </a:solidFill>
          </p:spPr>
          <p:txBody>
            <a:bodyPr wrap="square" lIns="0" tIns="0" rIns="0" bIns="0" rtlCol="0"/>
            <a:lstStyle/>
            <a:p>
              <a:endParaRPr sz="2855"/>
            </a:p>
          </p:txBody>
        </p:sp>
        <p:sp>
          <p:nvSpPr>
            <p:cNvPr id="387" name="object 387"/>
            <p:cNvSpPr/>
            <p:nvPr/>
          </p:nvSpPr>
          <p:spPr>
            <a:xfrm>
              <a:off x="4208868" y="2334386"/>
              <a:ext cx="4445" cy="17145"/>
            </a:xfrm>
            <a:custGeom>
              <a:avLst/>
              <a:gdLst/>
              <a:ahLst/>
              <a:cxnLst/>
              <a:rect l="l" t="t" r="r" b="b"/>
              <a:pathLst>
                <a:path w="4445" h="17144">
                  <a:moveTo>
                    <a:pt x="0" y="16967"/>
                  </a:moveTo>
                  <a:lnTo>
                    <a:pt x="3962" y="16967"/>
                  </a:lnTo>
                  <a:lnTo>
                    <a:pt x="3962" y="0"/>
                  </a:lnTo>
                  <a:lnTo>
                    <a:pt x="0" y="0"/>
                  </a:lnTo>
                  <a:lnTo>
                    <a:pt x="0" y="16967"/>
                  </a:lnTo>
                  <a:close/>
                </a:path>
              </a:pathLst>
            </a:custGeom>
            <a:ln w="3175">
              <a:solidFill>
                <a:srgbClr val="BEBEBE"/>
              </a:solidFill>
            </a:ln>
          </p:spPr>
          <p:txBody>
            <a:bodyPr wrap="square" lIns="0" tIns="0" rIns="0" bIns="0" rtlCol="0"/>
            <a:lstStyle/>
            <a:p>
              <a:endParaRPr sz="2855"/>
            </a:p>
          </p:txBody>
        </p:sp>
        <p:sp>
          <p:nvSpPr>
            <p:cNvPr id="388" name="object 388"/>
            <p:cNvSpPr/>
            <p:nvPr/>
          </p:nvSpPr>
          <p:spPr>
            <a:xfrm>
              <a:off x="4212831" y="2340076"/>
              <a:ext cx="4445" cy="11430"/>
            </a:xfrm>
            <a:custGeom>
              <a:avLst/>
              <a:gdLst/>
              <a:ahLst/>
              <a:cxnLst/>
              <a:rect l="l" t="t" r="r" b="b"/>
              <a:pathLst>
                <a:path w="4445" h="11430">
                  <a:moveTo>
                    <a:pt x="3962" y="0"/>
                  </a:moveTo>
                  <a:lnTo>
                    <a:pt x="0" y="0"/>
                  </a:lnTo>
                  <a:lnTo>
                    <a:pt x="0" y="11277"/>
                  </a:lnTo>
                  <a:lnTo>
                    <a:pt x="3962" y="11277"/>
                  </a:lnTo>
                  <a:lnTo>
                    <a:pt x="3962" y="0"/>
                  </a:lnTo>
                  <a:close/>
                </a:path>
              </a:pathLst>
            </a:custGeom>
            <a:solidFill>
              <a:srgbClr val="BEBEBE"/>
            </a:solidFill>
          </p:spPr>
          <p:txBody>
            <a:bodyPr wrap="square" lIns="0" tIns="0" rIns="0" bIns="0" rtlCol="0"/>
            <a:lstStyle/>
            <a:p>
              <a:endParaRPr sz="2855"/>
            </a:p>
          </p:txBody>
        </p:sp>
        <p:sp>
          <p:nvSpPr>
            <p:cNvPr id="389" name="object 389"/>
            <p:cNvSpPr/>
            <p:nvPr/>
          </p:nvSpPr>
          <p:spPr>
            <a:xfrm>
              <a:off x="4212831" y="2340076"/>
              <a:ext cx="4445" cy="11430"/>
            </a:xfrm>
            <a:custGeom>
              <a:avLst/>
              <a:gdLst/>
              <a:ahLst/>
              <a:cxnLst/>
              <a:rect l="l" t="t" r="r" b="b"/>
              <a:pathLst>
                <a:path w="4445" h="11430">
                  <a:moveTo>
                    <a:pt x="0" y="11277"/>
                  </a:moveTo>
                  <a:lnTo>
                    <a:pt x="3962" y="11277"/>
                  </a:lnTo>
                  <a:lnTo>
                    <a:pt x="3962" y="0"/>
                  </a:lnTo>
                  <a:lnTo>
                    <a:pt x="0" y="0"/>
                  </a:lnTo>
                  <a:lnTo>
                    <a:pt x="0" y="11277"/>
                  </a:lnTo>
                  <a:close/>
                </a:path>
              </a:pathLst>
            </a:custGeom>
            <a:ln w="3175">
              <a:solidFill>
                <a:srgbClr val="BEBEBE"/>
              </a:solidFill>
            </a:ln>
          </p:spPr>
          <p:txBody>
            <a:bodyPr wrap="square" lIns="0" tIns="0" rIns="0" bIns="0" rtlCol="0"/>
            <a:lstStyle/>
            <a:p>
              <a:endParaRPr sz="2855"/>
            </a:p>
          </p:txBody>
        </p:sp>
        <p:sp>
          <p:nvSpPr>
            <p:cNvPr id="390" name="object 390"/>
            <p:cNvSpPr/>
            <p:nvPr/>
          </p:nvSpPr>
          <p:spPr>
            <a:xfrm>
              <a:off x="4216793" y="2351354"/>
              <a:ext cx="4445" cy="0"/>
            </a:xfrm>
            <a:custGeom>
              <a:avLst/>
              <a:gdLst/>
              <a:ahLst/>
              <a:cxnLst/>
              <a:rect l="l" t="t" r="r" b="b"/>
              <a:pathLst>
                <a:path w="4445">
                  <a:moveTo>
                    <a:pt x="3962" y="0"/>
                  </a:moveTo>
                  <a:lnTo>
                    <a:pt x="0" y="0"/>
                  </a:lnTo>
                  <a:lnTo>
                    <a:pt x="3962" y="0"/>
                  </a:lnTo>
                  <a:close/>
                </a:path>
              </a:pathLst>
            </a:custGeom>
            <a:solidFill>
              <a:srgbClr val="BEBEBE"/>
            </a:solidFill>
          </p:spPr>
          <p:txBody>
            <a:bodyPr wrap="square" lIns="0" tIns="0" rIns="0" bIns="0" rtlCol="0"/>
            <a:lstStyle/>
            <a:p>
              <a:endParaRPr sz="2855"/>
            </a:p>
          </p:txBody>
        </p:sp>
        <p:sp>
          <p:nvSpPr>
            <p:cNvPr id="391" name="object 391"/>
            <p:cNvSpPr/>
            <p:nvPr/>
          </p:nvSpPr>
          <p:spPr>
            <a:xfrm>
              <a:off x="4216793" y="2351354"/>
              <a:ext cx="4445" cy="0"/>
            </a:xfrm>
            <a:custGeom>
              <a:avLst/>
              <a:gdLst/>
              <a:ahLst/>
              <a:cxnLst/>
              <a:rect l="l" t="t" r="r" b="b"/>
              <a:pathLst>
                <a:path w="4445">
                  <a:moveTo>
                    <a:pt x="0" y="0"/>
                  </a:moveTo>
                  <a:lnTo>
                    <a:pt x="3962" y="0"/>
                  </a:lnTo>
                  <a:lnTo>
                    <a:pt x="0" y="0"/>
                  </a:lnTo>
                  <a:close/>
                </a:path>
              </a:pathLst>
            </a:custGeom>
            <a:ln w="3175">
              <a:solidFill>
                <a:srgbClr val="BEBEBE"/>
              </a:solidFill>
            </a:ln>
          </p:spPr>
          <p:txBody>
            <a:bodyPr wrap="square" lIns="0" tIns="0" rIns="0" bIns="0" rtlCol="0"/>
            <a:lstStyle/>
            <a:p>
              <a:endParaRPr sz="2855"/>
            </a:p>
          </p:txBody>
        </p:sp>
        <p:sp>
          <p:nvSpPr>
            <p:cNvPr id="392" name="object 392"/>
            <p:cNvSpPr/>
            <p:nvPr/>
          </p:nvSpPr>
          <p:spPr>
            <a:xfrm>
              <a:off x="3388753" y="1194333"/>
              <a:ext cx="790575" cy="1157605"/>
            </a:xfrm>
            <a:custGeom>
              <a:avLst/>
              <a:gdLst/>
              <a:ahLst/>
              <a:cxnLst/>
              <a:rect l="l" t="t" r="r" b="b"/>
              <a:pathLst>
                <a:path w="790575" h="1157605">
                  <a:moveTo>
                    <a:pt x="0" y="1157020"/>
                  </a:moveTo>
                  <a:lnTo>
                    <a:pt x="0" y="1157020"/>
                  </a:lnTo>
                  <a:lnTo>
                    <a:pt x="205536" y="1157020"/>
                  </a:lnTo>
                  <a:lnTo>
                    <a:pt x="213461" y="1156919"/>
                  </a:lnTo>
                  <a:lnTo>
                    <a:pt x="221284" y="1156919"/>
                  </a:lnTo>
                  <a:lnTo>
                    <a:pt x="229209" y="1156817"/>
                  </a:lnTo>
                  <a:lnTo>
                    <a:pt x="268732" y="1150112"/>
                  </a:lnTo>
                  <a:lnTo>
                    <a:pt x="292506" y="1117600"/>
                  </a:lnTo>
                  <a:lnTo>
                    <a:pt x="308254" y="1054100"/>
                  </a:lnTo>
                  <a:lnTo>
                    <a:pt x="316179" y="1000455"/>
                  </a:lnTo>
                  <a:lnTo>
                    <a:pt x="324104" y="928014"/>
                  </a:lnTo>
                  <a:lnTo>
                    <a:pt x="332028" y="835355"/>
                  </a:lnTo>
                  <a:lnTo>
                    <a:pt x="339852" y="722782"/>
                  </a:lnTo>
                  <a:lnTo>
                    <a:pt x="347776" y="593852"/>
                  </a:lnTo>
                  <a:lnTo>
                    <a:pt x="355701" y="455269"/>
                  </a:lnTo>
                  <a:lnTo>
                    <a:pt x="363626" y="316890"/>
                  </a:lnTo>
                  <a:lnTo>
                    <a:pt x="371551" y="190601"/>
                  </a:lnTo>
                  <a:lnTo>
                    <a:pt x="379374" y="89001"/>
                  </a:lnTo>
                  <a:lnTo>
                    <a:pt x="387299" y="22860"/>
                  </a:lnTo>
                  <a:lnTo>
                    <a:pt x="395224" y="0"/>
                  </a:lnTo>
                  <a:lnTo>
                    <a:pt x="403148" y="22860"/>
                  </a:lnTo>
                  <a:lnTo>
                    <a:pt x="411073" y="89001"/>
                  </a:lnTo>
                  <a:lnTo>
                    <a:pt x="418896" y="190601"/>
                  </a:lnTo>
                  <a:lnTo>
                    <a:pt x="426821" y="316890"/>
                  </a:lnTo>
                  <a:lnTo>
                    <a:pt x="434746" y="455269"/>
                  </a:lnTo>
                  <a:lnTo>
                    <a:pt x="442671" y="593852"/>
                  </a:lnTo>
                  <a:lnTo>
                    <a:pt x="450596" y="722782"/>
                  </a:lnTo>
                  <a:lnTo>
                    <a:pt x="458419" y="835355"/>
                  </a:lnTo>
                  <a:lnTo>
                    <a:pt x="466344" y="928014"/>
                  </a:lnTo>
                  <a:lnTo>
                    <a:pt x="474268" y="1000455"/>
                  </a:lnTo>
                  <a:lnTo>
                    <a:pt x="482193" y="1054100"/>
                  </a:lnTo>
                  <a:lnTo>
                    <a:pt x="490118" y="1091996"/>
                  </a:lnTo>
                  <a:lnTo>
                    <a:pt x="505866" y="1134059"/>
                  </a:lnTo>
                  <a:lnTo>
                    <a:pt x="545388" y="1156106"/>
                  </a:lnTo>
                  <a:lnTo>
                    <a:pt x="569163" y="1156919"/>
                  </a:lnTo>
                  <a:lnTo>
                    <a:pt x="576986" y="1156919"/>
                  </a:lnTo>
                  <a:lnTo>
                    <a:pt x="584911" y="1157020"/>
                  </a:lnTo>
                  <a:lnTo>
                    <a:pt x="782523" y="1157020"/>
                  </a:lnTo>
                  <a:lnTo>
                    <a:pt x="790448" y="1157020"/>
                  </a:lnTo>
                </a:path>
              </a:pathLst>
            </a:custGeom>
            <a:ln w="10871">
              <a:solidFill>
                <a:srgbClr val="FF0000"/>
              </a:solidFill>
              <a:prstDash val="dash"/>
            </a:ln>
          </p:spPr>
          <p:txBody>
            <a:bodyPr wrap="square" lIns="0" tIns="0" rIns="0" bIns="0" rtlCol="0"/>
            <a:lstStyle/>
            <a:p>
              <a:endParaRPr sz="2855"/>
            </a:p>
          </p:txBody>
        </p:sp>
        <p:sp>
          <p:nvSpPr>
            <p:cNvPr id="393" name="object 393"/>
            <p:cNvSpPr/>
            <p:nvPr/>
          </p:nvSpPr>
          <p:spPr>
            <a:xfrm>
              <a:off x="3349231" y="1136421"/>
              <a:ext cx="869950" cy="1273175"/>
            </a:xfrm>
            <a:custGeom>
              <a:avLst/>
              <a:gdLst/>
              <a:ahLst/>
              <a:cxnLst/>
              <a:rect l="l" t="t" r="r" b="b"/>
              <a:pathLst>
                <a:path w="869950" h="1273175">
                  <a:moveTo>
                    <a:pt x="0" y="1272743"/>
                  </a:moveTo>
                  <a:lnTo>
                    <a:pt x="869492" y="1272743"/>
                  </a:lnTo>
                  <a:lnTo>
                    <a:pt x="869492" y="0"/>
                  </a:lnTo>
                  <a:lnTo>
                    <a:pt x="0" y="0"/>
                  </a:lnTo>
                  <a:lnTo>
                    <a:pt x="0" y="1272743"/>
                  </a:lnTo>
                  <a:close/>
                </a:path>
              </a:pathLst>
            </a:custGeom>
            <a:ln w="10871">
              <a:solidFill>
                <a:srgbClr val="333333"/>
              </a:solidFill>
            </a:ln>
          </p:spPr>
          <p:txBody>
            <a:bodyPr wrap="square" lIns="0" tIns="0" rIns="0" bIns="0" rtlCol="0"/>
            <a:lstStyle/>
            <a:p>
              <a:endParaRPr sz="2855"/>
            </a:p>
          </p:txBody>
        </p:sp>
        <p:sp>
          <p:nvSpPr>
            <p:cNvPr id="394" name="object 394"/>
            <p:cNvSpPr/>
            <p:nvPr/>
          </p:nvSpPr>
          <p:spPr>
            <a:xfrm>
              <a:off x="3388753" y="1191285"/>
              <a:ext cx="857885" cy="1245870"/>
            </a:xfrm>
            <a:custGeom>
              <a:avLst/>
              <a:gdLst/>
              <a:ahLst/>
              <a:cxnLst/>
              <a:rect l="l" t="t" r="r" b="b"/>
              <a:pathLst>
                <a:path w="857885" h="1245870">
                  <a:moveTo>
                    <a:pt x="829970" y="1160068"/>
                  </a:moveTo>
                  <a:lnTo>
                    <a:pt x="857808" y="1160068"/>
                  </a:lnTo>
                </a:path>
                <a:path w="857885" h="1245870">
                  <a:moveTo>
                    <a:pt x="829970" y="870000"/>
                  </a:moveTo>
                  <a:lnTo>
                    <a:pt x="857808" y="870000"/>
                  </a:lnTo>
                </a:path>
                <a:path w="857885" h="1245870">
                  <a:moveTo>
                    <a:pt x="829970" y="580034"/>
                  </a:moveTo>
                  <a:lnTo>
                    <a:pt x="857808" y="580034"/>
                  </a:lnTo>
                </a:path>
                <a:path w="857885" h="1245870">
                  <a:moveTo>
                    <a:pt x="829970" y="289966"/>
                  </a:moveTo>
                  <a:lnTo>
                    <a:pt x="857808" y="289966"/>
                  </a:lnTo>
                </a:path>
                <a:path w="857885" h="1245870">
                  <a:moveTo>
                    <a:pt x="829970" y="0"/>
                  </a:moveTo>
                  <a:lnTo>
                    <a:pt x="857808" y="0"/>
                  </a:lnTo>
                </a:path>
                <a:path w="857885" h="1245870">
                  <a:moveTo>
                    <a:pt x="0" y="1245717"/>
                  </a:moveTo>
                  <a:lnTo>
                    <a:pt x="0" y="1217879"/>
                  </a:lnTo>
                </a:path>
                <a:path w="857885" h="1245870">
                  <a:moveTo>
                    <a:pt x="197612" y="1245717"/>
                  </a:moveTo>
                  <a:lnTo>
                    <a:pt x="197612" y="1217879"/>
                  </a:lnTo>
                </a:path>
                <a:path w="857885" h="1245870">
                  <a:moveTo>
                    <a:pt x="395224" y="1245717"/>
                  </a:moveTo>
                  <a:lnTo>
                    <a:pt x="395224" y="1217879"/>
                  </a:lnTo>
                </a:path>
                <a:path w="857885" h="1245870">
                  <a:moveTo>
                    <a:pt x="592836" y="1245717"/>
                  </a:moveTo>
                  <a:lnTo>
                    <a:pt x="592836" y="1217879"/>
                  </a:lnTo>
                </a:path>
                <a:path w="857885" h="1245870">
                  <a:moveTo>
                    <a:pt x="790448" y="1245717"/>
                  </a:moveTo>
                  <a:lnTo>
                    <a:pt x="790448" y="1217879"/>
                  </a:lnTo>
                </a:path>
              </a:pathLst>
            </a:custGeom>
            <a:ln w="10871">
              <a:solidFill>
                <a:srgbClr val="333333"/>
              </a:solidFill>
            </a:ln>
          </p:spPr>
          <p:txBody>
            <a:bodyPr wrap="square" lIns="0" tIns="0" rIns="0" bIns="0" rtlCol="0"/>
            <a:lstStyle/>
            <a:p>
              <a:endParaRPr sz="2855"/>
            </a:p>
          </p:txBody>
        </p:sp>
      </p:grpSp>
      <p:sp>
        <p:nvSpPr>
          <p:cNvPr id="395" name="object 395"/>
          <p:cNvSpPr txBox="1"/>
          <p:nvPr/>
        </p:nvSpPr>
        <p:spPr>
          <a:xfrm>
            <a:off x="4901305" y="4693289"/>
            <a:ext cx="1818730" cy="343705"/>
          </a:xfrm>
          <a:prstGeom prst="rect">
            <a:avLst/>
          </a:prstGeom>
        </p:spPr>
        <p:txBody>
          <a:bodyPr vert="horz" wrap="square" lIns="0" tIns="26183" rIns="0" bIns="0" rtlCol="0">
            <a:spAutoFit/>
          </a:bodyPr>
          <a:lstStyle/>
          <a:p>
            <a:pPr marL="20141">
              <a:spcBef>
                <a:spcPts val="206"/>
              </a:spcBef>
              <a:tabLst>
                <a:tab pos="1063441" algn="l"/>
                <a:tab pos="1376631" algn="l"/>
                <a:tab pos="1654577" algn="l"/>
              </a:tabLst>
            </a:pPr>
            <a:r>
              <a:rPr sz="1031" dirty="0">
                <a:solidFill>
                  <a:srgbClr val="4D4D4D"/>
                </a:solidFill>
                <a:latin typeface="Arial"/>
                <a:cs typeface="Arial"/>
              </a:rPr>
              <a:t>20</a:t>
            </a:r>
            <a:r>
              <a:rPr sz="1031" spc="460" dirty="0">
                <a:solidFill>
                  <a:srgbClr val="4D4D4D"/>
                </a:solidFill>
                <a:latin typeface="Arial"/>
                <a:cs typeface="Arial"/>
              </a:rPr>
              <a:t>  </a:t>
            </a:r>
            <a:r>
              <a:rPr sz="1031" dirty="0">
                <a:solidFill>
                  <a:srgbClr val="4D4D4D"/>
                </a:solidFill>
                <a:latin typeface="Arial"/>
                <a:cs typeface="Arial"/>
              </a:rPr>
              <a:t>−10</a:t>
            </a:r>
            <a:r>
              <a:rPr sz="1031" spc="698" dirty="0">
                <a:solidFill>
                  <a:srgbClr val="4D4D4D"/>
                </a:solidFill>
                <a:latin typeface="Arial"/>
                <a:cs typeface="Arial"/>
              </a:rPr>
              <a:t> </a:t>
            </a:r>
            <a:r>
              <a:rPr sz="1031" spc="-40" dirty="0">
                <a:solidFill>
                  <a:srgbClr val="4D4D4D"/>
                </a:solidFill>
                <a:latin typeface="Arial"/>
                <a:cs typeface="Arial"/>
              </a:rPr>
              <a:t>−5</a:t>
            </a:r>
            <a:r>
              <a:rPr sz="1031" dirty="0">
                <a:solidFill>
                  <a:srgbClr val="4D4D4D"/>
                </a:solidFill>
                <a:latin typeface="Arial"/>
                <a:cs typeface="Arial"/>
              </a:rPr>
              <a:t>	</a:t>
            </a:r>
            <a:r>
              <a:rPr sz="1031" spc="-79" dirty="0">
                <a:solidFill>
                  <a:srgbClr val="4D4D4D"/>
                </a:solidFill>
                <a:latin typeface="Arial"/>
                <a:cs typeface="Arial"/>
              </a:rPr>
              <a:t>0</a:t>
            </a:r>
            <a:r>
              <a:rPr sz="1031" dirty="0">
                <a:solidFill>
                  <a:srgbClr val="4D4D4D"/>
                </a:solidFill>
                <a:latin typeface="Arial"/>
                <a:cs typeface="Arial"/>
              </a:rPr>
              <a:t>	</a:t>
            </a:r>
            <a:r>
              <a:rPr sz="1031" spc="-79" dirty="0">
                <a:solidFill>
                  <a:srgbClr val="4D4D4D"/>
                </a:solidFill>
                <a:latin typeface="Arial"/>
                <a:cs typeface="Arial"/>
              </a:rPr>
              <a:t>5</a:t>
            </a:r>
            <a:r>
              <a:rPr sz="1031" dirty="0">
                <a:solidFill>
                  <a:srgbClr val="4D4D4D"/>
                </a:solidFill>
                <a:latin typeface="Arial"/>
                <a:cs typeface="Arial"/>
              </a:rPr>
              <a:t>	</a:t>
            </a:r>
            <a:r>
              <a:rPr sz="1031" spc="-40" dirty="0">
                <a:solidFill>
                  <a:srgbClr val="4D4D4D"/>
                </a:solidFill>
                <a:latin typeface="Arial"/>
                <a:cs typeface="Arial"/>
              </a:rPr>
              <a:t>10</a:t>
            </a:r>
            <a:endParaRPr sz="1031">
              <a:latin typeface="Arial"/>
              <a:cs typeface="Arial"/>
            </a:endParaRPr>
          </a:p>
          <a:p>
            <a:pPr marL="539777">
              <a:spcBef>
                <a:spcPts val="48"/>
              </a:spcBef>
            </a:pPr>
            <a:r>
              <a:rPr sz="1031" spc="-16" dirty="0">
                <a:latin typeface="Arial"/>
                <a:cs typeface="Arial"/>
              </a:rPr>
              <a:t>normalized</a:t>
            </a:r>
            <a:r>
              <a:rPr sz="1031" spc="32" dirty="0">
                <a:latin typeface="Arial"/>
                <a:cs typeface="Arial"/>
              </a:rPr>
              <a:t> </a:t>
            </a:r>
            <a:r>
              <a:rPr sz="1031" spc="-16" dirty="0">
                <a:latin typeface="Arial"/>
                <a:cs typeface="Arial"/>
              </a:rPr>
              <a:t>residual</a:t>
            </a:r>
            <a:endParaRPr sz="1031">
              <a:latin typeface="Arial"/>
              <a:cs typeface="Arial"/>
            </a:endParaRPr>
          </a:p>
        </p:txBody>
      </p:sp>
      <p:sp>
        <p:nvSpPr>
          <p:cNvPr id="396" name="object 396"/>
          <p:cNvSpPr txBox="1"/>
          <p:nvPr/>
        </p:nvSpPr>
        <p:spPr>
          <a:xfrm>
            <a:off x="6749783" y="4482211"/>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0.0</a:t>
            </a:r>
            <a:endParaRPr sz="1031">
              <a:latin typeface="Arial"/>
              <a:cs typeface="Arial"/>
            </a:endParaRPr>
          </a:p>
        </p:txBody>
      </p:sp>
      <p:sp>
        <p:nvSpPr>
          <p:cNvPr id="397" name="object 397"/>
          <p:cNvSpPr txBox="1"/>
          <p:nvPr/>
        </p:nvSpPr>
        <p:spPr>
          <a:xfrm>
            <a:off x="6749783" y="4022191"/>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0.1</a:t>
            </a:r>
            <a:endParaRPr sz="1031">
              <a:latin typeface="Arial"/>
              <a:cs typeface="Arial"/>
            </a:endParaRPr>
          </a:p>
        </p:txBody>
      </p:sp>
      <p:sp>
        <p:nvSpPr>
          <p:cNvPr id="398" name="object 398"/>
          <p:cNvSpPr txBox="1"/>
          <p:nvPr/>
        </p:nvSpPr>
        <p:spPr>
          <a:xfrm>
            <a:off x="6749783" y="3562331"/>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0.2</a:t>
            </a:r>
            <a:endParaRPr sz="1031">
              <a:latin typeface="Arial"/>
              <a:cs typeface="Arial"/>
            </a:endParaRPr>
          </a:p>
        </p:txBody>
      </p:sp>
      <p:sp>
        <p:nvSpPr>
          <p:cNvPr id="399" name="object 399"/>
          <p:cNvSpPr txBox="1"/>
          <p:nvPr/>
        </p:nvSpPr>
        <p:spPr>
          <a:xfrm>
            <a:off x="6749783" y="3102312"/>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0.3</a:t>
            </a:r>
            <a:endParaRPr sz="1031">
              <a:latin typeface="Arial"/>
              <a:cs typeface="Arial"/>
            </a:endParaRPr>
          </a:p>
        </p:txBody>
      </p:sp>
      <p:sp>
        <p:nvSpPr>
          <p:cNvPr id="400" name="object 400"/>
          <p:cNvSpPr txBox="1"/>
          <p:nvPr/>
        </p:nvSpPr>
        <p:spPr>
          <a:xfrm>
            <a:off x="6749783" y="2642454"/>
            <a:ext cx="219537" cy="176937"/>
          </a:xfrm>
          <a:prstGeom prst="rect">
            <a:avLst/>
          </a:prstGeom>
        </p:spPr>
        <p:txBody>
          <a:bodyPr vert="horz" wrap="square" lIns="0" tIns="18127" rIns="0" bIns="0" rtlCol="0">
            <a:spAutoFit/>
          </a:bodyPr>
          <a:lstStyle/>
          <a:p>
            <a:pPr marL="20141">
              <a:spcBef>
                <a:spcPts val="143"/>
              </a:spcBef>
            </a:pPr>
            <a:r>
              <a:rPr sz="1031" spc="-40" dirty="0">
                <a:solidFill>
                  <a:srgbClr val="4D4D4D"/>
                </a:solidFill>
                <a:latin typeface="Arial"/>
                <a:cs typeface="Arial"/>
              </a:rPr>
              <a:t>0.4</a:t>
            </a:r>
            <a:endParaRPr sz="1031">
              <a:latin typeface="Arial"/>
              <a:cs typeface="Arial"/>
            </a:endParaRPr>
          </a:p>
        </p:txBody>
      </p:sp>
      <p:sp>
        <p:nvSpPr>
          <p:cNvPr id="401" name="object 401"/>
          <p:cNvSpPr txBox="1"/>
          <p:nvPr/>
        </p:nvSpPr>
        <p:spPr>
          <a:xfrm>
            <a:off x="6971446" y="3443259"/>
            <a:ext cx="158633" cy="449144"/>
          </a:xfrm>
          <a:prstGeom prst="rect">
            <a:avLst/>
          </a:prstGeom>
        </p:spPr>
        <p:txBody>
          <a:bodyPr vert="vert" wrap="square" lIns="0" tIns="6042" rIns="0" bIns="0" rtlCol="0">
            <a:spAutoFit/>
          </a:bodyPr>
          <a:lstStyle/>
          <a:p>
            <a:pPr marL="20141">
              <a:spcBef>
                <a:spcPts val="48"/>
              </a:spcBef>
            </a:pPr>
            <a:r>
              <a:rPr sz="1031" spc="-16" dirty="0">
                <a:latin typeface="Arial"/>
                <a:cs typeface="Arial"/>
              </a:rPr>
              <a:t>density</a:t>
            </a:r>
            <a:endParaRPr sz="1031">
              <a:latin typeface="Arial"/>
              <a:cs typeface="Arial"/>
            </a:endParaRPr>
          </a:p>
        </p:txBody>
      </p:sp>
      <p:sp>
        <p:nvSpPr>
          <p:cNvPr id="402" name="object 402"/>
          <p:cNvSpPr txBox="1"/>
          <p:nvPr/>
        </p:nvSpPr>
        <p:spPr>
          <a:xfrm>
            <a:off x="3979090" y="2629077"/>
            <a:ext cx="1192345" cy="312158"/>
          </a:xfrm>
          <a:prstGeom prst="rect">
            <a:avLst/>
          </a:prstGeom>
        </p:spPr>
        <p:txBody>
          <a:bodyPr vert="horz" wrap="square" lIns="0" tIns="19134" rIns="0" bIns="0" rtlCol="0">
            <a:spAutoFit/>
          </a:bodyPr>
          <a:lstStyle/>
          <a:p>
            <a:pPr marL="60423">
              <a:spcBef>
                <a:spcPts val="151"/>
              </a:spcBef>
            </a:pPr>
            <a:r>
              <a:rPr sz="1903" spc="-24" baseline="31250" dirty="0">
                <a:latin typeface="Tahoma"/>
                <a:cs typeface="Tahoma"/>
              </a:rPr>
              <a:t>56</a:t>
            </a:r>
            <a:r>
              <a:rPr sz="1903" spc="-16" dirty="0">
                <a:latin typeface="Tahoma"/>
                <a:cs typeface="Tahoma"/>
              </a:rPr>
              <a:t>Fe(n,tot)</a:t>
            </a:r>
            <a:endParaRPr sz="1903">
              <a:latin typeface="Tahoma"/>
              <a:cs typeface="Tahoma"/>
            </a:endParaRPr>
          </a:p>
        </p:txBody>
      </p:sp>
      <p:sp>
        <p:nvSpPr>
          <p:cNvPr id="403" name="object 403"/>
          <p:cNvSpPr txBox="1"/>
          <p:nvPr/>
        </p:nvSpPr>
        <p:spPr>
          <a:xfrm>
            <a:off x="4027468" y="2880841"/>
            <a:ext cx="980865" cy="378394"/>
          </a:xfrm>
          <a:prstGeom prst="rect">
            <a:avLst/>
          </a:prstGeom>
        </p:spPr>
        <p:txBody>
          <a:bodyPr vert="horz" wrap="square" lIns="0" tIns="19134" rIns="0" bIns="0" rtlCol="0">
            <a:spAutoFit/>
          </a:bodyPr>
          <a:lstStyle/>
          <a:p>
            <a:pPr marL="246726" indent="-226585">
              <a:lnSpc>
                <a:spcPts val="1396"/>
              </a:lnSpc>
              <a:spcBef>
                <a:spcPts val="151"/>
              </a:spcBef>
              <a:buChar char="—"/>
              <a:tabLst>
                <a:tab pos="246726" algn="l"/>
              </a:tabLst>
            </a:pPr>
            <a:r>
              <a:rPr sz="1269" dirty="0">
                <a:latin typeface="Tahoma"/>
                <a:cs typeface="Tahoma"/>
              </a:rPr>
              <a:t>exp.</a:t>
            </a:r>
            <a:r>
              <a:rPr sz="1269" spc="79" dirty="0">
                <a:latin typeface="Tahoma"/>
                <a:cs typeface="Tahoma"/>
              </a:rPr>
              <a:t> </a:t>
            </a:r>
            <a:r>
              <a:rPr sz="1269" spc="-32" dirty="0">
                <a:latin typeface="Tahoma"/>
                <a:cs typeface="Tahoma"/>
              </a:rPr>
              <a:t>data</a:t>
            </a:r>
            <a:endParaRPr sz="1269">
              <a:latin typeface="Tahoma"/>
              <a:cs typeface="Tahoma"/>
            </a:endParaRPr>
          </a:p>
          <a:p>
            <a:pPr marL="246726" indent="-226585">
              <a:lnSpc>
                <a:spcPts val="1396"/>
              </a:lnSpc>
              <a:buChar char="—"/>
              <a:tabLst>
                <a:tab pos="246726" algn="l"/>
              </a:tabLst>
            </a:pPr>
            <a:r>
              <a:rPr sz="1269" dirty="0">
                <a:solidFill>
                  <a:srgbClr val="FF0000"/>
                </a:solidFill>
                <a:latin typeface="Tahoma"/>
                <a:cs typeface="Tahoma"/>
              </a:rPr>
              <a:t>TALYS</a:t>
            </a:r>
            <a:r>
              <a:rPr sz="1269" spc="412" dirty="0">
                <a:solidFill>
                  <a:srgbClr val="FF0000"/>
                </a:solidFill>
                <a:latin typeface="Tahoma"/>
                <a:cs typeface="Tahoma"/>
              </a:rPr>
              <a:t> </a:t>
            </a:r>
            <a:r>
              <a:rPr sz="1269" spc="-40" dirty="0">
                <a:solidFill>
                  <a:srgbClr val="FF0000"/>
                </a:solidFill>
                <a:latin typeface="Tahoma"/>
                <a:cs typeface="Tahoma"/>
              </a:rPr>
              <a:t>fit</a:t>
            </a:r>
            <a:endParaRPr sz="1269">
              <a:latin typeface="Tahoma"/>
              <a:cs typeface="Tahoma"/>
            </a:endParaRPr>
          </a:p>
        </p:txBody>
      </p:sp>
      <p:sp>
        <p:nvSpPr>
          <p:cNvPr id="404" name="object 404"/>
          <p:cNvSpPr txBox="1"/>
          <p:nvPr/>
        </p:nvSpPr>
        <p:spPr>
          <a:xfrm>
            <a:off x="1121711" y="5219237"/>
            <a:ext cx="5989923" cy="507403"/>
          </a:xfrm>
          <a:prstGeom prst="rect">
            <a:avLst/>
          </a:prstGeom>
        </p:spPr>
        <p:txBody>
          <a:bodyPr vert="horz" wrap="square" lIns="0" tIns="19134" rIns="0" bIns="0" rtlCol="0">
            <a:spAutoFit/>
          </a:bodyPr>
          <a:lstStyle/>
          <a:p>
            <a:pPr marL="20141" marR="8056">
              <a:spcBef>
                <a:spcPts val="151"/>
              </a:spcBef>
            </a:pPr>
            <a:r>
              <a:rPr sz="1586" dirty="0">
                <a:latin typeface="Tahoma"/>
                <a:cs typeface="Tahoma"/>
              </a:rPr>
              <a:t>Not</a:t>
            </a:r>
            <a:r>
              <a:rPr sz="1586" spc="-63" dirty="0">
                <a:latin typeface="Tahoma"/>
                <a:cs typeface="Tahoma"/>
              </a:rPr>
              <a:t> </a:t>
            </a:r>
            <a:r>
              <a:rPr sz="1586" spc="-32" dirty="0">
                <a:latin typeface="Tahoma"/>
                <a:cs typeface="Tahoma"/>
              </a:rPr>
              <a:t>treating</a:t>
            </a:r>
            <a:r>
              <a:rPr sz="1586" spc="-48" dirty="0">
                <a:latin typeface="Tahoma"/>
                <a:cs typeface="Tahoma"/>
              </a:rPr>
              <a:t> </a:t>
            </a:r>
            <a:r>
              <a:rPr sz="1586" dirty="0">
                <a:latin typeface="Tahoma"/>
                <a:cs typeface="Tahoma"/>
              </a:rPr>
              <a:t>this</a:t>
            </a:r>
            <a:r>
              <a:rPr sz="1586" spc="-56" dirty="0">
                <a:latin typeface="Tahoma"/>
                <a:cs typeface="Tahoma"/>
              </a:rPr>
              <a:t> </a:t>
            </a:r>
            <a:r>
              <a:rPr sz="1586" b="1" spc="-16" dirty="0">
                <a:latin typeface="Trebuchet MS"/>
                <a:cs typeface="Trebuchet MS"/>
              </a:rPr>
              <a:t>model</a:t>
            </a:r>
            <a:r>
              <a:rPr sz="1586" b="1" spc="8" dirty="0">
                <a:latin typeface="Trebuchet MS"/>
                <a:cs typeface="Trebuchet MS"/>
              </a:rPr>
              <a:t> </a:t>
            </a:r>
            <a:r>
              <a:rPr sz="1586" b="1" spc="-48" dirty="0">
                <a:latin typeface="Trebuchet MS"/>
                <a:cs typeface="Trebuchet MS"/>
              </a:rPr>
              <a:t>defect</a:t>
            </a:r>
            <a:r>
              <a:rPr sz="1586" b="1" spc="-40" dirty="0">
                <a:latin typeface="Trebuchet MS"/>
                <a:cs typeface="Trebuchet MS"/>
              </a:rPr>
              <a:t> </a:t>
            </a:r>
            <a:r>
              <a:rPr sz="1586" spc="-32" dirty="0">
                <a:latin typeface="Tahoma"/>
                <a:cs typeface="Tahoma"/>
              </a:rPr>
              <a:t>can</a:t>
            </a:r>
            <a:r>
              <a:rPr sz="1586" spc="-48" dirty="0">
                <a:latin typeface="Tahoma"/>
                <a:cs typeface="Tahoma"/>
              </a:rPr>
              <a:t> </a:t>
            </a:r>
            <a:r>
              <a:rPr sz="1586" spc="-40" dirty="0">
                <a:latin typeface="Tahoma"/>
                <a:cs typeface="Tahoma"/>
              </a:rPr>
              <a:t>lead</a:t>
            </a:r>
            <a:r>
              <a:rPr sz="1586" spc="-56" dirty="0">
                <a:latin typeface="Tahoma"/>
                <a:cs typeface="Tahoma"/>
              </a:rPr>
              <a:t> </a:t>
            </a:r>
            <a:r>
              <a:rPr sz="1586" dirty="0">
                <a:latin typeface="Tahoma"/>
                <a:cs typeface="Tahoma"/>
              </a:rPr>
              <a:t>to</a:t>
            </a:r>
            <a:r>
              <a:rPr sz="1586" spc="-56" dirty="0">
                <a:latin typeface="Tahoma"/>
                <a:cs typeface="Tahoma"/>
              </a:rPr>
              <a:t> </a:t>
            </a:r>
            <a:r>
              <a:rPr sz="1586" spc="-63" dirty="0">
                <a:latin typeface="Tahoma"/>
                <a:cs typeface="Tahoma"/>
              </a:rPr>
              <a:t>biased</a:t>
            </a:r>
            <a:r>
              <a:rPr lang="sv-SE" sz="1586" spc="-63" dirty="0">
                <a:latin typeface="Tahoma"/>
                <a:cs typeface="Tahoma"/>
              </a:rPr>
              <a:t> TALYS fit, </a:t>
            </a:r>
            <a:r>
              <a:rPr lang="sv-SE" sz="1586" spc="-63" dirty="0" err="1">
                <a:latin typeface="Tahoma"/>
                <a:cs typeface="Tahoma"/>
              </a:rPr>
              <a:t>with</a:t>
            </a:r>
            <a:r>
              <a:rPr lang="sv-SE" sz="1586" spc="-63" dirty="0">
                <a:latin typeface="Tahoma"/>
                <a:cs typeface="Tahoma"/>
              </a:rPr>
              <a:t> </a:t>
            </a:r>
            <a:r>
              <a:rPr lang="sv-SE" sz="1586" spc="-63" dirty="0" err="1">
                <a:latin typeface="Tahoma"/>
                <a:cs typeface="Tahoma"/>
              </a:rPr>
              <a:t>underestimated</a:t>
            </a:r>
            <a:r>
              <a:rPr lang="sv-SE" sz="1586" spc="-63" dirty="0">
                <a:latin typeface="Tahoma"/>
                <a:cs typeface="Tahoma"/>
              </a:rPr>
              <a:t> </a:t>
            </a:r>
            <a:r>
              <a:rPr lang="sv-SE" sz="1586" spc="-63" dirty="0" err="1">
                <a:latin typeface="Tahoma"/>
                <a:cs typeface="Tahoma"/>
              </a:rPr>
              <a:t>uncertainties</a:t>
            </a:r>
            <a:r>
              <a:rPr lang="sv-SE" sz="1586" spc="-63" dirty="0">
                <a:latin typeface="Tahoma"/>
                <a:cs typeface="Tahoma"/>
              </a:rPr>
              <a:t>. </a:t>
            </a:r>
            <a:endParaRPr sz="1586" dirty="0">
              <a:latin typeface="Tahoma"/>
              <a:cs typeface="Tahoma"/>
            </a:endParaRPr>
          </a:p>
        </p:txBody>
      </p:sp>
      <p:sp>
        <p:nvSpPr>
          <p:cNvPr id="405" name="Slide Number Placeholder 404">
            <a:extLst>
              <a:ext uri="{FF2B5EF4-FFF2-40B4-BE49-F238E27FC236}">
                <a16:creationId xmlns:a16="http://schemas.microsoft.com/office/drawing/2014/main" id="{F36A73E6-99E0-4E6D-B230-693A45FFEF1D}"/>
              </a:ext>
            </a:extLst>
          </p:cNvPr>
          <p:cNvSpPr>
            <a:spLocks noGrp="1"/>
          </p:cNvSpPr>
          <p:nvPr>
            <p:ph type="sldNum" sz="quarter" idx="12"/>
          </p:nvPr>
        </p:nvSpPr>
        <p:spPr/>
        <p:txBody>
          <a:bodyPr/>
          <a:lstStyle/>
          <a:p>
            <a:fld id="{442D8877-4C7F-427A-9C07-12C41EAEE3A4}" type="slidenum">
              <a:rPr lang="sv-SE" smtClean="0"/>
              <a:t>11</a:t>
            </a:fld>
            <a:endParaRPr lang="sv-SE"/>
          </a:p>
        </p:txBody>
      </p:sp>
    </p:spTree>
    <p:extLst>
      <p:ext uri="{BB962C8B-B14F-4D97-AF65-F5344CB8AC3E}">
        <p14:creationId xmlns:p14="http://schemas.microsoft.com/office/powerpoint/2010/main" val="3399819922"/>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Treatment</a:t>
            </a:r>
            <a:r>
              <a:rPr spc="587" dirty="0"/>
              <a:t> </a:t>
            </a:r>
            <a:r>
              <a:rPr dirty="0"/>
              <a:t>of</a:t>
            </a:r>
            <a:r>
              <a:rPr spc="587" dirty="0"/>
              <a:t> </a:t>
            </a:r>
            <a:r>
              <a:rPr spc="127" dirty="0"/>
              <a:t>Random</a:t>
            </a:r>
            <a:r>
              <a:rPr spc="587" dirty="0"/>
              <a:t> </a:t>
            </a:r>
            <a:r>
              <a:rPr spc="127" dirty="0"/>
              <a:t>Uncertainties</a:t>
            </a:r>
          </a:p>
        </p:txBody>
      </p:sp>
      <p:sp>
        <p:nvSpPr>
          <p:cNvPr id="20" name="Content Placeholder 19">
            <a:extLst>
              <a:ext uri="{FF2B5EF4-FFF2-40B4-BE49-F238E27FC236}">
                <a16:creationId xmlns:a16="http://schemas.microsoft.com/office/drawing/2014/main" id="{9757DEED-8898-42E4-BF5D-2F567F94E35F}"/>
              </a:ext>
            </a:extLst>
          </p:cNvPr>
          <p:cNvSpPr>
            <a:spLocks noGrp="1"/>
          </p:cNvSpPr>
          <p:nvPr>
            <p:ph idx="1"/>
          </p:nvPr>
        </p:nvSpPr>
        <p:spPr>
          <a:xfrm>
            <a:off x="457200" y="1600200"/>
            <a:ext cx="8229600" cy="5069160"/>
          </a:xfrm>
        </p:spPr>
        <p:txBody>
          <a:bodyPr>
            <a:normAutofit fontScale="92500" lnSpcReduction="10000"/>
          </a:bodyPr>
          <a:lstStyle/>
          <a:p>
            <a:r>
              <a:rPr lang="en-US" spc="-32" dirty="0">
                <a:latin typeface="Tahoma"/>
                <a:cs typeface="Tahoma"/>
              </a:rPr>
              <a:t>Estimate</a:t>
            </a:r>
            <a:r>
              <a:rPr lang="en-US" spc="-48" dirty="0">
                <a:latin typeface="Tahoma"/>
                <a:cs typeface="Tahoma"/>
              </a:rPr>
              <a:t> </a:t>
            </a:r>
            <a:r>
              <a:rPr lang="en-US" spc="-16" dirty="0">
                <a:latin typeface="Tahoma"/>
                <a:cs typeface="Tahoma"/>
              </a:rPr>
              <a:t>the</a:t>
            </a:r>
            <a:r>
              <a:rPr lang="en-US" spc="-48" dirty="0">
                <a:latin typeface="Tahoma"/>
                <a:cs typeface="Tahoma"/>
              </a:rPr>
              <a:t> </a:t>
            </a:r>
            <a:r>
              <a:rPr lang="en-US" spc="-32" dirty="0">
                <a:latin typeface="Tahoma"/>
                <a:cs typeface="Tahoma"/>
              </a:rPr>
              <a:t>distribution</a:t>
            </a:r>
            <a:r>
              <a:rPr lang="en-US" spc="-40" dirty="0">
                <a:latin typeface="Tahoma"/>
                <a:cs typeface="Tahoma"/>
              </a:rPr>
              <a:t> </a:t>
            </a:r>
            <a:r>
              <a:rPr lang="en-US" dirty="0">
                <a:latin typeface="Tahoma"/>
                <a:cs typeface="Tahoma"/>
              </a:rPr>
              <a:t>of</a:t>
            </a:r>
            <a:r>
              <a:rPr lang="en-US" spc="-48" dirty="0">
                <a:latin typeface="Tahoma"/>
                <a:cs typeface="Tahoma"/>
              </a:rPr>
              <a:t> </a:t>
            </a:r>
            <a:r>
              <a:rPr lang="en-US" spc="-16" dirty="0">
                <a:latin typeface="Tahoma"/>
                <a:cs typeface="Tahoma"/>
              </a:rPr>
              <a:t>data</a:t>
            </a:r>
            <a:r>
              <a:rPr lang="en-US" spc="-40" dirty="0">
                <a:latin typeface="Tahoma"/>
                <a:cs typeface="Tahoma"/>
              </a:rPr>
              <a:t> </a:t>
            </a:r>
            <a:r>
              <a:rPr lang="en-US" spc="-63" dirty="0">
                <a:latin typeface="Tahoma"/>
                <a:cs typeface="Tahoma"/>
              </a:rPr>
              <a:t>around</a:t>
            </a:r>
            <a:r>
              <a:rPr lang="en-US" spc="-40" dirty="0">
                <a:latin typeface="Tahoma"/>
                <a:cs typeface="Tahoma"/>
              </a:rPr>
              <a:t> </a:t>
            </a:r>
            <a:r>
              <a:rPr lang="en-US" dirty="0">
                <a:latin typeface="Tahoma"/>
                <a:cs typeface="Tahoma"/>
              </a:rPr>
              <a:t>a</a:t>
            </a:r>
            <a:r>
              <a:rPr lang="en-US" spc="-48" dirty="0">
                <a:latin typeface="Tahoma"/>
                <a:cs typeface="Tahoma"/>
              </a:rPr>
              <a:t> </a:t>
            </a:r>
            <a:r>
              <a:rPr lang="en-US" spc="-40" dirty="0">
                <a:latin typeface="Tahoma"/>
                <a:cs typeface="Tahoma"/>
              </a:rPr>
              <a:t>smooth </a:t>
            </a:r>
            <a:r>
              <a:rPr lang="en-US" spc="-95" dirty="0">
                <a:latin typeface="Tahoma"/>
                <a:cs typeface="Tahoma"/>
              </a:rPr>
              <a:t>energy-</a:t>
            </a:r>
            <a:r>
              <a:rPr lang="en-US" spc="-63" dirty="0">
                <a:latin typeface="Tahoma"/>
                <a:cs typeface="Tahoma"/>
              </a:rPr>
              <a:t>averaged </a:t>
            </a:r>
            <a:r>
              <a:rPr lang="en-US" spc="-71" dirty="0">
                <a:latin typeface="Tahoma"/>
                <a:cs typeface="Tahoma"/>
              </a:rPr>
              <a:t>cross-</a:t>
            </a:r>
            <a:r>
              <a:rPr lang="en-US" spc="-16" dirty="0">
                <a:latin typeface="Tahoma"/>
                <a:cs typeface="Tahoma"/>
              </a:rPr>
              <a:t>section.</a:t>
            </a:r>
          </a:p>
          <a:p>
            <a:r>
              <a:rPr lang="en-US" dirty="0">
                <a:latin typeface="Tahoma"/>
                <a:cs typeface="Tahoma"/>
              </a:rPr>
              <a:t>The</a:t>
            </a:r>
            <a:r>
              <a:rPr lang="en-US" spc="-63" dirty="0">
                <a:latin typeface="Tahoma"/>
                <a:cs typeface="Tahoma"/>
              </a:rPr>
              <a:t> </a:t>
            </a:r>
            <a:r>
              <a:rPr lang="en-US" spc="-40" dirty="0">
                <a:latin typeface="Tahoma"/>
                <a:cs typeface="Tahoma"/>
              </a:rPr>
              <a:t>smooth</a:t>
            </a:r>
            <a:r>
              <a:rPr lang="en-US" spc="-48" dirty="0">
                <a:latin typeface="Tahoma"/>
                <a:cs typeface="Tahoma"/>
              </a:rPr>
              <a:t> </a:t>
            </a:r>
            <a:r>
              <a:rPr lang="en-US" spc="-71" dirty="0">
                <a:latin typeface="Tahoma"/>
                <a:cs typeface="Tahoma"/>
              </a:rPr>
              <a:t>cross-</a:t>
            </a:r>
            <a:r>
              <a:rPr lang="en-US" spc="-56" dirty="0">
                <a:latin typeface="Tahoma"/>
                <a:cs typeface="Tahoma"/>
              </a:rPr>
              <a:t>section</a:t>
            </a:r>
            <a:r>
              <a:rPr lang="en-US" spc="-48" dirty="0">
                <a:latin typeface="Tahoma"/>
                <a:cs typeface="Tahoma"/>
              </a:rPr>
              <a:t> should </a:t>
            </a:r>
            <a:r>
              <a:rPr lang="en-US" spc="-16" dirty="0">
                <a:latin typeface="Tahoma"/>
                <a:cs typeface="Tahoma"/>
              </a:rPr>
              <a:t>be</a:t>
            </a:r>
            <a:r>
              <a:rPr lang="en-US" spc="-63" dirty="0">
                <a:latin typeface="Tahoma"/>
                <a:cs typeface="Tahoma"/>
              </a:rPr>
              <a:t> </a:t>
            </a:r>
            <a:r>
              <a:rPr lang="en-US" spc="-56" dirty="0">
                <a:latin typeface="Tahoma"/>
                <a:cs typeface="Tahoma"/>
              </a:rPr>
              <a:t>influenced</a:t>
            </a:r>
            <a:r>
              <a:rPr lang="en-US" spc="-48" dirty="0">
                <a:latin typeface="Tahoma"/>
                <a:cs typeface="Tahoma"/>
              </a:rPr>
              <a:t> by</a:t>
            </a:r>
            <a:r>
              <a:rPr lang="en-US" spc="-56" dirty="0">
                <a:latin typeface="Tahoma"/>
                <a:cs typeface="Tahoma"/>
              </a:rPr>
              <a:t> </a:t>
            </a:r>
            <a:r>
              <a:rPr lang="en-US" spc="-16" dirty="0">
                <a:latin typeface="Tahoma"/>
                <a:cs typeface="Tahoma"/>
              </a:rPr>
              <a:t>the</a:t>
            </a:r>
            <a:r>
              <a:rPr lang="en-US" spc="-48" dirty="0">
                <a:latin typeface="Tahoma"/>
                <a:cs typeface="Tahoma"/>
              </a:rPr>
              <a:t> </a:t>
            </a:r>
            <a:r>
              <a:rPr lang="en-US" spc="-40" dirty="0">
                <a:latin typeface="Tahoma"/>
                <a:cs typeface="Tahoma"/>
              </a:rPr>
              <a:t>model</a:t>
            </a:r>
            <a:r>
              <a:rPr lang="en-US" spc="-48" dirty="0">
                <a:latin typeface="Tahoma"/>
                <a:cs typeface="Tahoma"/>
              </a:rPr>
              <a:t> as</a:t>
            </a:r>
            <a:r>
              <a:rPr lang="en-US" spc="-63" dirty="0">
                <a:latin typeface="Tahoma"/>
                <a:cs typeface="Tahoma"/>
              </a:rPr>
              <a:t> </a:t>
            </a:r>
            <a:r>
              <a:rPr lang="en-US" dirty="0">
                <a:latin typeface="Tahoma"/>
                <a:cs typeface="Tahoma"/>
              </a:rPr>
              <a:t>little</a:t>
            </a:r>
            <a:r>
              <a:rPr lang="en-US" spc="-48" dirty="0">
                <a:latin typeface="Tahoma"/>
                <a:cs typeface="Tahoma"/>
              </a:rPr>
              <a:t> </a:t>
            </a:r>
            <a:r>
              <a:rPr lang="en-US" spc="-40" dirty="0">
                <a:latin typeface="Tahoma"/>
                <a:cs typeface="Tahoma"/>
              </a:rPr>
              <a:t>as </a:t>
            </a:r>
            <a:r>
              <a:rPr lang="en-US" spc="-16" dirty="0">
                <a:latin typeface="Tahoma"/>
                <a:cs typeface="Tahoma"/>
              </a:rPr>
              <a:t>possible.</a:t>
            </a:r>
          </a:p>
          <a:p>
            <a:r>
              <a:rPr lang="en-US" spc="-56" dirty="0">
                <a:latin typeface="Tahoma"/>
                <a:cs typeface="Tahoma"/>
              </a:rPr>
              <a:t>Assuming</a:t>
            </a:r>
            <a:r>
              <a:rPr lang="en-US" spc="-16" dirty="0">
                <a:latin typeface="Tahoma"/>
                <a:cs typeface="Tahoma"/>
              </a:rPr>
              <a:t> </a:t>
            </a:r>
            <a:r>
              <a:rPr lang="en-US" dirty="0">
                <a:latin typeface="Tahoma"/>
                <a:cs typeface="Tahoma"/>
              </a:rPr>
              <a:t>that</a:t>
            </a:r>
            <a:r>
              <a:rPr lang="en-US" spc="-8" dirty="0">
                <a:latin typeface="Tahoma"/>
                <a:cs typeface="Tahoma"/>
              </a:rPr>
              <a:t> </a:t>
            </a:r>
            <a:r>
              <a:rPr lang="en-US" spc="-32" dirty="0">
                <a:latin typeface="Tahoma"/>
                <a:cs typeface="Tahoma"/>
              </a:rPr>
              <a:t>the</a:t>
            </a:r>
            <a:r>
              <a:rPr lang="en-US" spc="-16" dirty="0">
                <a:latin typeface="Tahoma"/>
                <a:cs typeface="Tahoma"/>
              </a:rPr>
              <a:t> </a:t>
            </a:r>
            <a:r>
              <a:rPr lang="en-US" spc="-32" dirty="0">
                <a:latin typeface="Tahoma"/>
                <a:cs typeface="Tahoma"/>
              </a:rPr>
              <a:t>distribution</a:t>
            </a:r>
            <a:r>
              <a:rPr lang="en-US" spc="-8" dirty="0">
                <a:latin typeface="Tahoma"/>
                <a:cs typeface="Tahoma"/>
              </a:rPr>
              <a:t> </a:t>
            </a:r>
            <a:r>
              <a:rPr lang="en-US" dirty="0">
                <a:latin typeface="Tahoma"/>
                <a:cs typeface="Tahoma"/>
              </a:rPr>
              <a:t>is</a:t>
            </a:r>
            <a:r>
              <a:rPr lang="en-US" spc="-16" dirty="0">
                <a:latin typeface="Tahoma"/>
                <a:cs typeface="Tahoma"/>
              </a:rPr>
              <a:t> </a:t>
            </a:r>
            <a:r>
              <a:rPr lang="en-US" spc="-32" dirty="0">
                <a:latin typeface="Tahoma"/>
                <a:cs typeface="Tahoma"/>
              </a:rPr>
              <a:t>Normal,</a:t>
            </a:r>
            <a:r>
              <a:rPr lang="en-US" spc="-8" dirty="0">
                <a:latin typeface="Tahoma"/>
                <a:cs typeface="Tahoma"/>
              </a:rPr>
              <a:t> </a:t>
            </a:r>
            <a:r>
              <a:rPr lang="en-US" dirty="0">
                <a:latin typeface="Tahoma"/>
                <a:cs typeface="Tahoma"/>
              </a:rPr>
              <a:t>a</a:t>
            </a:r>
            <a:r>
              <a:rPr lang="en-US" spc="-16" dirty="0">
                <a:latin typeface="Tahoma"/>
                <a:cs typeface="Tahoma"/>
              </a:rPr>
              <a:t> </a:t>
            </a:r>
            <a:r>
              <a:rPr lang="en-US" spc="-56" dirty="0">
                <a:latin typeface="Tahoma"/>
                <a:cs typeface="Tahoma"/>
              </a:rPr>
              <a:t>Gaussian</a:t>
            </a:r>
            <a:r>
              <a:rPr lang="en-US" spc="-8" dirty="0">
                <a:latin typeface="Tahoma"/>
                <a:cs typeface="Tahoma"/>
              </a:rPr>
              <a:t> </a:t>
            </a:r>
            <a:r>
              <a:rPr lang="en-US" spc="-40" dirty="0">
                <a:latin typeface="Tahoma"/>
                <a:cs typeface="Tahoma"/>
              </a:rPr>
              <a:t>Process</a:t>
            </a:r>
            <a:r>
              <a:rPr lang="en-US" spc="-16" dirty="0">
                <a:latin typeface="Tahoma"/>
                <a:cs typeface="Tahoma"/>
              </a:rPr>
              <a:t> </a:t>
            </a:r>
            <a:r>
              <a:rPr lang="en-US" dirty="0">
                <a:latin typeface="Tahoma"/>
                <a:cs typeface="Tahoma"/>
              </a:rPr>
              <a:t>(GP)</a:t>
            </a:r>
            <a:r>
              <a:rPr lang="en-US" spc="-8" dirty="0">
                <a:latin typeface="Tahoma"/>
                <a:cs typeface="Tahoma"/>
              </a:rPr>
              <a:t> </a:t>
            </a:r>
            <a:r>
              <a:rPr lang="en-US" spc="-79" dirty="0">
                <a:latin typeface="Tahoma"/>
                <a:cs typeface="Tahoma"/>
              </a:rPr>
              <a:t>seems </a:t>
            </a:r>
            <a:r>
              <a:rPr lang="en-US" spc="-16" dirty="0">
                <a:latin typeface="Tahoma"/>
                <a:cs typeface="Tahoma"/>
              </a:rPr>
              <a:t>like</a:t>
            </a:r>
            <a:r>
              <a:rPr lang="en-US" spc="-56" dirty="0">
                <a:latin typeface="Tahoma"/>
                <a:cs typeface="Tahoma"/>
              </a:rPr>
              <a:t> </a:t>
            </a:r>
            <a:r>
              <a:rPr lang="en-US" dirty="0">
                <a:latin typeface="Tahoma"/>
                <a:cs typeface="Tahoma"/>
              </a:rPr>
              <a:t>a</a:t>
            </a:r>
            <a:r>
              <a:rPr lang="en-US" spc="-63" dirty="0">
                <a:latin typeface="Tahoma"/>
                <a:cs typeface="Tahoma"/>
              </a:rPr>
              <a:t> </a:t>
            </a:r>
            <a:r>
              <a:rPr lang="en-US" spc="-32" dirty="0">
                <a:latin typeface="Tahoma"/>
                <a:cs typeface="Tahoma"/>
              </a:rPr>
              <a:t>good</a:t>
            </a:r>
            <a:r>
              <a:rPr lang="en-US" spc="-56" dirty="0">
                <a:latin typeface="Tahoma"/>
                <a:cs typeface="Tahoma"/>
              </a:rPr>
              <a:t> </a:t>
            </a:r>
            <a:r>
              <a:rPr lang="en-US" spc="-16" dirty="0">
                <a:latin typeface="Tahoma"/>
                <a:cs typeface="Tahoma"/>
              </a:rPr>
              <a:t>candidate.</a:t>
            </a:r>
          </a:p>
          <a:p>
            <a:r>
              <a:rPr lang="en-US" spc="95" dirty="0">
                <a:latin typeface="Tahoma"/>
                <a:cs typeface="Tahoma"/>
              </a:rPr>
              <a:t>A</a:t>
            </a:r>
            <a:r>
              <a:rPr lang="en-US" spc="-24" dirty="0">
                <a:latin typeface="Tahoma"/>
                <a:cs typeface="Tahoma"/>
              </a:rPr>
              <a:t> </a:t>
            </a:r>
            <a:r>
              <a:rPr lang="en-US" dirty="0">
                <a:latin typeface="Tahoma"/>
                <a:cs typeface="Tahoma"/>
              </a:rPr>
              <a:t>GP</a:t>
            </a:r>
            <a:r>
              <a:rPr lang="en-US" spc="-16" dirty="0">
                <a:latin typeface="Tahoma"/>
                <a:cs typeface="Tahoma"/>
              </a:rPr>
              <a:t> </a:t>
            </a:r>
            <a:r>
              <a:rPr lang="en-US" spc="-48" dirty="0">
                <a:latin typeface="Tahoma"/>
                <a:cs typeface="Tahoma"/>
              </a:rPr>
              <a:t>models</a:t>
            </a:r>
            <a:r>
              <a:rPr lang="en-US" spc="-16" dirty="0">
                <a:latin typeface="Tahoma"/>
                <a:cs typeface="Tahoma"/>
              </a:rPr>
              <a:t> data</a:t>
            </a:r>
            <a:r>
              <a:rPr lang="en-US" spc="-32" dirty="0">
                <a:latin typeface="Tahoma"/>
                <a:cs typeface="Tahoma"/>
              </a:rPr>
              <a:t> by</a:t>
            </a:r>
            <a:r>
              <a:rPr lang="en-US" spc="-16" dirty="0">
                <a:latin typeface="Tahoma"/>
                <a:cs typeface="Tahoma"/>
              </a:rPr>
              <a:t> </a:t>
            </a:r>
            <a:r>
              <a:rPr lang="en-US" spc="-48" dirty="0">
                <a:latin typeface="Tahoma"/>
                <a:cs typeface="Tahoma"/>
              </a:rPr>
              <a:t>estimating</a:t>
            </a:r>
            <a:r>
              <a:rPr lang="en-US" spc="-24" dirty="0">
                <a:latin typeface="Tahoma"/>
                <a:cs typeface="Tahoma"/>
              </a:rPr>
              <a:t> </a:t>
            </a:r>
            <a:r>
              <a:rPr lang="en-US" spc="-32" dirty="0">
                <a:latin typeface="Tahoma"/>
                <a:cs typeface="Tahoma"/>
              </a:rPr>
              <a:t>the</a:t>
            </a:r>
            <a:r>
              <a:rPr lang="en-US" spc="-24" dirty="0">
                <a:latin typeface="Tahoma"/>
                <a:cs typeface="Tahoma"/>
              </a:rPr>
              <a:t> </a:t>
            </a:r>
            <a:r>
              <a:rPr lang="en-US" spc="-40" dirty="0">
                <a:latin typeface="Tahoma"/>
                <a:cs typeface="Tahoma"/>
              </a:rPr>
              <a:t>correlation</a:t>
            </a:r>
            <a:r>
              <a:rPr lang="en-US" spc="-16" dirty="0">
                <a:latin typeface="Tahoma"/>
                <a:cs typeface="Tahoma"/>
              </a:rPr>
              <a:t> </a:t>
            </a:r>
            <a:r>
              <a:rPr lang="en-US" spc="-87" dirty="0">
                <a:latin typeface="Tahoma"/>
                <a:cs typeface="Tahoma"/>
              </a:rPr>
              <a:t>between</a:t>
            </a:r>
            <a:r>
              <a:rPr lang="en-US" spc="-24" dirty="0">
                <a:latin typeface="Tahoma"/>
                <a:cs typeface="Tahoma"/>
              </a:rPr>
              <a:t> </a:t>
            </a:r>
            <a:r>
              <a:rPr lang="en-US" spc="-63" dirty="0">
                <a:latin typeface="Tahoma"/>
                <a:cs typeface="Tahoma"/>
              </a:rPr>
              <a:t>close-</a:t>
            </a:r>
            <a:r>
              <a:rPr lang="en-US" spc="-32" dirty="0">
                <a:latin typeface="Tahoma"/>
                <a:cs typeface="Tahoma"/>
              </a:rPr>
              <a:t>lying</a:t>
            </a:r>
            <a:r>
              <a:rPr lang="en-US" spc="-24" dirty="0">
                <a:latin typeface="Tahoma"/>
                <a:cs typeface="Tahoma"/>
              </a:rPr>
              <a:t> </a:t>
            </a:r>
            <a:r>
              <a:rPr lang="en-US" spc="-16" dirty="0">
                <a:latin typeface="Tahoma"/>
                <a:cs typeface="Tahoma"/>
              </a:rPr>
              <a:t>points 	</a:t>
            </a:r>
            <a:r>
              <a:rPr lang="en-US" dirty="0">
                <a:latin typeface="Tahoma"/>
                <a:cs typeface="Tahoma"/>
              </a:rPr>
              <a:t>with</a:t>
            </a:r>
            <a:r>
              <a:rPr lang="en-US" spc="-40" dirty="0">
                <a:latin typeface="Tahoma"/>
                <a:cs typeface="Tahoma"/>
              </a:rPr>
              <a:t> </a:t>
            </a:r>
            <a:r>
              <a:rPr lang="en-US" dirty="0">
                <a:latin typeface="Tahoma"/>
                <a:cs typeface="Tahoma"/>
              </a:rPr>
              <a:t>a</a:t>
            </a:r>
            <a:r>
              <a:rPr lang="en-US" spc="-40" dirty="0">
                <a:latin typeface="Tahoma"/>
                <a:cs typeface="Tahoma"/>
              </a:rPr>
              <a:t> </a:t>
            </a:r>
            <a:r>
              <a:rPr lang="en-US" spc="-63" dirty="0">
                <a:latin typeface="Tahoma"/>
                <a:cs typeface="Tahoma"/>
              </a:rPr>
              <a:t>covariance</a:t>
            </a:r>
            <a:r>
              <a:rPr lang="en-US" spc="-48" dirty="0">
                <a:latin typeface="Tahoma"/>
                <a:cs typeface="Tahoma"/>
              </a:rPr>
              <a:t> </a:t>
            </a:r>
            <a:r>
              <a:rPr lang="en-US" spc="-32" dirty="0">
                <a:latin typeface="Tahoma"/>
                <a:cs typeface="Tahoma"/>
              </a:rPr>
              <a:t>function,</a:t>
            </a:r>
            <a:r>
              <a:rPr lang="en-US" spc="-40" dirty="0">
                <a:latin typeface="Tahoma"/>
                <a:cs typeface="Tahoma"/>
              </a:rPr>
              <a:t> </a:t>
            </a:r>
            <a:r>
              <a:rPr lang="en-US" spc="-32" dirty="0">
                <a:latin typeface="Tahoma"/>
                <a:cs typeface="Tahoma"/>
              </a:rPr>
              <a:t>e.g.</a:t>
            </a:r>
          </a:p>
          <a:p>
            <a:endParaRPr lang="en-US" spc="-32" dirty="0">
              <a:latin typeface="Tahoma"/>
              <a:cs typeface="Tahoma"/>
            </a:endParaRPr>
          </a:p>
          <a:p>
            <a:endParaRPr lang="en-US" dirty="0">
              <a:latin typeface="Tahoma"/>
              <a:cs typeface="Tahoma"/>
            </a:endParaRPr>
          </a:p>
          <a:p>
            <a:endParaRPr lang="en-US" dirty="0">
              <a:latin typeface="Tahoma"/>
              <a:cs typeface="Tahoma"/>
            </a:endParaRPr>
          </a:p>
          <a:p>
            <a:r>
              <a:rPr lang="en-US" dirty="0">
                <a:latin typeface="Tahoma"/>
                <a:cs typeface="Tahoma"/>
              </a:rPr>
              <a:t>The</a:t>
            </a:r>
            <a:r>
              <a:rPr lang="en-US" spc="-24" dirty="0">
                <a:latin typeface="Tahoma"/>
                <a:cs typeface="Tahoma"/>
              </a:rPr>
              <a:t> </a:t>
            </a:r>
            <a:r>
              <a:rPr lang="en-US" spc="-71" dirty="0">
                <a:latin typeface="Tahoma"/>
                <a:cs typeface="Tahoma"/>
              </a:rPr>
              <a:t>hyper-parameter</a:t>
            </a:r>
            <a:r>
              <a:rPr lang="en-US" spc="-16" dirty="0">
                <a:latin typeface="Tahoma"/>
                <a:cs typeface="Tahoma"/>
              </a:rPr>
              <a:t> </a:t>
            </a:r>
            <a:r>
              <a:rPr lang="en-US" spc="143" dirty="0">
                <a:latin typeface="Cambria"/>
                <a:cs typeface="Cambria"/>
              </a:rPr>
              <a:t>λ</a:t>
            </a:r>
            <a:r>
              <a:rPr lang="en-US" spc="135" dirty="0">
                <a:latin typeface="Cambria"/>
                <a:cs typeface="Cambria"/>
              </a:rPr>
              <a:t> </a:t>
            </a:r>
            <a:r>
              <a:rPr lang="en-US" spc="-32" dirty="0">
                <a:latin typeface="Tahoma"/>
                <a:cs typeface="Tahoma"/>
              </a:rPr>
              <a:t>controls</a:t>
            </a:r>
            <a:r>
              <a:rPr lang="en-US" spc="-16" dirty="0">
                <a:latin typeface="Tahoma"/>
                <a:cs typeface="Tahoma"/>
              </a:rPr>
              <a:t> the </a:t>
            </a:r>
            <a:r>
              <a:rPr lang="en-US" spc="-79" dirty="0">
                <a:latin typeface="Tahoma"/>
                <a:cs typeface="Tahoma"/>
              </a:rPr>
              <a:t>length-</a:t>
            </a:r>
            <a:r>
              <a:rPr lang="en-US" spc="-48" dirty="0">
                <a:latin typeface="Tahoma"/>
                <a:cs typeface="Tahoma"/>
              </a:rPr>
              <a:t>scale</a:t>
            </a:r>
            <a:r>
              <a:rPr lang="en-US" spc="-16" dirty="0">
                <a:latin typeface="Tahoma"/>
                <a:cs typeface="Tahoma"/>
              </a:rPr>
              <a:t> (smoothness)</a:t>
            </a:r>
          </a:p>
          <a:p>
            <a:r>
              <a:rPr lang="en-US" dirty="0">
                <a:latin typeface="Tahoma"/>
                <a:cs typeface="Tahoma"/>
              </a:rPr>
              <a:t>The</a:t>
            </a:r>
            <a:r>
              <a:rPr lang="en-US" spc="-71" dirty="0">
                <a:latin typeface="Tahoma"/>
                <a:cs typeface="Tahoma"/>
              </a:rPr>
              <a:t> </a:t>
            </a:r>
            <a:r>
              <a:rPr lang="en-US" spc="-56" dirty="0">
                <a:latin typeface="Tahoma"/>
                <a:cs typeface="Tahoma"/>
              </a:rPr>
              <a:t>random </a:t>
            </a:r>
            <a:r>
              <a:rPr lang="en-US" spc="-71" dirty="0">
                <a:latin typeface="Tahoma"/>
                <a:cs typeface="Tahoma"/>
              </a:rPr>
              <a:t>error</a:t>
            </a:r>
            <a:r>
              <a:rPr lang="en-US" spc="-56" dirty="0">
                <a:latin typeface="Tahoma"/>
                <a:cs typeface="Tahoma"/>
              </a:rPr>
              <a:t> </a:t>
            </a:r>
            <a:r>
              <a:rPr lang="en-US" dirty="0">
                <a:latin typeface="Tahoma"/>
                <a:cs typeface="Tahoma"/>
              </a:rPr>
              <a:t>in</a:t>
            </a:r>
            <a:r>
              <a:rPr lang="en-US" spc="-56" dirty="0">
                <a:latin typeface="Tahoma"/>
                <a:cs typeface="Tahoma"/>
              </a:rPr>
              <a:t> </a:t>
            </a:r>
            <a:r>
              <a:rPr lang="en-US" spc="-16" dirty="0">
                <a:latin typeface="Tahoma"/>
                <a:cs typeface="Tahoma"/>
              </a:rPr>
              <a:t>the</a:t>
            </a:r>
            <a:r>
              <a:rPr lang="en-US" spc="-56" dirty="0">
                <a:latin typeface="Tahoma"/>
                <a:cs typeface="Tahoma"/>
              </a:rPr>
              <a:t> </a:t>
            </a:r>
            <a:r>
              <a:rPr lang="en-US" spc="-16" dirty="0">
                <a:latin typeface="Tahoma"/>
                <a:cs typeface="Tahoma"/>
              </a:rPr>
              <a:t>data</a:t>
            </a:r>
            <a:r>
              <a:rPr lang="en-US" spc="-63" dirty="0">
                <a:latin typeface="Tahoma"/>
                <a:cs typeface="Tahoma"/>
              </a:rPr>
              <a:t> </a:t>
            </a:r>
            <a:r>
              <a:rPr lang="en-US" dirty="0">
                <a:latin typeface="Tahoma"/>
                <a:cs typeface="Tahoma"/>
              </a:rPr>
              <a:t>is</a:t>
            </a:r>
            <a:r>
              <a:rPr lang="en-US" spc="-63" dirty="0">
                <a:latin typeface="Tahoma"/>
                <a:cs typeface="Tahoma"/>
              </a:rPr>
              <a:t> modeled</a:t>
            </a:r>
            <a:r>
              <a:rPr lang="en-US" spc="-56" dirty="0">
                <a:latin typeface="Tahoma"/>
                <a:cs typeface="Tahoma"/>
              </a:rPr>
              <a:t> </a:t>
            </a:r>
            <a:r>
              <a:rPr lang="en-US" spc="-48" dirty="0">
                <a:latin typeface="Tahoma"/>
                <a:cs typeface="Tahoma"/>
              </a:rPr>
              <a:t>by</a:t>
            </a:r>
            <a:r>
              <a:rPr lang="en-US" spc="-63" dirty="0">
                <a:latin typeface="Tahoma"/>
                <a:cs typeface="Tahoma"/>
              </a:rPr>
              <a:t> </a:t>
            </a:r>
            <a:r>
              <a:rPr lang="en-US" spc="-16" dirty="0">
                <a:latin typeface="Tahoma"/>
                <a:cs typeface="Tahoma"/>
              </a:rPr>
              <a:t>the</a:t>
            </a:r>
            <a:r>
              <a:rPr lang="en-US" spc="-56" dirty="0">
                <a:latin typeface="Tahoma"/>
                <a:cs typeface="Tahoma"/>
              </a:rPr>
              <a:t> </a:t>
            </a:r>
            <a:r>
              <a:rPr lang="en-US" i="1" dirty="0">
                <a:latin typeface="Calibri"/>
                <a:cs typeface="Calibri"/>
              </a:rPr>
              <a:t>nugget</a:t>
            </a:r>
            <a:r>
              <a:rPr lang="en-US" i="1" spc="71" dirty="0">
                <a:latin typeface="Calibri"/>
                <a:cs typeface="Calibri"/>
              </a:rPr>
              <a:t> </a:t>
            </a:r>
            <a:r>
              <a:rPr lang="en-US" i="1" spc="-16" dirty="0">
                <a:latin typeface="Calibri"/>
                <a:cs typeface="Calibri"/>
              </a:rPr>
              <a:t>parameter</a:t>
            </a:r>
            <a:r>
              <a:rPr lang="en-US" i="1" spc="79" dirty="0">
                <a:latin typeface="Calibri"/>
                <a:cs typeface="Calibri"/>
              </a:rPr>
              <a:t> </a:t>
            </a:r>
            <a:r>
              <a:rPr lang="en-US" spc="-79" dirty="0">
                <a:latin typeface="Cambria"/>
                <a:cs typeface="Cambria"/>
              </a:rPr>
              <a:t>τ</a:t>
            </a:r>
            <a:endParaRPr lang="en-US" dirty="0">
              <a:latin typeface="Cambria"/>
              <a:cs typeface="Cambria"/>
            </a:endParaRPr>
          </a:p>
          <a:p>
            <a:endParaRPr lang="en-US" dirty="0">
              <a:latin typeface="Tahoma"/>
              <a:cs typeface="Tahoma"/>
            </a:endParaRPr>
          </a:p>
          <a:p>
            <a:endParaRPr lang="en-US" spc="-32" dirty="0">
              <a:latin typeface="Tahoma"/>
              <a:cs typeface="Tahoma"/>
            </a:endParaRPr>
          </a:p>
          <a:p>
            <a:endParaRPr lang="en-US" dirty="0">
              <a:latin typeface="Tahoma"/>
              <a:cs typeface="Tahoma"/>
            </a:endParaRPr>
          </a:p>
          <a:p>
            <a:endParaRPr lang="en-US" dirty="0">
              <a:latin typeface="Tahoma"/>
              <a:cs typeface="Tahoma"/>
            </a:endParaRPr>
          </a:p>
          <a:p>
            <a:endParaRPr lang="en-US" dirty="0">
              <a:latin typeface="Tahoma"/>
              <a:cs typeface="Tahoma"/>
            </a:endParaRPr>
          </a:p>
          <a:p>
            <a:endParaRPr lang="en-GB" dirty="0"/>
          </a:p>
        </p:txBody>
      </p:sp>
      <p:graphicFrame>
        <p:nvGraphicFramePr>
          <p:cNvPr id="18" name="Object 17">
            <a:extLst>
              <a:ext uri="{FF2B5EF4-FFF2-40B4-BE49-F238E27FC236}">
                <a16:creationId xmlns:a16="http://schemas.microsoft.com/office/drawing/2014/main" id="{2099BD31-E5B8-4E4C-8DAA-CC2718377A43}"/>
              </a:ext>
            </a:extLst>
          </p:cNvPr>
          <p:cNvGraphicFramePr>
            <a:graphicFrameLocks noChangeAspect="1"/>
          </p:cNvGraphicFramePr>
          <p:nvPr/>
        </p:nvGraphicFramePr>
        <p:xfrm>
          <a:off x="4927600" y="2692400"/>
          <a:ext cx="914400" cy="198438"/>
        </p:xfrm>
        <a:graphic>
          <a:graphicData uri="http://schemas.openxmlformats.org/presentationml/2006/ole">
            <mc:AlternateContent xmlns:mc="http://schemas.openxmlformats.org/markup-compatibility/2006">
              <mc:Choice xmlns:v="urn:schemas-microsoft-com:vml" Requires="v">
                <p:oleObj spid="_x0000_s4106" name="Equation" r:id="rId3" imgW="914400" imgH="198720" progId="Equation.DSMT4">
                  <p:embed/>
                </p:oleObj>
              </mc:Choice>
              <mc:Fallback>
                <p:oleObj name="Equation" r:id="rId3" imgW="914400" imgH="198720" progId="Equation.DSMT4">
                  <p:embed/>
                  <p:pic>
                    <p:nvPicPr>
                      <p:cNvPr id="18" name="Object 17">
                        <a:extLst>
                          <a:ext uri="{FF2B5EF4-FFF2-40B4-BE49-F238E27FC236}">
                            <a16:creationId xmlns:a16="http://schemas.microsoft.com/office/drawing/2014/main" id="{2099BD31-E5B8-4E4C-8DAA-CC2718377A43}"/>
                          </a:ext>
                        </a:extLst>
                      </p:cNvPr>
                      <p:cNvPicPr/>
                      <p:nvPr/>
                    </p:nvPicPr>
                    <p:blipFill>
                      <a:blip r:embed="rId4"/>
                      <a:stretch>
                        <a:fillRect/>
                      </a:stretch>
                    </p:blipFill>
                    <p:spPr>
                      <a:xfrm>
                        <a:off x="4927600" y="2692400"/>
                        <a:ext cx="914400" cy="198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10AE820-AABC-4BE2-898E-D11B019EDA6E}"/>
                  </a:ext>
                </a:extLst>
              </p:cNvPr>
              <p:cNvSpPr txBox="1"/>
              <p:nvPr/>
            </p:nvSpPr>
            <p:spPr>
              <a:xfrm>
                <a:off x="2235327" y="4498458"/>
                <a:ext cx="4411794" cy="586379"/>
              </a:xfrm>
              <a:prstGeom prst="rect">
                <a:avLst/>
              </a:prstGeom>
              <a:noFill/>
            </p:spPr>
            <p:txBody>
              <a:bodyPr wrap="square" lIns="0" tIns="0" rIns="0" bIns="0" rtlCol="0">
                <a:spAutoFit/>
              </a:bodyPr>
              <a:lstStyle/>
              <a:p>
                <a14:m>
                  <m:oMath xmlns:m="http://schemas.openxmlformats.org/officeDocument/2006/math">
                    <m:r>
                      <a:rPr lang="en-GB" sz="2400" i="1" smtClean="0">
                        <a:latin typeface="Cambria Math" panose="02040503050406030204" pitchFamily="18" charset="0"/>
                      </a:rPr>
                      <m:t>𝑘</m:t>
                    </m:r>
                    <m:r>
                      <a:rPr lang="sv-SE" sz="2400" b="0" i="1" smtClean="0">
                        <a:latin typeface="Cambria Math" panose="02040503050406030204" pitchFamily="18" charset="0"/>
                      </a:rPr>
                      <m:t>(</m:t>
                    </m:r>
                    <m:r>
                      <a:rPr lang="sv-SE" sz="2400" b="0" i="1" smtClean="0">
                        <a:latin typeface="Cambria Math" panose="02040503050406030204" pitchFamily="18" charset="0"/>
                      </a:rPr>
                      <m:t>𝐸𝑖</m:t>
                    </m:r>
                    <m:r>
                      <a:rPr lang="sv-SE" sz="2400" b="0" i="1" smtClean="0">
                        <a:latin typeface="Cambria Math" panose="02040503050406030204" pitchFamily="18" charset="0"/>
                      </a:rPr>
                      <m:t>,</m:t>
                    </m:r>
                    <m:r>
                      <a:rPr lang="sv-SE" sz="2400" b="0" i="1" smtClean="0">
                        <a:latin typeface="Cambria Math" panose="02040503050406030204" pitchFamily="18" charset="0"/>
                      </a:rPr>
                      <m:t>𝐸𝑗</m:t>
                    </m:r>
                    <m:r>
                      <a:rPr lang="sv-SE" sz="2400" b="0" i="1" smtClean="0">
                        <a:latin typeface="Cambria Math" panose="02040503050406030204" pitchFamily="18" charset="0"/>
                      </a:rPr>
                      <m:t>)</m:t>
                    </m:r>
                    <m:r>
                      <a:rPr lang="en-GB" sz="2400" i="0">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𝐴</m:t>
                        </m:r>
                      </m:e>
                      <m:sup>
                        <m:r>
                          <a:rPr lang="en-GB" sz="2400" i="0">
                            <a:latin typeface="Cambria Math" panose="02040503050406030204" pitchFamily="18" charset="0"/>
                          </a:rPr>
                          <m:t>2</m:t>
                        </m:r>
                      </m:sup>
                    </m:sSup>
                    <m:sSup>
                      <m:sSupPr>
                        <m:ctrlPr>
                          <a:rPr lang="en-GB" sz="2400" i="1">
                            <a:latin typeface="Cambria Math" panose="02040503050406030204" pitchFamily="18" charset="0"/>
                          </a:rPr>
                        </m:ctrlPr>
                      </m:sSupPr>
                      <m:e>
                        <m:r>
                          <a:rPr lang="en-GB" sz="2400" i="0">
                            <a:latin typeface="Cambria Math" panose="02040503050406030204" pitchFamily="18" charset="0"/>
                          </a:rPr>
                          <m:t>ⅇ</m:t>
                        </m:r>
                      </m:e>
                      <m:sup>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rPr>
                                      <m:t>𝐸</m:t>
                                    </m:r>
                                    <m:r>
                                      <a:rPr lang="sv-SE" sz="2400" b="0" i="1" baseline="-25000" smtClean="0">
                                        <a:latin typeface="Cambria Math" panose="02040503050406030204" pitchFamily="18" charset="0"/>
                                      </a:rPr>
                                      <m:t>𝑖</m:t>
                                    </m:r>
                                    <m:r>
                                      <a:rPr lang="sv-SE" sz="2400" b="0" i="0" smtClean="0">
                                        <a:latin typeface="Cambria Math" panose="02040503050406030204" pitchFamily="18" charset="0"/>
                                      </a:rPr>
                                      <m:t>−</m:t>
                                    </m:r>
                                    <m:r>
                                      <a:rPr lang="sv-SE" sz="2400" b="0" i="1" smtClean="0">
                                        <a:latin typeface="Cambria Math" panose="02040503050406030204" pitchFamily="18" charset="0"/>
                                      </a:rPr>
                                      <m:t>𝐸</m:t>
                                    </m:r>
                                    <m:r>
                                      <a:rPr lang="sv-SE" sz="2400" b="0" i="1" baseline="-25000" smtClean="0">
                                        <a:latin typeface="Cambria Math" panose="02040503050406030204" pitchFamily="18" charset="0"/>
                                      </a:rPr>
                                      <m:t>𝑗</m:t>
                                    </m:r>
                                  </m:num>
                                  <m:den>
                                    <m:r>
                                      <a:rPr lang="en-GB" sz="2400" i="1">
                                        <a:latin typeface="Cambria Math" panose="02040503050406030204" pitchFamily="18" charset="0"/>
                                      </a:rPr>
                                      <m:t>𝜆</m:t>
                                    </m:r>
                                  </m:den>
                                </m:f>
                              </m:e>
                            </m:d>
                          </m:e>
                          <m:sup>
                            <m:r>
                              <a:rPr lang="en-GB" sz="2400" i="0">
                                <a:latin typeface="Cambria Math" panose="02040503050406030204" pitchFamily="18" charset="0"/>
                              </a:rPr>
                              <m:t>2</m:t>
                            </m:r>
                          </m:sup>
                        </m:sSup>
                      </m:sup>
                    </m:sSup>
                  </m:oMath>
                </a14:m>
                <a:r>
                  <a:rPr lang="en-GB" sz="2400" dirty="0"/>
                  <a:t>+</a:t>
                </a:r>
                <a:r>
                  <a:rPr lang="el-GR" sz="2400" dirty="0">
                    <a:latin typeface="Cambria"/>
                    <a:cs typeface="Cambria"/>
                  </a:rPr>
                  <a:t> τ</a:t>
                </a:r>
                <a:r>
                  <a:rPr lang="el-GR" sz="2400" spc="500" dirty="0">
                    <a:latin typeface="Cambria"/>
                    <a:cs typeface="Cambria"/>
                  </a:rPr>
                  <a:t> </a:t>
                </a:r>
                <a:r>
                  <a:rPr lang="el-GR" sz="2400" spc="-40" dirty="0">
                    <a:latin typeface="Cambria"/>
                    <a:cs typeface="Cambria"/>
                  </a:rPr>
                  <a:t>δ</a:t>
                </a:r>
                <a:r>
                  <a:rPr lang="sv-SE" sz="2400" i="1" spc="-59" baseline="-11904" dirty="0">
                    <a:latin typeface="Arial"/>
                    <a:cs typeface="Arial"/>
                  </a:rPr>
                  <a:t>ij</a:t>
                </a:r>
                <a:endParaRPr lang="en-GB" sz="2400" dirty="0"/>
              </a:p>
            </p:txBody>
          </p:sp>
        </mc:Choice>
        <mc:Fallback>
          <p:sp>
            <p:nvSpPr>
              <p:cNvPr id="19" name="TextBox 18">
                <a:extLst>
                  <a:ext uri="{FF2B5EF4-FFF2-40B4-BE49-F238E27FC236}">
                    <a16:creationId xmlns:a16="http://schemas.microsoft.com/office/drawing/2014/main" id="{910AE820-AABC-4BE2-898E-D11B019EDA6E}"/>
                  </a:ext>
                </a:extLst>
              </p:cNvPr>
              <p:cNvSpPr txBox="1">
                <a:spLocks noRot="1" noChangeAspect="1" noMove="1" noResize="1" noEditPoints="1" noAdjustHandles="1" noChangeArrowheads="1" noChangeShapeType="1" noTextEdit="1"/>
              </p:cNvSpPr>
              <p:nvPr/>
            </p:nvSpPr>
            <p:spPr>
              <a:xfrm>
                <a:off x="2235327" y="4498458"/>
                <a:ext cx="4411794" cy="586379"/>
              </a:xfrm>
              <a:prstGeom prst="rect">
                <a:avLst/>
              </a:prstGeom>
              <a:blipFill>
                <a:blip r:embed="rId5"/>
                <a:stretch>
                  <a:fillRect b="-30208"/>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F22DF994-6111-4365-A3E5-50B9D4C06795}"/>
              </a:ext>
            </a:extLst>
          </p:cNvPr>
          <p:cNvSpPr>
            <a:spLocks noGrp="1"/>
          </p:cNvSpPr>
          <p:nvPr>
            <p:ph type="sldNum" sz="quarter" idx="12"/>
          </p:nvPr>
        </p:nvSpPr>
        <p:spPr/>
        <p:txBody>
          <a:bodyPr/>
          <a:lstStyle/>
          <a:p>
            <a:fld id="{442D8877-4C7F-427A-9C07-12C41EAEE3A4}" type="slidenum">
              <a:rPr lang="sv-SE" smtClean="0"/>
              <a:t>12</a:t>
            </a:fld>
            <a:endParaRPr lang="sv-SE"/>
          </a:p>
        </p:txBody>
      </p:sp>
    </p:spTree>
    <p:extLst>
      <p:ext uri="{BB962C8B-B14F-4D97-AF65-F5344CB8AC3E}">
        <p14:creationId xmlns:p14="http://schemas.microsoft.com/office/powerpoint/2010/main" val="2210366206"/>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Treatment</a:t>
            </a:r>
            <a:r>
              <a:rPr spc="587" dirty="0"/>
              <a:t> </a:t>
            </a:r>
            <a:r>
              <a:rPr dirty="0"/>
              <a:t>of</a:t>
            </a:r>
            <a:r>
              <a:rPr spc="587" dirty="0"/>
              <a:t> </a:t>
            </a:r>
            <a:r>
              <a:rPr spc="127" dirty="0"/>
              <a:t>Random</a:t>
            </a:r>
            <a:r>
              <a:rPr spc="587" dirty="0"/>
              <a:t> </a:t>
            </a:r>
            <a:r>
              <a:rPr spc="127" dirty="0"/>
              <a:t>Uncertainties</a:t>
            </a:r>
          </a:p>
        </p:txBody>
      </p:sp>
      <p:sp>
        <p:nvSpPr>
          <p:cNvPr id="19" name="Content Placeholder 18">
            <a:extLst>
              <a:ext uri="{FF2B5EF4-FFF2-40B4-BE49-F238E27FC236}">
                <a16:creationId xmlns:a16="http://schemas.microsoft.com/office/drawing/2014/main" id="{03F84C64-BB07-4070-8794-8487439678F5}"/>
              </a:ext>
            </a:extLst>
          </p:cNvPr>
          <p:cNvSpPr>
            <a:spLocks noGrp="1"/>
          </p:cNvSpPr>
          <p:nvPr>
            <p:ph idx="1"/>
          </p:nvPr>
        </p:nvSpPr>
        <p:spPr/>
        <p:txBody>
          <a:bodyPr/>
          <a:lstStyle/>
          <a:p>
            <a:r>
              <a:rPr lang="en-US" dirty="0">
                <a:latin typeface="Tahoma"/>
                <a:cs typeface="Tahoma"/>
              </a:rPr>
              <a:t>To</a:t>
            </a:r>
            <a:r>
              <a:rPr lang="en-US" spc="-111" dirty="0">
                <a:latin typeface="Tahoma"/>
                <a:cs typeface="Tahoma"/>
              </a:rPr>
              <a:t> </a:t>
            </a:r>
            <a:r>
              <a:rPr lang="en-US" spc="-79" dirty="0">
                <a:latin typeface="Tahoma"/>
                <a:cs typeface="Tahoma"/>
              </a:rPr>
              <a:t>determine</a:t>
            </a:r>
            <a:r>
              <a:rPr lang="en-US" spc="-40" dirty="0">
                <a:latin typeface="Tahoma"/>
                <a:cs typeface="Tahoma"/>
              </a:rPr>
              <a:t> the</a:t>
            </a:r>
            <a:r>
              <a:rPr lang="en-US" spc="-32" dirty="0">
                <a:latin typeface="Tahoma"/>
                <a:cs typeface="Tahoma"/>
              </a:rPr>
              <a:t> </a:t>
            </a:r>
            <a:r>
              <a:rPr lang="en-US" spc="-48" dirty="0">
                <a:latin typeface="Tahoma"/>
                <a:cs typeface="Tahoma"/>
              </a:rPr>
              <a:t>distribution</a:t>
            </a:r>
            <a:r>
              <a:rPr lang="en-US" spc="-32" dirty="0">
                <a:latin typeface="Tahoma"/>
                <a:cs typeface="Tahoma"/>
              </a:rPr>
              <a:t> </a:t>
            </a:r>
            <a:r>
              <a:rPr lang="en-US" dirty="0">
                <a:latin typeface="Tahoma"/>
                <a:cs typeface="Tahoma"/>
              </a:rPr>
              <a:t>of</a:t>
            </a:r>
            <a:r>
              <a:rPr lang="en-US" spc="-24" dirty="0">
                <a:latin typeface="Tahoma"/>
                <a:cs typeface="Tahoma"/>
              </a:rPr>
              <a:t> </a:t>
            </a:r>
            <a:r>
              <a:rPr lang="en-US" spc="-32" dirty="0">
                <a:latin typeface="Tahoma"/>
                <a:cs typeface="Tahoma"/>
              </a:rPr>
              <a:t>data </a:t>
            </a:r>
            <a:r>
              <a:rPr lang="en-US" spc="-79" dirty="0">
                <a:latin typeface="Tahoma"/>
                <a:cs typeface="Tahoma"/>
              </a:rPr>
              <a:t>around</a:t>
            </a:r>
            <a:r>
              <a:rPr lang="en-US" spc="-32" dirty="0">
                <a:latin typeface="Tahoma"/>
                <a:cs typeface="Tahoma"/>
              </a:rPr>
              <a:t> </a:t>
            </a:r>
            <a:r>
              <a:rPr lang="en-US" dirty="0">
                <a:latin typeface="Tahoma"/>
                <a:cs typeface="Tahoma"/>
              </a:rPr>
              <a:t>a</a:t>
            </a:r>
            <a:r>
              <a:rPr lang="en-US" spc="-24" dirty="0">
                <a:latin typeface="Tahoma"/>
                <a:cs typeface="Tahoma"/>
              </a:rPr>
              <a:t> </a:t>
            </a:r>
            <a:r>
              <a:rPr lang="en-US" spc="-71" dirty="0">
                <a:latin typeface="Tahoma"/>
                <a:cs typeface="Tahoma"/>
              </a:rPr>
              <a:t>smooth</a:t>
            </a:r>
            <a:r>
              <a:rPr lang="en-US" spc="-32" dirty="0">
                <a:latin typeface="Tahoma"/>
                <a:cs typeface="Tahoma"/>
              </a:rPr>
              <a:t> </a:t>
            </a:r>
            <a:r>
              <a:rPr lang="en-US" spc="-95" dirty="0">
                <a:latin typeface="Tahoma"/>
                <a:cs typeface="Tahoma"/>
              </a:rPr>
              <a:t>mean</a:t>
            </a:r>
            <a:r>
              <a:rPr lang="en-US" spc="-24" dirty="0">
                <a:latin typeface="Tahoma"/>
                <a:cs typeface="Tahoma"/>
              </a:rPr>
              <a:t> </a:t>
            </a:r>
            <a:r>
              <a:rPr lang="en-US" spc="-48" dirty="0">
                <a:latin typeface="Tahoma"/>
                <a:cs typeface="Tahoma"/>
              </a:rPr>
              <a:t>function,</a:t>
            </a:r>
            <a:r>
              <a:rPr lang="en-US" spc="-32" dirty="0">
                <a:latin typeface="Tahoma"/>
                <a:cs typeface="Tahoma"/>
              </a:rPr>
              <a:t> </a:t>
            </a:r>
            <a:r>
              <a:rPr lang="en-US" spc="-159" dirty="0">
                <a:latin typeface="Tahoma"/>
                <a:cs typeface="Tahoma"/>
              </a:rPr>
              <a:t>we</a:t>
            </a:r>
            <a:r>
              <a:rPr lang="en-US" spc="24" dirty="0">
                <a:latin typeface="Tahoma"/>
                <a:cs typeface="Tahoma"/>
              </a:rPr>
              <a:t> </a:t>
            </a:r>
            <a:r>
              <a:rPr lang="en-US" spc="-71" dirty="0">
                <a:latin typeface="Tahoma"/>
                <a:cs typeface="Tahoma"/>
              </a:rPr>
              <a:t>model</a:t>
            </a:r>
            <a:r>
              <a:rPr lang="en-US" spc="-24" dirty="0">
                <a:latin typeface="Tahoma"/>
                <a:cs typeface="Tahoma"/>
              </a:rPr>
              <a:t> </a:t>
            </a:r>
            <a:r>
              <a:rPr lang="en-US" spc="-40" dirty="0">
                <a:latin typeface="Tahoma"/>
                <a:cs typeface="Tahoma"/>
              </a:rPr>
              <a:t>it </a:t>
            </a:r>
            <a:r>
              <a:rPr lang="en-US" spc="-48" dirty="0">
                <a:latin typeface="Tahoma"/>
                <a:cs typeface="Tahoma"/>
              </a:rPr>
              <a:t>using </a:t>
            </a:r>
            <a:r>
              <a:rPr lang="en-US" dirty="0">
                <a:latin typeface="Tahoma"/>
                <a:cs typeface="Tahoma"/>
              </a:rPr>
              <a:t>a</a:t>
            </a:r>
            <a:r>
              <a:rPr lang="en-US" spc="-32" dirty="0">
                <a:latin typeface="Tahoma"/>
                <a:cs typeface="Tahoma"/>
              </a:rPr>
              <a:t> </a:t>
            </a:r>
            <a:r>
              <a:rPr lang="en-US" i="1" dirty="0">
                <a:latin typeface="Calibri"/>
                <a:cs typeface="Calibri"/>
              </a:rPr>
              <a:t>heteroscedastic</a:t>
            </a:r>
            <a:r>
              <a:rPr lang="en-US" i="1" spc="103" dirty="0">
                <a:latin typeface="Calibri"/>
                <a:cs typeface="Calibri"/>
              </a:rPr>
              <a:t> </a:t>
            </a:r>
            <a:r>
              <a:rPr lang="en-US" i="1" spc="119" dirty="0">
                <a:latin typeface="Calibri"/>
                <a:cs typeface="Calibri"/>
              </a:rPr>
              <a:t>GP</a:t>
            </a:r>
            <a:r>
              <a:rPr lang="en-US" i="1" spc="103" dirty="0">
                <a:latin typeface="Calibri"/>
                <a:cs typeface="Calibri"/>
              </a:rPr>
              <a:t> </a:t>
            </a:r>
            <a:r>
              <a:rPr lang="en-US" sz="2800" spc="-59" baseline="27777" dirty="0">
                <a:latin typeface="Tahoma"/>
                <a:cs typeface="Tahoma"/>
              </a:rPr>
              <a:t>3</a:t>
            </a:r>
            <a:r>
              <a:rPr lang="en-US" spc="-40" dirty="0">
                <a:latin typeface="Tahoma"/>
                <a:cs typeface="Tahoma"/>
              </a:rPr>
              <a:t>.</a:t>
            </a:r>
            <a:endParaRPr lang="en-US" dirty="0">
              <a:latin typeface="Tahoma"/>
              <a:cs typeface="Tahoma"/>
            </a:endParaRPr>
          </a:p>
          <a:p>
            <a:endParaRPr lang="en-US" dirty="0">
              <a:latin typeface="Tahoma"/>
              <a:cs typeface="Tahoma"/>
            </a:endParaRPr>
          </a:p>
          <a:p>
            <a:endParaRPr lang="en-US" dirty="0">
              <a:latin typeface="Tahoma"/>
              <a:cs typeface="Tahoma"/>
            </a:endParaRPr>
          </a:p>
          <a:p>
            <a:endParaRPr lang="en-US" dirty="0">
              <a:latin typeface="Tahoma"/>
              <a:cs typeface="Tahoma"/>
            </a:endParaRPr>
          </a:p>
          <a:p>
            <a:r>
              <a:rPr lang="en-US" dirty="0">
                <a:latin typeface="Tahoma"/>
                <a:cs typeface="Tahoma"/>
              </a:rPr>
              <a:t>The</a:t>
            </a:r>
            <a:r>
              <a:rPr lang="en-US" spc="-48" dirty="0">
                <a:latin typeface="Tahoma"/>
                <a:cs typeface="Tahoma"/>
              </a:rPr>
              <a:t> </a:t>
            </a:r>
            <a:r>
              <a:rPr lang="en-US" i="1" dirty="0">
                <a:latin typeface="Calibri"/>
                <a:cs typeface="Calibri"/>
              </a:rPr>
              <a:t>heteroscedastic</a:t>
            </a:r>
            <a:r>
              <a:rPr lang="en-US" i="1" spc="95" dirty="0">
                <a:latin typeface="Calibri"/>
                <a:cs typeface="Calibri"/>
              </a:rPr>
              <a:t> </a:t>
            </a:r>
            <a:r>
              <a:rPr lang="en-US" i="1" spc="111" dirty="0">
                <a:latin typeface="Calibri"/>
                <a:cs typeface="Calibri"/>
              </a:rPr>
              <a:t>GP</a:t>
            </a:r>
            <a:r>
              <a:rPr lang="en-US" i="1" spc="103" dirty="0">
                <a:latin typeface="Calibri"/>
                <a:cs typeface="Calibri"/>
              </a:rPr>
              <a:t> </a:t>
            </a:r>
            <a:r>
              <a:rPr lang="en-US" spc="-56" dirty="0">
                <a:latin typeface="Tahoma"/>
                <a:cs typeface="Tahoma"/>
              </a:rPr>
              <a:t>introduces</a:t>
            </a:r>
            <a:r>
              <a:rPr lang="en-US" spc="-40" dirty="0">
                <a:latin typeface="Tahoma"/>
                <a:cs typeface="Tahoma"/>
              </a:rPr>
              <a:t> </a:t>
            </a:r>
            <a:r>
              <a:rPr lang="en-US" spc="-32" dirty="0">
                <a:latin typeface="Tahoma"/>
                <a:cs typeface="Tahoma"/>
              </a:rPr>
              <a:t>latent</a:t>
            </a:r>
            <a:r>
              <a:rPr lang="en-US" spc="-48" dirty="0">
                <a:latin typeface="Tahoma"/>
                <a:cs typeface="Tahoma"/>
              </a:rPr>
              <a:t> </a:t>
            </a:r>
            <a:r>
              <a:rPr lang="en-US" spc="-63" dirty="0">
                <a:latin typeface="Tahoma"/>
                <a:cs typeface="Tahoma"/>
              </a:rPr>
              <a:t>variance</a:t>
            </a:r>
            <a:r>
              <a:rPr lang="en-US" spc="-40" dirty="0">
                <a:latin typeface="Tahoma"/>
                <a:cs typeface="Tahoma"/>
              </a:rPr>
              <a:t> </a:t>
            </a:r>
            <a:r>
              <a:rPr lang="en-US" spc="-63" dirty="0">
                <a:latin typeface="Tahoma"/>
                <a:cs typeface="Tahoma"/>
              </a:rPr>
              <a:t>variables,</a:t>
            </a:r>
            <a:r>
              <a:rPr lang="en-US" spc="-32" dirty="0">
                <a:latin typeface="Tahoma"/>
                <a:cs typeface="Tahoma"/>
              </a:rPr>
              <a:t> </a:t>
            </a:r>
            <a:r>
              <a:rPr lang="en-US" spc="-56" dirty="0">
                <a:latin typeface="Tahoma"/>
                <a:cs typeface="Tahoma"/>
              </a:rPr>
              <a:t>placed</a:t>
            </a:r>
            <a:r>
              <a:rPr lang="en-US" spc="-48" dirty="0">
                <a:latin typeface="Tahoma"/>
                <a:cs typeface="Tahoma"/>
              </a:rPr>
              <a:t> </a:t>
            </a:r>
            <a:r>
              <a:rPr lang="en-US" spc="-87" dirty="0">
                <a:latin typeface="Tahoma"/>
                <a:cs typeface="Tahoma"/>
              </a:rPr>
              <a:t>under</a:t>
            </a:r>
            <a:r>
              <a:rPr lang="en-US" spc="-32" dirty="0">
                <a:latin typeface="Tahoma"/>
                <a:cs typeface="Tahoma"/>
              </a:rPr>
              <a:t> </a:t>
            </a:r>
            <a:r>
              <a:rPr lang="en-US" spc="-79" dirty="0">
                <a:latin typeface="Tahoma"/>
                <a:cs typeface="Tahoma"/>
              </a:rPr>
              <a:t>a </a:t>
            </a:r>
            <a:r>
              <a:rPr lang="en-US" dirty="0">
                <a:latin typeface="Tahoma"/>
                <a:cs typeface="Tahoma"/>
              </a:rPr>
              <a:t>GP</a:t>
            </a:r>
            <a:r>
              <a:rPr lang="en-US" spc="-48" dirty="0">
                <a:latin typeface="Tahoma"/>
                <a:cs typeface="Tahoma"/>
              </a:rPr>
              <a:t> </a:t>
            </a:r>
            <a:r>
              <a:rPr lang="en-US" dirty="0">
                <a:latin typeface="Tahoma"/>
                <a:cs typeface="Tahoma"/>
              </a:rPr>
              <a:t>to</a:t>
            </a:r>
            <a:r>
              <a:rPr lang="en-US" spc="-40" dirty="0">
                <a:latin typeface="Tahoma"/>
                <a:cs typeface="Tahoma"/>
              </a:rPr>
              <a:t> </a:t>
            </a:r>
            <a:r>
              <a:rPr lang="en-US" spc="-48" dirty="0">
                <a:latin typeface="Tahoma"/>
                <a:cs typeface="Tahoma"/>
              </a:rPr>
              <a:t>allow</a:t>
            </a:r>
            <a:r>
              <a:rPr lang="en-US" spc="-40" dirty="0">
                <a:latin typeface="Tahoma"/>
                <a:cs typeface="Tahoma"/>
              </a:rPr>
              <a:t> </a:t>
            </a:r>
            <a:r>
              <a:rPr lang="en-US" dirty="0">
                <a:latin typeface="Tahoma"/>
                <a:cs typeface="Tahoma"/>
              </a:rPr>
              <a:t>a</a:t>
            </a:r>
            <a:r>
              <a:rPr lang="en-US" spc="-40" dirty="0">
                <a:latin typeface="Tahoma"/>
                <a:cs typeface="Tahoma"/>
              </a:rPr>
              <a:t> </a:t>
            </a:r>
            <a:r>
              <a:rPr lang="en-US" spc="-56" dirty="0">
                <a:latin typeface="Tahoma"/>
                <a:cs typeface="Tahoma"/>
              </a:rPr>
              <a:t>smoothly</a:t>
            </a:r>
            <a:r>
              <a:rPr lang="en-US" spc="-40" dirty="0">
                <a:latin typeface="Tahoma"/>
                <a:cs typeface="Tahoma"/>
              </a:rPr>
              <a:t> </a:t>
            </a:r>
            <a:r>
              <a:rPr lang="en-US" spc="-79" dirty="0">
                <a:latin typeface="Tahoma"/>
                <a:cs typeface="Tahoma"/>
              </a:rPr>
              <a:t>varying</a:t>
            </a:r>
            <a:r>
              <a:rPr lang="en-US" spc="-32" dirty="0">
                <a:latin typeface="Tahoma"/>
                <a:cs typeface="Tahoma"/>
              </a:rPr>
              <a:t> </a:t>
            </a:r>
            <a:r>
              <a:rPr lang="en-US" i="1" dirty="0">
                <a:latin typeface="Calibri"/>
                <a:cs typeface="Calibri"/>
              </a:rPr>
              <a:t>nugget</a:t>
            </a:r>
            <a:r>
              <a:rPr lang="en-US" i="1" spc="103" dirty="0">
                <a:latin typeface="Calibri"/>
                <a:cs typeface="Calibri"/>
              </a:rPr>
              <a:t> </a:t>
            </a:r>
            <a:r>
              <a:rPr lang="en-US" i="1" spc="-32" dirty="0">
                <a:latin typeface="Calibri"/>
                <a:cs typeface="Calibri"/>
              </a:rPr>
              <a:t>parameter</a:t>
            </a:r>
            <a:r>
              <a:rPr lang="en-US" i="1" spc="103" dirty="0">
                <a:latin typeface="Calibri"/>
                <a:cs typeface="Calibri"/>
              </a:rPr>
              <a:t> </a:t>
            </a:r>
            <a:r>
              <a:rPr lang="en-US" dirty="0">
                <a:latin typeface="Tahoma"/>
                <a:cs typeface="Tahoma"/>
              </a:rPr>
              <a:t>–</a:t>
            </a:r>
            <a:r>
              <a:rPr lang="en-US" spc="-40" dirty="0">
                <a:latin typeface="Tahoma"/>
                <a:cs typeface="Tahoma"/>
              </a:rPr>
              <a:t> </a:t>
            </a:r>
            <a:r>
              <a:rPr lang="en-US" spc="-87" dirty="0">
                <a:latin typeface="Tahoma"/>
                <a:cs typeface="Tahoma"/>
              </a:rPr>
              <a:t>variance</a:t>
            </a:r>
            <a:r>
              <a:rPr lang="en-US" spc="-40" dirty="0">
                <a:latin typeface="Tahoma"/>
                <a:cs typeface="Tahoma"/>
              </a:rPr>
              <a:t> </a:t>
            </a:r>
            <a:r>
              <a:rPr lang="en-US" dirty="0">
                <a:latin typeface="Tahoma"/>
                <a:cs typeface="Tahoma"/>
              </a:rPr>
              <a:t>of</a:t>
            </a:r>
            <a:r>
              <a:rPr lang="en-US" spc="-40" dirty="0">
                <a:latin typeface="Tahoma"/>
                <a:cs typeface="Tahoma"/>
              </a:rPr>
              <a:t> data </a:t>
            </a:r>
            <a:r>
              <a:rPr lang="en-US" spc="-48" dirty="0">
                <a:latin typeface="Tahoma"/>
                <a:cs typeface="Tahoma"/>
              </a:rPr>
              <a:t>around t</a:t>
            </a:r>
            <a:r>
              <a:rPr lang="en-US" spc="-32" dirty="0">
                <a:latin typeface="Tahoma"/>
                <a:cs typeface="Tahoma"/>
              </a:rPr>
              <a:t>he</a:t>
            </a:r>
            <a:r>
              <a:rPr lang="en-US" spc="-63" dirty="0">
                <a:latin typeface="Tahoma"/>
                <a:cs typeface="Tahoma"/>
              </a:rPr>
              <a:t> </a:t>
            </a:r>
            <a:r>
              <a:rPr lang="en-US" spc="-32" dirty="0">
                <a:latin typeface="Tahoma"/>
                <a:cs typeface="Tahoma"/>
              </a:rPr>
              <a:t>mean</a:t>
            </a:r>
            <a:endParaRPr lang="en-US" dirty="0">
              <a:latin typeface="Tahoma"/>
              <a:cs typeface="Tahoma"/>
            </a:endParaRPr>
          </a:p>
          <a:p>
            <a:endParaRPr lang="en-GB" dirty="0"/>
          </a:p>
        </p:txBody>
      </p:sp>
      <p:sp>
        <p:nvSpPr>
          <p:cNvPr id="14" name="object 14"/>
          <p:cNvSpPr txBox="1"/>
          <p:nvPr/>
        </p:nvSpPr>
        <p:spPr>
          <a:xfrm>
            <a:off x="1247733" y="4994758"/>
            <a:ext cx="6648534" cy="263042"/>
          </a:xfrm>
          <a:prstGeom prst="rect">
            <a:avLst/>
          </a:prstGeom>
        </p:spPr>
        <p:txBody>
          <a:bodyPr vert="horz" wrap="square" lIns="0" tIns="19134" rIns="0" bIns="0" rtlCol="0">
            <a:spAutoFit/>
          </a:bodyPr>
          <a:lstStyle/>
          <a:p>
            <a:pPr marL="1632422">
              <a:lnSpc>
                <a:spcPts val="1879"/>
              </a:lnSpc>
              <a:tabLst>
                <a:tab pos="4346413" algn="l"/>
              </a:tabLst>
            </a:pPr>
            <a:r>
              <a:rPr sz="1586" spc="-79" dirty="0">
                <a:latin typeface="Cambria"/>
                <a:cs typeface="Cambria"/>
              </a:rPr>
              <a:t>τ</a:t>
            </a:r>
            <a:r>
              <a:rPr sz="1586" spc="-151" dirty="0">
                <a:latin typeface="Cambria"/>
                <a:cs typeface="Cambria"/>
              </a:rPr>
              <a:t> </a:t>
            </a:r>
            <a:r>
              <a:rPr sz="1665" baseline="31746" dirty="0">
                <a:latin typeface="Tahoma"/>
                <a:cs typeface="Tahoma"/>
              </a:rPr>
              <a:t>2</a:t>
            </a:r>
            <a:r>
              <a:rPr sz="1586" dirty="0">
                <a:latin typeface="Cambria"/>
                <a:cs typeface="Cambria"/>
              </a:rPr>
              <a:t>δ</a:t>
            </a:r>
            <a:r>
              <a:rPr sz="1665" i="1" baseline="-11904" dirty="0">
                <a:latin typeface="Arial"/>
                <a:cs typeface="Arial"/>
              </a:rPr>
              <a:t>ij</a:t>
            </a:r>
            <a:r>
              <a:rPr sz="1665" i="1" spc="619" baseline="-11904" dirty="0">
                <a:latin typeface="Arial"/>
                <a:cs typeface="Arial"/>
              </a:rPr>
              <a:t> </a:t>
            </a:r>
            <a:r>
              <a:rPr sz="1586" spc="87" dirty="0">
                <a:latin typeface="Lucida Sans Unicode"/>
                <a:cs typeface="Lucida Sans Unicode"/>
              </a:rPr>
              <a:t>→</a:t>
            </a:r>
            <a:r>
              <a:rPr sz="1586" spc="8" dirty="0">
                <a:latin typeface="Lucida Sans Unicode"/>
                <a:cs typeface="Lucida Sans Unicode"/>
              </a:rPr>
              <a:t> </a:t>
            </a:r>
            <a:r>
              <a:rPr sz="1586" dirty="0">
                <a:latin typeface="Cambria"/>
                <a:cs typeface="Cambria"/>
              </a:rPr>
              <a:t>δ</a:t>
            </a:r>
            <a:r>
              <a:rPr sz="1586" dirty="0">
                <a:latin typeface="Tahoma"/>
                <a:cs typeface="Tahoma"/>
              </a:rPr>
              <a:t>(</a:t>
            </a:r>
            <a:r>
              <a:rPr sz="1586" i="1" dirty="0">
                <a:latin typeface="Calibri"/>
                <a:cs typeface="Calibri"/>
              </a:rPr>
              <a:t>x</a:t>
            </a:r>
            <a:r>
              <a:rPr sz="1665" baseline="-11904" dirty="0">
                <a:latin typeface="Tahoma"/>
                <a:cs typeface="Tahoma"/>
              </a:rPr>
              <a:t>1</a:t>
            </a:r>
            <a:r>
              <a:rPr sz="1586" dirty="0">
                <a:latin typeface="Tahoma"/>
                <a:cs typeface="Tahoma"/>
              </a:rPr>
              <a:t>)</a:t>
            </a:r>
            <a:r>
              <a:rPr sz="1586" dirty="0">
                <a:latin typeface="Cambria"/>
                <a:cs typeface="Cambria"/>
              </a:rPr>
              <a:t>,</a:t>
            </a:r>
            <a:r>
              <a:rPr sz="1586" spc="-48" dirty="0">
                <a:latin typeface="Cambria"/>
                <a:cs typeface="Cambria"/>
              </a:rPr>
              <a:t> </a:t>
            </a:r>
            <a:r>
              <a:rPr sz="1586" dirty="0">
                <a:latin typeface="Cambria"/>
                <a:cs typeface="Cambria"/>
              </a:rPr>
              <a:t>δ</a:t>
            </a:r>
            <a:r>
              <a:rPr sz="1586" dirty="0">
                <a:latin typeface="Tahoma"/>
                <a:cs typeface="Tahoma"/>
              </a:rPr>
              <a:t>(</a:t>
            </a:r>
            <a:r>
              <a:rPr sz="1586" i="1" dirty="0">
                <a:latin typeface="Calibri"/>
                <a:cs typeface="Calibri"/>
              </a:rPr>
              <a:t>x</a:t>
            </a:r>
            <a:r>
              <a:rPr sz="1665" baseline="-11904" dirty="0">
                <a:latin typeface="Tahoma"/>
                <a:cs typeface="Tahoma"/>
              </a:rPr>
              <a:t>2</a:t>
            </a:r>
            <a:r>
              <a:rPr sz="1586" dirty="0">
                <a:latin typeface="Tahoma"/>
                <a:cs typeface="Tahoma"/>
              </a:rPr>
              <a:t>)</a:t>
            </a:r>
            <a:r>
              <a:rPr sz="1586" dirty="0">
                <a:latin typeface="Cambria"/>
                <a:cs typeface="Cambria"/>
              </a:rPr>
              <a:t>,</a:t>
            </a:r>
            <a:r>
              <a:rPr sz="1586" spc="-48" dirty="0">
                <a:latin typeface="Cambria"/>
                <a:cs typeface="Cambria"/>
              </a:rPr>
              <a:t> </a:t>
            </a:r>
            <a:r>
              <a:rPr sz="1586" spc="111" dirty="0">
                <a:latin typeface="Cambria"/>
                <a:cs typeface="Cambria"/>
              </a:rPr>
              <a:t>...,</a:t>
            </a:r>
            <a:r>
              <a:rPr sz="1586" spc="-40" dirty="0">
                <a:latin typeface="Cambria"/>
                <a:cs typeface="Cambria"/>
              </a:rPr>
              <a:t> </a:t>
            </a:r>
            <a:r>
              <a:rPr sz="1586" spc="-32" dirty="0">
                <a:latin typeface="Cambria"/>
                <a:cs typeface="Cambria"/>
              </a:rPr>
              <a:t>δ</a:t>
            </a:r>
            <a:r>
              <a:rPr sz="1586" spc="-32" dirty="0">
                <a:latin typeface="Tahoma"/>
                <a:cs typeface="Tahoma"/>
              </a:rPr>
              <a:t>(</a:t>
            </a:r>
            <a:r>
              <a:rPr sz="1586" i="1" spc="-32" dirty="0">
                <a:latin typeface="Calibri"/>
                <a:cs typeface="Calibri"/>
              </a:rPr>
              <a:t>x</a:t>
            </a:r>
            <a:r>
              <a:rPr sz="1665" i="1" spc="-48" baseline="-11904" dirty="0">
                <a:latin typeface="Arial"/>
                <a:cs typeface="Arial"/>
              </a:rPr>
              <a:t>n</a:t>
            </a:r>
            <a:r>
              <a:rPr sz="1665" i="1" spc="-297" baseline="-11904" dirty="0">
                <a:latin typeface="Arial"/>
                <a:cs typeface="Arial"/>
              </a:rPr>
              <a:t> </a:t>
            </a:r>
            <a:r>
              <a:rPr sz="1586" spc="-40" dirty="0">
                <a:latin typeface="Tahoma"/>
                <a:cs typeface="Tahoma"/>
              </a:rPr>
              <a:t>)</a:t>
            </a:r>
            <a:r>
              <a:rPr sz="1586" spc="-40" dirty="0">
                <a:latin typeface="Cambria"/>
                <a:cs typeface="Cambria"/>
              </a:rPr>
              <a:t>,</a:t>
            </a:r>
            <a:r>
              <a:rPr sz="1586" dirty="0">
                <a:latin typeface="Cambria"/>
                <a:cs typeface="Cambria"/>
              </a:rPr>
              <a:t>	</a:t>
            </a:r>
            <a:r>
              <a:rPr sz="1586" spc="-32" dirty="0">
                <a:latin typeface="Cambria"/>
                <a:cs typeface="Cambria"/>
              </a:rPr>
              <a:t>δ</a:t>
            </a:r>
            <a:r>
              <a:rPr sz="1586" spc="-32" dirty="0">
                <a:latin typeface="Tahoma"/>
                <a:cs typeface="Tahoma"/>
              </a:rPr>
              <a:t>(</a:t>
            </a:r>
            <a:r>
              <a:rPr sz="1586" i="1" spc="-32" dirty="0">
                <a:latin typeface="Calibri"/>
                <a:cs typeface="Calibri"/>
              </a:rPr>
              <a:t>x</a:t>
            </a:r>
            <a:r>
              <a:rPr sz="1586" i="1" spc="-214" dirty="0">
                <a:latin typeface="Calibri"/>
                <a:cs typeface="Calibri"/>
              </a:rPr>
              <a:t> </a:t>
            </a:r>
            <a:r>
              <a:rPr sz="1586" dirty="0">
                <a:latin typeface="Tahoma"/>
                <a:cs typeface="Tahoma"/>
              </a:rPr>
              <a:t>)</a:t>
            </a:r>
            <a:r>
              <a:rPr sz="1586" spc="-71" dirty="0">
                <a:latin typeface="Tahoma"/>
                <a:cs typeface="Tahoma"/>
              </a:rPr>
              <a:t> </a:t>
            </a:r>
            <a:r>
              <a:rPr sz="1586" dirty="0">
                <a:latin typeface="Lucida Sans Unicode"/>
                <a:cs typeface="Lucida Sans Unicode"/>
              </a:rPr>
              <a:t>∼</a:t>
            </a:r>
            <a:r>
              <a:rPr sz="1586" spc="-71" dirty="0">
                <a:latin typeface="Lucida Sans Unicode"/>
                <a:cs typeface="Lucida Sans Unicode"/>
              </a:rPr>
              <a:t> </a:t>
            </a:r>
            <a:r>
              <a:rPr sz="1586" i="1" spc="79" dirty="0">
                <a:latin typeface="Calibri"/>
                <a:cs typeface="Calibri"/>
              </a:rPr>
              <a:t>GP</a:t>
            </a:r>
            <a:endParaRPr sz="1586" dirty="0">
              <a:latin typeface="Calibri"/>
              <a:cs typeface="Calibri"/>
            </a:endParaRPr>
          </a:p>
        </p:txBody>
      </p:sp>
      <p:sp>
        <p:nvSpPr>
          <p:cNvPr id="15" name="object 15"/>
          <p:cNvSpPr/>
          <p:nvPr/>
        </p:nvSpPr>
        <p:spPr>
          <a:xfrm>
            <a:off x="1141852" y="5500700"/>
            <a:ext cx="2741186" cy="0"/>
          </a:xfrm>
          <a:custGeom>
            <a:avLst/>
            <a:gdLst/>
            <a:ahLst/>
            <a:cxnLst/>
            <a:rect l="l" t="t" r="r" b="b"/>
            <a:pathLst>
              <a:path w="1728470">
                <a:moveTo>
                  <a:pt x="0" y="0"/>
                </a:moveTo>
                <a:lnTo>
                  <a:pt x="1727974" y="0"/>
                </a:lnTo>
              </a:path>
            </a:pathLst>
          </a:custGeom>
          <a:ln w="5054">
            <a:solidFill>
              <a:srgbClr val="000000"/>
            </a:solidFill>
          </a:ln>
        </p:spPr>
        <p:txBody>
          <a:bodyPr wrap="square" lIns="0" tIns="0" rIns="0" bIns="0" rtlCol="0"/>
          <a:lstStyle/>
          <a:p>
            <a:endParaRPr sz="2855"/>
          </a:p>
        </p:txBody>
      </p:sp>
      <p:sp>
        <p:nvSpPr>
          <p:cNvPr id="16" name="object 16"/>
          <p:cNvSpPr txBox="1"/>
          <p:nvPr/>
        </p:nvSpPr>
        <p:spPr>
          <a:xfrm>
            <a:off x="1357965" y="5572862"/>
            <a:ext cx="3447127" cy="214631"/>
          </a:xfrm>
          <a:prstGeom prst="rect">
            <a:avLst/>
          </a:prstGeom>
        </p:spPr>
        <p:txBody>
          <a:bodyPr vert="horz" wrap="square" lIns="0" tIns="19134" rIns="0" bIns="0" rtlCol="0">
            <a:spAutoFit/>
          </a:bodyPr>
          <a:lstStyle/>
          <a:p>
            <a:pPr marL="60423">
              <a:spcBef>
                <a:spcPts val="151"/>
              </a:spcBef>
            </a:pPr>
            <a:r>
              <a:rPr sz="1665" baseline="27777" dirty="0">
                <a:latin typeface="Tahoma"/>
                <a:cs typeface="Tahoma"/>
              </a:rPr>
              <a:t>3</a:t>
            </a:r>
            <a:r>
              <a:rPr sz="1269" dirty="0">
                <a:latin typeface="Tahoma"/>
                <a:cs typeface="Tahoma"/>
              </a:rPr>
              <a:t>https://CRAN.R-</a:t>
            </a:r>
            <a:r>
              <a:rPr sz="1269" spc="-16" dirty="0">
                <a:latin typeface="Tahoma"/>
                <a:cs typeface="Tahoma"/>
              </a:rPr>
              <a:t>project.org/package=hetGP</a:t>
            </a:r>
            <a:endParaRPr sz="1269">
              <a:latin typeface="Tahoma"/>
              <a:cs typeface="Tahoma"/>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C9F72F2-DAD1-48A1-ACB9-6C25FB885C5F}"/>
                  </a:ext>
                </a:extLst>
              </p:cNvPr>
              <p:cNvSpPr txBox="1"/>
              <p:nvPr/>
            </p:nvSpPr>
            <p:spPr>
              <a:xfrm>
                <a:off x="2599195" y="2534645"/>
                <a:ext cx="4411794" cy="586379"/>
              </a:xfrm>
              <a:prstGeom prst="rect">
                <a:avLst/>
              </a:prstGeom>
              <a:noFill/>
            </p:spPr>
            <p:txBody>
              <a:bodyPr wrap="square" lIns="0" tIns="0" rIns="0" bIns="0" rtlCol="0">
                <a:spAutoFit/>
              </a:bodyPr>
              <a:lstStyle/>
              <a:p>
                <a14:m>
                  <m:oMath xmlns:m="http://schemas.openxmlformats.org/officeDocument/2006/math">
                    <m:r>
                      <a:rPr lang="en-GB" sz="2400" i="1" smtClean="0">
                        <a:latin typeface="Cambria Math" panose="02040503050406030204" pitchFamily="18" charset="0"/>
                      </a:rPr>
                      <m:t>𝑘</m:t>
                    </m:r>
                    <m:r>
                      <a:rPr lang="sv-SE" sz="2400" b="0" i="1" smtClean="0">
                        <a:latin typeface="Cambria Math" panose="02040503050406030204" pitchFamily="18" charset="0"/>
                      </a:rPr>
                      <m:t>(</m:t>
                    </m:r>
                    <m:r>
                      <a:rPr lang="sv-SE" sz="2400" b="0" i="1" smtClean="0">
                        <a:latin typeface="Cambria Math" panose="02040503050406030204" pitchFamily="18" charset="0"/>
                      </a:rPr>
                      <m:t>𝐸𝑖</m:t>
                    </m:r>
                    <m:r>
                      <a:rPr lang="sv-SE" sz="2400" b="0" i="1" smtClean="0">
                        <a:latin typeface="Cambria Math" panose="02040503050406030204" pitchFamily="18" charset="0"/>
                      </a:rPr>
                      <m:t>,</m:t>
                    </m:r>
                    <m:r>
                      <a:rPr lang="sv-SE" sz="2400" b="0" i="1" smtClean="0">
                        <a:latin typeface="Cambria Math" panose="02040503050406030204" pitchFamily="18" charset="0"/>
                      </a:rPr>
                      <m:t>𝐸𝑗</m:t>
                    </m:r>
                    <m:r>
                      <a:rPr lang="sv-SE" sz="2400" b="0" i="1" smtClean="0">
                        <a:latin typeface="Cambria Math" panose="02040503050406030204" pitchFamily="18" charset="0"/>
                      </a:rPr>
                      <m:t>)</m:t>
                    </m:r>
                    <m:r>
                      <a:rPr lang="en-GB" sz="2400" i="0">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𝐴</m:t>
                        </m:r>
                      </m:e>
                      <m:sup>
                        <m:r>
                          <a:rPr lang="en-GB" sz="2400" i="0">
                            <a:latin typeface="Cambria Math" panose="02040503050406030204" pitchFamily="18" charset="0"/>
                          </a:rPr>
                          <m:t>2</m:t>
                        </m:r>
                      </m:sup>
                    </m:sSup>
                    <m:sSup>
                      <m:sSupPr>
                        <m:ctrlPr>
                          <a:rPr lang="en-GB" sz="2400" i="1">
                            <a:latin typeface="Cambria Math" panose="02040503050406030204" pitchFamily="18" charset="0"/>
                          </a:rPr>
                        </m:ctrlPr>
                      </m:sSupPr>
                      <m:e>
                        <m:r>
                          <a:rPr lang="en-GB" sz="2400" i="0">
                            <a:latin typeface="Cambria Math" panose="02040503050406030204" pitchFamily="18" charset="0"/>
                          </a:rPr>
                          <m:t>ⅇ</m:t>
                        </m:r>
                      </m:e>
                      <m:sup>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rPr>
                                      <m:t>𝐸</m:t>
                                    </m:r>
                                    <m:r>
                                      <a:rPr lang="sv-SE" sz="2400" b="0" i="1" baseline="-25000" smtClean="0">
                                        <a:latin typeface="Cambria Math" panose="02040503050406030204" pitchFamily="18" charset="0"/>
                                      </a:rPr>
                                      <m:t>𝑖</m:t>
                                    </m:r>
                                    <m:r>
                                      <a:rPr lang="sv-SE" sz="2400" b="0" i="0" smtClean="0">
                                        <a:latin typeface="Cambria Math" panose="02040503050406030204" pitchFamily="18" charset="0"/>
                                      </a:rPr>
                                      <m:t>−</m:t>
                                    </m:r>
                                    <m:r>
                                      <a:rPr lang="sv-SE" sz="2400" b="0" i="1" smtClean="0">
                                        <a:latin typeface="Cambria Math" panose="02040503050406030204" pitchFamily="18" charset="0"/>
                                      </a:rPr>
                                      <m:t>𝐸</m:t>
                                    </m:r>
                                    <m:r>
                                      <a:rPr lang="sv-SE" sz="2400" b="0" i="1" baseline="-25000" smtClean="0">
                                        <a:latin typeface="Cambria Math" panose="02040503050406030204" pitchFamily="18" charset="0"/>
                                      </a:rPr>
                                      <m:t>𝑗</m:t>
                                    </m:r>
                                  </m:num>
                                  <m:den>
                                    <m:r>
                                      <a:rPr lang="en-GB" sz="2400" i="1">
                                        <a:latin typeface="Cambria Math" panose="02040503050406030204" pitchFamily="18" charset="0"/>
                                      </a:rPr>
                                      <m:t>𝜆</m:t>
                                    </m:r>
                                  </m:den>
                                </m:f>
                              </m:e>
                            </m:d>
                          </m:e>
                          <m:sup>
                            <m:r>
                              <a:rPr lang="en-GB" sz="2400" i="0">
                                <a:latin typeface="Cambria Math" panose="02040503050406030204" pitchFamily="18" charset="0"/>
                              </a:rPr>
                              <m:t>2</m:t>
                            </m:r>
                          </m:sup>
                        </m:sSup>
                      </m:sup>
                    </m:sSup>
                  </m:oMath>
                </a14:m>
                <a:r>
                  <a:rPr lang="en-GB" sz="2400" dirty="0"/>
                  <a:t>+</a:t>
                </a:r>
                <a:r>
                  <a:rPr lang="el-GR" sz="2400" dirty="0">
                    <a:latin typeface="Cambria"/>
                    <a:cs typeface="Cambria"/>
                  </a:rPr>
                  <a:t> τ</a:t>
                </a:r>
                <a:r>
                  <a:rPr lang="el-GR" sz="2400" spc="500" dirty="0">
                    <a:latin typeface="Cambria"/>
                    <a:cs typeface="Cambria"/>
                  </a:rPr>
                  <a:t> </a:t>
                </a:r>
                <a:r>
                  <a:rPr lang="el-GR" sz="2400" spc="-40" dirty="0">
                    <a:latin typeface="Cambria"/>
                    <a:cs typeface="Cambria"/>
                  </a:rPr>
                  <a:t>δ</a:t>
                </a:r>
                <a:r>
                  <a:rPr lang="sv-SE" sz="2400" i="1" spc="-59" baseline="-11904" dirty="0">
                    <a:latin typeface="Arial"/>
                    <a:cs typeface="Arial"/>
                  </a:rPr>
                  <a:t>ij</a:t>
                </a:r>
                <a:endParaRPr lang="en-GB" sz="2400" dirty="0"/>
              </a:p>
            </p:txBody>
          </p:sp>
        </mc:Choice>
        <mc:Fallback>
          <p:sp>
            <p:nvSpPr>
              <p:cNvPr id="18" name="TextBox 17">
                <a:extLst>
                  <a:ext uri="{FF2B5EF4-FFF2-40B4-BE49-F238E27FC236}">
                    <a16:creationId xmlns:a16="http://schemas.microsoft.com/office/drawing/2014/main" id="{2C9F72F2-DAD1-48A1-ACB9-6C25FB885C5F}"/>
                  </a:ext>
                </a:extLst>
              </p:cNvPr>
              <p:cNvSpPr txBox="1">
                <a:spLocks noRot="1" noChangeAspect="1" noMove="1" noResize="1" noEditPoints="1" noAdjustHandles="1" noChangeArrowheads="1" noChangeShapeType="1" noTextEdit="1"/>
              </p:cNvSpPr>
              <p:nvPr/>
            </p:nvSpPr>
            <p:spPr>
              <a:xfrm>
                <a:off x="2599195" y="2534645"/>
                <a:ext cx="4411794" cy="586379"/>
              </a:xfrm>
              <a:prstGeom prst="rect">
                <a:avLst/>
              </a:prstGeom>
              <a:blipFill>
                <a:blip r:embed="rId2"/>
                <a:stretch>
                  <a:fillRect b="-30208"/>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1ADD7022-3E59-4300-AB72-B551E677F40C}"/>
              </a:ext>
            </a:extLst>
          </p:cNvPr>
          <p:cNvSpPr>
            <a:spLocks noGrp="1"/>
          </p:cNvSpPr>
          <p:nvPr>
            <p:ph type="sldNum" sz="quarter" idx="12"/>
          </p:nvPr>
        </p:nvSpPr>
        <p:spPr/>
        <p:txBody>
          <a:bodyPr/>
          <a:lstStyle/>
          <a:p>
            <a:fld id="{442D8877-4C7F-427A-9C07-12C41EAEE3A4}" type="slidenum">
              <a:rPr lang="sv-SE" smtClean="0"/>
              <a:t>13</a:t>
            </a:fld>
            <a:endParaRPr lang="sv-SE"/>
          </a:p>
        </p:txBody>
      </p:sp>
    </p:spTree>
    <p:extLst>
      <p:ext uri="{BB962C8B-B14F-4D97-AF65-F5344CB8AC3E}">
        <p14:creationId xmlns:p14="http://schemas.microsoft.com/office/powerpoint/2010/main" val="3793593974"/>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Treatment</a:t>
            </a:r>
            <a:r>
              <a:rPr spc="587" dirty="0"/>
              <a:t> </a:t>
            </a:r>
            <a:r>
              <a:rPr dirty="0"/>
              <a:t>of</a:t>
            </a:r>
            <a:r>
              <a:rPr spc="587" dirty="0"/>
              <a:t> </a:t>
            </a:r>
            <a:r>
              <a:rPr spc="127" dirty="0"/>
              <a:t>Random</a:t>
            </a:r>
            <a:r>
              <a:rPr spc="587" dirty="0"/>
              <a:t> </a:t>
            </a:r>
            <a:r>
              <a:rPr spc="127" dirty="0"/>
              <a:t>Uncertainties</a:t>
            </a:r>
          </a:p>
        </p:txBody>
      </p:sp>
      <p:grpSp>
        <p:nvGrpSpPr>
          <p:cNvPr id="3" name="object 3"/>
          <p:cNvGrpSpPr/>
          <p:nvPr/>
        </p:nvGrpSpPr>
        <p:grpSpPr>
          <a:xfrm>
            <a:off x="1793945" y="2093410"/>
            <a:ext cx="3762333" cy="2291035"/>
            <a:chOff x="1131182" y="780261"/>
            <a:chExt cx="2372360" cy="1444625"/>
          </a:xfrm>
        </p:grpSpPr>
        <p:sp>
          <p:nvSpPr>
            <p:cNvPr id="4" name="object 4"/>
            <p:cNvSpPr/>
            <p:nvPr/>
          </p:nvSpPr>
          <p:spPr>
            <a:xfrm>
              <a:off x="1167837" y="786405"/>
              <a:ext cx="2329815" cy="1401445"/>
            </a:xfrm>
            <a:custGeom>
              <a:avLst/>
              <a:gdLst/>
              <a:ahLst/>
              <a:cxnLst/>
              <a:rect l="l" t="t" r="r" b="b"/>
              <a:pathLst>
                <a:path w="2329815" h="1401445">
                  <a:moveTo>
                    <a:pt x="0" y="1281104"/>
                  </a:moveTo>
                  <a:lnTo>
                    <a:pt x="2329301" y="1281104"/>
                  </a:lnTo>
                </a:path>
                <a:path w="2329815" h="1401445">
                  <a:moveTo>
                    <a:pt x="0" y="903691"/>
                  </a:moveTo>
                  <a:lnTo>
                    <a:pt x="2329301" y="903691"/>
                  </a:lnTo>
                </a:path>
                <a:path w="2329815" h="1401445">
                  <a:moveTo>
                    <a:pt x="0" y="526166"/>
                  </a:moveTo>
                  <a:lnTo>
                    <a:pt x="2329301" y="526166"/>
                  </a:lnTo>
                </a:path>
                <a:path w="2329815" h="1401445">
                  <a:moveTo>
                    <a:pt x="0" y="148640"/>
                  </a:moveTo>
                  <a:lnTo>
                    <a:pt x="2329301" y="148640"/>
                  </a:lnTo>
                </a:path>
                <a:path w="2329815" h="1401445">
                  <a:moveTo>
                    <a:pt x="370596" y="1401246"/>
                  </a:moveTo>
                  <a:lnTo>
                    <a:pt x="370596" y="0"/>
                  </a:lnTo>
                </a:path>
                <a:path w="2329815" h="1401445">
                  <a:moveTo>
                    <a:pt x="900003" y="1401246"/>
                  </a:moveTo>
                  <a:lnTo>
                    <a:pt x="900003" y="0"/>
                  </a:lnTo>
                </a:path>
                <a:path w="2329815" h="1401445">
                  <a:moveTo>
                    <a:pt x="1429410" y="1401246"/>
                  </a:moveTo>
                  <a:lnTo>
                    <a:pt x="1429410" y="0"/>
                  </a:lnTo>
                </a:path>
                <a:path w="2329815" h="1401445">
                  <a:moveTo>
                    <a:pt x="1958705" y="1401246"/>
                  </a:moveTo>
                  <a:lnTo>
                    <a:pt x="1958705" y="0"/>
                  </a:lnTo>
                </a:path>
              </a:pathLst>
            </a:custGeom>
            <a:ln w="5923">
              <a:solidFill>
                <a:srgbClr val="EBEBEB"/>
              </a:solidFill>
            </a:ln>
          </p:spPr>
          <p:txBody>
            <a:bodyPr wrap="square" lIns="0" tIns="0" rIns="0" bIns="0" rtlCol="0"/>
            <a:lstStyle/>
            <a:p>
              <a:endParaRPr sz="2855"/>
            </a:p>
          </p:txBody>
        </p:sp>
        <p:sp>
          <p:nvSpPr>
            <p:cNvPr id="5" name="object 5"/>
            <p:cNvSpPr/>
            <p:nvPr/>
          </p:nvSpPr>
          <p:spPr>
            <a:xfrm>
              <a:off x="1167837" y="786405"/>
              <a:ext cx="2329815" cy="1401445"/>
            </a:xfrm>
            <a:custGeom>
              <a:avLst/>
              <a:gdLst/>
              <a:ahLst/>
              <a:cxnLst/>
              <a:rect l="l" t="t" r="r" b="b"/>
              <a:pathLst>
                <a:path w="2329815" h="1401445">
                  <a:moveTo>
                    <a:pt x="0" y="1092342"/>
                  </a:moveTo>
                  <a:lnTo>
                    <a:pt x="2329301" y="1092342"/>
                  </a:lnTo>
                </a:path>
                <a:path w="2329815" h="1401445">
                  <a:moveTo>
                    <a:pt x="0" y="714928"/>
                  </a:moveTo>
                  <a:lnTo>
                    <a:pt x="2329301" y="714928"/>
                  </a:lnTo>
                </a:path>
                <a:path w="2329815" h="1401445">
                  <a:moveTo>
                    <a:pt x="0" y="337403"/>
                  </a:moveTo>
                  <a:lnTo>
                    <a:pt x="2329301" y="337403"/>
                  </a:lnTo>
                </a:path>
                <a:path w="2329815" h="1401445">
                  <a:moveTo>
                    <a:pt x="105948" y="1401246"/>
                  </a:moveTo>
                  <a:lnTo>
                    <a:pt x="105948" y="0"/>
                  </a:lnTo>
                </a:path>
                <a:path w="2329815" h="1401445">
                  <a:moveTo>
                    <a:pt x="635355" y="1401246"/>
                  </a:moveTo>
                  <a:lnTo>
                    <a:pt x="635355" y="0"/>
                  </a:lnTo>
                </a:path>
                <a:path w="2329815" h="1401445">
                  <a:moveTo>
                    <a:pt x="1164650" y="1401246"/>
                  </a:moveTo>
                  <a:lnTo>
                    <a:pt x="1164650" y="0"/>
                  </a:lnTo>
                </a:path>
                <a:path w="2329815" h="1401445">
                  <a:moveTo>
                    <a:pt x="1694058" y="1401246"/>
                  </a:moveTo>
                  <a:lnTo>
                    <a:pt x="1694058" y="0"/>
                  </a:lnTo>
                </a:path>
                <a:path w="2329815" h="1401445">
                  <a:moveTo>
                    <a:pt x="2223465" y="1401246"/>
                  </a:moveTo>
                  <a:lnTo>
                    <a:pt x="2223465" y="0"/>
                  </a:lnTo>
                </a:path>
              </a:pathLst>
            </a:custGeom>
            <a:ln w="11958">
              <a:solidFill>
                <a:srgbClr val="EBEBEB"/>
              </a:solidFill>
            </a:ln>
          </p:spPr>
          <p:txBody>
            <a:bodyPr wrap="square" lIns="0" tIns="0" rIns="0" bIns="0" rtlCol="0"/>
            <a:lstStyle/>
            <a:p>
              <a:endParaRPr sz="2855"/>
            </a:p>
          </p:txBody>
        </p:sp>
        <p:sp>
          <p:nvSpPr>
            <p:cNvPr id="6" name="object 6"/>
            <p:cNvSpPr/>
            <p:nvPr/>
          </p:nvSpPr>
          <p:spPr>
            <a:xfrm>
              <a:off x="1374481" y="13543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 name="object 7"/>
            <p:cNvSpPr/>
            <p:nvPr/>
          </p:nvSpPr>
          <p:spPr>
            <a:xfrm>
              <a:off x="1374481" y="13543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 name="object 8"/>
            <p:cNvSpPr/>
            <p:nvPr/>
          </p:nvSpPr>
          <p:spPr>
            <a:xfrm>
              <a:off x="1374481" y="12869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 name="object 9"/>
            <p:cNvSpPr/>
            <p:nvPr/>
          </p:nvSpPr>
          <p:spPr>
            <a:xfrm>
              <a:off x="1374481" y="12869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 name="object 10"/>
            <p:cNvSpPr/>
            <p:nvPr/>
          </p:nvSpPr>
          <p:spPr>
            <a:xfrm>
              <a:off x="1374593" y="137370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 name="object 11"/>
            <p:cNvSpPr/>
            <p:nvPr/>
          </p:nvSpPr>
          <p:spPr>
            <a:xfrm>
              <a:off x="1374593" y="13737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 name="object 12"/>
            <p:cNvSpPr/>
            <p:nvPr/>
          </p:nvSpPr>
          <p:spPr>
            <a:xfrm>
              <a:off x="1374593" y="154402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 name="object 13"/>
            <p:cNvSpPr/>
            <p:nvPr/>
          </p:nvSpPr>
          <p:spPr>
            <a:xfrm>
              <a:off x="1374593" y="15440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4" name="object 14"/>
            <p:cNvSpPr/>
            <p:nvPr/>
          </p:nvSpPr>
          <p:spPr>
            <a:xfrm>
              <a:off x="1374593" y="153195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5" name="object 15"/>
            <p:cNvSpPr/>
            <p:nvPr/>
          </p:nvSpPr>
          <p:spPr>
            <a:xfrm>
              <a:off x="1374593" y="153195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 name="object 16"/>
            <p:cNvSpPr/>
            <p:nvPr/>
          </p:nvSpPr>
          <p:spPr>
            <a:xfrm>
              <a:off x="1374705" y="151932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 name="object 17"/>
            <p:cNvSpPr/>
            <p:nvPr/>
          </p:nvSpPr>
          <p:spPr>
            <a:xfrm>
              <a:off x="1374705" y="15193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8" name="object 18"/>
            <p:cNvSpPr/>
            <p:nvPr/>
          </p:nvSpPr>
          <p:spPr>
            <a:xfrm>
              <a:off x="1374705" y="155084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 name="object 19"/>
            <p:cNvSpPr/>
            <p:nvPr/>
          </p:nvSpPr>
          <p:spPr>
            <a:xfrm>
              <a:off x="1374705" y="155084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 name="object 20"/>
            <p:cNvSpPr/>
            <p:nvPr/>
          </p:nvSpPr>
          <p:spPr>
            <a:xfrm>
              <a:off x="1374705" y="157219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 name="object 21"/>
            <p:cNvSpPr/>
            <p:nvPr/>
          </p:nvSpPr>
          <p:spPr>
            <a:xfrm>
              <a:off x="1374705" y="15721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 name="object 22"/>
            <p:cNvSpPr/>
            <p:nvPr/>
          </p:nvSpPr>
          <p:spPr>
            <a:xfrm>
              <a:off x="1374705" y="161432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3" name="object 23"/>
            <p:cNvSpPr/>
            <p:nvPr/>
          </p:nvSpPr>
          <p:spPr>
            <a:xfrm>
              <a:off x="1374705" y="161432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 name="object 24"/>
            <p:cNvSpPr/>
            <p:nvPr/>
          </p:nvSpPr>
          <p:spPr>
            <a:xfrm>
              <a:off x="1374816" y="159633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 name="object 25"/>
            <p:cNvSpPr/>
            <p:nvPr/>
          </p:nvSpPr>
          <p:spPr>
            <a:xfrm>
              <a:off x="1374816" y="159633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6" name="object 26"/>
            <p:cNvSpPr/>
            <p:nvPr/>
          </p:nvSpPr>
          <p:spPr>
            <a:xfrm>
              <a:off x="1374816" y="15805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 name="object 27"/>
            <p:cNvSpPr/>
            <p:nvPr/>
          </p:nvSpPr>
          <p:spPr>
            <a:xfrm>
              <a:off x="1374816" y="15805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 name="object 28"/>
            <p:cNvSpPr/>
            <p:nvPr/>
          </p:nvSpPr>
          <p:spPr>
            <a:xfrm>
              <a:off x="1374816" y="153799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9" name="object 29"/>
            <p:cNvSpPr/>
            <p:nvPr/>
          </p:nvSpPr>
          <p:spPr>
            <a:xfrm>
              <a:off x="1374816" y="153799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 name="object 30"/>
            <p:cNvSpPr/>
            <p:nvPr/>
          </p:nvSpPr>
          <p:spPr>
            <a:xfrm>
              <a:off x="1374816" y="15033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1" name="object 31"/>
            <p:cNvSpPr/>
            <p:nvPr/>
          </p:nvSpPr>
          <p:spPr>
            <a:xfrm>
              <a:off x="1374816" y="150334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 name="object 32"/>
            <p:cNvSpPr/>
            <p:nvPr/>
          </p:nvSpPr>
          <p:spPr>
            <a:xfrm>
              <a:off x="1374928" y="148434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 name="object 33"/>
            <p:cNvSpPr/>
            <p:nvPr/>
          </p:nvSpPr>
          <p:spPr>
            <a:xfrm>
              <a:off x="1374928" y="14843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 name="object 34"/>
            <p:cNvSpPr/>
            <p:nvPr/>
          </p:nvSpPr>
          <p:spPr>
            <a:xfrm>
              <a:off x="1374928" y="149094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 name="object 35"/>
            <p:cNvSpPr/>
            <p:nvPr/>
          </p:nvSpPr>
          <p:spPr>
            <a:xfrm>
              <a:off x="1374928" y="1490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6" name="object 36"/>
            <p:cNvSpPr/>
            <p:nvPr/>
          </p:nvSpPr>
          <p:spPr>
            <a:xfrm>
              <a:off x="1374928" y="15220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 name="object 37"/>
            <p:cNvSpPr/>
            <p:nvPr/>
          </p:nvSpPr>
          <p:spPr>
            <a:xfrm>
              <a:off x="1374928" y="15220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 name="object 38"/>
            <p:cNvSpPr/>
            <p:nvPr/>
          </p:nvSpPr>
          <p:spPr>
            <a:xfrm>
              <a:off x="1375040" y="15566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 name="object 39"/>
            <p:cNvSpPr/>
            <p:nvPr/>
          </p:nvSpPr>
          <p:spPr>
            <a:xfrm>
              <a:off x="1375040" y="15566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 name="object 40"/>
            <p:cNvSpPr/>
            <p:nvPr/>
          </p:nvSpPr>
          <p:spPr>
            <a:xfrm>
              <a:off x="1375040" y="157442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 name="object 41"/>
            <p:cNvSpPr/>
            <p:nvPr/>
          </p:nvSpPr>
          <p:spPr>
            <a:xfrm>
              <a:off x="1375040" y="15744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 name="object 42"/>
            <p:cNvSpPr/>
            <p:nvPr/>
          </p:nvSpPr>
          <p:spPr>
            <a:xfrm>
              <a:off x="1375040" y="16448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3" name="object 43"/>
            <p:cNvSpPr/>
            <p:nvPr/>
          </p:nvSpPr>
          <p:spPr>
            <a:xfrm>
              <a:off x="1375040" y="16448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 name="object 44"/>
            <p:cNvSpPr/>
            <p:nvPr/>
          </p:nvSpPr>
          <p:spPr>
            <a:xfrm>
              <a:off x="1375040" y="169825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5" name="object 45"/>
            <p:cNvSpPr/>
            <p:nvPr/>
          </p:nvSpPr>
          <p:spPr>
            <a:xfrm>
              <a:off x="1375040" y="169825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 name="object 46"/>
            <p:cNvSpPr/>
            <p:nvPr/>
          </p:nvSpPr>
          <p:spPr>
            <a:xfrm>
              <a:off x="1375152" y="173144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 name="object 47"/>
            <p:cNvSpPr/>
            <p:nvPr/>
          </p:nvSpPr>
          <p:spPr>
            <a:xfrm>
              <a:off x="1375152" y="173144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 name="object 48"/>
            <p:cNvSpPr/>
            <p:nvPr/>
          </p:nvSpPr>
          <p:spPr>
            <a:xfrm>
              <a:off x="1375152" y="17644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9" name="object 49"/>
            <p:cNvSpPr/>
            <p:nvPr/>
          </p:nvSpPr>
          <p:spPr>
            <a:xfrm>
              <a:off x="1375152" y="17644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 name="object 50"/>
            <p:cNvSpPr/>
            <p:nvPr/>
          </p:nvSpPr>
          <p:spPr>
            <a:xfrm>
              <a:off x="1375152" y="18128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1" name="object 51"/>
            <p:cNvSpPr/>
            <p:nvPr/>
          </p:nvSpPr>
          <p:spPr>
            <a:xfrm>
              <a:off x="1375152" y="181280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 name="object 52"/>
            <p:cNvSpPr/>
            <p:nvPr/>
          </p:nvSpPr>
          <p:spPr>
            <a:xfrm>
              <a:off x="1375263" y="189450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 name="object 53"/>
            <p:cNvSpPr/>
            <p:nvPr/>
          </p:nvSpPr>
          <p:spPr>
            <a:xfrm>
              <a:off x="1375263" y="18945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4" name="object 54"/>
            <p:cNvSpPr/>
            <p:nvPr/>
          </p:nvSpPr>
          <p:spPr>
            <a:xfrm>
              <a:off x="1375263" y="191294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 name="object 55"/>
            <p:cNvSpPr/>
            <p:nvPr/>
          </p:nvSpPr>
          <p:spPr>
            <a:xfrm>
              <a:off x="1375263" y="191294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6" name="object 56"/>
            <p:cNvSpPr/>
            <p:nvPr/>
          </p:nvSpPr>
          <p:spPr>
            <a:xfrm>
              <a:off x="1375263" y="19508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 name="object 57"/>
            <p:cNvSpPr/>
            <p:nvPr/>
          </p:nvSpPr>
          <p:spPr>
            <a:xfrm>
              <a:off x="1375263" y="19508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 name="object 58"/>
            <p:cNvSpPr/>
            <p:nvPr/>
          </p:nvSpPr>
          <p:spPr>
            <a:xfrm>
              <a:off x="1375375" y="19743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 name="object 59"/>
            <p:cNvSpPr/>
            <p:nvPr/>
          </p:nvSpPr>
          <p:spPr>
            <a:xfrm>
              <a:off x="1375375" y="19743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0" name="object 60"/>
            <p:cNvSpPr/>
            <p:nvPr/>
          </p:nvSpPr>
          <p:spPr>
            <a:xfrm>
              <a:off x="1375375" y="183080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 name="object 61"/>
            <p:cNvSpPr/>
            <p:nvPr/>
          </p:nvSpPr>
          <p:spPr>
            <a:xfrm>
              <a:off x="1375375" y="18308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2" name="object 62"/>
            <p:cNvSpPr/>
            <p:nvPr/>
          </p:nvSpPr>
          <p:spPr>
            <a:xfrm>
              <a:off x="1375375" y="17646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 name="object 63"/>
            <p:cNvSpPr/>
            <p:nvPr/>
          </p:nvSpPr>
          <p:spPr>
            <a:xfrm>
              <a:off x="1375375" y="176464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 name="object 64"/>
            <p:cNvSpPr/>
            <p:nvPr/>
          </p:nvSpPr>
          <p:spPr>
            <a:xfrm>
              <a:off x="1375487" y="164204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 name="object 65"/>
            <p:cNvSpPr/>
            <p:nvPr/>
          </p:nvSpPr>
          <p:spPr>
            <a:xfrm>
              <a:off x="1375487" y="16420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6" name="object 66"/>
            <p:cNvSpPr/>
            <p:nvPr/>
          </p:nvSpPr>
          <p:spPr>
            <a:xfrm>
              <a:off x="1375487" y="163745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 name="object 67"/>
            <p:cNvSpPr/>
            <p:nvPr/>
          </p:nvSpPr>
          <p:spPr>
            <a:xfrm>
              <a:off x="1375487" y="16374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 name="object 68"/>
            <p:cNvSpPr/>
            <p:nvPr/>
          </p:nvSpPr>
          <p:spPr>
            <a:xfrm>
              <a:off x="1375487" y="16279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 name="object 69"/>
            <p:cNvSpPr/>
            <p:nvPr/>
          </p:nvSpPr>
          <p:spPr>
            <a:xfrm>
              <a:off x="1375487" y="16279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0" name="object 70"/>
            <p:cNvSpPr/>
            <p:nvPr/>
          </p:nvSpPr>
          <p:spPr>
            <a:xfrm>
              <a:off x="1375487" y="16111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1" name="object 71"/>
            <p:cNvSpPr/>
            <p:nvPr/>
          </p:nvSpPr>
          <p:spPr>
            <a:xfrm>
              <a:off x="1375487" y="161119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 name="object 72"/>
            <p:cNvSpPr/>
            <p:nvPr/>
          </p:nvSpPr>
          <p:spPr>
            <a:xfrm>
              <a:off x="1375599" y="164427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 name="object 73"/>
            <p:cNvSpPr/>
            <p:nvPr/>
          </p:nvSpPr>
          <p:spPr>
            <a:xfrm>
              <a:off x="1375599" y="16442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 name="object 74"/>
            <p:cNvSpPr/>
            <p:nvPr/>
          </p:nvSpPr>
          <p:spPr>
            <a:xfrm>
              <a:off x="1375599" y="168093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 name="object 75"/>
            <p:cNvSpPr/>
            <p:nvPr/>
          </p:nvSpPr>
          <p:spPr>
            <a:xfrm>
              <a:off x="1375599" y="16809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 name="object 76"/>
            <p:cNvSpPr/>
            <p:nvPr/>
          </p:nvSpPr>
          <p:spPr>
            <a:xfrm>
              <a:off x="1375710" y="172049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 name="object 77"/>
            <p:cNvSpPr/>
            <p:nvPr/>
          </p:nvSpPr>
          <p:spPr>
            <a:xfrm>
              <a:off x="1375710" y="172049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8" name="object 78"/>
            <p:cNvSpPr/>
            <p:nvPr/>
          </p:nvSpPr>
          <p:spPr>
            <a:xfrm>
              <a:off x="1375710" y="17388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 name="object 79"/>
            <p:cNvSpPr/>
            <p:nvPr/>
          </p:nvSpPr>
          <p:spPr>
            <a:xfrm>
              <a:off x="1375710" y="17388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 name="object 80"/>
            <p:cNvSpPr/>
            <p:nvPr/>
          </p:nvSpPr>
          <p:spPr>
            <a:xfrm>
              <a:off x="1375710" y="178866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1" name="object 81"/>
            <p:cNvSpPr/>
            <p:nvPr/>
          </p:nvSpPr>
          <p:spPr>
            <a:xfrm>
              <a:off x="1375710" y="17886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 name="object 82"/>
            <p:cNvSpPr/>
            <p:nvPr/>
          </p:nvSpPr>
          <p:spPr>
            <a:xfrm>
              <a:off x="1375710" y="18017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3" name="object 83"/>
            <p:cNvSpPr/>
            <p:nvPr/>
          </p:nvSpPr>
          <p:spPr>
            <a:xfrm>
              <a:off x="1375710" y="18017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 name="object 84"/>
            <p:cNvSpPr/>
            <p:nvPr/>
          </p:nvSpPr>
          <p:spPr>
            <a:xfrm>
              <a:off x="1375822" y="185449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 name="object 85"/>
            <p:cNvSpPr/>
            <p:nvPr/>
          </p:nvSpPr>
          <p:spPr>
            <a:xfrm>
              <a:off x="1375822" y="185449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 name="object 86"/>
            <p:cNvSpPr/>
            <p:nvPr/>
          </p:nvSpPr>
          <p:spPr>
            <a:xfrm>
              <a:off x="1375822" y="18263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 name="object 87"/>
            <p:cNvSpPr/>
            <p:nvPr/>
          </p:nvSpPr>
          <p:spPr>
            <a:xfrm>
              <a:off x="1375822" y="18263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 name="object 88"/>
            <p:cNvSpPr/>
            <p:nvPr/>
          </p:nvSpPr>
          <p:spPr>
            <a:xfrm>
              <a:off x="1375822" y="18206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9" name="object 89"/>
            <p:cNvSpPr/>
            <p:nvPr/>
          </p:nvSpPr>
          <p:spPr>
            <a:xfrm>
              <a:off x="1375822" y="182063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 name="object 90"/>
            <p:cNvSpPr/>
            <p:nvPr/>
          </p:nvSpPr>
          <p:spPr>
            <a:xfrm>
              <a:off x="1375934" y="183527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 name="object 91"/>
            <p:cNvSpPr/>
            <p:nvPr/>
          </p:nvSpPr>
          <p:spPr>
            <a:xfrm>
              <a:off x="1375934" y="18352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2" name="object 92"/>
            <p:cNvSpPr/>
            <p:nvPr/>
          </p:nvSpPr>
          <p:spPr>
            <a:xfrm>
              <a:off x="1375934" y="18740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 name="object 93"/>
            <p:cNvSpPr/>
            <p:nvPr/>
          </p:nvSpPr>
          <p:spPr>
            <a:xfrm>
              <a:off x="1375934" y="18740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 name="object 94"/>
            <p:cNvSpPr/>
            <p:nvPr/>
          </p:nvSpPr>
          <p:spPr>
            <a:xfrm>
              <a:off x="1375934" y="186030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5" name="object 95"/>
            <p:cNvSpPr/>
            <p:nvPr/>
          </p:nvSpPr>
          <p:spPr>
            <a:xfrm>
              <a:off x="1375934" y="186030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 name="object 96"/>
            <p:cNvSpPr/>
            <p:nvPr/>
          </p:nvSpPr>
          <p:spPr>
            <a:xfrm>
              <a:off x="1376046" y="185471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 name="object 97"/>
            <p:cNvSpPr/>
            <p:nvPr/>
          </p:nvSpPr>
          <p:spPr>
            <a:xfrm>
              <a:off x="1376046" y="185471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 name="object 98"/>
            <p:cNvSpPr/>
            <p:nvPr/>
          </p:nvSpPr>
          <p:spPr>
            <a:xfrm>
              <a:off x="1376046" y="18825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 name="object 99"/>
            <p:cNvSpPr/>
            <p:nvPr/>
          </p:nvSpPr>
          <p:spPr>
            <a:xfrm>
              <a:off x="1376046" y="18825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 name="object 100"/>
            <p:cNvSpPr/>
            <p:nvPr/>
          </p:nvSpPr>
          <p:spPr>
            <a:xfrm>
              <a:off x="1376046" y="187986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1" name="object 101"/>
            <p:cNvSpPr/>
            <p:nvPr/>
          </p:nvSpPr>
          <p:spPr>
            <a:xfrm>
              <a:off x="1376046" y="18798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 name="object 102"/>
            <p:cNvSpPr/>
            <p:nvPr/>
          </p:nvSpPr>
          <p:spPr>
            <a:xfrm>
              <a:off x="1376046" y="189919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3" name="object 103"/>
            <p:cNvSpPr/>
            <p:nvPr/>
          </p:nvSpPr>
          <p:spPr>
            <a:xfrm>
              <a:off x="1376046" y="189919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4" name="object 104"/>
            <p:cNvSpPr/>
            <p:nvPr/>
          </p:nvSpPr>
          <p:spPr>
            <a:xfrm>
              <a:off x="1376157" y="188377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5" name="object 105"/>
            <p:cNvSpPr/>
            <p:nvPr/>
          </p:nvSpPr>
          <p:spPr>
            <a:xfrm>
              <a:off x="1376157" y="18837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6" name="object 106"/>
            <p:cNvSpPr/>
            <p:nvPr/>
          </p:nvSpPr>
          <p:spPr>
            <a:xfrm>
              <a:off x="1376157" y="18903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7" name="object 107"/>
            <p:cNvSpPr/>
            <p:nvPr/>
          </p:nvSpPr>
          <p:spPr>
            <a:xfrm>
              <a:off x="1376157" y="18903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8" name="object 108"/>
            <p:cNvSpPr/>
            <p:nvPr/>
          </p:nvSpPr>
          <p:spPr>
            <a:xfrm>
              <a:off x="1376157" y="19393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9" name="object 109"/>
            <p:cNvSpPr/>
            <p:nvPr/>
          </p:nvSpPr>
          <p:spPr>
            <a:xfrm>
              <a:off x="1376157" y="193932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0" name="object 110"/>
            <p:cNvSpPr/>
            <p:nvPr/>
          </p:nvSpPr>
          <p:spPr>
            <a:xfrm>
              <a:off x="1376269" y="196044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1" name="object 111"/>
            <p:cNvSpPr/>
            <p:nvPr/>
          </p:nvSpPr>
          <p:spPr>
            <a:xfrm>
              <a:off x="1376269" y="196044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2" name="object 112"/>
            <p:cNvSpPr/>
            <p:nvPr/>
          </p:nvSpPr>
          <p:spPr>
            <a:xfrm>
              <a:off x="1376269" y="19757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13" name="object 113"/>
            <p:cNvSpPr/>
            <p:nvPr/>
          </p:nvSpPr>
          <p:spPr>
            <a:xfrm>
              <a:off x="1376269" y="19757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4" name="object 114"/>
            <p:cNvSpPr/>
            <p:nvPr/>
          </p:nvSpPr>
          <p:spPr>
            <a:xfrm>
              <a:off x="1376269" y="19984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15" name="object 115"/>
            <p:cNvSpPr/>
            <p:nvPr/>
          </p:nvSpPr>
          <p:spPr>
            <a:xfrm>
              <a:off x="1376269" y="1998442"/>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 name="object 116"/>
            <p:cNvSpPr/>
            <p:nvPr/>
          </p:nvSpPr>
          <p:spPr>
            <a:xfrm>
              <a:off x="1376381" y="202727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7" name="object 117"/>
            <p:cNvSpPr/>
            <p:nvPr/>
          </p:nvSpPr>
          <p:spPr>
            <a:xfrm>
              <a:off x="1376381" y="20272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18" name="object 118"/>
            <p:cNvSpPr/>
            <p:nvPr/>
          </p:nvSpPr>
          <p:spPr>
            <a:xfrm>
              <a:off x="1376381" y="202113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19" name="object 119"/>
            <p:cNvSpPr/>
            <p:nvPr/>
          </p:nvSpPr>
          <p:spPr>
            <a:xfrm>
              <a:off x="1376381" y="20211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0" name="object 120"/>
            <p:cNvSpPr/>
            <p:nvPr/>
          </p:nvSpPr>
          <p:spPr>
            <a:xfrm>
              <a:off x="1376381" y="20309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1" name="object 121"/>
            <p:cNvSpPr/>
            <p:nvPr/>
          </p:nvSpPr>
          <p:spPr>
            <a:xfrm>
              <a:off x="1376381" y="20309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2" name="object 122"/>
            <p:cNvSpPr/>
            <p:nvPr/>
          </p:nvSpPr>
          <p:spPr>
            <a:xfrm>
              <a:off x="1376493" y="203141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3" name="object 123"/>
            <p:cNvSpPr/>
            <p:nvPr/>
          </p:nvSpPr>
          <p:spPr>
            <a:xfrm>
              <a:off x="1376493" y="203141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4" name="object 124"/>
            <p:cNvSpPr/>
            <p:nvPr/>
          </p:nvSpPr>
          <p:spPr>
            <a:xfrm>
              <a:off x="1376493" y="19608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25" name="object 125"/>
            <p:cNvSpPr/>
            <p:nvPr/>
          </p:nvSpPr>
          <p:spPr>
            <a:xfrm>
              <a:off x="1376493" y="19608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6" name="object 126"/>
            <p:cNvSpPr/>
            <p:nvPr/>
          </p:nvSpPr>
          <p:spPr>
            <a:xfrm>
              <a:off x="1376605" y="189059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7" name="object 127"/>
            <p:cNvSpPr/>
            <p:nvPr/>
          </p:nvSpPr>
          <p:spPr>
            <a:xfrm>
              <a:off x="1376605" y="189059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8" name="object 128"/>
            <p:cNvSpPr/>
            <p:nvPr/>
          </p:nvSpPr>
          <p:spPr>
            <a:xfrm>
              <a:off x="1376605" y="191574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9" name="object 129"/>
            <p:cNvSpPr/>
            <p:nvPr/>
          </p:nvSpPr>
          <p:spPr>
            <a:xfrm>
              <a:off x="1376605" y="19157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0" name="object 130"/>
            <p:cNvSpPr/>
            <p:nvPr/>
          </p:nvSpPr>
          <p:spPr>
            <a:xfrm>
              <a:off x="1376605" y="198581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1" name="object 131"/>
            <p:cNvSpPr/>
            <p:nvPr/>
          </p:nvSpPr>
          <p:spPr>
            <a:xfrm>
              <a:off x="1376605" y="19858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2" name="object 132"/>
            <p:cNvSpPr/>
            <p:nvPr/>
          </p:nvSpPr>
          <p:spPr>
            <a:xfrm>
              <a:off x="1376605" y="20610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3" name="object 133"/>
            <p:cNvSpPr/>
            <p:nvPr/>
          </p:nvSpPr>
          <p:spPr>
            <a:xfrm>
              <a:off x="1376605" y="206102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4" name="object 134"/>
            <p:cNvSpPr/>
            <p:nvPr/>
          </p:nvSpPr>
          <p:spPr>
            <a:xfrm>
              <a:off x="1376716" y="207376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5" name="object 135"/>
            <p:cNvSpPr/>
            <p:nvPr/>
          </p:nvSpPr>
          <p:spPr>
            <a:xfrm>
              <a:off x="1376716" y="20737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36" name="object 136"/>
            <p:cNvSpPr/>
            <p:nvPr/>
          </p:nvSpPr>
          <p:spPr>
            <a:xfrm>
              <a:off x="1376716" y="211254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7" name="object 137"/>
            <p:cNvSpPr/>
            <p:nvPr/>
          </p:nvSpPr>
          <p:spPr>
            <a:xfrm>
              <a:off x="1376716" y="211254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8" name="object 138"/>
            <p:cNvSpPr/>
            <p:nvPr/>
          </p:nvSpPr>
          <p:spPr>
            <a:xfrm>
              <a:off x="1376716" y="20830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9" name="object 139"/>
            <p:cNvSpPr/>
            <p:nvPr/>
          </p:nvSpPr>
          <p:spPr>
            <a:xfrm>
              <a:off x="1376716" y="20830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0" name="object 140"/>
            <p:cNvSpPr/>
            <p:nvPr/>
          </p:nvSpPr>
          <p:spPr>
            <a:xfrm>
              <a:off x="1376828" y="20856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1" name="object 141"/>
            <p:cNvSpPr/>
            <p:nvPr/>
          </p:nvSpPr>
          <p:spPr>
            <a:xfrm>
              <a:off x="1376828" y="20856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2" name="object 142"/>
            <p:cNvSpPr/>
            <p:nvPr/>
          </p:nvSpPr>
          <p:spPr>
            <a:xfrm>
              <a:off x="1376828" y="20592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43" name="object 143"/>
            <p:cNvSpPr/>
            <p:nvPr/>
          </p:nvSpPr>
          <p:spPr>
            <a:xfrm>
              <a:off x="1376828" y="205924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4" name="object 144"/>
            <p:cNvSpPr/>
            <p:nvPr/>
          </p:nvSpPr>
          <p:spPr>
            <a:xfrm>
              <a:off x="1376828" y="204102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45" name="object 145"/>
            <p:cNvSpPr/>
            <p:nvPr/>
          </p:nvSpPr>
          <p:spPr>
            <a:xfrm>
              <a:off x="1376828" y="204102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6" name="object 146"/>
            <p:cNvSpPr/>
            <p:nvPr/>
          </p:nvSpPr>
          <p:spPr>
            <a:xfrm>
              <a:off x="1376940" y="208684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7" name="object 147"/>
            <p:cNvSpPr/>
            <p:nvPr/>
          </p:nvSpPr>
          <p:spPr>
            <a:xfrm>
              <a:off x="1376940" y="20868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8" name="object 148"/>
            <p:cNvSpPr/>
            <p:nvPr/>
          </p:nvSpPr>
          <p:spPr>
            <a:xfrm>
              <a:off x="1376940" y="209366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9" name="object 149"/>
            <p:cNvSpPr/>
            <p:nvPr/>
          </p:nvSpPr>
          <p:spPr>
            <a:xfrm>
              <a:off x="1376940" y="209366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0" name="object 150"/>
            <p:cNvSpPr/>
            <p:nvPr/>
          </p:nvSpPr>
          <p:spPr>
            <a:xfrm>
              <a:off x="1376940" y="204594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1" name="object 151"/>
            <p:cNvSpPr/>
            <p:nvPr/>
          </p:nvSpPr>
          <p:spPr>
            <a:xfrm>
              <a:off x="1376940" y="20459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52" name="object 152"/>
            <p:cNvSpPr/>
            <p:nvPr/>
          </p:nvSpPr>
          <p:spPr>
            <a:xfrm>
              <a:off x="1377052" y="202258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3" name="object 153"/>
            <p:cNvSpPr/>
            <p:nvPr/>
          </p:nvSpPr>
          <p:spPr>
            <a:xfrm>
              <a:off x="1377052" y="202258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4" name="object 154"/>
            <p:cNvSpPr/>
            <p:nvPr/>
          </p:nvSpPr>
          <p:spPr>
            <a:xfrm>
              <a:off x="1377052" y="194144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55" name="object 155"/>
            <p:cNvSpPr/>
            <p:nvPr/>
          </p:nvSpPr>
          <p:spPr>
            <a:xfrm>
              <a:off x="1377052" y="194144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6" name="object 156"/>
            <p:cNvSpPr/>
            <p:nvPr/>
          </p:nvSpPr>
          <p:spPr>
            <a:xfrm>
              <a:off x="1377052" y="185829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57" name="object 157"/>
            <p:cNvSpPr/>
            <p:nvPr/>
          </p:nvSpPr>
          <p:spPr>
            <a:xfrm>
              <a:off x="1377052" y="185829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8" name="object 158"/>
            <p:cNvSpPr/>
            <p:nvPr/>
          </p:nvSpPr>
          <p:spPr>
            <a:xfrm>
              <a:off x="1377052" y="18026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59" name="object 159"/>
            <p:cNvSpPr/>
            <p:nvPr/>
          </p:nvSpPr>
          <p:spPr>
            <a:xfrm>
              <a:off x="1377052" y="180263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0" name="object 160"/>
            <p:cNvSpPr/>
            <p:nvPr/>
          </p:nvSpPr>
          <p:spPr>
            <a:xfrm>
              <a:off x="1377163" y="201867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1" name="object 161"/>
            <p:cNvSpPr/>
            <p:nvPr/>
          </p:nvSpPr>
          <p:spPr>
            <a:xfrm>
              <a:off x="1377163" y="201867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2" name="object 162"/>
            <p:cNvSpPr/>
            <p:nvPr/>
          </p:nvSpPr>
          <p:spPr>
            <a:xfrm>
              <a:off x="1377163" y="206013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3" name="object 163"/>
            <p:cNvSpPr/>
            <p:nvPr/>
          </p:nvSpPr>
          <p:spPr>
            <a:xfrm>
              <a:off x="1377163" y="206013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64" name="object 164"/>
            <p:cNvSpPr/>
            <p:nvPr/>
          </p:nvSpPr>
          <p:spPr>
            <a:xfrm>
              <a:off x="1377163" y="20394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65" name="object 165"/>
            <p:cNvSpPr/>
            <p:nvPr/>
          </p:nvSpPr>
          <p:spPr>
            <a:xfrm>
              <a:off x="1377163" y="20394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66" name="object 166"/>
            <p:cNvSpPr/>
            <p:nvPr/>
          </p:nvSpPr>
          <p:spPr>
            <a:xfrm>
              <a:off x="1377275" y="19385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7" name="object 167"/>
            <p:cNvSpPr/>
            <p:nvPr/>
          </p:nvSpPr>
          <p:spPr>
            <a:xfrm>
              <a:off x="1377275" y="19385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8" name="object 168"/>
            <p:cNvSpPr/>
            <p:nvPr/>
          </p:nvSpPr>
          <p:spPr>
            <a:xfrm>
              <a:off x="1377275" y="194066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69" name="object 169"/>
            <p:cNvSpPr/>
            <p:nvPr/>
          </p:nvSpPr>
          <p:spPr>
            <a:xfrm>
              <a:off x="1377275" y="194066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0" name="object 170"/>
            <p:cNvSpPr/>
            <p:nvPr/>
          </p:nvSpPr>
          <p:spPr>
            <a:xfrm>
              <a:off x="1377387" y="20077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1" name="object 171"/>
            <p:cNvSpPr/>
            <p:nvPr/>
          </p:nvSpPr>
          <p:spPr>
            <a:xfrm>
              <a:off x="1377387" y="20077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72" name="object 172"/>
            <p:cNvSpPr/>
            <p:nvPr/>
          </p:nvSpPr>
          <p:spPr>
            <a:xfrm>
              <a:off x="1377387" y="199196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3" name="object 173"/>
            <p:cNvSpPr/>
            <p:nvPr/>
          </p:nvSpPr>
          <p:spPr>
            <a:xfrm>
              <a:off x="1377387" y="199196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4" name="object 174"/>
            <p:cNvSpPr/>
            <p:nvPr/>
          </p:nvSpPr>
          <p:spPr>
            <a:xfrm>
              <a:off x="1377387" y="201665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5" name="object 175"/>
            <p:cNvSpPr/>
            <p:nvPr/>
          </p:nvSpPr>
          <p:spPr>
            <a:xfrm>
              <a:off x="1377387" y="201665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6" name="object 176"/>
            <p:cNvSpPr/>
            <p:nvPr/>
          </p:nvSpPr>
          <p:spPr>
            <a:xfrm>
              <a:off x="1377499" y="201699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7" name="object 177"/>
            <p:cNvSpPr/>
            <p:nvPr/>
          </p:nvSpPr>
          <p:spPr>
            <a:xfrm>
              <a:off x="1377499" y="201699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78" name="object 178"/>
            <p:cNvSpPr/>
            <p:nvPr/>
          </p:nvSpPr>
          <p:spPr>
            <a:xfrm>
              <a:off x="1377499" y="20063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9" name="object 179"/>
            <p:cNvSpPr/>
            <p:nvPr/>
          </p:nvSpPr>
          <p:spPr>
            <a:xfrm>
              <a:off x="1377499" y="20063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0" name="object 180"/>
            <p:cNvSpPr/>
            <p:nvPr/>
          </p:nvSpPr>
          <p:spPr>
            <a:xfrm>
              <a:off x="1377499" y="20015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81" name="object 181"/>
            <p:cNvSpPr/>
            <p:nvPr/>
          </p:nvSpPr>
          <p:spPr>
            <a:xfrm>
              <a:off x="1377499" y="20015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2" name="object 182"/>
            <p:cNvSpPr/>
            <p:nvPr/>
          </p:nvSpPr>
          <p:spPr>
            <a:xfrm>
              <a:off x="1377610" y="199732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3" name="object 183"/>
            <p:cNvSpPr/>
            <p:nvPr/>
          </p:nvSpPr>
          <p:spPr>
            <a:xfrm>
              <a:off x="1377610" y="19973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4" name="object 184"/>
            <p:cNvSpPr/>
            <p:nvPr/>
          </p:nvSpPr>
          <p:spPr>
            <a:xfrm>
              <a:off x="1377610" y="198838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5" name="object 185"/>
            <p:cNvSpPr/>
            <p:nvPr/>
          </p:nvSpPr>
          <p:spPr>
            <a:xfrm>
              <a:off x="1377610" y="19883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6" name="object 186"/>
            <p:cNvSpPr/>
            <p:nvPr/>
          </p:nvSpPr>
          <p:spPr>
            <a:xfrm>
              <a:off x="1377610" y="196133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87" name="object 187"/>
            <p:cNvSpPr/>
            <p:nvPr/>
          </p:nvSpPr>
          <p:spPr>
            <a:xfrm>
              <a:off x="1377610" y="196133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8" name="object 188"/>
            <p:cNvSpPr/>
            <p:nvPr/>
          </p:nvSpPr>
          <p:spPr>
            <a:xfrm>
              <a:off x="1377610" y="18628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89" name="object 189"/>
            <p:cNvSpPr/>
            <p:nvPr/>
          </p:nvSpPr>
          <p:spPr>
            <a:xfrm>
              <a:off x="1377610" y="186287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0" name="object 190"/>
            <p:cNvSpPr/>
            <p:nvPr/>
          </p:nvSpPr>
          <p:spPr>
            <a:xfrm>
              <a:off x="1377722" y="177894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1" name="object 191"/>
            <p:cNvSpPr/>
            <p:nvPr/>
          </p:nvSpPr>
          <p:spPr>
            <a:xfrm>
              <a:off x="1377722" y="17789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92" name="object 192"/>
            <p:cNvSpPr/>
            <p:nvPr/>
          </p:nvSpPr>
          <p:spPr>
            <a:xfrm>
              <a:off x="1377722" y="174061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3" name="object 193"/>
            <p:cNvSpPr/>
            <p:nvPr/>
          </p:nvSpPr>
          <p:spPr>
            <a:xfrm>
              <a:off x="1377722" y="174061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94" name="object 194"/>
            <p:cNvSpPr/>
            <p:nvPr/>
          </p:nvSpPr>
          <p:spPr>
            <a:xfrm>
              <a:off x="1377722" y="177268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5" name="object 195"/>
            <p:cNvSpPr/>
            <p:nvPr/>
          </p:nvSpPr>
          <p:spPr>
            <a:xfrm>
              <a:off x="1377722" y="177268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96" name="object 196"/>
            <p:cNvSpPr/>
            <p:nvPr/>
          </p:nvSpPr>
          <p:spPr>
            <a:xfrm>
              <a:off x="1377834" y="174787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7" name="object 197"/>
            <p:cNvSpPr/>
            <p:nvPr/>
          </p:nvSpPr>
          <p:spPr>
            <a:xfrm>
              <a:off x="1377834" y="174787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8" name="object 198"/>
            <p:cNvSpPr/>
            <p:nvPr/>
          </p:nvSpPr>
          <p:spPr>
            <a:xfrm>
              <a:off x="1377834" y="17220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9" name="object 199"/>
            <p:cNvSpPr/>
            <p:nvPr/>
          </p:nvSpPr>
          <p:spPr>
            <a:xfrm>
              <a:off x="1377834" y="17220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0" name="object 200"/>
            <p:cNvSpPr/>
            <p:nvPr/>
          </p:nvSpPr>
          <p:spPr>
            <a:xfrm>
              <a:off x="1377834" y="174575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01" name="object 201"/>
            <p:cNvSpPr/>
            <p:nvPr/>
          </p:nvSpPr>
          <p:spPr>
            <a:xfrm>
              <a:off x="1377834" y="17457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2" name="object 202"/>
            <p:cNvSpPr/>
            <p:nvPr/>
          </p:nvSpPr>
          <p:spPr>
            <a:xfrm>
              <a:off x="1377834" y="18020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03" name="object 203"/>
            <p:cNvSpPr/>
            <p:nvPr/>
          </p:nvSpPr>
          <p:spPr>
            <a:xfrm>
              <a:off x="1377834" y="180208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4" name="object 204"/>
            <p:cNvSpPr/>
            <p:nvPr/>
          </p:nvSpPr>
          <p:spPr>
            <a:xfrm>
              <a:off x="1377946" y="183169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5" name="object 205"/>
            <p:cNvSpPr/>
            <p:nvPr/>
          </p:nvSpPr>
          <p:spPr>
            <a:xfrm>
              <a:off x="1377946" y="18316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6" name="object 206"/>
            <p:cNvSpPr/>
            <p:nvPr/>
          </p:nvSpPr>
          <p:spPr>
            <a:xfrm>
              <a:off x="1377946" y="18389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7" name="object 207"/>
            <p:cNvSpPr/>
            <p:nvPr/>
          </p:nvSpPr>
          <p:spPr>
            <a:xfrm>
              <a:off x="1377946" y="18389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8" name="object 208"/>
            <p:cNvSpPr/>
            <p:nvPr/>
          </p:nvSpPr>
          <p:spPr>
            <a:xfrm>
              <a:off x="1377946" y="18176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09" name="object 209"/>
            <p:cNvSpPr/>
            <p:nvPr/>
          </p:nvSpPr>
          <p:spPr>
            <a:xfrm>
              <a:off x="1377946" y="18176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0" name="object 210"/>
            <p:cNvSpPr/>
            <p:nvPr/>
          </p:nvSpPr>
          <p:spPr>
            <a:xfrm>
              <a:off x="1378057" y="183840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1" name="object 211"/>
            <p:cNvSpPr/>
            <p:nvPr/>
          </p:nvSpPr>
          <p:spPr>
            <a:xfrm>
              <a:off x="1378057" y="18384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2" name="object 212"/>
            <p:cNvSpPr/>
            <p:nvPr/>
          </p:nvSpPr>
          <p:spPr>
            <a:xfrm>
              <a:off x="1378057" y="17844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3" name="object 213"/>
            <p:cNvSpPr/>
            <p:nvPr/>
          </p:nvSpPr>
          <p:spPr>
            <a:xfrm>
              <a:off x="1378057" y="17844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4" name="object 214"/>
            <p:cNvSpPr/>
            <p:nvPr/>
          </p:nvSpPr>
          <p:spPr>
            <a:xfrm>
              <a:off x="1378169" y="176274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5" name="object 215"/>
            <p:cNvSpPr/>
            <p:nvPr/>
          </p:nvSpPr>
          <p:spPr>
            <a:xfrm>
              <a:off x="1378169" y="176274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16" name="object 216"/>
            <p:cNvSpPr/>
            <p:nvPr/>
          </p:nvSpPr>
          <p:spPr>
            <a:xfrm>
              <a:off x="1378169" y="17294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7" name="object 217"/>
            <p:cNvSpPr/>
            <p:nvPr/>
          </p:nvSpPr>
          <p:spPr>
            <a:xfrm>
              <a:off x="1378169" y="17294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8" name="object 218"/>
            <p:cNvSpPr/>
            <p:nvPr/>
          </p:nvSpPr>
          <p:spPr>
            <a:xfrm>
              <a:off x="1378169" y="174620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9" name="object 219"/>
            <p:cNvSpPr/>
            <p:nvPr/>
          </p:nvSpPr>
          <p:spPr>
            <a:xfrm>
              <a:off x="1378169" y="174620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0" name="object 220"/>
            <p:cNvSpPr/>
            <p:nvPr/>
          </p:nvSpPr>
          <p:spPr>
            <a:xfrm>
              <a:off x="1378281" y="173625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1" name="object 221"/>
            <p:cNvSpPr/>
            <p:nvPr/>
          </p:nvSpPr>
          <p:spPr>
            <a:xfrm>
              <a:off x="1378281" y="17362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2" name="object 222"/>
            <p:cNvSpPr/>
            <p:nvPr/>
          </p:nvSpPr>
          <p:spPr>
            <a:xfrm>
              <a:off x="1378281" y="17400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23" name="object 223"/>
            <p:cNvSpPr/>
            <p:nvPr/>
          </p:nvSpPr>
          <p:spPr>
            <a:xfrm>
              <a:off x="1378281" y="17400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4" name="object 224"/>
            <p:cNvSpPr/>
            <p:nvPr/>
          </p:nvSpPr>
          <p:spPr>
            <a:xfrm>
              <a:off x="1378281" y="17141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25" name="object 225"/>
            <p:cNvSpPr/>
            <p:nvPr/>
          </p:nvSpPr>
          <p:spPr>
            <a:xfrm>
              <a:off x="1378281" y="171412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6" name="object 226"/>
            <p:cNvSpPr/>
            <p:nvPr/>
          </p:nvSpPr>
          <p:spPr>
            <a:xfrm>
              <a:off x="1378393" y="170909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7" name="object 227"/>
            <p:cNvSpPr/>
            <p:nvPr/>
          </p:nvSpPr>
          <p:spPr>
            <a:xfrm>
              <a:off x="1378393" y="17090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8" name="object 228"/>
            <p:cNvSpPr/>
            <p:nvPr/>
          </p:nvSpPr>
          <p:spPr>
            <a:xfrm>
              <a:off x="1378393" y="16945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9" name="object 229"/>
            <p:cNvSpPr/>
            <p:nvPr/>
          </p:nvSpPr>
          <p:spPr>
            <a:xfrm>
              <a:off x="1378393" y="16945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0" name="object 230"/>
            <p:cNvSpPr/>
            <p:nvPr/>
          </p:nvSpPr>
          <p:spPr>
            <a:xfrm>
              <a:off x="1378393" y="16708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1" name="object 231"/>
            <p:cNvSpPr/>
            <p:nvPr/>
          </p:nvSpPr>
          <p:spPr>
            <a:xfrm>
              <a:off x="1378393" y="16708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32" name="object 232"/>
            <p:cNvSpPr/>
            <p:nvPr/>
          </p:nvSpPr>
          <p:spPr>
            <a:xfrm>
              <a:off x="1378393" y="17118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33" name="object 233"/>
            <p:cNvSpPr/>
            <p:nvPr/>
          </p:nvSpPr>
          <p:spPr>
            <a:xfrm>
              <a:off x="1378393" y="17118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4" name="object 234"/>
            <p:cNvSpPr/>
            <p:nvPr/>
          </p:nvSpPr>
          <p:spPr>
            <a:xfrm>
              <a:off x="1378504" y="16737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5" name="object 235"/>
            <p:cNvSpPr/>
            <p:nvPr/>
          </p:nvSpPr>
          <p:spPr>
            <a:xfrm>
              <a:off x="1378504" y="16737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6" name="object 236"/>
            <p:cNvSpPr/>
            <p:nvPr/>
          </p:nvSpPr>
          <p:spPr>
            <a:xfrm>
              <a:off x="1378504" y="16360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37" name="object 237"/>
            <p:cNvSpPr/>
            <p:nvPr/>
          </p:nvSpPr>
          <p:spPr>
            <a:xfrm>
              <a:off x="1378504" y="16360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38" name="object 238"/>
            <p:cNvSpPr/>
            <p:nvPr/>
          </p:nvSpPr>
          <p:spPr>
            <a:xfrm>
              <a:off x="1378616" y="15886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9" name="object 239"/>
            <p:cNvSpPr/>
            <p:nvPr/>
          </p:nvSpPr>
          <p:spPr>
            <a:xfrm>
              <a:off x="1378616" y="15886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0" name="object 240"/>
            <p:cNvSpPr/>
            <p:nvPr/>
          </p:nvSpPr>
          <p:spPr>
            <a:xfrm>
              <a:off x="1378616" y="1574760"/>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1" name="object 241"/>
            <p:cNvSpPr/>
            <p:nvPr/>
          </p:nvSpPr>
          <p:spPr>
            <a:xfrm>
              <a:off x="1378616" y="1574760"/>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42" name="object 242"/>
            <p:cNvSpPr/>
            <p:nvPr/>
          </p:nvSpPr>
          <p:spPr>
            <a:xfrm>
              <a:off x="1378616" y="15920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43" name="object 243"/>
            <p:cNvSpPr/>
            <p:nvPr/>
          </p:nvSpPr>
          <p:spPr>
            <a:xfrm>
              <a:off x="1378616" y="15920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4" name="object 244"/>
            <p:cNvSpPr/>
            <p:nvPr/>
          </p:nvSpPr>
          <p:spPr>
            <a:xfrm>
              <a:off x="1378616" y="16551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5" name="object 245"/>
            <p:cNvSpPr/>
            <p:nvPr/>
          </p:nvSpPr>
          <p:spPr>
            <a:xfrm>
              <a:off x="1378616" y="16551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6" name="object 246"/>
            <p:cNvSpPr/>
            <p:nvPr/>
          </p:nvSpPr>
          <p:spPr>
            <a:xfrm>
              <a:off x="1378728" y="171200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7" name="object 247"/>
            <p:cNvSpPr/>
            <p:nvPr/>
          </p:nvSpPr>
          <p:spPr>
            <a:xfrm>
              <a:off x="1378728" y="17120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8" name="object 248"/>
            <p:cNvSpPr/>
            <p:nvPr/>
          </p:nvSpPr>
          <p:spPr>
            <a:xfrm>
              <a:off x="1378728" y="17341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49" name="object 249"/>
            <p:cNvSpPr/>
            <p:nvPr/>
          </p:nvSpPr>
          <p:spPr>
            <a:xfrm>
              <a:off x="1378728" y="17341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0" name="object 250"/>
            <p:cNvSpPr/>
            <p:nvPr/>
          </p:nvSpPr>
          <p:spPr>
            <a:xfrm>
              <a:off x="1378728" y="17257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51" name="object 251"/>
            <p:cNvSpPr/>
            <p:nvPr/>
          </p:nvSpPr>
          <p:spPr>
            <a:xfrm>
              <a:off x="1378728" y="172574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2" name="object 252"/>
            <p:cNvSpPr/>
            <p:nvPr/>
          </p:nvSpPr>
          <p:spPr>
            <a:xfrm>
              <a:off x="1378840" y="168674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3" name="object 253"/>
            <p:cNvSpPr/>
            <p:nvPr/>
          </p:nvSpPr>
          <p:spPr>
            <a:xfrm>
              <a:off x="1378840" y="16867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4" name="object 254"/>
            <p:cNvSpPr/>
            <p:nvPr/>
          </p:nvSpPr>
          <p:spPr>
            <a:xfrm>
              <a:off x="1378840" y="16633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5" name="object 255"/>
            <p:cNvSpPr/>
            <p:nvPr/>
          </p:nvSpPr>
          <p:spPr>
            <a:xfrm>
              <a:off x="1378840" y="16633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6" name="object 256"/>
            <p:cNvSpPr/>
            <p:nvPr/>
          </p:nvSpPr>
          <p:spPr>
            <a:xfrm>
              <a:off x="1378840" y="15920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57" name="object 257"/>
            <p:cNvSpPr/>
            <p:nvPr/>
          </p:nvSpPr>
          <p:spPr>
            <a:xfrm>
              <a:off x="1378840" y="15920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8" name="object 258"/>
            <p:cNvSpPr/>
            <p:nvPr/>
          </p:nvSpPr>
          <p:spPr>
            <a:xfrm>
              <a:off x="1378951" y="14959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9" name="object 259"/>
            <p:cNvSpPr/>
            <p:nvPr/>
          </p:nvSpPr>
          <p:spPr>
            <a:xfrm>
              <a:off x="1378951" y="14959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0" name="object 260"/>
            <p:cNvSpPr/>
            <p:nvPr/>
          </p:nvSpPr>
          <p:spPr>
            <a:xfrm>
              <a:off x="1378951" y="139538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1" name="object 261"/>
            <p:cNvSpPr/>
            <p:nvPr/>
          </p:nvSpPr>
          <p:spPr>
            <a:xfrm>
              <a:off x="1378951" y="139538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2" name="object 262"/>
            <p:cNvSpPr/>
            <p:nvPr/>
          </p:nvSpPr>
          <p:spPr>
            <a:xfrm>
              <a:off x="1378951" y="12753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63" name="object 263"/>
            <p:cNvSpPr/>
            <p:nvPr/>
          </p:nvSpPr>
          <p:spPr>
            <a:xfrm>
              <a:off x="1378951" y="12753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4" name="object 264"/>
            <p:cNvSpPr/>
            <p:nvPr/>
          </p:nvSpPr>
          <p:spPr>
            <a:xfrm>
              <a:off x="1378951" y="13487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65" name="object 265"/>
            <p:cNvSpPr/>
            <p:nvPr/>
          </p:nvSpPr>
          <p:spPr>
            <a:xfrm>
              <a:off x="1378951" y="134878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6" name="object 266"/>
            <p:cNvSpPr/>
            <p:nvPr/>
          </p:nvSpPr>
          <p:spPr>
            <a:xfrm>
              <a:off x="1379063" y="154648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7" name="object 267"/>
            <p:cNvSpPr/>
            <p:nvPr/>
          </p:nvSpPr>
          <p:spPr>
            <a:xfrm>
              <a:off x="1379063" y="15464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8" name="object 268"/>
            <p:cNvSpPr/>
            <p:nvPr/>
          </p:nvSpPr>
          <p:spPr>
            <a:xfrm>
              <a:off x="1379063" y="169747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9" name="object 269"/>
            <p:cNvSpPr/>
            <p:nvPr/>
          </p:nvSpPr>
          <p:spPr>
            <a:xfrm>
              <a:off x="1379063" y="169747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0" name="object 270"/>
            <p:cNvSpPr/>
            <p:nvPr/>
          </p:nvSpPr>
          <p:spPr>
            <a:xfrm>
              <a:off x="1379063" y="175748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1" name="object 271"/>
            <p:cNvSpPr/>
            <p:nvPr/>
          </p:nvSpPr>
          <p:spPr>
            <a:xfrm>
              <a:off x="1379063" y="17574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2" name="object 272"/>
            <p:cNvSpPr/>
            <p:nvPr/>
          </p:nvSpPr>
          <p:spPr>
            <a:xfrm>
              <a:off x="1379175" y="16575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3" name="object 273"/>
            <p:cNvSpPr/>
            <p:nvPr/>
          </p:nvSpPr>
          <p:spPr>
            <a:xfrm>
              <a:off x="1379175" y="16575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4" name="object 274"/>
            <p:cNvSpPr/>
            <p:nvPr/>
          </p:nvSpPr>
          <p:spPr>
            <a:xfrm>
              <a:off x="1379175" y="158884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5" name="object 275"/>
            <p:cNvSpPr/>
            <p:nvPr/>
          </p:nvSpPr>
          <p:spPr>
            <a:xfrm>
              <a:off x="1379175" y="15888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6" name="object 276"/>
            <p:cNvSpPr/>
            <p:nvPr/>
          </p:nvSpPr>
          <p:spPr>
            <a:xfrm>
              <a:off x="1379175" y="15655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7" name="object 277"/>
            <p:cNvSpPr/>
            <p:nvPr/>
          </p:nvSpPr>
          <p:spPr>
            <a:xfrm>
              <a:off x="1379175" y="156559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78" name="object 278"/>
            <p:cNvSpPr/>
            <p:nvPr/>
          </p:nvSpPr>
          <p:spPr>
            <a:xfrm>
              <a:off x="1379175" y="15299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79" name="object 279"/>
            <p:cNvSpPr/>
            <p:nvPr/>
          </p:nvSpPr>
          <p:spPr>
            <a:xfrm>
              <a:off x="1379175" y="15299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0" name="object 280"/>
            <p:cNvSpPr/>
            <p:nvPr/>
          </p:nvSpPr>
          <p:spPr>
            <a:xfrm>
              <a:off x="1379287" y="143528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1" name="object 281"/>
            <p:cNvSpPr/>
            <p:nvPr/>
          </p:nvSpPr>
          <p:spPr>
            <a:xfrm>
              <a:off x="1379287" y="143528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2" name="object 282"/>
            <p:cNvSpPr/>
            <p:nvPr/>
          </p:nvSpPr>
          <p:spPr>
            <a:xfrm>
              <a:off x="1379287" y="127546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3" name="object 283"/>
            <p:cNvSpPr/>
            <p:nvPr/>
          </p:nvSpPr>
          <p:spPr>
            <a:xfrm>
              <a:off x="1379287" y="12754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4" name="object 284"/>
            <p:cNvSpPr/>
            <p:nvPr/>
          </p:nvSpPr>
          <p:spPr>
            <a:xfrm>
              <a:off x="1379399" y="14343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5" name="object 285"/>
            <p:cNvSpPr/>
            <p:nvPr/>
          </p:nvSpPr>
          <p:spPr>
            <a:xfrm>
              <a:off x="1379399" y="14343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6" name="object 286"/>
            <p:cNvSpPr/>
            <p:nvPr/>
          </p:nvSpPr>
          <p:spPr>
            <a:xfrm>
              <a:off x="1379399" y="154994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7" name="object 287"/>
            <p:cNvSpPr/>
            <p:nvPr/>
          </p:nvSpPr>
          <p:spPr>
            <a:xfrm>
              <a:off x="1379399" y="154994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88" name="object 288"/>
            <p:cNvSpPr/>
            <p:nvPr/>
          </p:nvSpPr>
          <p:spPr>
            <a:xfrm>
              <a:off x="1379399" y="16354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89" name="object 289"/>
            <p:cNvSpPr/>
            <p:nvPr/>
          </p:nvSpPr>
          <p:spPr>
            <a:xfrm>
              <a:off x="1379399" y="16354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0" name="object 290"/>
            <p:cNvSpPr/>
            <p:nvPr/>
          </p:nvSpPr>
          <p:spPr>
            <a:xfrm>
              <a:off x="1379399" y="166271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1" name="object 291"/>
            <p:cNvSpPr/>
            <p:nvPr/>
          </p:nvSpPr>
          <p:spPr>
            <a:xfrm>
              <a:off x="1379399" y="166271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2" name="object 292"/>
            <p:cNvSpPr/>
            <p:nvPr/>
          </p:nvSpPr>
          <p:spPr>
            <a:xfrm>
              <a:off x="1379510" y="172731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3" name="object 293"/>
            <p:cNvSpPr/>
            <p:nvPr/>
          </p:nvSpPr>
          <p:spPr>
            <a:xfrm>
              <a:off x="1379510" y="172731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94" name="object 294"/>
            <p:cNvSpPr/>
            <p:nvPr/>
          </p:nvSpPr>
          <p:spPr>
            <a:xfrm>
              <a:off x="1379510" y="173413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5" name="object 295"/>
            <p:cNvSpPr/>
            <p:nvPr/>
          </p:nvSpPr>
          <p:spPr>
            <a:xfrm>
              <a:off x="1379510" y="17341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6" name="object 296"/>
            <p:cNvSpPr/>
            <p:nvPr/>
          </p:nvSpPr>
          <p:spPr>
            <a:xfrm>
              <a:off x="1379510" y="175100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97" name="object 297"/>
            <p:cNvSpPr/>
            <p:nvPr/>
          </p:nvSpPr>
          <p:spPr>
            <a:xfrm>
              <a:off x="1379510" y="17510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8" name="object 298"/>
            <p:cNvSpPr/>
            <p:nvPr/>
          </p:nvSpPr>
          <p:spPr>
            <a:xfrm>
              <a:off x="1379622" y="185572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9" name="object 299"/>
            <p:cNvSpPr/>
            <p:nvPr/>
          </p:nvSpPr>
          <p:spPr>
            <a:xfrm>
              <a:off x="1379622" y="185572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0" name="object 300"/>
            <p:cNvSpPr/>
            <p:nvPr/>
          </p:nvSpPr>
          <p:spPr>
            <a:xfrm>
              <a:off x="1379622" y="190255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1" name="object 301"/>
            <p:cNvSpPr/>
            <p:nvPr/>
          </p:nvSpPr>
          <p:spPr>
            <a:xfrm>
              <a:off x="1379622" y="19025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2" name="object 302"/>
            <p:cNvSpPr/>
            <p:nvPr/>
          </p:nvSpPr>
          <p:spPr>
            <a:xfrm>
              <a:off x="1379622" y="17818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3" name="object 303"/>
            <p:cNvSpPr/>
            <p:nvPr/>
          </p:nvSpPr>
          <p:spPr>
            <a:xfrm>
              <a:off x="1379622" y="178185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4" name="object 304"/>
            <p:cNvSpPr/>
            <p:nvPr/>
          </p:nvSpPr>
          <p:spPr>
            <a:xfrm>
              <a:off x="1379734" y="168495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5" name="object 305"/>
            <p:cNvSpPr/>
            <p:nvPr/>
          </p:nvSpPr>
          <p:spPr>
            <a:xfrm>
              <a:off x="1379734" y="168495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06" name="object 306"/>
            <p:cNvSpPr/>
            <p:nvPr/>
          </p:nvSpPr>
          <p:spPr>
            <a:xfrm>
              <a:off x="1379734" y="17165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7" name="object 307"/>
            <p:cNvSpPr/>
            <p:nvPr/>
          </p:nvSpPr>
          <p:spPr>
            <a:xfrm>
              <a:off x="1379734" y="171658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8" name="object 308"/>
            <p:cNvSpPr/>
            <p:nvPr/>
          </p:nvSpPr>
          <p:spPr>
            <a:xfrm>
              <a:off x="1379846" y="172384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09" name="object 309"/>
            <p:cNvSpPr/>
            <p:nvPr/>
          </p:nvSpPr>
          <p:spPr>
            <a:xfrm>
              <a:off x="1379846" y="17238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0" name="object 310"/>
            <p:cNvSpPr/>
            <p:nvPr/>
          </p:nvSpPr>
          <p:spPr>
            <a:xfrm>
              <a:off x="1379846" y="17397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1" name="object 311"/>
            <p:cNvSpPr/>
            <p:nvPr/>
          </p:nvSpPr>
          <p:spPr>
            <a:xfrm>
              <a:off x="1379846" y="17397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2" name="object 312"/>
            <p:cNvSpPr/>
            <p:nvPr/>
          </p:nvSpPr>
          <p:spPr>
            <a:xfrm>
              <a:off x="1379846" y="17495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13" name="object 313"/>
            <p:cNvSpPr/>
            <p:nvPr/>
          </p:nvSpPr>
          <p:spPr>
            <a:xfrm>
              <a:off x="1379846" y="17495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4" name="object 314"/>
            <p:cNvSpPr/>
            <p:nvPr/>
          </p:nvSpPr>
          <p:spPr>
            <a:xfrm>
              <a:off x="1379957" y="171300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5" name="object 315"/>
            <p:cNvSpPr/>
            <p:nvPr/>
          </p:nvSpPr>
          <p:spPr>
            <a:xfrm>
              <a:off x="1379957" y="17130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16" name="object 316"/>
            <p:cNvSpPr/>
            <p:nvPr/>
          </p:nvSpPr>
          <p:spPr>
            <a:xfrm>
              <a:off x="1379957" y="178229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7" name="object 317"/>
            <p:cNvSpPr/>
            <p:nvPr/>
          </p:nvSpPr>
          <p:spPr>
            <a:xfrm>
              <a:off x="1379957" y="17822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8" name="object 318"/>
            <p:cNvSpPr/>
            <p:nvPr/>
          </p:nvSpPr>
          <p:spPr>
            <a:xfrm>
              <a:off x="1379957" y="177693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19" name="object 319"/>
            <p:cNvSpPr/>
            <p:nvPr/>
          </p:nvSpPr>
          <p:spPr>
            <a:xfrm>
              <a:off x="1379957" y="1776934"/>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20" name="object 320"/>
            <p:cNvSpPr/>
            <p:nvPr/>
          </p:nvSpPr>
          <p:spPr>
            <a:xfrm>
              <a:off x="1380069" y="178710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1" name="object 321"/>
            <p:cNvSpPr/>
            <p:nvPr/>
          </p:nvSpPr>
          <p:spPr>
            <a:xfrm>
              <a:off x="1380069" y="17871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22" name="object 322"/>
            <p:cNvSpPr/>
            <p:nvPr/>
          </p:nvSpPr>
          <p:spPr>
            <a:xfrm>
              <a:off x="1380069" y="17877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3" name="object 323"/>
            <p:cNvSpPr/>
            <p:nvPr/>
          </p:nvSpPr>
          <p:spPr>
            <a:xfrm>
              <a:off x="1380069" y="17877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4" name="object 324"/>
            <p:cNvSpPr/>
            <p:nvPr/>
          </p:nvSpPr>
          <p:spPr>
            <a:xfrm>
              <a:off x="1380069" y="17791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25" name="object 325"/>
            <p:cNvSpPr/>
            <p:nvPr/>
          </p:nvSpPr>
          <p:spPr>
            <a:xfrm>
              <a:off x="1380069" y="17791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6" name="object 326"/>
            <p:cNvSpPr/>
            <p:nvPr/>
          </p:nvSpPr>
          <p:spPr>
            <a:xfrm>
              <a:off x="1380181" y="179291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7" name="object 327"/>
            <p:cNvSpPr/>
            <p:nvPr/>
          </p:nvSpPr>
          <p:spPr>
            <a:xfrm>
              <a:off x="1380181" y="17929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8" name="object 328"/>
            <p:cNvSpPr/>
            <p:nvPr/>
          </p:nvSpPr>
          <p:spPr>
            <a:xfrm>
              <a:off x="1380181" y="181482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9" name="object 329"/>
            <p:cNvSpPr/>
            <p:nvPr/>
          </p:nvSpPr>
          <p:spPr>
            <a:xfrm>
              <a:off x="1380181" y="18148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 name="object 330"/>
            <p:cNvSpPr/>
            <p:nvPr/>
          </p:nvSpPr>
          <p:spPr>
            <a:xfrm>
              <a:off x="1380181" y="181392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1" name="object 331"/>
            <p:cNvSpPr/>
            <p:nvPr/>
          </p:nvSpPr>
          <p:spPr>
            <a:xfrm>
              <a:off x="1380181" y="181392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32" name="object 332"/>
            <p:cNvSpPr/>
            <p:nvPr/>
          </p:nvSpPr>
          <p:spPr>
            <a:xfrm>
              <a:off x="1380181" y="18066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33" name="object 333"/>
            <p:cNvSpPr/>
            <p:nvPr/>
          </p:nvSpPr>
          <p:spPr>
            <a:xfrm>
              <a:off x="1380181" y="180666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4" name="object 334"/>
            <p:cNvSpPr/>
            <p:nvPr/>
          </p:nvSpPr>
          <p:spPr>
            <a:xfrm>
              <a:off x="1380293" y="18354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5" name="object 335"/>
            <p:cNvSpPr/>
            <p:nvPr/>
          </p:nvSpPr>
          <p:spPr>
            <a:xfrm>
              <a:off x="1380293" y="18354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6" name="object 336"/>
            <p:cNvSpPr/>
            <p:nvPr/>
          </p:nvSpPr>
          <p:spPr>
            <a:xfrm>
              <a:off x="1380293" y="181213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7" name="object 337"/>
            <p:cNvSpPr/>
            <p:nvPr/>
          </p:nvSpPr>
          <p:spPr>
            <a:xfrm>
              <a:off x="1380293" y="18121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8" name="object 338"/>
            <p:cNvSpPr/>
            <p:nvPr/>
          </p:nvSpPr>
          <p:spPr>
            <a:xfrm>
              <a:off x="1380293" y="179123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39" name="object 339"/>
            <p:cNvSpPr/>
            <p:nvPr/>
          </p:nvSpPr>
          <p:spPr>
            <a:xfrm>
              <a:off x="1380293" y="179123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0" name="object 340"/>
            <p:cNvSpPr/>
            <p:nvPr/>
          </p:nvSpPr>
          <p:spPr>
            <a:xfrm>
              <a:off x="1380404" y="16925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1" name="object 341"/>
            <p:cNvSpPr/>
            <p:nvPr/>
          </p:nvSpPr>
          <p:spPr>
            <a:xfrm>
              <a:off x="1380404" y="16925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2" name="object 342"/>
            <p:cNvSpPr/>
            <p:nvPr/>
          </p:nvSpPr>
          <p:spPr>
            <a:xfrm>
              <a:off x="1380404" y="17382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3" name="object 343"/>
            <p:cNvSpPr/>
            <p:nvPr/>
          </p:nvSpPr>
          <p:spPr>
            <a:xfrm>
              <a:off x="1380404" y="17382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4" name="object 344"/>
            <p:cNvSpPr/>
            <p:nvPr/>
          </p:nvSpPr>
          <p:spPr>
            <a:xfrm>
              <a:off x="1380404" y="17505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45" name="object 345"/>
            <p:cNvSpPr/>
            <p:nvPr/>
          </p:nvSpPr>
          <p:spPr>
            <a:xfrm>
              <a:off x="1380404" y="17505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6" name="object 346"/>
            <p:cNvSpPr/>
            <p:nvPr/>
          </p:nvSpPr>
          <p:spPr>
            <a:xfrm>
              <a:off x="1380516" y="167679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7" name="object 347"/>
            <p:cNvSpPr/>
            <p:nvPr/>
          </p:nvSpPr>
          <p:spPr>
            <a:xfrm>
              <a:off x="1380516" y="167679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8" name="object 348"/>
            <p:cNvSpPr/>
            <p:nvPr/>
          </p:nvSpPr>
          <p:spPr>
            <a:xfrm>
              <a:off x="1380516" y="17042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49" name="object 349"/>
            <p:cNvSpPr/>
            <p:nvPr/>
          </p:nvSpPr>
          <p:spPr>
            <a:xfrm>
              <a:off x="1380516" y="170429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0" name="object 350"/>
            <p:cNvSpPr/>
            <p:nvPr/>
          </p:nvSpPr>
          <p:spPr>
            <a:xfrm>
              <a:off x="1380628" y="172071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1" name="object 351"/>
            <p:cNvSpPr/>
            <p:nvPr/>
          </p:nvSpPr>
          <p:spPr>
            <a:xfrm>
              <a:off x="1380628" y="17207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2" name="object 352"/>
            <p:cNvSpPr/>
            <p:nvPr/>
          </p:nvSpPr>
          <p:spPr>
            <a:xfrm>
              <a:off x="1380628" y="181951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3" name="object 353"/>
            <p:cNvSpPr/>
            <p:nvPr/>
          </p:nvSpPr>
          <p:spPr>
            <a:xfrm>
              <a:off x="1380628" y="181951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4" name="object 354"/>
            <p:cNvSpPr/>
            <p:nvPr/>
          </p:nvSpPr>
          <p:spPr>
            <a:xfrm>
              <a:off x="1380628" y="18427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5" name="object 355"/>
            <p:cNvSpPr/>
            <p:nvPr/>
          </p:nvSpPr>
          <p:spPr>
            <a:xfrm>
              <a:off x="1380628" y="18427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6" name="object 356"/>
            <p:cNvSpPr/>
            <p:nvPr/>
          </p:nvSpPr>
          <p:spPr>
            <a:xfrm>
              <a:off x="1380740" y="183929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7" name="object 357"/>
            <p:cNvSpPr/>
            <p:nvPr/>
          </p:nvSpPr>
          <p:spPr>
            <a:xfrm>
              <a:off x="1380740" y="18392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 name="object 358"/>
            <p:cNvSpPr/>
            <p:nvPr/>
          </p:nvSpPr>
          <p:spPr>
            <a:xfrm>
              <a:off x="1380740" y="18354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9" name="object 359"/>
            <p:cNvSpPr/>
            <p:nvPr/>
          </p:nvSpPr>
          <p:spPr>
            <a:xfrm>
              <a:off x="1380740" y="18354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0" name="object 360"/>
            <p:cNvSpPr/>
            <p:nvPr/>
          </p:nvSpPr>
          <p:spPr>
            <a:xfrm>
              <a:off x="1380740" y="18394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61" name="object 361"/>
            <p:cNvSpPr/>
            <p:nvPr/>
          </p:nvSpPr>
          <p:spPr>
            <a:xfrm>
              <a:off x="1380740" y="183940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2" name="object 362"/>
            <p:cNvSpPr/>
            <p:nvPr/>
          </p:nvSpPr>
          <p:spPr>
            <a:xfrm>
              <a:off x="1380740" y="186533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63" name="object 363"/>
            <p:cNvSpPr/>
            <p:nvPr/>
          </p:nvSpPr>
          <p:spPr>
            <a:xfrm>
              <a:off x="1380740" y="18653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4" name="object 364"/>
            <p:cNvSpPr/>
            <p:nvPr/>
          </p:nvSpPr>
          <p:spPr>
            <a:xfrm>
              <a:off x="1380851" y="183382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5" name="object 365"/>
            <p:cNvSpPr/>
            <p:nvPr/>
          </p:nvSpPr>
          <p:spPr>
            <a:xfrm>
              <a:off x="1380851" y="18338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66" name="object 366"/>
            <p:cNvSpPr/>
            <p:nvPr/>
          </p:nvSpPr>
          <p:spPr>
            <a:xfrm>
              <a:off x="1380851" y="18384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7" name="object 367"/>
            <p:cNvSpPr/>
            <p:nvPr/>
          </p:nvSpPr>
          <p:spPr>
            <a:xfrm>
              <a:off x="1380851" y="18384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8" name="object 368"/>
            <p:cNvSpPr/>
            <p:nvPr/>
          </p:nvSpPr>
          <p:spPr>
            <a:xfrm>
              <a:off x="1380851" y="17730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9" name="object 369"/>
            <p:cNvSpPr/>
            <p:nvPr/>
          </p:nvSpPr>
          <p:spPr>
            <a:xfrm>
              <a:off x="1380851" y="17730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0" name="object 370"/>
            <p:cNvSpPr/>
            <p:nvPr/>
          </p:nvSpPr>
          <p:spPr>
            <a:xfrm>
              <a:off x="1380963" y="173949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1" name="object 371"/>
            <p:cNvSpPr/>
            <p:nvPr/>
          </p:nvSpPr>
          <p:spPr>
            <a:xfrm>
              <a:off x="1380963" y="17394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72" name="object 372"/>
            <p:cNvSpPr/>
            <p:nvPr/>
          </p:nvSpPr>
          <p:spPr>
            <a:xfrm>
              <a:off x="1380963" y="167892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3" name="object 373"/>
            <p:cNvSpPr/>
            <p:nvPr/>
          </p:nvSpPr>
          <p:spPr>
            <a:xfrm>
              <a:off x="1380963" y="16789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4" name="object 374"/>
            <p:cNvSpPr/>
            <p:nvPr/>
          </p:nvSpPr>
          <p:spPr>
            <a:xfrm>
              <a:off x="1380963" y="156850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5" name="object 375"/>
            <p:cNvSpPr/>
            <p:nvPr/>
          </p:nvSpPr>
          <p:spPr>
            <a:xfrm>
              <a:off x="1380963" y="15685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6" name="object 376"/>
            <p:cNvSpPr/>
            <p:nvPr/>
          </p:nvSpPr>
          <p:spPr>
            <a:xfrm>
              <a:off x="1380963" y="16639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77" name="object 377"/>
            <p:cNvSpPr/>
            <p:nvPr/>
          </p:nvSpPr>
          <p:spPr>
            <a:xfrm>
              <a:off x="1380963" y="166394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8" name="object 378"/>
            <p:cNvSpPr/>
            <p:nvPr/>
          </p:nvSpPr>
          <p:spPr>
            <a:xfrm>
              <a:off x="1381075" y="172541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9" name="object 379"/>
            <p:cNvSpPr/>
            <p:nvPr/>
          </p:nvSpPr>
          <p:spPr>
            <a:xfrm>
              <a:off x="1381075" y="172541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0" name="object 380"/>
            <p:cNvSpPr/>
            <p:nvPr/>
          </p:nvSpPr>
          <p:spPr>
            <a:xfrm>
              <a:off x="1381075" y="17142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1" name="object 381"/>
            <p:cNvSpPr/>
            <p:nvPr/>
          </p:nvSpPr>
          <p:spPr>
            <a:xfrm>
              <a:off x="1381075" y="17142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2" name="object 382"/>
            <p:cNvSpPr/>
            <p:nvPr/>
          </p:nvSpPr>
          <p:spPr>
            <a:xfrm>
              <a:off x="1381075" y="171244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83" name="object 383"/>
            <p:cNvSpPr/>
            <p:nvPr/>
          </p:nvSpPr>
          <p:spPr>
            <a:xfrm>
              <a:off x="1381075" y="171244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84" name="object 384"/>
            <p:cNvSpPr/>
            <p:nvPr/>
          </p:nvSpPr>
          <p:spPr>
            <a:xfrm>
              <a:off x="1381187" y="171915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85" name="object 385"/>
            <p:cNvSpPr/>
            <p:nvPr/>
          </p:nvSpPr>
          <p:spPr>
            <a:xfrm>
              <a:off x="1381187" y="171915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6" name="object 386"/>
            <p:cNvSpPr/>
            <p:nvPr/>
          </p:nvSpPr>
          <p:spPr>
            <a:xfrm>
              <a:off x="1381187" y="168629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7" name="object 387"/>
            <p:cNvSpPr/>
            <p:nvPr/>
          </p:nvSpPr>
          <p:spPr>
            <a:xfrm>
              <a:off x="1381187" y="168629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8" name="object 388"/>
            <p:cNvSpPr/>
            <p:nvPr/>
          </p:nvSpPr>
          <p:spPr>
            <a:xfrm>
              <a:off x="1381187" y="167053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89" name="object 389"/>
            <p:cNvSpPr/>
            <p:nvPr/>
          </p:nvSpPr>
          <p:spPr>
            <a:xfrm>
              <a:off x="1381187" y="167053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0" name="object 390"/>
            <p:cNvSpPr/>
            <p:nvPr/>
          </p:nvSpPr>
          <p:spPr>
            <a:xfrm>
              <a:off x="1381298" y="165310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1" name="object 391"/>
            <p:cNvSpPr/>
            <p:nvPr/>
          </p:nvSpPr>
          <p:spPr>
            <a:xfrm>
              <a:off x="1381298" y="16531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92" name="object 392"/>
            <p:cNvSpPr/>
            <p:nvPr/>
          </p:nvSpPr>
          <p:spPr>
            <a:xfrm>
              <a:off x="1381298" y="164248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3" name="object 393"/>
            <p:cNvSpPr/>
            <p:nvPr/>
          </p:nvSpPr>
          <p:spPr>
            <a:xfrm>
              <a:off x="1381298" y="16424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4" name="object 394"/>
            <p:cNvSpPr/>
            <p:nvPr/>
          </p:nvSpPr>
          <p:spPr>
            <a:xfrm>
              <a:off x="1381298" y="160862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95" name="object 395"/>
            <p:cNvSpPr/>
            <p:nvPr/>
          </p:nvSpPr>
          <p:spPr>
            <a:xfrm>
              <a:off x="1381298" y="160862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6" name="object 396"/>
            <p:cNvSpPr/>
            <p:nvPr/>
          </p:nvSpPr>
          <p:spPr>
            <a:xfrm>
              <a:off x="1381410" y="150904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7" name="object 397"/>
            <p:cNvSpPr/>
            <p:nvPr/>
          </p:nvSpPr>
          <p:spPr>
            <a:xfrm>
              <a:off x="1381410" y="150904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8" name="object 398"/>
            <p:cNvSpPr/>
            <p:nvPr/>
          </p:nvSpPr>
          <p:spPr>
            <a:xfrm>
              <a:off x="1381410" y="149049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9" name="object 399"/>
            <p:cNvSpPr/>
            <p:nvPr/>
          </p:nvSpPr>
          <p:spPr>
            <a:xfrm>
              <a:off x="1381410" y="14904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0" name="object 400"/>
            <p:cNvSpPr/>
            <p:nvPr/>
          </p:nvSpPr>
          <p:spPr>
            <a:xfrm>
              <a:off x="1381410" y="149015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01" name="object 401"/>
            <p:cNvSpPr/>
            <p:nvPr/>
          </p:nvSpPr>
          <p:spPr>
            <a:xfrm>
              <a:off x="1381410" y="14901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2" name="object 402"/>
            <p:cNvSpPr/>
            <p:nvPr/>
          </p:nvSpPr>
          <p:spPr>
            <a:xfrm>
              <a:off x="1381522" y="142980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3" name="object 403"/>
            <p:cNvSpPr/>
            <p:nvPr/>
          </p:nvSpPr>
          <p:spPr>
            <a:xfrm>
              <a:off x="1381522" y="14298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4" name="object 404"/>
            <p:cNvSpPr/>
            <p:nvPr/>
          </p:nvSpPr>
          <p:spPr>
            <a:xfrm>
              <a:off x="1381522" y="142936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5" name="object 405"/>
            <p:cNvSpPr/>
            <p:nvPr/>
          </p:nvSpPr>
          <p:spPr>
            <a:xfrm>
              <a:off x="1381522" y="14293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6" name="object 406"/>
            <p:cNvSpPr/>
            <p:nvPr/>
          </p:nvSpPr>
          <p:spPr>
            <a:xfrm>
              <a:off x="1381522" y="14292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07" name="object 407"/>
            <p:cNvSpPr/>
            <p:nvPr/>
          </p:nvSpPr>
          <p:spPr>
            <a:xfrm>
              <a:off x="1381522" y="14292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8" name="object 408"/>
            <p:cNvSpPr/>
            <p:nvPr/>
          </p:nvSpPr>
          <p:spPr>
            <a:xfrm>
              <a:off x="1381634" y="144757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9" name="object 409"/>
            <p:cNvSpPr/>
            <p:nvPr/>
          </p:nvSpPr>
          <p:spPr>
            <a:xfrm>
              <a:off x="1381634" y="144757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10" name="object 410"/>
            <p:cNvSpPr/>
            <p:nvPr/>
          </p:nvSpPr>
          <p:spPr>
            <a:xfrm>
              <a:off x="1381634" y="148099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1" name="object 411"/>
            <p:cNvSpPr/>
            <p:nvPr/>
          </p:nvSpPr>
          <p:spPr>
            <a:xfrm>
              <a:off x="1381634" y="14809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2" name="object 412"/>
            <p:cNvSpPr/>
            <p:nvPr/>
          </p:nvSpPr>
          <p:spPr>
            <a:xfrm>
              <a:off x="1381634" y="14919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13" name="object 413"/>
            <p:cNvSpPr/>
            <p:nvPr/>
          </p:nvSpPr>
          <p:spPr>
            <a:xfrm>
              <a:off x="1381634" y="14919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4" name="object 414"/>
            <p:cNvSpPr/>
            <p:nvPr/>
          </p:nvSpPr>
          <p:spPr>
            <a:xfrm>
              <a:off x="1381634" y="15154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5" name="object 415"/>
            <p:cNvSpPr/>
            <p:nvPr/>
          </p:nvSpPr>
          <p:spPr>
            <a:xfrm>
              <a:off x="1381634" y="15154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6" name="object 416"/>
            <p:cNvSpPr/>
            <p:nvPr/>
          </p:nvSpPr>
          <p:spPr>
            <a:xfrm>
              <a:off x="1381745" y="156604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7" name="object 417"/>
            <p:cNvSpPr/>
            <p:nvPr/>
          </p:nvSpPr>
          <p:spPr>
            <a:xfrm>
              <a:off x="1381745" y="15660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18" name="object 418"/>
            <p:cNvSpPr/>
            <p:nvPr/>
          </p:nvSpPr>
          <p:spPr>
            <a:xfrm>
              <a:off x="1381745" y="161152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9" name="object 419"/>
            <p:cNvSpPr/>
            <p:nvPr/>
          </p:nvSpPr>
          <p:spPr>
            <a:xfrm>
              <a:off x="1381745" y="161152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20" name="object 420"/>
            <p:cNvSpPr/>
            <p:nvPr/>
          </p:nvSpPr>
          <p:spPr>
            <a:xfrm>
              <a:off x="1381745" y="164762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21" name="object 421"/>
            <p:cNvSpPr/>
            <p:nvPr/>
          </p:nvSpPr>
          <p:spPr>
            <a:xfrm>
              <a:off x="1381745" y="164762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2" name="object 422"/>
            <p:cNvSpPr/>
            <p:nvPr/>
          </p:nvSpPr>
          <p:spPr>
            <a:xfrm>
              <a:off x="1381857" y="175346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3" name="object 423"/>
            <p:cNvSpPr/>
            <p:nvPr/>
          </p:nvSpPr>
          <p:spPr>
            <a:xfrm>
              <a:off x="1381857" y="17534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 name="object 424"/>
            <p:cNvSpPr/>
            <p:nvPr/>
          </p:nvSpPr>
          <p:spPr>
            <a:xfrm>
              <a:off x="1381857" y="177469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25" name="object 425"/>
            <p:cNvSpPr/>
            <p:nvPr/>
          </p:nvSpPr>
          <p:spPr>
            <a:xfrm>
              <a:off x="1381857" y="177469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6" name="object 426"/>
            <p:cNvSpPr/>
            <p:nvPr/>
          </p:nvSpPr>
          <p:spPr>
            <a:xfrm>
              <a:off x="1381969" y="18038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7" name="object 427"/>
            <p:cNvSpPr/>
            <p:nvPr/>
          </p:nvSpPr>
          <p:spPr>
            <a:xfrm>
              <a:off x="1381969" y="18038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28" name="object 428"/>
            <p:cNvSpPr/>
            <p:nvPr/>
          </p:nvSpPr>
          <p:spPr>
            <a:xfrm>
              <a:off x="1381969" y="18457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9" name="object 429"/>
            <p:cNvSpPr/>
            <p:nvPr/>
          </p:nvSpPr>
          <p:spPr>
            <a:xfrm>
              <a:off x="1381969" y="18457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0" name="object 430"/>
            <p:cNvSpPr/>
            <p:nvPr/>
          </p:nvSpPr>
          <p:spPr>
            <a:xfrm>
              <a:off x="1381969" y="18688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31" name="object 431"/>
            <p:cNvSpPr/>
            <p:nvPr/>
          </p:nvSpPr>
          <p:spPr>
            <a:xfrm>
              <a:off x="1381969" y="186880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2" name="object 432"/>
            <p:cNvSpPr/>
            <p:nvPr/>
          </p:nvSpPr>
          <p:spPr>
            <a:xfrm>
              <a:off x="1381969" y="18797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33" name="object 433"/>
            <p:cNvSpPr/>
            <p:nvPr/>
          </p:nvSpPr>
          <p:spPr>
            <a:xfrm>
              <a:off x="1381969" y="187975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4" name="object 434"/>
            <p:cNvSpPr/>
            <p:nvPr/>
          </p:nvSpPr>
          <p:spPr>
            <a:xfrm>
              <a:off x="1382081" y="192233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5" name="object 435"/>
            <p:cNvSpPr/>
            <p:nvPr/>
          </p:nvSpPr>
          <p:spPr>
            <a:xfrm>
              <a:off x="1382081" y="19223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36" name="object 436"/>
            <p:cNvSpPr/>
            <p:nvPr/>
          </p:nvSpPr>
          <p:spPr>
            <a:xfrm>
              <a:off x="1382081" y="197173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7" name="object 437"/>
            <p:cNvSpPr/>
            <p:nvPr/>
          </p:nvSpPr>
          <p:spPr>
            <a:xfrm>
              <a:off x="1382081" y="19717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8" name="object 438"/>
            <p:cNvSpPr/>
            <p:nvPr/>
          </p:nvSpPr>
          <p:spPr>
            <a:xfrm>
              <a:off x="1382193" y="19770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9" name="object 439"/>
            <p:cNvSpPr/>
            <p:nvPr/>
          </p:nvSpPr>
          <p:spPr>
            <a:xfrm>
              <a:off x="1382193" y="19770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0" name="object 440"/>
            <p:cNvSpPr/>
            <p:nvPr/>
          </p:nvSpPr>
          <p:spPr>
            <a:xfrm>
              <a:off x="1382193" y="188657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41" name="object 441"/>
            <p:cNvSpPr/>
            <p:nvPr/>
          </p:nvSpPr>
          <p:spPr>
            <a:xfrm>
              <a:off x="1382193" y="18865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2" name="object 442"/>
            <p:cNvSpPr/>
            <p:nvPr/>
          </p:nvSpPr>
          <p:spPr>
            <a:xfrm>
              <a:off x="1382193" y="17885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43" name="object 443"/>
            <p:cNvSpPr/>
            <p:nvPr/>
          </p:nvSpPr>
          <p:spPr>
            <a:xfrm>
              <a:off x="1382193" y="17885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4" name="object 444"/>
            <p:cNvSpPr/>
            <p:nvPr/>
          </p:nvSpPr>
          <p:spPr>
            <a:xfrm>
              <a:off x="1382193" y="172910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45" name="object 445"/>
            <p:cNvSpPr/>
            <p:nvPr/>
          </p:nvSpPr>
          <p:spPr>
            <a:xfrm>
              <a:off x="1382193" y="172910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6" name="object 446"/>
            <p:cNvSpPr/>
            <p:nvPr/>
          </p:nvSpPr>
          <p:spPr>
            <a:xfrm>
              <a:off x="1382304" y="172619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7" name="object 447"/>
            <p:cNvSpPr/>
            <p:nvPr/>
          </p:nvSpPr>
          <p:spPr>
            <a:xfrm>
              <a:off x="1382304" y="17261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8" name="object 448"/>
            <p:cNvSpPr/>
            <p:nvPr/>
          </p:nvSpPr>
          <p:spPr>
            <a:xfrm>
              <a:off x="1382304" y="17399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49" name="object 449"/>
            <p:cNvSpPr/>
            <p:nvPr/>
          </p:nvSpPr>
          <p:spPr>
            <a:xfrm>
              <a:off x="1382304" y="17399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50" name="object 450"/>
            <p:cNvSpPr/>
            <p:nvPr/>
          </p:nvSpPr>
          <p:spPr>
            <a:xfrm>
              <a:off x="1382304" y="176341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51" name="object 451"/>
            <p:cNvSpPr/>
            <p:nvPr/>
          </p:nvSpPr>
          <p:spPr>
            <a:xfrm>
              <a:off x="1382304" y="17634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52" name="object 452"/>
            <p:cNvSpPr/>
            <p:nvPr/>
          </p:nvSpPr>
          <p:spPr>
            <a:xfrm>
              <a:off x="1382416" y="177637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3" name="object 453"/>
            <p:cNvSpPr/>
            <p:nvPr/>
          </p:nvSpPr>
          <p:spPr>
            <a:xfrm>
              <a:off x="1382416" y="177637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4" name="object 454"/>
            <p:cNvSpPr/>
            <p:nvPr/>
          </p:nvSpPr>
          <p:spPr>
            <a:xfrm>
              <a:off x="1382416" y="180420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5" name="object 455"/>
            <p:cNvSpPr/>
            <p:nvPr/>
          </p:nvSpPr>
          <p:spPr>
            <a:xfrm>
              <a:off x="1382416" y="18042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6" name="object 456"/>
            <p:cNvSpPr/>
            <p:nvPr/>
          </p:nvSpPr>
          <p:spPr>
            <a:xfrm>
              <a:off x="1382416" y="17924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57" name="object 457"/>
            <p:cNvSpPr/>
            <p:nvPr/>
          </p:nvSpPr>
          <p:spPr>
            <a:xfrm>
              <a:off x="1382416" y="179246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58" name="object 458"/>
            <p:cNvSpPr/>
            <p:nvPr/>
          </p:nvSpPr>
          <p:spPr>
            <a:xfrm>
              <a:off x="1382528" y="174474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9" name="object 459"/>
            <p:cNvSpPr/>
            <p:nvPr/>
          </p:nvSpPr>
          <p:spPr>
            <a:xfrm>
              <a:off x="1382528" y="174474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0" name="object 460"/>
            <p:cNvSpPr/>
            <p:nvPr/>
          </p:nvSpPr>
          <p:spPr>
            <a:xfrm>
              <a:off x="1382528" y="16957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1" name="object 461"/>
            <p:cNvSpPr/>
            <p:nvPr/>
          </p:nvSpPr>
          <p:spPr>
            <a:xfrm>
              <a:off x="1382528" y="16957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2" name="object 462"/>
            <p:cNvSpPr/>
            <p:nvPr/>
          </p:nvSpPr>
          <p:spPr>
            <a:xfrm>
              <a:off x="1382528" y="17098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63" name="object 463"/>
            <p:cNvSpPr/>
            <p:nvPr/>
          </p:nvSpPr>
          <p:spPr>
            <a:xfrm>
              <a:off x="1382528" y="170987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4" name="object 464"/>
            <p:cNvSpPr/>
            <p:nvPr/>
          </p:nvSpPr>
          <p:spPr>
            <a:xfrm>
              <a:off x="1382640" y="163846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5" name="object 465"/>
            <p:cNvSpPr/>
            <p:nvPr/>
          </p:nvSpPr>
          <p:spPr>
            <a:xfrm>
              <a:off x="1382640" y="163846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6" name="object 466"/>
            <p:cNvSpPr/>
            <p:nvPr/>
          </p:nvSpPr>
          <p:spPr>
            <a:xfrm>
              <a:off x="1382640" y="164192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7" name="object 467"/>
            <p:cNvSpPr/>
            <p:nvPr/>
          </p:nvSpPr>
          <p:spPr>
            <a:xfrm>
              <a:off x="1382640" y="164192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8" name="object 468"/>
            <p:cNvSpPr/>
            <p:nvPr/>
          </p:nvSpPr>
          <p:spPr>
            <a:xfrm>
              <a:off x="1382640" y="15575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9" name="object 469"/>
            <p:cNvSpPr/>
            <p:nvPr/>
          </p:nvSpPr>
          <p:spPr>
            <a:xfrm>
              <a:off x="1382640" y="15575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0" name="object 470"/>
            <p:cNvSpPr/>
            <p:nvPr/>
          </p:nvSpPr>
          <p:spPr>
            <a:xfrm>
              <a:off x="1382640" y="15350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71" name="object 471"/>
            <p:cNvSpPr/>
            <p:nvPr/>
          </p:nvSpPr>
          <p:spPr>
            <a:xfrm>
              <a:off x="1382640" y="153508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2" name="object 472"/>
            <p:cNvSpPr/>
            <p:nvPr/>
          </p:nvSpPr>
          <p:spPr>
            <a:xfrm>
              <a:off x="1382751" y="152346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3" name="object 473"/>
            <p:cNvSpPr/>
            <p:nvPr/>
          </p:nvSpPr>
          <p:spPr>
            <a:xfrm>
              <a:off x="1382751" y="152346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74" name="object 474"/>
            <p:cNvSpPr/>
            <p:nvPr/>
          </p:nvSpPr>
          <p:spPr>
            <a:xfrm>
              <a:off x="1382751" y="15457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5" name="object 475"/>
            <p:cNvSpPr/>
            <p:nvPr/>
          </p:nvSpPr>
          <p:spPr>
            <a:xfrm>
              <a:off x="1382751" y="15457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6" name="object 476"/>
            <p:cNvSpPr/>
            <p:nvPr/>
          </p:nvSpPr>
          <p:spPr>
            <a:xfrm>
              <a:off x="1382751" y="16018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77" name="object 477"/>
            <p:cNvSpPr/>
            <p:nvPr/>
          </p:nvSpPr>
          <p:spPr>
            <a:xfrm>
              <a:off x="1382751" y="16018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8" name="object 478"/>
            <p:cNvSpPr/>
            <p:nvPr/>
          </p:nvSpPr>
          <p:spPr>
            <a:xfrm>
              <a:off x="1382863" y="164394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9" name="object 479"/>
            <p:cNvSpPr/>
            <p:nvPr/>
          </p:nvSpPr>
          <p:spPr>
            <a:xfrm>
              <a:off x="1382863" y="164394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80" name="object 480"/>
            <p:cNvSpPr/>
            <p:nvPr/>
          </p:nvSpPr>
          <p:spPr>
            <a:xfrm>
              <a:off x="1382863" y="173915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1" name="object 481"/>
            <p:cNvSpPr/>
            <p:nvPr/>
          </p:nvSpPr>
          <p:spPr>
            <a:xfrm>
              <a:off x="1382863" y="173915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2" name="object 482"/>
            <p:cNvSpPr/>
            <p:nvPr/>
          </p:nvSpPr>
          <p:spPr>
            <a:xfrm>
              <a:off x="1382863" y="176553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83" name="object 483"/>
            <p:cNvSpPr/>
            <p:nvPr/>
          </p:nvSpPr>
          <p:spPr>
            <a:xfrm>
              <a:off x="1382863" y="176553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4" name="object 484"/>
            <p:cNvSpPr/>
            <p:nvPr/>
          </p:nvSpPr>
          <p:spPr>
            <a:xfrm>
              <a:off x="1382975" y="17862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85" name="object 485"/>
            <p:cNvSpPr/>
            <p:nvPr/>
          </p:nvSpPr>
          <p:spPr>
            <a:xfrm>
              <a:off x="1382975" y="17862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6" name="object 486"/>
            <p:cNvSpPr/>
            <p:nvPr/>
          </p:nvSpPr>
          <p:spPr>
            <a:xfrm>
              <a:off x="1382975" y="18377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87" name="object 487"/>
            <p:cNvSpPr/>
            <p:nvPr/>
          </p:nvSpPr>
          <p:spPr>
            <a:xfrm>
              <a:off x="1382975" y="18377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8" name="object 488"/>
            <p:cNvSpPr/>
            <p:nvPr/>
          </p:nvSpPr>
          <p:spPr>
            <a:xfrm>
              <a:off x="1382975" y="18664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9" name="object 489"/>
            <p:cNvSpPr/>
            <p:nvPr/>
          </p:nvSpPr>
          <p:spPr>
            <a:xfrm>
              <a:off x="1382975" y="186645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0" name="object 490"/>
            <p:cNvSpPr/>
            <p:nvPr/>
          </p:nvSpPr>
          <p:spPr>
            <a:xfrm>
              <a:off x="1383087" y="185986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91" name="object 491"/>
            <p:cNvSpPr/>
            <p:nvPr/>
          </p:nvSpPr>
          <p:spPr>
            <a:xfrm>
              <a:off x="1383087" y="185986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92" name="object 492"/>
            <p:cNvSpPr/>
            <p:nvPr/>
          </p:nvSpPr>
          <p:spPr>
            <a:xfrm>
              <a:off x="1383198" y="188444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3" name="object 493"/>
            <p:cNvSpPr/>
            <p:nvPr/>
          </p:nvSpPr>
          <p:spPr>
            <a:xfrm>
              <a:off x="1383198" y="18844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94" name="object 494"/>
            <p:cNvSpPr/>
            <p:nvPr/>
          </p:nvSpPr>
          <p:spPr>
            <a:xfrm>
              <a:off x="1383198" y="185248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5" name="object 495"/>
            <p:cNvSpPr/>
            <p:nvPr/>
          </p:nvSpPr>
          <p:spPr>
            <a:xfrm>
              <a:off x="1383198" y="18524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6" name="object 496"/>
            <p:cNvSpPr/>
            <p:nvPr/>
          </p:nvSpPr>
          <p:spPr>
            <a:xfrm>
              <a:off x="1383198" y="18702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97" name="object 497"/>
            <p:cNvSpPr/>
            <p:nvPr/>
          </p:nvSpPr>
          <p:spPr>
            <a:xfrm>
              <a:off x="1383198" y="18702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8" name="object 498"/>
            <p:cNvSpPr/>
            <p:nvPr/>
          </p:nvSpPr>
          <p:spPr>
            <a:xfrm>
              <a:off x="1383310" y="189841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9" name="object 499"/>
            <p:cNvSpPr/>
            <p:nvPr/>
          </p:nvSpPr>
          <p:spPr>
            <a:xfrm>
              <a:off x="1383310" y="18984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00" name="object 500"/>
            <p:cNvSpPr/>
            <p:nvPr/>
          </p:nvSpPr>
          <p:spPr>
            <a:xfrm>
              <a:off x="1383310" y="181560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1" name="object 501"/>
            <p:cNvSpPr/>
            <p:nvPr/>
          </p:nvSpPr>
          <p:spPr>
            <a:xfrm>
              <a:off x="1383310" y="18156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2" name="object 502"/>
            <p:cNvSpPr/>
            <p:nvPr/>
          </p:nvSpPr>
          <p:spPr>
            <a:xfrm>
              <a:off x="1383310" y="16517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03" name="object 503"/>
            <p:cNvSpPr/>
            <p:nvPr/>
          </p:nvSpPr>
          <p:spPr>
            <a:xfrm>
              <a:off x="1383310" y="165176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4" name="object 504"/>
            <p:cNvSpPr/>
            <p:nvPr/>
          </p:nvSpPr>
          <p:spPr>
            <a:xfrm>
              <a:off x="1383422" y="168238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5" name="object 505"/>
            <p:cNvSpPr/>
            <p:nvPr/>
          </p:nvSpPr>
          <p:spPr>
            <a:xfrm>
              <a:off x="1383422" y="16823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06" name="object 506"/>
            <p:cNvSpPr/>
            <p:nvPr/>
          </p:nvSpPr>
          <p:spPr>
            <a:xfrm>
              <a:off x="1383422" y="184007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7" name="object 507"/>
            <p:cNvSpPr/>
            <p:nvPr/>
          </p:nvSpPr>
          <p:spPr>
            <a:xfrm>
              <a:off x="1383422" y="184007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8" name="object 508"/>
            <p:cNvSpPr/>
            <p:nvPr/>
          </p:nvSpPr>
          <p:spPr>
            <a:xfrm>
              <a:off x="1383422" y="19282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9" name="object 509"/>
            <p:cNvSpPr/>
            <p:nvPr/>
          </p:nvSpPr>
          <p:spPr>
            <a:xfrm>
              <a:off x="1383422" y="19282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0" name="object 510"/>
            <p:cNvSpPr/>
            <p:nvPr/>
          </p:nvSpPr>
          <p:spPr>
            <a:xfrm>
              <a:off x="1383422" y="19142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11" name="object 511"/>
            <p:cNvSpPr/>
            <p:nvPr/>
          </p:nvSpPr>
          <p:spPr>
            <a:xfrm>
              <a:off x="1383422" y="191428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2" name="object 512"/>
            <p:cNvSpPr/>
            <p:nvPr/>
          </p:nvSpPr>
          <p:spPr>
            <a:xfrm>
              <a:off x="1383534" y="19515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3" name="object 513"/>
            <p:cNvSpPr/>
            <p:nvPr/>
          </p:nvSpPr>
          <p:spPr>
            <a:xfrm>
              <a:off x="1383534" y="19515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4" name="object 514"/>
            <p:cNvSpPr/>
            <p:nvPr/>
          </p:nvSpPr>
          <p:spPr>
            <a:xfrm>
              <a:off x="1383534" y="19766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5" name="object 515"/>
            <p:cNvSpPr/>
            <p:nvPr/>
          </p:nvSpPr>
          <p:spPr>
            <a:xfrm>
              <a:off x="1383534" y="19766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6" name="object 516"/>
            <p:cNvSpPr/>
            <p:nvPr/>
          </p:nvSpPr>
          <p:spPr>
            <a:xfrm>
              <a:off x="1383534" y="19639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17" name="object 517"/>
            <p:cNvSpPr/>
            <p:nvPr/>
          </p:nvSpPr>
          <p:spPr>
            <a:xfrm>
              <a:off x="1383534" y="196390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8" name="object 518"/>
            <p:cNvSpPr/>
            <p:nvPr/>
          </p:nvSpPr>
          <p:spPr>
            <a:xfrm>
              <a:off x="1383645" y="198771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9" name="object 519"/>
            <p:cNvSpPr/>
            <p:nvPr/>
          </p:nvSpPr>
          <p:spPr>
            <a:xfrm>
              <a:off x="1383645" y="198771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20" name="object 520"/>
            <p:cNvSpPr/>
            <p:nvPr/>
          </p:nvSpPr>
          <p:spPr>
            <a:xfrm>
              <a:off x="1383645" y="197083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1" name="object 521"/>
            <p:cNvSpPr/>
            <p:nvPr/>
          </p:nvSpPr>
          <p:spPr>
            <a:xfrm>
              <a:off x="1383645" y="197083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22" name="object 522"/>
            <p:cNvSpPr/>
            <p:nvPr/>
          </p:nvSpPr>
          <p:spPr>
            <a:xfrm>
              <a:off x="1383645" y="19988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3" name="object 523"/>
            <p:cNvSpPr/>
            <p:nvPr/>
          </p:nvSpPr>
          <p:spPr>
            <a:xfrm>
              <a:off x="1383645" y="19988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4" name="object 524"/>
            <p:cNvSpPr/>
            <p:nvPr/>
          </p:nvSpPr>
          <p:spPr>
            <a:xfrm>
              <a:off x="1383757" y="20031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5" name="object 525"/>
            <p:cNvSpPr/>
            <p:nvPr/>
          </p:nvSpPr>
          <p:spPr>
            <a:xfrm>
              <a:off x="1383757" y="20031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6" name="object 526"/>
            <p:cNvSpPr/>
            <p:nvPr/>
          </p:nvSpPr>
          <p:spPr>
            <a:xfrm>
              <a:off x="1383757" y="20016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7" name="object 527"/>
            <p:cNvSpPr/>
            <p:nvPr/>
          </p:nvSpPr>
          <p:spPr>
            <a:xfrm>
              <a:off x="1383757" y="20016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 name="object 528"/>
            <p:cNvSpPr/>
            <p:nvPr/>
          </p:nvSpPr>
          <p:spPr>
            <a:xfrm>
              <a:off x="1383757" y="198626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9" name="object 529"/>
            <p:cNvSpPr/>
            <p:nvPr/>
          </p:nvSpPr>
          <p:spPr>
            <a:xfrm>
              <a:off x="1383757" y="19862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0" name="object 530"/>
            <p:cNvSpPr/>
            <p:nvPr/>
          </p:nvSpPr>
          <p:spPr>
            <a:xfrm>
              <a:off x="1383869" y="198447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1" name="object 531"/>
            <p:cNvSpPr/>
            <p:nvPr/>
          </p:nvSpPr>
          <p:spPr>
            <a:xfrm>
              <a:off x="1383869" y="198447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2" name="object 532"/>
            <p:cNvSpPr/>
            <p:nvPr/>
          </p:nvSpPr>
          <p:spPr>
            <a:xfrm>
              <a:off x="1383869" y="200805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3" name="object 533"/>
            <p:cNvSpPr/>
            <p:nvPr/>
          </p:nvSpPr>
          <p:spPr>
            <a:xfrm>
              <a:off x="1383869" y="200805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4" name="object 534"/>
            <p:cNvSpPr/>
            <p:nvPr/>
          </p:nvSpPr>
          <p:spPr>
            <a:xfrm>
              <a:off x="1383869" y="199777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5" name="object 535"/>
            <p:cNvSpPr/>
            <p:nvPr/>
          </p:nvSpPr>
          <p:spPr>
            <a:xfrm>
              <a:off x="1383869" y="19977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6" name="object 536"/>
            <p:cNvSpPr/>
            <p:nvPr/>
          </p:nvSpPr>
          <p:spPr>
            <a:xfrm>
              <a:off x="1383981" y="19880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7" name="object 537"/>
            <p:cNvSpPr/>
            <p:nvPr/>
          </p:nvSpPr>
          <p:spPr>
            <a:xfrm>
              <a:off x="1383981" y="19880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8" name="object 538"/>
            <p:cNvSpPr/>
            <p:nvPr/>
          </p:nvSpPr>
          <p:spPr>
            <a:xfrm>
              <a:off x="1383981" y="194066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9" name="object 539"/>
            <p:cNvSpPr/>
            <p:nvPr/>
          </p:nvSpPr>
          <p:spPr>
            <a:xfrm>
              <a:off x="1383981" y="19406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 name="object 540"/>
            <p:cNvSpPr/>
            <p:nvPr/>
          </p:nvSpPr>
          <p:spPr>
            <a:xfrm>
              <a:off x="1383981" y="188332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41" name="object 541"/>
            <p:cNvSpPr/>
            <p:nvPr/>
          </p:nvSpPr>
          <p:spPr>
            <a:xfrm>
              <a:off x="1383981" y="188332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2" name="object 542"/>
            <p:cNvSpPr/>
            <p:nvPr/>
          </p:nvSpPr>
          <p:spPr>
            <a:xfrm>
              <a:off x="1384092" y="181951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3" name="object 543"/>
            <p:cNvSpPr/>
            <p:nvPr/>
          </p:nvSpPr>
          <p:spPr>
            <a:xfrm>
              <a:off x="1384092" y="18195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4" name="object 544"/>
            <p:cNvSpPr/>
            <p:nvPr/>
          </p:nvSpPr>
          <p:spPr>
            <a:xfrm>
              <a:off x="1384092" y="17467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5" name="object 545"/>
            <p:cNvSpPr/>
            <p:nvPr/>
          </p:nvSpPr>
          <p:spPr>
            <a:xfrm>
              <a:off x="1384092" y="17467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46" name="object 546"/>
            <p:cNvSpPr/>
            <p:nvPr/>
          </p:nvSpPr>
          <p:spPr>
            <a:xfrm>
              <a:off x="1384092" y="174374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7" name="object 547"/>
            <p:cNvSpPr/>
            <p:nvPr/>
          </p:nvSpPr>
          <p:spPr>
            <a:xfrm>
              <a:off x="1384092" y="17437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48" name="object 548"/>
            <p:cNvSpPr/>
            <p:nvPr/>
          </p:nvSpPr>
          <p:spPr>
            <a:xfrm>
              <a:off x="1384204" y="176173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9" name="object 549"/>
            <p:cNvSpPr/>
            <p:nvPr/>
          </p:nvSpPr>
          <p:spPr>
            <a:xfrm>
              <a:off x="1384204" y="17617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50" name="object 550"/>
            <p:cNvSpPr/>
            <p:nvPr/>
          </p:nvSpPr>
          <p:spPr>
            <a:xfrm>
              <a:off x="1384204" y="181269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1" name="object 551"/>
            <p:cNvSpPr/>
            <p:nvPr/>
          </p:nvSpPr>
          <p:spPr>
            <a:xfrm>
              <a:off x="1384204" y="181269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2" name="object 552"/>
            <p:cNvSpPr/>
            <p:nvPr/>
          </p:nvSpPr>
          <p:spPr>
            <a:xfrm>
              <a:off x="1384204" y="181448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3" name="object 553"/>
            <p:cNvSpPr/>
            <p:nvPr/>
          </p:nvSpPr>
          <p:spPr>
            <a:xfrm>
              <a:off x="1384204" y="18144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54" name="object 554"/>
            <p:cNvSpPr/>
            <p:nvPr/>
          </p:nvSpPr>
          <p:spPr>
            <a:xfrm>
              <a:off x="1384204" y="181236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55" name="object 555"/>
            <p:cNvSpPr/>
            <p:nvPr/>
          </p:nvSpPr>
          <p:spPr>
            <a:xfrm>
              <a:off x="1384204" y="181236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6" name="object 556"/>
            <p:cNvSpPr/>
            <p:nvPr/>
          </p:nvSpPr>
          <p:spPr>
            <a:xfrm>
              <a:off x="1384316" y="179950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7" name="object 557"/>
            <p:cNvSpPr/>
            <p:nvPr/>
          </p:nvSpPr>
          <p:spPr>
            <a:xfrm>
              <a:off x="1384316" y="179950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58" name="object 558"/>
            <p:cNvSpPr/>
            <p:nvPr/>
          </p:nvSpPr>
          <p:spPr>
            <a:xfrm>
              <a:off x="1384316" y="190825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59" name="object 559"/>
            <p:cNvSpPr/>
            <p:nvPr/>
          </p:nvSpPr>
          <p:spPr>
            <a:xfrm>
              <a:off x="1384316" y="190825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0" name="object 560"/>
            <p:cNvSpPr/>
            <p:nvPr/>
          </p:nvSpPr>
          <p:spPr>
            <a:xfrm>
              <a:off x="1384316" y="19275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1" name="object 561"/>
            <p:cNvSpPr/>
            <p:nvPr/>
          </p:nvSpPr>
          <p:spPr>
            <a:xfrm>
              <a:off x="1384316" y="192758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2" name="object 562"/>
            <p:cNvSpPr/>
            <p:nvPr/>
          </p:nvSpPr>
          <p:spPr>
            <a:xfrm>
              <a:off x="1384428" y="195776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63" name="object 563"/>
            <p:cNvSpPr/>
            <p:nvPr/>
          </p:nvSpPr>
          <p:spPr>
            <a:xfrm>
              <a:off x="1384428" y="19577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64" name="object 564"/>
            <p:cNvSpPr/>
            <p:nvPr/>
          </p:nvSpPr>
          <p:spPr>
            <a:xfrm>
              <a:off x="1384428" y="19555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65" name="object 565"/>
            <p:cNvSpPr/>
            <p:nvPr/>
          </p:nvSpPr>
          <p:spPr>
            <a:xfrm>
              <a:off x="1384428" y="19555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66" name="object 566"/>
            <p:cNvSpPr/>
            <p:nvPr/>
          </p:nvSpPr>
          <p:spPr>
            <a:xfrm>
              <a:off x="1384428" y="19671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7" name="object 567"/>
            <p:cNvSpPr/>
            <p:nvPr/>
          </p:nvSpPr>
          <p:spPr>
            <a:xfrm>
              <a:off x="1384428" y="19671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8" name="object 568"/>
            <p:cNvSpPr/>
            <p:nvPr/>
          </p:nvSpPr>
          <p:spPr>
            <a:xfrm>
              <a:off x="1384539" y="197195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9" name="object 569"/>
            <p:cNvSpPr/>
            <p:nvPr/>
          </p:nvSpPr>
          <p:spPr>
            <a:xfrm>
              <a:off x="1384539" y="197195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70" name="object 570"/>
            <p:cNvSpPr/>
            <p:nvPr/>
          </p:nvSpPr>
          <p:spPr>
            <a:xfrm>
              <a:off x="1384539" y="187885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1" name="object 571"/>
            <p:cNvSpPr/>
            <p:nvPr/>
          </p:nvSpPr>
          <p:spPr>
            <a:xfrm>
              <a:off x="1384539" y="187885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2" name="object 572"/>
            <p:cNvSpPr/>
            <p:nvPr/>
          </p:nvSpPr>
          <p:spPr>
            <a:xfrm>
              <a:off x="1384651" y="16624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3" name="object 573"/>
            <p:cNvSpPr/>
            <p:nvPr/>
          </p:nvSpPr>
          <p:spPr>
            <a:xfrm>
              <a:off x="1384651" y="16624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74" name="object 574"/>
            <p:cNvSpPr/>
            <p:nvPr/>
          </p:nvSpPr>
          <p:spPr>
            <a:xfrm>
              <a:off x="1384651" y="172518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5" name="object 575"/>
            <p:cNvSpPr/>
            <p:nvPr/>
          </p:nvSpPr>
          <p:spPr>
            <a:xfrm>
              <a:off x="1384651" y="172518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76" name="object 576"/>
            <p:cNvSpPr/>
            <p:nvPr/>
          </p:nvSpPr>
          <p:spPr>
            <a:xfrm>
              <a:off x="1384651" y="174016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7" name="object 577"/>
            <p:cNvSpPr/>
            <p:nvPr/>
          </p:nvSpPr>
          <p:spPr>
            <a:xfrm>
              <a:off x="1384651" y="17401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8" name="object 578"/>
            <p:cNvSpPr/>
            <p:nvPr/>
          </p:nvSpPr>
          <p:spPr>
            <a:xfrm>
              <a:off x="1384763" y="171960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9" name="object 579"/>
            <p:cNvSpPr/>
            <p:nvPr/>
          </p:nvSpPr>
          <p:spPr>
            <a:xfrm>
              <a:off x="1384763" y="17196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0" name="object 580"/>
            <p:cNvSpPr/>
            <p:nvPr/>
          </p:nvSpPr>
          <p:spPr>
            <a:xfrm>
              <a:off x="1384763" y="16927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81" name="object 581"/>
            <p:cNvSpPr/>
            <p:nvPr/>
          </p:nvSpPr>
          <p:spPr>
            <a:xfrm>
              <a:off x="1384763" y="16927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2" name="object 582"/>
            <p:cNvSpPr/>
            <p:nvPr/>
          </p:nvSpPr>
          <p:spPr>
            <a:xfrm>
              <a:off x="1384875" y="174552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3" name="object 583"/>
            <p:cNvSpPr/>
            <p:nvPr/>
          </p:nvSpPr>
          <p:spPr>
            <a:xfrm>
              <a:off x="1384875" y="17455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4" name="object 584"/>
            <p:cNvSpPr/>
            <p:nvPr/>
          </p:nvSpPr>
          <p:spPr>
            <a:xfrm>
              <a:off x="1384875" y="177704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5" name="object 585"/>
            <p:cNvSpPr/>
            <p:nvPr/>
          </p:nvSpPr>
          <p:spPr>
            <a:xfrm>
              <a:off x="1384875" y="177704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6" name="object 586"/>
            <p:cNvSpPr/>
            <p:nvPr/>
          </p:nvSpPr>
          <p:spPr>
            <a:xfrm>
              <a:off x="1384875" y="186634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7" name="object 587"/>
            <p:cNvSpPr/>
            <p:nvPr/>
          </p:nvSpPr>
          <p:spPr>
            <a:xfrm>
              <a:off x="1384875" y="186634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8" name="object 588"/>
            <p:cNvSpPr/>
            <p:nvPr/>
          </p:nvSpPr>
          <p:spPr>
            <a:xfrm>
              <a:off x="1384987" y="18230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9" name="object 589"/>
            <p:cNvSpPr/>
            <p:nvPr/>
          </p:nvSpPr>
          <p:spPr>
            <a:xfrm>
              <a:off x="1384987" y="18230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0" name="object 590"/>
            <p:cNvSpPr/>
            <p:nvPr/>
          </p:nvSpPr>
          <p:spPr>
            <a:xfrm>
              <a:off x="1384987" y="180565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1" name="object 591"/>
            <p:cNvSpPr/>
            <p:nvPr/>
          </p:nvSpPr>
          <p:spPr>
            <a:xfrm>
              <a:off x="1384987" y="180565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2" name="object 592"/>
            <p:cNvSpPr/>
            <p:nvPr/>
          </p:nvSpPr>
          <p:spPr>
            <a:xfrm>
              <a:off x="1384987" y="184175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3" name="object 593"/>
            <p:cNvSpPr/>
            <p:nvPr/>
          </p:nvSpPr>
          <p:spPr>
            <a:xfrm>
              <a:off x="1384987" y="18417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94" name="object 594"/>
            <p:cNvSpPr/>
            <p:nvPr/>
          </p:nvSpPr>
          <p:spPr>
            <a:xfrm>
              <a:off x="1385098" y="188210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5" name="object 595"/>
            <p:cNvSpPr/>
            <p:nvPr/>
          </p:nvSpPr>
          <p:spPr>
            <a:xfrm>
              <a:off x="1385098" y="18821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96" name="object 596"/>
            <p:cNvSpPr/>
            <p:nvPr/>
          </p:nvSpPr>
          <p:spPr>
            <a:xfrm>
              <a:off x="1385098" y="197508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7" name="object 597"/>
            <p:cNvSpPr/>
            <p:nvPr/>
          </p:nvSpPr>
          <p:spPr>
            <a:xfrm>
              <a:off x="1385098" y="19750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8" name="object 598"/>
            <p:cNvSpPr/>
            <p:nvPr/>
          </p:nvSpPr>
          <p:spPr>
            <a:xfrm>
              <a:off x="1385098" y="19800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99" name="object 599"/>
            <p:cNvSpPr/>
            <p:nvPr/>
          </p:nvSpPr>
          <p:spPr>
            <a:xfrm>
              <a:off x="1385098" y="19800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0" name="object 600"/>
            <p:cNvSpPr/>
            <p:nvPr/>
          </p:nvSpPr>
          <p:spPr>
            <a:xfrm>
              <a:off x="1385210" y="20134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1" name="object 601"/>
            <p:cNvSpPr/>
            <p:nvPr/>
          </p:nvSpPr>
          <p:spPr>
            <a:xfrm>
              <a:off x="1385210" y="20134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02" name="object 602"/>
            <p:cNvSpPr/>
            <p:nvPr/>
          </p:nvSpPr>
          <p:spPr>
            <a:xfrm>
              <a:off x="1385210" y="201431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3" name="object 603"/>
            <p:cNvSpPr/>
            <p:nvPr/>
          </p:nvSpPr>
          <p:spPr>
            <a:xfrm>
              <a:off x="1385210" y="20143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4" name="object 604"/>
            <p:cNvSpPr/>
            <p:nvPr/>
          </p:nvSpPr>
          <p:spPr>
            <a:xfrm>
              <a:off x="1385210" y="201174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5" name="object 605"/>
            <p:cNvSpPr/>
            <p:nvPr/>
          </p:nvSpPr>
          <p:spPr>
            <a:xfrm>
              <a:off x="1385210" y="20117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6" name="object 606"/>
            <p:cNvSpPr/>
            <p:nvPr/>
          </p:nvSpPr>
          <p:spPr>
            <a:xfrm>
              <a:off x="1385210" y="19623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07" name="object 607"/>
            <p:cNvSpPr/>
            <p:nvPr/>
          </p:nvSpPr>
          <p:spPr>
            <a:xfrm>
              <a:off x="1385210" y="196234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8" name="object 608"/>
            <p:cNvSpPr/>
            <p:nvPr/>
          </p:nvSpPr>
          <p:spPr>
            <a:xfrm>
              <a:off x="1385322" y="190825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9" name="object 609"/>
            <p:cNvSpPr/>
            <p:nvPr/>
          </p:nvSpPr>
          <p:spPr>
            <a:xfrm>
              <a:off x="1385322" y="190825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0" name="object 610"/>
            <p:cNvSpPr/>
            <p:nvPr/>
          </p:nvSpPr>
          <p:spPr>
            <a:xfrm>
              <a:off x="1385322" y="176095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1" name="object 611"/>
            <p:cNvSpPr/>
            <p:nvPr/>
          </p:nvSpPr>
          <p:spPr>
            <a:xfrm>
              <a:off x="1385322" y="17609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2" name="object 612"/>
            <p:cNvSpPr/>
            <p:nvPr/>
          </p:nvSpPr>
          <p:spPr>
            <a:xfrm>
              <a:off x="1385322" y="16993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13" name="object 613"/>
            <p:cNvSpPr/>
            <p:nvPr/>
          </p:nvSpPr>
          <p:spPr>
            <a:xfrm>
              <a:off x="1385322" y="169937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4" name="object 614"/>
            <p:cNvSpPr/>
            <p:nvPr/>
          </p:nvSpPr>
          <p:spPr>
            <a:xfrm>
              <a:off x="1385434" y="18110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15" name="object 615"/>
            <p:cNvSpPr/>
            <p:nvPr/>
          </p:nvSpPr>
          <p:spPr>
            <a:xfrm>
              <a:off x="1385434" y="18110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6" name="object 616"/>
            <p:cNvSpPr/>
            <p:nvPr/>
          </p:nvSpPr>
          <p:spPr>
            <a:xfrm>
              <a:off x="1385434" y="18957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17" name="object 617"/>
            <p:cNvSpPr/>
            <p:nvPr/>
          </p:nvSpPr>
          <p:spPr>
            <a:xfrm>
              <a:off x="1385434" y="189573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8" name="object 618"/>
            <p:cNvSpPr/>
            <p:nvPr/>
          </p:nvSpPr>
          <p:spPr>
            <a:xfrm>
              <a:off x="1385545" y="192792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9" name="object 619"/>
            <p:cNvSpPr/>
            <p:nvPr/>
          </p:nvSpPr>
          <p:spPr>
            <a:xfrm>
              <a:off x="1385545" y="192792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20" name="object 620"/>
            <p:cNvSpPr/>
            <p:nvPr/>
          </p:nvSpPr>
          <p:spPr>
            <a:xfrm>
              <a:off x="1385545" y="19508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21" name="object 621"/>
            <p:cNvSpPr/>
            <p:nvPr/>
          </p:nvSpPr>
          <p:spPr>
            <a:xfrm>
              <a:off x="1385545" y="19508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2" name="object 622"/>
            <p:cNvSpPr/>
            <p:nvPr/>
          </p:nvSpPr>
          <p:spPr>
            <a:xfrm>
              <a:off x="1385657" y="197363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3" name="object 623"/>
            <p:cNvSpPr/>
            <p:nvPr/>
          </p:nvSpPr>
          <p:spPr>
            <a:xfrm>
              <a:off x="1385657" y="19736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4" name="object 624"/>
            <p:cNvSpPr/>
            <p:nvPr/>
          </p:nvSpPr>
          <p:spPr>
            <a:xfrm>
              <a:off x="1385657" y="19555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5" name="object 625"/>
            <p:cNvSpPr/>
            <p:nvPr/>
          </p:nvSpPr>
          <p:spPr>
            <a:xfrm>
              <a:off x="1385657" y="19555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6" name="object 626"/>
            <p:cNvSpPr/>
            <p:nvPr/>
          </p:nvSpPr>
          <p:spPr>
            <a:xfrm>
              <a:off x="1385657" y="195597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27" name="object 627"/>
            <p:cNvSpPr/>
            <p:nvPr/>
          </p:nvSpPr>
          <p:spPr>
            <a:xfrm>
              <a:off x="1385657" y="195597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8" name="object 628"/>
            <p:cNvSpPr/>
            <p:nvPr/>
          </p:nvSpPr>
          <p:spPr>
            <a:xfrm>
              <a:off x="1385769" y="19591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9" name="object 629"/>
            <p:cNvSpPr/>
            <p:nvPr/>
          </p:nvSpPr>
          <p:spPr>
            <a:xfrm>
              <a:off x="1385769" y="19591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30" name="object 630"/>
            <p:cNvSpPr/>
            <p:nvPr/>
          </p:nvSpPr>
          <p:spPr>
            <a:xfrm>
              <a:off x="1385769" y="189014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31" name="object 631"/>
            <p:cNvSpPr/>
            <p:nvPr/>
          </p:nvSpPr>
          <p:spPr>
            <a:xfrm>
              <a:off x="1385769" y="18901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2" name="object 632"/>
            <p:cNvSpPr/>
            <p:nvPr/>
          </p:nvSpPr>
          <p:spPr>
            <a:xfrm>
              <a:off x="1385769" y="18863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33" name="object 633"/>
            <p:cNvSpPr/>
            <p:nvPr/>
          </p:nvSpPr>
          <p:spPr>
            <a:xfrm>
              <a:off x="1385769" y="18863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4" name="object 634"/>
            <p:cNvSpPr/>
            <p:nvPr/>
          </p:nvSpPr>
          <p:spPr>
            <a:xfrm>
              <a:off x="1385881" y="196547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5" name="object 635"/>
            <p:cNvSpPr/>
            <p:nvPr/>
          </p:nvSpPr>
          <p:spPr>
            <a:xfrm>
              <a:off x="1385881" y="19654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36" name="object 636"/>
            <p:cNvSpPr/>
            <p:nvPr/>
          </p:nvSpPr>
          <p:spPr>
            <a:xfrm>
              <a:off x="1385881" y="200749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7" name="object 637"/>
            <p:cNvSpPr/>
            <p:nvPr/>
          </p:nvSpPr>
          <p:spPr>
            <a:xfrm>
              <a:off x="1385881" y="20074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8" name="object 638"/>
            <p:cNvSpPr/>
            <p:nvPr/>
          </p:nvSpPr>
          <p:spPr>
            <a:xfrm>
              <a:off x="1385881" y="20134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39" name="object 639"/>
            <p:cNvSpPr/>
            <p:nvPr/>
          </p:nvSpPr>
          <p:spPr>
            <a:xfrm>
              <a:off x="1385881" y="20134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0" name="object 640"/>
            <p:cNvSpPr/>
            <p:nvPr/>
          </p:nvSpPr>
          <p:spPr>
            <a:xfrm>
              <a:off x="1385881" y="200000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41" name="object 641"/>
            <p:cNvSpPr/>
            <p:nvPr/>
          </p:nvSpPr>
          <p:spPr>
            <a:xfrm>
              <a:off x="1385881" y="200000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2" name="object 642"/>
            <p:cNvSpPr/>
            <p:nvPr/>
          </p:nvSpPr>
          <p:spPr>
            <a:xfrm>
              <a:off x="1385992" y="203264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3" name="object 643"/>
            <p:cNvSpPr/>
            <p:nvPr/>
          </p:nvSpPr>
          <p:spPr>
            <a:xfrm>
              <a:off x="1385992" y="203264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4" name="object 644"/>
            <p:cNvSpPr/>
            <p:nvPr/>
          </p:nvSpPr>
          <p:spPr>
            <a:xfrm>
              <a:off x="1385992" y="20587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5" name="object 645"/>
            <p:cNvSpPr/>
            <p:nvPr/>
          </p:nvSpPr>
          <p:spPr>
            <a:xfrm>
              <a:off x="1385992" y="20587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6" name="object 646"/>
            <p:cNvSpPr/>
            <p:nvPr/>
          </p:nvSpPr>
          <p:spPr>
            <a:xfrm>
              <a:off x="1385992" y="20905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7" name="object 647"/>
            <p:cNvSpPr/>
            <p:nvPr/>
          </p:nvSpPr>
          <p:spPr>
            <a:xfrm>
              <a:off x="1385992" y="209053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8" name="object 648"/>
            <p:cNvSpPr/>
            <p:nvPr/>
          </p:nvSpPr>
          <p:spPr>
            <a:xfrm>
              <a:off x="1386104" y="204258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9" name="object 649"/>
            <p:cNvSpPr/>
            <p:nvPr/>
          </p:nvSpPr>
          <p:spPr>
            <a:xfrm>
              <a:off x="1386104" y="204258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0" name="object 650"/>
            <p:cNvSpPr/>
            <p:nvPr/>
          </p:nvSpPr>
          <p:spPr>
            <a:xfrm>
              <a:off x="1386104" y="20311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51" name="object 651"/>
            <p:cNvSpPr/>
            <p:nvPr/>
          </p:nvSpPr>
          <p:spPr>
            <a:xfrm>
              <a:off x="1386104" y="20311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2" name="object 652"/>
            <p:cNvSpPr/>
            <p:nvPr/>
          </p:nvSpPr>
          <p:spPr>
            <a:xfrm>
              <a:off x="1386104" y="196223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3" name="object 653"/>
            <p:cNvSpPr/>
            <p:nvPr/>
          </p:nvSpPr>
          <p:spPr>
            <a:xfrm>
              <a:off x="1386104" y="1962232"/>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54" name="object 654"/>
            <p:cNvSpPr/>
            <p:nvPr/>
          </p:nvSpPr>
          <p:spPr>
            <a:xfrm>
              <a:off x="1386216" y="169233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5" name="object 655"/>
            <p:cNvSpPr/>
            <p:nvPr/>
          </p:nvSpPr>
          <p:spPr>
            <a:xfrm>
              <a:off x="1386216" y="16923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6" name="object 656"/>
            <p:cNvSpPr/>
            <p:nvPr/>
          </p:nvSpPr>
          <p:spPr>
            <a:xfrm>
              <a:off x="1386328" y="193485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7" name="object 657"/>
            <p:cNvSpPr/>
            <p:nvPr/>
          </p:nvSpPr>
          <p:spPr>
            <a:xfrm>
              <a:off x="1386328" y="19348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8" name="object 658"/>
            <p:cNvSpPr/>
            <p:nvPr/>
          </p:nvSpPr>
          <p:spPr>
            <a:xfrm>
              <a:off x="1386328" y="203554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9" name="object 659"/>
            <p:cNvSpPr/>
            <p:nvPr/>
          </p:nvSpPr>
          <p:spPr>
            <a:xfrm>
              <a:off x="1386328" y="20355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0" name="object 660"/>
            <p:cNvSpPr/>
            <p:nvPr/>
          </p:nvSpPr>
          <p:spPr>
            <a:xfrm>
              <a:off x="1386328" y="20485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61" name="object 661"/>
            <p:cNvSpPr/>
            <p:nvPr/>
          </p:nvSpPr>
          <p:spPr>
            <a:xfrm>
              <a:off x="1386328" y="204851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2" name="object 662"/>
            <p:cNvSpPr/>
            <p:nvPr/>
          </p:nvSpPr>
          <p:spPr>
            <a:xfrm>
              <a:off x="1386439" y="204225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63" name="object 663"/>
            <p:cNvSpPr/>
            <p:nvPr/>
          </p:nvSpPr>
          <p:spPr>
            <a:xfrm>
              <a:off x="1386439" y="204225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4" name="object 664"/>
            <p:cNvSpPr/>
            <p:nvPr/>
          </p:nvSpPr>
          <p:spPr>
            <a:xfrm>
              <a:off x="1386439" y="201643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65" name="object 665"/>
            <p:cNvSpPr/>
            <p:nvPr/>
          </p:nvSpPr>
          <p:spPr>
            <a:xfrm>
              <a:off x="1386439" y="201643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66" name="object 666"/>
            <p:cNvSpPr/>
            <p:nvPr/>
          </p:nvSpPr>
          <p:spPr>
            <a:xfrm>
              <a:off x="1386551" y="202627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67" name="object 667"/>
            <p:cNvSpPr/>
            <p:nvPr/>
          </p:nvSpPr>
          <p:spPr>
            <a:xfrm>
              <a:off x="1386551" y="202627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68" name="object 668"/>
            <p:cNvSpPr/>
            <p:nvPr/>
          </p:nvSpPr>
          <p:spPr>
            <a:xfrm>
              <a:off x="1386551" y="195351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69" name="object 669"/>
            <p:cNvSpPr/>
            <p:nvPr/>
          </p:nvSpPr>
          <p:spPr>
            <a:xfrm>
              <a:off x="1386551" y="195351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0" name="object 670"/>
            <p:cNvSpPr/>
            <p:nvPr/>
          </p:nvSpPr>
          <p:spPr>
            <a:xfrm>
              <a:off x="1386551" y="189875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1" name="object 671"/>
            <p:cNvSpPr/>
            <p:nvPr/>
          </p:nvSpPr>
          <p:spPr>
            <a:xfrm>
              <a:off x="1386551" y="189875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2" name="object 672"/>
            <p:cNvSpPr/>
            <p:nvPr/>
          </p:nvSpPr>
          <p:spPr>
            <a:xfrm>
              <a:off x="1386663" y="151049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3" name="object 673"/>
            <p:cNvSpPr/>
            <p:nvPr/>
          </p:nvSpPr>
          <p:spPr>
            <a:xfrm>
              <a:off x="1386663" y="151049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4" name="object 674"/>
            <p:cNvSpPr/>
            <p:nvPr/>
          </p:nvSpPr>
          <p:spPr>
            <a:xfrm>
              <a:off x="1386663" y="137403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5" name="object 675"/>
            <p:cNvSpPr/>
            <p:nvPr/>
          </p:nvSpPr>
          <p:spPr>
            <a:xfrm>
              <a:off x="1386663" y="137403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6" name="object 676"/>
            <p:cNvSpPr/>
            <p:nvPr/>
          </p:nvSpPr>
          <p:spPr>
            <a:xfrm>
              <a:off x="1386663" y="141438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7" name="object 677"/>
            <p:cNvSpPr/>
            <p:nvPr/>
          </p:nvSpPr>
          <p:spPr>
            <a:xfrm>
              <a:off x="1386663" y="1414384"/>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8" name="object 678"/>
            <p:cNvSpPr/>
            <p:nvPr/>
          </p:nvSpPr>
          <p:spPr>
            <a:xfrm>
              <a:off x="1386775" y="158995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9" name="object 679"/>
            <p:cNvSpPr/>
            <p:nvPr/>
          </p:nvSpPr>
          <p:spPr>
            <a:xfrm>
              <a:off x="1386775" y="15899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0" name="object 680"/>
            <p:cNvSpPr/>
            <p:nvPr/>
          </p:nvSpPr>
          <p:spPr>
            <a:xfrm>
              <a:off x="1386775" y="17931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1" name="object 681"/>
            <p:cNvSpPr/>
            <p:nvPr/>
          </p:nvSpPr>
          <p:spPr>
            <a:xfrm>
              <a:off x="1386775" y="17931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2" name="object 682"/>
            <p:cNvSpPr/>
            <p:nvPr/>
          </p:nvSpPr>
          <p:spPr>
            <a:xfrm>
              <a:off x="1386775" y="189841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83" name="object 683"/>
            <p:cNvSpPr/>
            <p:nvPr/>
          </p:nvSpPr>
          <p:spPr>
            <a:xfrm>
              <a:off x="1386775" y="189841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4" name="object 684"/>
            <p:cNvSpPr/>
            <p:nvPr/>
          </p:nvSpPr>
          <p:spPr>
            <a:xfrm>
              <a:off x="1386886" y="197363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5" name="object 685"/>
            <p:cNvSpPr/>
            <p:nvPr/>
          </p:nvSpPr>
          <p:spPr>
            <a:xfrm>
              <a:off x="1386886" y="19736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6" name="object 686"/>
            <p:cNvSpPr/>
            <p:nvPr/>
          </p:nvSpPr>
          <p:spPr>
            <a:xfrm>
              <a:off x="1386886" y="201129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87" name="object 687"/>
            <p:cNvSpPr/>
            <p:nvPr/>
          </p:nvSpPr>
          <p:spPr>
            <a:xfrm>
              <a:off x="1386886" y="20112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8" name="object 688"/>
            <p:cNvSpPr/>
            <p:nvPr/>
          </p:nvSpPr>
          <p:spPr>
            <a:xfrm>
              <a:off x="1386886" y="20285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89" name="object 689"/>
            <p:cNvSpPr/>
            <p:nvPr/>
          </p:nvSpPr>
          <p:spPr>
            <a:xfrm>
              <a:off x="1386886" y="20285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0" name="object 690"/>
            <p:cNvSpPr/>
            <p:nvPr/>
          </p:nvSpPr>
          <p:spPr>
            <a:xfrm>
              <a:off x="1386998" y="202180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1" name="object 691"/>
            <p:cNvSpPr/>
            <p:nvPr/>
          </p:nvSpPr>
          <p:spPr>
            <a:xfrm>
              <a:off x="1386998" y="20218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92" name="object 692"/>
            <p:cNvSpPr/>
            <p:nvPr/>
          </p:nvSpPr>
          <p:spPr>
            <a:xfrm>
              <a:off x="1386998" y="204694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3" name="object 693"/>
            <p:cNvSpPr/>
            <p:nvPr/>
          </p:nvSpPr>
          <p:spPr>
            <a:xfrm>
              <a:off x="1386998" y="20469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4" name="object 694"/>
            <p:cNvSpPr/>
            <p:nvPr/>
          </p:nvSpPr>
          <p:spPr>
            <a:xfrm>
              <a:off x="1386998" y="20757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95" name="object 695"/>
            <p:cNvSpPr/>
            <p:nvPr/>
          </p:nvSpPr>
          <p:spPr>
            <a:xfrm>
              <a:off x="1386998" y="207578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6" name="object 696"/>
            <p:cNvSpPr/>
            <p:nvPr/>
          </p:nvSpPr>
          <p:spPr>
            <a:xfrm>
              <a:off x="1387110" y="208751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7" name="object 697"/>
            <p:cNvSpPr/>
            <p:nvPr/>
          </p:nvSpPr>
          <p:spPr>
            <a:xfrm>
              <a:off x="1387110" y="20875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98" name="object 698"/>
            <p:cNvSpPr/>
            <p:nvPr/>
          </p:nvSpPr>
          <p:spPr>
            <a:xfrm>
              <a:off x="1387110" y="20202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9" name="object 699"/>
            <p:cNvSpPr/>
            <p:nvPr/>
          </p:nvSpPr>
          <p:spPr>
            <a:xfrm>
              <a:off x="1387110" y="20202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0" name="object 700"/>
            <p:cNvSpPr/>
            <p:nvPr/>
          </p:nvSpPr>
          <p:spPr>
            <a:xfrm>
              <a:off x="1387110" y="18698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01" name="object 701"/>
            <p:cNvSpPr/>
            <p:nvPr/>
          </p:nvSpPr>
          <p:spPr>
            <a:xfrm>
              <a:off x="1387110" y="18698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2" name="object 702"/>
            <p:cNvSpPr/>
            <p:nvPr/>
          </p:nvSpPr>
          <p:spPr>
            <a:xfrm>
              <a:off x="1387222" y="172094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3" name="object 703"/>
            <p:cNvSpPr/>
            <p:nvPr/>
          </p:nvSpPr>
          <p:spPr>
            <a:xfrm>
              <a:off x="1387222" y="17209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04" name="object 704"/>
            <p:cNvSpPr/>
            <p:nvPr/>
          </p:nvSpPr>
          <p:spPr>
            <a:xfrm>
              <a:off x="1387222" y="15083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5" name="object 705"/>
            <p:cNvSpPr/>
            <p:nvPr/>
          </p:nvSpPr>
          <p:spPr>
            <a:xfrm>
              <a:off x="1387222" y="15083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6" name="object 706"/>
            <p:cNvSpPr/>
            <p:nvPr/>
          </p:nvSpPr>
          <p:spPr>
            <a:xfrm>
              <a:off x="1387222" y="144746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07" name="object 707"/>
            <p:cNvSpPr/>
            <p:nvPr/>
          </p:nvSpPr>
          <p:spPr>
            <a:xfrm>
              <a:off x="1387222" y="144746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08" name="object 708"/>
            <p:cNvSpPr/>
            <p:nvPr/>
          </p:nvSpPr>
          <p:spPr>
            <a:xfrm>
              <a:off x="1387333" y="143807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9" name="object 709"/>
            <p:cNvSpPr/>
            <p:nvPr/>
          </p:nvSpPr>
          <p:spPr>
            <a:xfrm>
              <a:off x="1387333" y="14380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10" name="object 710"/>
            <p:cNvSpPr/>
            <p:nvPr/>
          </p:nvSpPr>
          <p:spPr>
            <a:xfrm>
              <a:off x="1387333" y="144176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1" name="object 711"/>
            <p:cNvSpPr/>
            <p:nvPr/>
          </p:nvSpPr>
          <p:spPr>
            <a:xfrm>
              <a:off x="1387333" y="144176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2" name="object 712"/>
            <p:cNvSpPr/>
            <p:nvPr/>
          </p:nvSpPr>
          <p:spPr>
            <a:xfrm>
              <a:off x="1387333" y="141527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13" name="object 713"/>
            <p:cNvSpPr/>
            <p:nvPr/>
          </p:nvSpPr>
          <p:spPr>
            <a:xfrm>
              <a:off x="1387333" y="141527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4" name="object 714"/>
            <p:cNvSpPr/>
            <p:nvPr/>
          </p:nvSpPr>
          <p:spPr>
            <a:xfrm>
              <a:off x="1387445" y="138040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5" name="object 715"/>
            <p:cNvSpPr/>
            <p:nvPr/>
          </p:nvSpPr>
          <p:spPr>
            <a:xfrm>
              <a:off x="1387445" y="13804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 name="object 716"/>
            <p:cNvSpPr/>
            <p:nvPr/>
          </p:nvSpPr>
          <p:spPr>
            <a:xfrm>
              <a:off x="1387557" y="15150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7" name="object 717"/>
            <p:cNvSpPr/>
            <p:nvPr/>
          </p:nvSpPr>
          <p:spPr>
            <a:xfrm>
              <a:off x="1387557" y="15150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18" name="object 718"/>
            <p:cNvSpPr/>
            <p:nvPr/>
          </p:nvSpPr>
          <p:spPr>
            <a:xfrm>
              <a:off x="1387557" y="154302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9" name="object 719"/>
            <p:cNvSpPr/>
            <p:nvPr/>
          </p:nvSpPr>
          <p:spPr>
            <a:xfrm>
              <a:off x="1387557" y="15430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20" name="object 720"/>
            <p:cNvSpPr/>
            <p:nvPr/>
          </p:nvSpPr>
          <p:spPr>
            <a:xfrm>
              <a:off x="1387557" y="153028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21" name="object 721"/>
            <p:cNvSpPr/>
            <p:nvPr/>
          </p:nvSpPr>
          <p:spPr>
            <a:xfrm>
              <a:off x="1387557" y="153028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2" name="object 722"/>
            <p:cNvSpPr/>
            <p:nvPr/>
          </p:nvSpPr>
          <p:spPr>
            <a:xfrm>
              <a:off x="1387669" y="153273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3" name="object 723"/>
            <p:cNvSpPr/>
            <p:nvPr/>
          </p:nvSpPr>
          <p:spPr>
            <a:xfrm>
              <a:off x="1387669" y="15327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24" name="object 724"/>
            <p:cNvSpPr/>
            <p:nvPr/>
          </p:nvSpPr>
          <p:spPr>
            <a:xfrm>
              <a:off x="1387669" y="151273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25" name="object 725"/>
            <p:cNvSpPr/>
            <p:nvPr/>
          </p:nvSpPr>
          <p:spPr>
            <a:xfrm>
              <a:off x="1387669" y="151273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26" name="object 726"/>
            <p:cNvSpPr/>
            <p:nvPr/>
          </p:nvSpPr>
          <p:spPr>
            <a:xfrm>
              <a:off x="1387669" y="149306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27" name="object 727"/>
            <p:cNvSpPr/>
            <p:nvPr/>
          </p:nvSpPr>
          <p:spPr>
            <a:xfrm>
              <a:off x="1387669" y="14930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8" name="object 728"/>
            <p:cNvSpPr/>
            <p:nvPr/>
          </p:nvSpPr>
          <p:spPr>
            <a:xfrm>
              <a:off x="1387781" y="15392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9" name="object 729"/>
            <p:cNvSpPr/>
            <p:nvPr/>
          </p:nvSpPr>
          <p:spPr>
            <a:xfrm>
              <a:off x="1387781" y="15392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0" name="object 730"/>
            <p:cNvSpPr/>
            <p:nvPr/>
          </p:nvSpPr>
          <p:spPr>
            <a:xfrm>
              <a:off x="1387781" y="15734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1" name="object 731"/>
            <p:cNvSpPr/>
            <p:nvPr/>
          </p:nvSpPr>
          <p:spPr>
            <a:xfrm>
              <a:off x="1387781" y="15734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32" name="object 732"/>
            <p:cNvSpPr/>
            <p:nvPr/>
          </p:nvSpPr>
          <p:spPr>
            <a:xfrm>
              <a:off x="1387781" y="16400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3" name="object 733"/>
            <p:cNvSpPr/>
            <p:nvPr/>
          </p:nvSpPr>
          <p:spPr>
            <a:xfrm>
              <a:off x="1387781" y="164002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4" name="object 734"/>
            <p:cNvSpPr/>
            <p:nvPr/>
          </p:nvSpPr>
          <p:spPr>
            <a:xfrm>
              <a:off x="1387892" y="169881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5" name="object 735"/>
            <p:cNvSpPr/>
            <p:nvPr/>
          </p:nvSpPr>
          <p:spPr>
            <a:xfrm>
              <a:off x="1387892" y="16988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6" name="object 736"/>
            <p:cNvSpPr/>
            <p:nvPr/>
          </p:nvSpPr>
          <p:spPr>
            <a:xfrm>
              <a:off x="1387892" y="17572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7" name="object 737"/>
            <p:cNvSpPr/>
            <p:nvPr/>
          </p:nvSpPr>
          <p:spPr>
            <a:xfrm>
              <a:off x="1387892" y="17572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8" name="object 738"/>
            <p:cNvSpPr/>
            <p:nvPr/>
          </p:nvSpPr>
          <p:spPr>
            <a:xfrm>
              <a:off x="1387892" y="18224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39" name="object 739"/>
            <p:cNvSpPr/>
            <p:nvPr/>
          </p:nvSpPr>
          <p:spPr>
            <a:xfrm>
              <a:off x="1387892" y="182242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0" name="object 740"/>
            <p:cNvSpPr/>
            <p:nvPr/>
          </p:nvSpPr>
          <p:spPr>
            <a:xfrm>
              <a:off x="1388004" y="191015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1" name="object 741"/>
            <p:cNvSpPr/>
            <p:nvPr/>
          </p:nvSpPr>
          <p:spPr>
            <a:xfrm>
              <a:off x="1388004" y="19101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2" name="object 742"/>
            <p:cNvSpPr/>
            <p:nvPr/>
          </p:nvSpPr>
          <p:spPr>
            <a:xfrm>
              <a:off x="1388004" y="193708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3" name="object 743"/>
            <p:cNvSpPr/>
            <p:nvPr/>
          </p:nvSpPr>
          <p:spPr>
            <a:xfrm>
              <a:off x="1388004" y="193708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4" name="object 744"/>
            <p:cNvSpPr/>
            <p:nvPr/>
          </p:nvSpPr>
          <p:spPr>
            <a:xfrm>
              <a:off x="1388004" y="191138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5" name="object 745"/>
            <p:cNvSpPr/>
            <p:nvPr/>
          </p:nvSpPr>
          <p:spPr>
            <a:xfrm>
              <a:off x="1388004" y="191138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6" name="object 746"/>
            <p:cNvSpPr/>
            <p:nvPr/>
          </p:nvSpPr>
          <p:spPr>
            <a:xfrm>
              <a:off x="1388116" y="183694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7" name="object 747"/>
            <p:cNvSpPr/>
            <p:nvPr/>
          </p:nvSpPr>
          <p:spPr>
            <a:xfrm>
              <a:off x="1388116" y="18369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48" name="object 748"/>
            <p:cNvSpPr/>
            <p:nvPr/>
          </p:nvSpPr>
          <p:spPr>
            <a:xfrm>
              <a:off x="1388116" y="17202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49" name="object 749"/>
            <p:cNvSpPr/>
            <p:nvPr/>
          </p:nvSpPr>
          <p:spPr>
            <a:xfrm>
              <a:off x="1388116" y="17202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0" name="object 750"/>
            <p:cNvSpPr/>
            <p:nvPr/>
          </p:nvSpPr>
          <p:spPr>
            <a:xfrm>
              <a:off x="1388116" y="15125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51" name="object 751"/>
            <p:cNvSpPr/>
            <p:nvPr/>
          </p:nvSpPr>
          <p:spPr>
            <a:xfrm>
              <a:off x="1388116" y="151251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2" name="object 752"/>
            <p:cNvSpPr/>
            <p:nvPr/>
          </p:nvSpPr>
          <p:spPr>
            <a:xfrm>
              <a:off x="1388228" y="149965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3" name="object 753"/>
            <p:cNvSpPr/>
            <p:nvPr/>
          </p:nvSpPr>
          <p:spPr>
            <a:xfrm>
              <a:off x="1388228" y="14996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4" name="object 754"/>
            <p:cNvSpPr/>
            <p:nvPr/>
          </p:nvSpPr>
          <p:spPr>
            <a:xfrm>
              <a:off x="1388228" y="172686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55" name="object 755"/>
            <p:cNvSpPr/>
            <p:nvPr/>
          </p:nvSpPr>
          <p:spPr>
            <a:xfrm>
              <a:off x="1388228" y="172686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6" name="object 756"/>
            <p:cNvSpPr/>
            <p:nvPr/>
          </p:nvSpPr>
          <p:spPr>
            <a:xfrm>
              <a:off x="1388228" y="186678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7" name="object 757"/>
            <p:cNvSpPr/>
            <p:nvPr/>
          </p:nvSpPr>
          <p:spPr>
            <a:xfrm>
              <a:off x="1388228" y="186678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58" name="object 758"/>
            <p:cNvSpPr/>
            <p:nvPr/>
          </p:nvSpPr>
          <p:spPr>
            <a:xfrm>
              <a:off x="1388339" y="190579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59" name="object 759"/>
            <p:cNvSpPr/>
            <p:nvPr/>
          </p:nvSpPr>
          <p:spPr>
            <a:xfrm>
              <a:off x="1388339" y="190579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60" name="object 760"/>
            <p:cNvSpPr/>
            <p:nvPr/>
          </p:nvSpPr>
          <p:spPr>
            <a:xfrm>
              <a:off x="1388339" y="19582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61" name="object 761"/>
            <p:cNvSpPr/>
            <p:nvPr/>
          </p:nvSpPr>
          <p:spPr>
            <a:xfrm>
              <a:off x="1388339" y="195820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2" name="object 762"/>
            <p:cNvSpPr/>
            <p:nvPr/>
          </p:nvSpPr>
          <p:spPr>
            <a:xfrm>
              <a:off x="1388451" y="193138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3" name="object 763"/>
            <p:cNvSpPr/>
            <p:nvPr/>
          </p:nvSpPr>
          <p:spPr>
            <a:xfrm>
              <a:off x="1388451" y="193138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4" name="object 764"/>
            <p:cNvSpPr/>
            <p:nvPr/>
          </p:nvSpPr>
          <p:spPr>
            <a:xfrm>
              <a:off x="1388451" y="195396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5" name="object 765"/>
            <p:cNvSpPr/>
            <p:nvPr/>
          </p:nvSpPr>
          <p:spPr>
            <a:xfrm>
              <a:off x="1388451" y="195396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6" name="object 766"/>
            <p:cNvSpPr/>
            <p:nvPr/>
          </p:nvSpPr>
          <p:spPr>
            <a:xfrm>
              <a:off x="1388563" y="19245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7" name="object 767"/>
            <p:cNvSpPr/>
            <p:nvPr/>
          </p:nvSpPr>
          <p:spPr>
            <a:xfrm>
              <a:off x="1388563" y="19245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8" name="object 768"/>
            <p:cNvSpPr/>
            <p:nvPr/>
          </p:nvSpPr>
          <p:spPr>
            <a:xfrm>
              <a:off x="1388563" y="191249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9" name="object 769"/>
            <p:cNvSpPr/>
            <p:nvPr/>
          </p:nvSpPr>
          <p:spPr>
            <a:xfrm>
              <a:off x="1388563" y="19124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0" name="object 770"/>
            <p:cNvSpPr/>
            <p:nvPr/>
          </p:nvSpPr>
          <p:spPr>
            <a:xfrm>
              <a:off x="1388675" y="193574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71" name="object 771"/>
            <p:cNvSpPr/>
            <p:nvPr/>
          </p:nvSpPr>
          <p:spPr>
            <a:xfrm>
              <a:off x="1388675" y="193574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2" name="object 772"/>
            <p:cNvSpPr/>
            <p:nvPr/>
          </p:nvSpPr>
          <p:spPr>
            <a:xfrm>
              <a:off x="1388675" y="195329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3" name="object 773"/>
            <p:cNvSpPr/>
            <p:nvPr/>
          </p:nvSpPr>
          <p:spPr>
            <a:xfrm>
              <a:off x="1388675" y="19532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4" name="object 774"/>
            <p:cNvSpPr/>
            <p:nvPr/>
          </p:nvSpPr>
          <p:spPr>
            <a:xfrm>
              <a:off x="1388675" y="19803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75" name="object 775"/>
            <p:cNvSpPr/>
            <p:nvPr/>
          </p:nvSpPr>
          <p:spPr>
            <a:xfrm>
              <a:off x="1388675" y="19803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6" name="object 776"/>
            <p:cNvSpPr/>
            <p:nvPr/>
          </p:nvSpPr>
          <p:spPr>
            <a:xfrm>
              <a:off x="1388786" y="196726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7" name="object 777"/>
            <p:cNvSpPr/>
            <p:nvPr/>
          </p:nvSpPr>
          <p:spPr>
            <a:xfrm>
              <a:off x="1388786" y="196726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8" name="object 778"/>
            <p:cNvSpPr/>
            <p:nvPr/>
          </p:nvSpPr>
          <p:spPr>
            <a:xfrm>
              <a:off x="1388786" y="19827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9" name="object 779"/>
            <p:cNvSpPr/>
            <p:nvPr/>
          </p:nvSpPr>
          <p:spPr>
            <a:xfrm>
              <a:off x="1388786" y="19827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0" name="object 780"/>
            <p:cNvSpPr/>
            <p:nvPr/>
          </p:nvSpPr>
          <p:spPr>
            <a:xfrm>
              <a:off x="1388786" y="19715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1" name="object 781"/>
            <p:cNvSpPr/>
            <p:nvPr/>
          </p:nvSpPr>
          <p:spPr>
            <a:xfrm>
              <a:off x="1388786" y="19715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2" name="object 782"/>
            <p:cNvSpPr/>
            <p:nvPr/>
          </p:nvSpPr>
          <p:spPr>
            <a:xfrm>
              <a:off x="1388898" y="192099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3" name="object 783"/>
            <p:cNvSpPr/>
            <p:nvPr/>
          </p:nvSpPr>
          <p:spPr>
            <a:xfrm>
              <a:off x="1388898" y="19209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84" name="object 784"/>
            <p:cNvSpPr/>
            <p:nvPr/>
          </p:nvSpPr>
          <p:spPr>
            <a:xfrm>
              <a:off x="1388898" y="187584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5" name="object 785"/>
            <p:cNvSpPr/>
            <p:nvPr/>
          </p:nvSpPr>
          <p:spPr>
            <a:xfrm>
              <a:off x="1388898" y="18758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6" name="object 786"/>
            <p:cNvSpPr/>
            <p:nvPr/>
          </p:nvSpPr>
          <p:spPr>
            <a:xfrm>
              <a:off x="1388898" y="17730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7" name="object 787"/>
            <p:cNvSpPr/>
            <p:nvPr/>
          </p:nvSpPr>
          <p:spPr>
            <a:xfrm>
              <a:off x="1388898" y="17730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8" name="object 788"/>
            <p:cNvSpPr/>
            <p:nvPr/>
          </p:nvSpPr>
          <p:spPr>
            <a:xfrm>
              <a:off x="1389010" y="163499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9" name="object 789"/>
            <p:cNvSpPr/>
            <p:nvPr/>
          </p:nvSpPr>
          <p:spPr>
            <a:xfrm>
              <a:off x="1389010" y="16349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90" name="object 790"/>
            <p:cNvSpPr/>
            <p:nvPr/>
          </p:nvSpPr>
          <p:spPr>
            <a:xfrm>
              <a:off x="1389010" y="14594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1" name="object 791"/>
            <p:cNvSpPr/>
            <p:nvPr/>
          </p:nvSpPr>
          <p:spPr>
            <a:xfrm>
              <a:off x="1389010" y="14594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2" name="object 792"/>
            <p:cNvSpPr/>
            <p:nvPr/>
          </p:nvSpPr>
          <p:spPr>
            <a:xfrm>
              <a:off x="1389010" y="14255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93" name="object 793"/>
            <p:cNvSpPr/>
            <p:nvPr/>
          </p:nvSpPr>
          <p:spPr>
            <a:xfrm>
              <a:off x="1389010" y="142556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4" name="object 794"/>
            <p:cNvSpPr/>
            <p:nvPr/>
          </p:nvSpPr>
          <p:spPr>
            <a:xfrm>
              <a:off x="1389122" y="15997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95" name="object 795"/>
            <p:cNvSpPr/>
            <p:nvPr/>
          </p:nvSpPr>
          <p:spPr>
            <a:xfrm>
              <a:off x="1389122" y="159979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6" name="object 796"/>
            <p:cNvSpPr/>
            <p:nvPr/>
          </p:nvSpPr>
          <p:spPr>
            <a:xfrm>
              <a:off x="1389233" y="17061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7" name="object 797"/>
            <p:cNvSpPr/>
            <p:nvPr/>
          </p:nvSpPr>
          <p:spPr>
            <a:xfrm>
              <a:off x="1389233" y="17061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98" name="object 798"/>
            <p:cNvSpPr/>
            <p:nvPr/>
          </p:nvSpPr>
          <p:spPr>
            <a:xfrm>
              <a:off x="1389233" y="18243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99" name="object 799"/>
            <p:cNvSpPr/>
            <p:nvPr/>
          </p:nvSpPr>
          <p:spPr>
            <a:xfrm>
              <a:off x="1389233" y="182432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0" name="object 800"/>
            <p:cNvSpPr/>
            <p:nvPr/>
          </p:nvSpPr>
          <p:spPr>
            <a:xfrm>
              <a:off x="1389233" y="18330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01" name="object 801"/>
            <p:cNvSpPr/>
            <p:nvPr/>
          </p:nvSpPr>
          <p:spPr>
            <a:xfrm>
              <a:off x="1389233" y="183303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2" name="object 802"/>
            <p:cNvSpPr/>
            <p:nvPr/>
          </p:nvSpPr>
          <p:spPr>
            <a:xfrm>
              <a:off x="1389345" y="187673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03" name="object 803"/>
            <p:cNvSpPr/>
            <p:nvPr/>
          </p:nvSpPr>
          <p:spPr>
            <a:xfrm>
              <a:off x="1389345" y="187673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4" name="object 804"/>
            <p:cNvSpPr/>
            <p:nvPr/>
          </p:nvSpPr>
          <p:spPr>
            <a:xfrm>
              <a:off x="1389457" y="193954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5" name="object 805"/>
            <p:cNvSpPr/>
            <p:nvPr/>
          </p:nvSpPr>
          <p:spPr>
            <a:xfrm>
              <a:off x="1389457" y="19395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6" name="object 806"/>
            <p:cNvSpPr/>
            <p:nvPr/>
          </p:nvSpPr>
          <p:spPr>
            <a:xfrm>
              <a:off x="1389457" y="193060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7" name="object 807"/>
            <p:cNvSpPr/>
            <p:nvPr/>
          </p:nvSpPr>
          <p:spPr>
            <a:xfrm>
              <a:off x="1389457" y="193060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08" name="object 808"/>
            <p:cNvSpPr/>
            <p:nvPr/>
          </p:nvSpPr>
          <p:spPr>
            <a:xfrm>
              <a:off x="1389457" y="19246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9" name="object 809"/>
            <p:cNvSpPr/>
            <p:nvPr/>
          </p:nvSpPr>
          <p:spPr>
            <a:xfrm>
              <a:off x="1389457" y="192468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0" name="object 810"/>
            <p:cNvSpPr/>
            <p:nvPr/>
          </p:nvSpPr>
          <p:spPr>
            <a:xfrm>
              <a:off x="1389569" y="192792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1" name="object 811"/>
            <p:cNvSpPr/>
            <p:nvPr/>
          </p:nvSpPr>
          <p:spPr>
            <a:xfrm>
              <a:off x="1389569" y="19279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2" name="object 812"/>
            <p:cNvSpPr/>
            <p:nvPr/>
          </p:nvSpPr>
          <p:spPr>
            <a:xfrm>
              <a:off x="1389569" y="19441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3" name="object 813"/>
            <p:cNvSpPr/>
            <p:nvPr/>
          </p:nvSpPr>
          <p:spPr>
            <a:xfrm>
              <a:off x="1389569" y="194412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4" name="object 814"/>
            <p:cNvSpPr/>
            <p:nvPr/>
          </p:nvSpPr>
          <p:spPr>
            <a:xfrm>
              <a:off x="1389569" y="19468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15" name="object 815"/>
            <p:cNvSpPr/>
            <p:nvPr/>
          </p:nvSpPr>
          <p:spPr>
            <a:xfrm>
              <a:off x="1389569" y="194680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6" name="object 816"/>
            <p:cNvSpPr/>
            <p:nvPr/>
          </p:nvSpPr>
          <p:spPr>
            <a:xfrm>
              <a:off x="1389680" y="190098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7" name="object 817"/>
            <p:cNvSpPr/>
            <p:nvPr/>
          </p:nvSpPr>
          <p:spPr>
            <a:xfrm>
              <a:off x="1389680" y="190098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8" name="object 818"/>
            <p:cNvSpPr/>
            <p:nvPr/>
          </p:nvSpPr>
          <p:spPr>
            <a:xfrm>
              <a:off x="1389680" y="184399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9" name="object 819"/>
            <p:cNvSpPr/>
            <p:nvPr/>
          </p:nvSpPr>
          <p:spPr>
            <a:xfrm>
              <a:off x="1389680" y="184399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20" name="object 820"/>
            <p:cNvSpPr/>
            <p:nvPr/>
          </p:nvSpPr>
          <p:spPr>
            <a:xfrm>
              <a:off x="1389792" y="17502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1" name="object 821"/>
            <p:cNvSpPr/>
            <p:nvPr/>
          </p:nvSpPr>
          <p:spPr>
            <a:xfrm>
              <a:off x="1389792" y="17502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22" name="object 822"/>
            <p:cNvSpPr/>
            <p:nvPr/>
          </p:nvSpPr>
          <p:spPr>
            <a:xfrm>
              <a:off x="1389792" y="17692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23" name="object 823"/>
            <p:cNvSpPr/>
            <p:nvPr/>
          </p:nvSpPr>
          <p:spPr>
            <a:xfrm>
              <a:off x="1389792" y="17692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4" name="object 824"/>
            <p:cNvSpPr/>
            <p:nvPr/>
          </p:nvSpPr>
          <p:spPr>
            <a:xfrm>
              <a:off x="1389792" y="171926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5" name="object 825"/>
            <p:cNvSpPr/>
            <p:nvPr/>
          </p:nvSpPr>
          <p:spPr>
            <a:xfrm>
              <a:off x="1389792" y="17192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6" name="object 826"/>
            <p:cNvSpPr/>
            <p:nvPr/>
          </p:nvSpPr>
          <p:spPr>
            <a:xfrm>
              <a:off x="1389904" y="158917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7" name="object 827"/>
            <p:cNvSpPr/>
            <p:nvPr/>
          </p:nvSpPr>
          <p:spPr>
            <a:xfrm>
              <a:off x="1389904" y="15891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8" name="object 828"/>
            <p:cNvSpPr/>
            <p:nvPr/>
          </p:nvSpPr>
          <p:spPr>
            <a:xfrm>
              <a:off x="1389904" y="14783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29" name="object 829"/>
            <p:cNvSpPr/>
            <p:nvPr/>
          </p:nvSpPr>
          <p:spPr>
            <a:xfrm>
              <a:off x="1389904" y="14783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0" name="object 830"/>
            <p:cNvSpPr/>
            <p:nvPr/>
          </p:nvSpPr>
          <p:spPr>
            <a:xfrm>
              <a:off x="1389904" y="14551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31" name="object 831"/>
            <p:cNvSpPr/>
            <p:nvPr/>
          </p:nvSpPr>
          <p:spPr>
            <a:xfrm>
              <a:off x="1389904" y="145517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2" name="object 832"/>
            <p:cNvSpPr/>
            <p:nvPr/>
          </p:nvSpPr>
          <p:spPr>
            <a:xfrm>
              <a:off x="1390016" y="16282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3" name="object 833"/>
            <p:cNvSpPr/>
            <p:nvPr/>
          </p:nvSpPr>
          <p:spPr>
            <a:xfrm>
              <a:off x="1390016" y="16282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34" name="object 834"/>
            <p:cNvSpPr/>
            <p:nvPr/>
          </p:nvSpPr>
          <p:spPr>
            <a:xfrm>
              <a:off x="1390016" y="17973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5" name="object 835"/>
            <p:cNvSpPr/>
            <p:nvPr/>
          </p:nvSpPr>
          <p:spPr>
            <a:xfrm>
              <a:off x="1390016" y="17973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6" name="object 836"/>
            <p:cNvSpPr/>
            <p:nvPr/>
          </p:nvSpPr>
          <p:spPr>
            <a:xfrm>
              <a:off x="1390016" y="18694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37" name="object 837"/>
            <p:cNvSpPr/>
            <p:nvPr/>
          </p:nvSpPr>
          <p:spPr>
            <a:xfrm>
              <a:off x="1390016" y="186947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8" name="object 838"/>
            <p:cNvSpPr/>
            <p:nvPr/>
          </p:nvSpPr>
          <p:spPr>
            <a:xfrm>
              <a:off x="1390127" y="18756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39" name="object 839"/>
            <p:cNvSpPr/>
            <p:nvPr/>
          </p:nvSpPr>
          <p:spPr>
            <a:xfrm>
              <a:off x="1390127" y="187561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0" name="object 840"/>
            <p:cNvSpPr/>
            <p:nvPr/>
          </p:nvSpPr>
          <p:spPr>
            <a:xfrm>
              <a:off x="1390127" y="19713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41" name="object 841"/>
            <p:cNvSpPr/>
            <p:nvPr/>
          </p:nvSpPr>
          <p:spPr>
            <a:xfrm>
              <a:off x="1390127" y="19713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2" name="object 842"/>
            <p:cNvSpPr/>
            <p:nvPr/>
          </p:nvSpPr>
          <p:spPr>
            <a:xfrm>
              <a:off x="1390239" y="19782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3" name="object 843"/>
            <p:cNvSpPr/>
            <p:nvPr/>
          </p:nvSpPr>
          <p:spPr>
            <a:xfrm>
              <a:off x="1390239" y="19782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4" name="object 844"/>
            <p:cNvSpPr/>
            <p:nvPr/>
          </p:nvSpPr>
          <p:spPr>
            <a:xfrm>
              <a:off x="1390239" y="19663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45" name="object 845"/>
            <p:cNvSpPr/>
            <p:nvPr/>
          </p:nvSpPr>
          <p:spPr>
            <a:xfrm>
              <a:off x="1390239" y="19663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6" name="object 846"/>
            <p:cNvSpPr/>
            <p:nvPr/>
          </p:nvSpPr>
          <p:spPr>
            <a:xfrm>
              <a:off x="1390351" y="17928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7" name="object 847"/>
            <p:cNvSpPr/>
            <p:nvPr/>
          </p:nvSpPr>
          <p:spPr>
            <a:xfrm>
              <a:off x="1390351" y="17928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 name="object 848"/>
            <p:cNvSpPr/>
            <p:nvPr/>
          </p:nvSpPr>
          <p:spPr>
            <a:xfrm>
              <a:off x="1390351" y="18581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49" name="object 849"/>
            <p:cNvSpPr/>
            <p:nvPr/>
          </p:nvSpPr>
          <p:spPr>
            <a:xfrm>
              <a:off x="1390351" y="185818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0" name="object 850"/>
            <p:cNvSpPr/>
            <p:nvPr/>
          </p:nvSpPr>
          <p:spPr>
            <a:xfrm>
              <a:off x="1390463" y="18432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1" name="object 851"/>
            <p:cNvSpPr/>
            <p:nvPr/>
          </p:nvSpPr>
          <p:spPr>
            <a:xfrm>
              <a:off x="1390463" y="18432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2" name="object 852"/>
            <p:cNvSpPr/>
            <p:nvPr/>
          </p:nvSpPr>
          <p:spPr>
            <a:xfrm>
              <a:off x="1390463" y="170004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3" name="object 853"/>
            <p:cNvSpPr/>
            <p:nvPr/>
          </p:nvSpPr>
          <p:spPr>
            <a:xfrm>
              <a:off x="1390463" y="170004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4" name="object 854"/>
            <p:cNvSpPr/>
            <p:nvPr/>
          </p:nvSpPr>
          <p:spPr>
            <a:xfrm>
              <a:off x="1390463" y="16046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55" name="object 855"/>
            <p:cNvSpPr/>
            <p:nvPr/>
          </p:nvSpPr>
          <p:spPr>
            <a:xfrm>
              <a:off x="1390463" y="160460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6" name="object 856"/>
            <p:cNvSpPr/>
            <p:nvPr/>
          </p:nvSpPr>
          <p:spPr>
            <a:xfrm>
              <a:off x="1390575" y="149161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7" name="object 857"/>
            <p:cNvSpPr/>
            <p:nvPr/>
          </p:nvSpPr>
          <p:spPr>
            <a:xfrm>
              <a:off x="1390575" y="14916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8" name="object 858"/>
            <p:cNvSpPr/>
            <p:nvPr/>
          </p:nvSpPr>
          <p:spPr>
            <a:xfrm>
              <a:off x="1390575" y="14932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59" name="object 859"/>
            <p:cNvSpPr/>
            <p:nvPr/>
          </p:nvSpPr>
          <p:spPr>
            <a:xfrm>
              <a:off x="1390575" y="149328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0" name="object 860"/>
            <p:cNvSpPr/>
            <p:nvPr/>
          </p:nvSpPr>
          <p:spPr>
            <a:xfrm>
              <a:off x="1390575" y="15739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1" name="object 861"/>
            <p:cNvSpPr/>
            <p:nvPr/>
          </p:nvSpPr>
          <p:spPr>
            <a:xfrm>
              <a:off x="1390575" y="15739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2" name="object 862"/>
            <p:cNvSpPr/>
            <p:nvPr/>
          </p:nvSpPr>
          <p:spPr>
            <a:xfrm>
              <a:off x="1390686" y="161946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3" name="object 863"/>
            <p:cNvSpPr/>
            <p:nvPr/>
          </p:nvSpPr>
          <p:spPr>
            <a:xfrm>
              <a:off x="1390686" y="16194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64" name="object 864"/>
            <p:cNvSpPr/>
            <p:nvPr/>
          </p:nvSpPr>
          <p:spPr>
            <a:xfrm>
              <a:off x="1390686" y="168730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5" name="object 865"/>
            <p:cNvSpPr/>
            <p:nvPr/>
          </p:nvSpPr>
          <p:spPr>
            <a:xfrm>
              <a:off x="1390686" y="16873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66" name="object 866"/>
            <p:cNvSpPr/>
            <p:nvPr/>
          </p:nvSpPr>
          <p:spPr>
            <a:xfrm>
              <a:off x="1390686" y="17467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7" name="object 867"/>
            <p:cNvSpPr/>
            <p:nvPr/>
          </p:nvSpPr>
          <p:spPr>
            <a:xfrm>
              <a:off x="1390686" y="17467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8" name="object 868"/>
            <p:cNvSpPr/>
            <p:nvPr/>
          </p:nvSpPr>
          <p:spPr>
            <a:xfrm>
              <a:off x="1390798" y="182398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69" name="object 869"/>
            <p:cNvSpPr/>
            <p:nvPr/>
          </p:nvSpPr>
          <p:spPr>
            <a:xfrm>
              <a:off x="1390798" y="18239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0" name="object 870"/>
            <p:cNvSpPr/>
            <p:nvPr/>
          </p:nvSpPr>
          <p:spPr>
            <a:xfrm>
              <a:off x="1390798" y="18760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1" name="object 871"/>
            <p:cNvSpPr/>
            <p:nvPr/>
          </p:nvSpPr>
          <p:spPr>
            <a:xfrm>
              <a:off x="1390798" y="187606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2" name="object 872"/>
            <p:cNvSpPr/>
            <p:nvPr/>
          </p:nvSpPr>
          <p:spPr>
            <a:xfrm>
              <a:off x="1390910" y="191596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3" name="object 873"/>
            <p:cNvSpPr/>
            <p:nvPr/>
          </p:nvSpPr>
          <p:spPr>
            <a:xfrm>
              <a:off x="1390910" y="191596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4" name="object 874"/>
            <p:cNvSpPr/>
            <p:nvPr/>
          </p:nvSpPr>
          <p:spPr>
            <a:xfrm>
              <a:off x="1390910" y="19753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5" name="object 875"/>
            <p:cNvSpPr/>
            <p:nvPr/>
          </p:nvSpPr>
          <p:spPr>
            <a:xfrm>
              <a:off x="1390910" y="197530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6" name="object 876"/>
            <p:cNvSpPr/>
            <p:nvPr/>
          </p:nvSpPr>
          <p:spPr>
            <a:xfrm>
              <a:off x="1390910" y="197083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77" name="object 877"/>
            <p:cNvSpPr/>
            <p:nvPr/>
          </p:nvSpPr>
          <p:spPr>
            <a:xfrm>
              <a:off x="1390910" y="197083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8" name="object 878"/>
            <p:cNvSpPr/>
            <p:nvPr/>
          </p:nvSpPr>
          <p:spPr>
            <a:xfrm>
              <a:off x="1391022" y="18924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9" name="object 879"/>
            <p:cNvSpPr/>
            <p:nvPr/>
          </p:nvSpPr>
          <p:spPr>
            <a:xfrm>
              <a:off x="1391022" y="18924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0" name="object 880"/>
            <p:cNvSpPr/>
            <p:nvPr/>
          </p:nvSpPr>
          <p:spPr>
            <a:xfrm>
              <a:off x="1391022" y="192244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1" name="object 881"/>
            <p:cNvSpPr/>
            <p:nvPr/>
          </p:nvSpPr>
          <p:spPr>
            <a:xfrm>
              <a:off x="1391022" y="192244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82" name="object 882"/>
            <p:cNvSpPr/>
            <p:nvPr/>
          </p:nvSpPr>
          <p:spPr>
            <a:xfrm>
              <a:off x="1391133" y="19507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3" name="object 883"/>
            <p:cNvSpPr/>
            <p:nvPr/>
          </p:nvSpPr>
          <p:spPr>
            <a:xfrm>
              <a:off x="1391133" y="19507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 name="object 884"/>
            <p:cNvSpPr/>
            <p:nvPr/>
          </p:nvSpPr>
          <p:spPr>
            <a:xfrm>
              <a:off x="1391133" y="195273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5" name="object 885"/>
            <p:cNvSpPr/>
            <p:nvPr/>
          </p:nvSpPr>
          <p:spPr>
            <a:xfrm>
              <a:off x="1391133" y="195273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86" name="object 886"/>
            <p:cNvSpPr/>
            <p:nvPr/>
          </p:nvSpPr>
          <p:spPr>
            <a:xfrm>
              <a:off x="1391245" y="20270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7" name="object 887"/>
            <p:cNvSpPr/>
            <p:nvPr/>
          </p:nvSpPr>
          <p:spPr>
            <a:xfrm>
              <a:off x="1391245" y="20270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 name="object 888"/>
            <p:cNvSpPr/>
            <p:nvPr/>
          </p:nvSpPr>
          <p:spPr>
            <a:xfrm>
              <a:off x="1391245" y="20073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89" name="object 889"/>
            <p:cNvSpPr/>
            <p:nvPr/>
          </p:nvSpPr>
          <p:spPr>
            <a:xfrm>
              <a:off x="1391245" y="20073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0" name="object 890"/>
            <p:cNvSpPr/>
            <p:nvPr/>
          </p:nvSpPr>
          <p:spPr>
            <a:xfrm>
              <a:off x="1391245" y="19332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91" name="object 891"/>
            <p:cNvSpPr/>
            <p:nvPr/>
          </p:nvSpPr>
          <p:spPr>
            <a:xfrm>
              <a:off x="1391245" y="193328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2" name="object 892"/>
            <p:cNvSpPr/>
            <p:nvPr/>
          </p:nvSpPr>
          <p:spPr>
            <a:xfrm>
              <a:off x="1391357" y="184074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3" name="object 893"/>
            <p:cNvSpPr/>
            <p:nvPr/>
          </p:nvSpPr>
          <p:spPr>
            <a:xfrm>
              <a:off x="1391357" y="184074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4" name="object 894"/>
            <p:cNvSpPr/>
            <p:nvPr/>
          </p:nvSpPr>
          <p:spPr>
            <a:xfrm>
              <a:off x="1391357" y="181672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5" name="object 895"/>
            <p:cNvSpPr/>
            <p:nvPr/>
          </p:nvSpPr>
          <p:spPr>
            <a:xfrm>
              <a:off x="1391357" y="18167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96" name="object 896"/>
            <p:cNvSpPr/>
            <p:nvPr/>
          </p:nvSpPr>
          <p:spPr>
            <a:xfrm>
              <a:off x="1391469" y="186567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7" name="object 897"/>
            <p:cNvSpPr/>
            <p:nvPr/>
          </p:nvSpPr>
          <p:spPr>
            <a:xfrm>
              <a:off x="1391469" y="18656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98" name="object 898"/>
            <p:cNvSpPr/>
            <p:nvPr/>
          </p:nvSpPr>
          <p:spPr>
            <a:xfrm>
              <a:off x="1391469" y="191126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9" name="object 899"/>
            <p:cNvSpPr/>
            <p:nvPr/>
          </p:nvSpPr>
          <p:spPr>
            <a:xfrm>
              <a:off x="1391469" y="191126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0" name="object 900"/>
            <p:cNvSpPr/>
            <p:nvPr/>
          </p:nvSpPr>
          <p:spPr>
            <a:xfrm>
              <a:off x="1391469" y="195195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1" name="object 901"/>
            <p:cNvSpPr/>
            <p:nvPr/>
          </p:nvSpPr>
          <p:spPr>
            <a:xfrm>
              <a:off x="1391469" y="19519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2" name="object 902"/>
            <p:cNvSpPr/>
            <p:nvPr/>
          </p:nvSpPr>
          <p:spPr>
            <a:xfrm>
              <a:off x="1391469" y="194915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3" name="object 903"/>
            <p:cNvSpPr/>
            <p:nvPr/>
          </p:nvSpPr>
          <p:spPr>
            <a:xfrm>
              <a:off x="1391469" y="194915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4" name="object 904"/>
            <p:cNvSpPr/>
            <p:nvPr/>
          </p:nvSpPr>
          <p:spPr>
            <a:xfrm>
              <a:off x="1391580" y="196670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5" name="object 905"/>
            <p:cNvSpPr/>
            <p:nvPr/>
          </p:nvSpPr>
          <p:spPr>
            <a:xfrm>
              <a:off x="1391580" y="196670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6" name="object 906"/>
            <p:cNvSpPr/>
            <p:nvPr/>
          </p:nvSpPr>
          <p:spPr>
            <a:xfrm>
              <a:off x="1391692" y="19540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7" name="object 907"/>
            <p:cNvSpPr/>
            <p:nvPr/>
          </p:nvSpPr>
          <p:spPr>
            <a:xfrm>
              <a:off x="1391692" y="19540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8" name="object 908"/>
            <p:cNvSpPr/>
            <p:nvPr/>
          </p:nvSpPr>
          <p:spPr>
            <a:xfrm>
              <a:off x="1391692" y="193541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9" name="object 909"/>
            <p:cNvSpPr/>
            <p:nvPr/>
          </p:nvSpPr>
          <p:spPr>
            <a:xfrm>
              <a:off x="1391692" y="193541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0" name="object 910"/>
            <p:cNvSpPr/>
            <p:nvPr/>
          </p:nvSpPr>
          <p:spPr>
            <a:xfrm>
              <a:off x="1391692" y="185494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1" name="object 911"/>
            <p:cNvSpPr/>
            <p:nvPr/>
          </p:nvSpPr>
          <p:spPr>
            <a:xfrm>
              <a:off x="1391692" y="185494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2" name="object 912"/>
            <p:cNvSpPr/>
            <p:nvPr/>
          </p:nvSpPr>
          <p:spPr>
            <a:xfrm>
              <a:off x="1391804" y="186030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3" name="object 913"/>
            <p:cNvSpPr/>
            <p:nvPr/>
          </p:nvSpPr>
          <p:spPr>
            <a:xfrm>
              <a:off x="1391804" y="18603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4" name="object 914"/>
            <p:cNvSpPr/>
            <p:nvPr/>
          </p:nvSpPr>
          <p:spPr>
            <a:xfrm>
              <a:off x="1391804" y="19450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5" name="object 915"/>
            <p:cNvSpPr/>
            <p:nvPr/>
          </p:nvSpPr>
          <p:spPr>
            <a:xfrm>
              <a:off x="1391804" y="19450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6" name="object 916"/>
            <p:cNvSpPr/>
            <p:nvPr/>
          </p:nvSpPr>
          <p:spPr>
            <a:xfrm>
              <a:off x="1391804" y="19749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7" name="object 917"/>
            <p:cNvSpPr/>
            <p:nvPr/>
          </p:nvSpPr>
          <p:spPr>
            <a:xfrm>
              <a:off x="1391804" y="19749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8" name="object 918"/>
            <p:cNvSpPr/>
            <p:nvPr/>
          </p:nvSpPr>
          <p:spPr>
            <a:xfrm>
              <a:off x="1391916" y="200559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9" name="object 919"/>
            <p:cNvSpPr/>
            <p:nvPr/>
          </p:nvSpPr>
          <p:spPr>
            <a:xfrm>
              <a:off x="1391916" y="20055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0" name="object 920"/>
            <p:cNvSpPr/>
            <p:nvPr/>
          </p:nvSpPr>
          <p:spPr>
            <a:xfrm>
              <a:off x="1391916" y="20106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1" name="object 921"/>
            <p:cNvSpPr/>
            <p:nvPr/>
          </p:nvSpPr>
          <p:spPr>
            <a:xfrm>
              <a:off x="1391916" y="20106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2" name="object 922"/>
            <p:cNvSpPr/>
            <p:nvPr/>
          </p:nvSpPr>
          <p:spPr>
            <a:xfrm>
              <a:off x="1391916" y="19698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23" name="object 923"/>
            <p:cNvSpPr/>
            <p:nvPr/>
          </p:nvSpPr>
          <p:spPr>
            <a:xfrm>
              <a:off x="1391916" y="19698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4" name="object 924"/>
            <p:cNvSpPr/>
            <p:nvPr/>
          </p:nvSpPr>
          <p:spPr>
            <a:xfrm>
              <a:off x="1392027" y="191384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5" name="object 925"/>
            <p:cNvSpPr/>
            <p:nvPr/>
          </p:nvSpPr>
          <p:spPr>
            <a:xfrm>
              <a:off x="1392027" y="19138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26" name="object 926"/>
            <p:cNvSpPr/>
            <p:nvPr/>
          </p:nvSpPr>
          <p:spPr>
            <a:xfrm>
              <a:off x="1392027" y="18207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7" name="object 927"/>
            <p:cNvSpPr/>
            <p:nvPr/>
          </p:nvSpPr>
          <p:spPr>
            <a:xfrm>
              <a:off x="1392027" y="18207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8" name="object 928"/>
            <p:cNvSpPr/>
            <p:nvPr/>
          </p:nvSpPr>
          <p:spPr>
            <a:xfrm>
              <a:off x="1392139" y="189540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9" name="object 929"/>
            <p:cNvSpPr/>
            <p:nvPr/>
          </p:nvSpPr>
          <p:spPr>
            <a:xfrm>
              <a:off x="1392139" y="189540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30" name="object 930"/>
            <p:cNvSpPr/>
            <p:nvPr/>
          </p:nvSpPr>
          <p:spPr>
            <a:xfrm>
              <a:off x="1392139" y="19863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31" name="object 931"/>
            <p:cNvSpPr/>
            <p:nvPr/>
          </p:nvSpPr>
          <p:spPr>
            <a:xfrm>
              <a:off x="1392139" y="19863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2" name="object 932"/>
            <p:cNvSpPr/>
            <p:nvPr/>
          </p:nvSpPr>
          <p:spPr>
            <a:xfrm>
              <a:off x="1392251" y="20200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3" name="object 933"/>
            <p:cNvSpPr/>
            <p:nvPr/>
          </p:nvSpPr>
          <p:spPr>
            <a:xfrm>
              <a:off x="1392251" y="20200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4" name="object 934"/>
            <p:cNvSpPr/>
            <p:nvPr/>
          </p:nvSpPr>
          <p:spPr>
            <a:xfrm>
              <a:off x="1392251" y="203230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5" name="object 935"/>
            <p:cNvSpPr/>
            <p:nvPr/>
          </p:nvSpPr>
          <p:spPr>
            <a:xfrm>
              <a:off x="1392251" y="20323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6" name="object 936"/>
            <p:cNvSpPr/>
            <p:nvPr/>
          </p:nvSpPr>
          <p:spPr>
            <a:xfrm>
              <a:off x="1392251" y="20495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37" name="object 937"/>
            <p:cNvSpPr/>
            <p:nvPr/>
          </p:nvSpPr>
          <p:spPr>
            <a:xfrm>
              <a:off x="1392251" y="204951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8" name="object 938"/>
            <p:cNvSpPr/>
            <p:nvPr/>
          </p:nvSpPr>
          <p:spPr>
            <a:xfrm>
              <a:off x="1392363" y="200213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9" name="object 939"/>
            <p:cNvSpPr/>
            <p:nvPr/>
          </p:nvSpPr>
          <p:spPr>
            <a:xfrm>
              <a:off x="1392363" y="200213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0" name="object 940"/>
            <p:cNvSpPr/>
            <p:nvPr/>
          </p:nvSpPr>
          <p:spPr>
            <a:xfrm>
              <a:off x="1392363" y="190858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1" name="object 941"/>
            <p:cNvSpPr/>
            <p:nvPr/>
          </p:nvSpPr>
          <p:spPr>
            <a:xfrm>
              <a:off x="1392363" y="19085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2" name="object 942"/>
            <p:cNvSpPr/>
            <p:nvPr/>
          </p:nvSpPr>
          <p:spPr>
            <a:xfrm>
              <a:off x="1392363" y="181314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3" name="object 943"/>
            <p:cNvSpPr/>
            <p:nvPr/>
          </p:nvSpPr>
          <p:spPr>
            <a:xfrm>
              <a:off x="1392363" y="18131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44" name="object 944"/>
            <p:cNvSpPr/>
            <p:nvPr/>
          </p:nvSpPr>
          <p:spPr>
            <a:xfrm>
              <a:off x="1392474" y="175268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5" name="object 945"/>
            <p:cNvSpPr/>
            <p:nvPr/>
          </p:nvSpPr>
          <p:spPr>
            <a:xfrm>
              <a:off x="1392474" y="175268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46" name="object 946"/>
            <p:cNvSpPr/>
            <p:nvPr/>
          </p:nvSpPr>
          <p:spPr>
            <a:xfrm>
              <a:off x="1392474" y="17897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7" name="object 947"/>
            <p:cNvSpPr/>
            <p:nvPr/>
          </p:nvSpPr>
          <p:spPr>
            <a:xfrm>
              <a:off x="1392474" y="178978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8" name="object 948"/>
            <p:cNvSpPr/>
            <p:nvPr/>
          </p:nvSpPr>
          <p:spPr>
            <a:xfrm>
              <a:off x="1392586" y="181951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9" name="object 949"/>
            <p:cNvSpPr/>
            <p:nvPr/>
          </p:nvSpPr>
          <p:spPr>
            <a:xfrm>
              <a:off x="1392586" y="18195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0" name="object 950"/>
            <p:cNvSpPr/>
            <p:nvPr/>
          </p:nvSpPr>
          <p:spPr>
            <a:xfrm>
              <a:off x="1392586" y="182543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51" name="object 951"/>
            <p:cNvSpPr/>
            <p:nvPr/>
          </p:nvSpPr>
          <p:spPr>
            <a:xfrm>
              <a:off x="1392586" y="18254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2" name="object 952"/>
            <p:cNvSpPr/>
            <p:nvPr/>
          </p:nvSpPr>
          <p:spPr>
            <a:xfrm>
              <a:off x="1392586" y="18486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3" name="object 953"/>
            <p:cNvSpPr/>
            <p:nvPr/>
          </p:nvSpPr>
          <p:spPr>
            <a:xfrm>
              <a:off x="1392586" y="184868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4" name="object 954"/>
            <p:cNvSpPr/>
            <p:nvPr/>
          </p:nvSpPr>
          <p:spPr>
            <a:xfrm>
              <a:off x="1392698" y="18293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55" name="object 955"/>
            <p:cNvSpPr/>
            <p:nvPr/>
          </p:nvSpPr>
          <p:spPr>
            <a:xfrm>
              <a:off x="1392698" y="18293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6" name="object 956"/>
            <p:cNvSpPr/>
            <p:nvPr/>
          </p:nvSpPr>
          <p:spPr>
            <a:xfrm>
              <a:off x="1392698" y="18166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57" name="object 957"/>
            <p:cNvSpPr/>
            <p:nvPr/>
          </p:nvSpPr>
          <p:spPr>
            <a:xfrm>
              <a:off x="1392698" y="181660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8" name="object 958"/>
            <p:cNvSpPr/>
            <p:nvPr/>
          </p:nvSpPr>
          <p:spPr>
            <a:xfrm>
              <a:off x="1392698" y="17389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9" name="object 959"/>
            <p:cNvSpPr/>
            <p:nvPr/>
          </p:nvSpPr>
          <p:spPr>
            <a:xfrm>
              <a:off x="1392698" y="17389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0" name="object 960"/>
            <p:cNvSpPr/>
            <p:nvPr/>
          </p:nvSpPr>
          <p:spPr>
            <a:xfrm>
              <a:off x="1392810" y="170049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1" name="object 961"/>
            <p:cNvSpPr/>
            <p:nvPr/>
          </p:nvSpPr>
          <p:spPr>
            <a:xfrm>
              <a:off x="1392810" y="17004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62" name="object 962"/>
            <p:cNvSpPr/>
            <p:nvPr/>
          </p:nvSpPr>
          <p:spPr>
            <a:xfrm>
              <a:off x="1392810" y="17123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63" name="object 963"/>
            <p:cNvSpPr/>
            <p:nvPr/>
          </p:nvSpPr>
          <p:spPr>
            <a:xfrm>
              <a:off x="1392810" y="171233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4" name="object 964"/>
            <p:cNvSpPr/>
            <p:nvPr/>
          </p:nvSpPr>
          <p:spPr>
            <a:xfrm>
              <a:off x="1392921" y="18327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5" name="object 965"/>
            <p:cNvSpPr/>
            <p:nvPr/>
          </p:nvSpPr>
          <p:spPr>
            <a:xfrm>
              <a:off x="1392921" y="18327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66" name="object 966"/>
            <p:cNvSpPr/>
            <p:nvPr/>
          </p:nvSpPr>
          <p:spPr>
            <a:xfrm>
              <a:off x="1392921" y="188143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7" name="object 967"/>
            <p:cNvSpPr/>
            <p:nvPr/>
          </p:nvSpPr>
          <p:spPr>
            <a:xfrm>
              <a:off x="1392921" y="18814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8" name="object 968"/>
            <p:cNvSpPr/>
            <p:nvPr/>
          </p:nvSpPr>
          <p:spPr>
            <a:xfrm>
              <a:off x="1392921" y="19208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69" name="object 969"/>
            <p:cNvSpPr/>
            <p:nvPr/>
          </p:nvSpPr>
          <p:spPr>
            <a:xfrm>
              <a:off x="1392921" y="19208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0" name="object 970"/>
            <p:cNvSpPr/>
            <p:nvPr/>
          </p:nvSpPr>
          <p:spPr>
            <a:xfrm>
              <a:off x="1392921" y="19290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71" name="object 971"/>
            <p:cNvSpPr/>
            <p:nvPr/>
          </p:nvSpPr>
          <p:spPr>
            <a:xfrm>
              <a:off x="1392921" y="192903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2" name="object 972"/>
            <p:cNvSpPr/>
            <p:nvPr/>
          </p:nvSpPr>
          <p:spPr>
            <a:xfrm>
              <a:off x="1393033" y="195418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3" name="object 973"/>
            <p:cNvSpPr/>
            <p:nvPr/>
          </p:nvSpPr>
          <p:spPr>
            <a:xfrm>
              <a:off x="1393033" y="19541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74" name="object 974"/>
            <p:cNvSpPr/>
            <p:nvPr/>
          </p:nvSpPr>
          <p:spPr>
            <a:xfrm>
              <a:off x="1393033" y="197474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75" name="object 975"/>
            <p:cNvSpPr/>
            <p:nvPr/>
          </p:nvSpPr>
          <p:spPr>
            <a:xfrm>
              <a:off x="1393033" y="197474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6" name="object 976"/>
            <p:cNvSpPr/>
            <p:nvPr/>
          </p:nvSpPr>
          <p:spPr>
            <a:xfrm>
              <a:off x="1393145" y="19413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7" name="object 977"/>
            <p:cNvSpPr/>
            <p:nvPr/>
          </p:nvSpPr>
          <p:spPr>
            <a:xfrm>
              <a:off x="1393145" y="19413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8" name="object 978"/>
            <p:cNvSpPr/>
            <p:nvPr/>
          </p:nvSpPr>
          <p:spPr>
            <a:xfrm>
              <a:off x="1393145" y="19338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9" name="object 979"/>
            <p:cNvSpPr/>
            <p:nvPr/>
          </p:nvSpPr>
          <p:spPr>
            <a:xfrm>
              <a:off x="1393145" y="19338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0" name="object 980"/>
            <p:cNvSpPr/>
            <p:nvPr/>
          </p:nvSpPr>
          <p:spPr>
            <a:xfrm>
              <a:off x="1393257" y="194837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1" name="object 981"/>
            <p:cNvSpPr/>
            <p:nvPr/>
          </p:nvSpPr>
          <p:spPr>
            <a:xfrm>
              <a:off x="1393257" y="19483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2" name="object 982"/>
            <p:cNvSpPr/>
            <p:nvPr/>
          </p:nvSpPr>
          <p:spPr>
            <a:xfrm>
              <a:off x="1393257" y="195072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83" name="object 983"/>
            <p:cNvSpPr/>
            <p:nvPr/>
          </p:nvSpPr>
          <p:spPr>
            <a:xfrm>
              <a:off x="1393257" y="195072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4" name="object 984"/>
            <p:cNvSpPr/>
            <p:nvPr/>
          </p:nvSpPr>
          <p:spPr>
            <a:xfrm>
              <a:off x="1393369" y="19059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5" name="object 985"/>
            <p:cNvSpPr/>
            <p:nvPr/>
          </p:nvSpPr>
          <p:spPr>
            <a:xfrm>
              <a:off x="1393369" y="19059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6" name="object 986"/>
            <p:cNvSpPr/>
            <p:nvPr/>
          </p:nvSpPr>
          <p:spPr>
            <a:xfrm>
              <a:off x="1393369" y="18176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7" name="object 987"/>
            <p:cNvSpPr/>
            <p:nvPr/>
          </p:nvSpPr>
          <p:spPr>
            <a:xfrm>
              <a:off x="1393369" y="18176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8" name="object 988"/>
            <p:cNvSpPr/>
            <p:nvPr/>
          </p:nvSpPr>
          <p:spPr>
            <a:xfrm>
              <a:off x="1393369" y="16919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9" name="object 989"/>
            <p:cNvSpPr/>
            <p:nvPr/>
          </p:nvSpPr>
          <p:spPr>
            <a:xfrm>
              <a:off x="1393369" y="169199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0" name="object 990"/>
            <p:cNvSpPr/>
            <p:nvPr/>
          </p:nvSpPr>
          <p:spPr>
            <a:xfrm>
              <a:off x="1393480" y="156771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1" name="object 991"/>
            <p:cNvSpPr/>
            <p:nvPr/>
          </p:nvSpPr>
          <p:spPr>
            <a:xfrm>
              <a:off x="1393480" y="15677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92" name="object 992"/>
            <p:cNvSpPr/>
            <p:nvPr/>
          </p:nvSpPr>
          <p:spPr>
            <a:xfrm>
              <a:off x="1393480" y="15393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3" name="object 993"/>
            <p:cNvSpPr/>
            <p:nvPr/>
          </p:nvSpPr>
          <p:spPr>
            <a:xfrm>
              <a:off x="1393480" y="153933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4" name="object 994"/>
            <p:cNvSpPr/>
            <p:nvPr/>
          </p:nvSpPr>
          <p:spPr>
            <a:xfrm>
              <a:off x="1393592" y="146087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5" name="object 995"/>
            <p:cNvSpPr/>
            <p:nvPr/>
          </p:nvSpPr>
          <p:spPr>
            <a:xfrm>
              <a:off x="1393592" y="14608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6" name="object 996"/>
            <p:cNvSpPr/>
            <p:nvPr/>
          </p:nvSpPr>
          <p:spPr>
            <a:xfrm>
              <a:off x="1393592" y="14155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97" name="object 997"/>
            <p:cNvSpPr/>
            <p:nvPr/>
          </p:nvSpPr>
          <p:spPr>
            <a:xfrm>
              <a:off x="1393592" y="14155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 name="object 998"/>
            <p:cNvSpPr/>
            <p:nvPr/>
          </p:nvSpPr>
          <p:spPr>
            <a:xfrm>
              <a:off x="1393592" y="153575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9" name="object 999"/>
            <p:cNvSpPr/>
            <p:nvPr/>
          </p:nvSpPr>
          <p:spPr>
            <a:xfrm>
              <a:off x="1393592" y="153575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0" name="object 1000"/>
            <p:cNvSpPr/>
            <p:nvPr/>
          </p:nvSpPr>
          <p:spPr>
            <a:xfrm>
              <a:off x="1393704" y="163421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01" name="object 1001"/>
            <p:cNvSpPr/>
            <p:nvPr/>
          </p:nvSpPr>
          <p:spPr>
            <a:xfrm>
              <a:off x="1393704" y="163421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2" name="object 1002"/>
            <p:cNvSpPr/>
            <p:nvPr/>
          </p:nvSpPr>
          <p:spPr>
            <a:xfrm>
              <a:off x="1393704" y="176877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03" name="object 1003"/>
            <p:cNvSpPr/>
            <p:nvPr/>
          </p:nvSpPr>
          <p:spPr>
            <a:xfrm>
              <a:off x="1393704" y="17687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4" name="object 1004"/>
            <p:cNvSpPr/>
            <p:nvPr/>
          </p:nvSpPr>
          <p:spPr>
            <a:xfrm>
              <a:off x="1393816" y="181817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05" name="object 1005"/>
            <p:cNvSpPr/>
            <p:nvPr/>
          </p:nvSpPr>
          <p:spPr>
            <a:xfrm>
              <a:off x="1393816" y="181817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6" name="object 1006"/>
            <p:cNvSpPr/>
            <p:nvPr/>
          </p:nvSpPr>
          <p:spPr>
            <a:xfrm>
              <a:off x="1393816" y="18158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07" name="object 1007"/>
            <p:cNvSpPr/>
            <p:nvPr/>
          </p:nvSpPr>
          <p:spPr>
            <a:xfrm>
              <a:off x="1393816" y="18158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8" name="object 1008"/>
            <p:cNvSpPr/>
            <p:nvPr/>
          </p:nvSpPr>
          <p:spPr>
            <a:xfrm>
              <a:off x="1393927" y="175905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9" name="object 1009"/>
            <p:cNvSpPr/>
            <p:nvPr/>
          </p:nvSpPr>
          <p:spPr>
            <a:xfrm>
              <a:off x="1393927" y="17590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0" name="object 1010"/>
            <p:cNvSpPr/>
            <p:nvPr/>
          </p:nvSpPr>
          <p:spPr>
            <a:xfrm>
              <a:off x="1393927" y="163198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1" name="object 1011"/>
            <p:cNvSpPr/>
            <p:nvPr/>
          </p:nvSpPr>
          <p:spPr>
            <a:xfrm>
              <a:off x="1393927" y="163198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12" name="object 1012"/>
            <p:cNvSpPr/>
            <p:nvPr/>
          </p:nvSpPr>
          <p:spPr>
            <a:xfrm>
              <a:off x="1394039" y="168909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3" name="object 1013"/>
            <p:cNvSpPr/>
            <p:nvPr/>
          </p:nvSpPr>
          <p:spPr>
            <a:xfrm>
              <a:off x="1394039" y="16890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4" name="object 1014"/>
            <p:cNvSpPr/>
            <p:nvPr/>
          </p:nvSpPr>
          <p:spPr>
            <a:xfrm>
              <a:off x="1394039" y="180219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5" name="object 1015"/>
            <p:cNvSpPr/>
            <p:nvPr/>
          </p:nvSpPr>
          <p:spPr>
            <a:xfrm>
              <a:off x="1394039" y="180219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6" name="object 1016"/>
            <p:cNvSpPr/>
            <p:nvPr/>
          </p:nvSpPr>
          <p:spPr>
            <a:xfrm>
              <a:off x="1394039" y="17966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17" name="object 1017"/>
            <p:cNvSpPr/>
            <p:nvPr/>
          </p:nvSpPr>
          <p:spPr>
            <a:xfrm>
              <a:off x="1394039" y="17966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8" name="object 1018"/>
            <p:cNvSpPr/>
            <p:nvPr/>
          </p:nvSpPr>
          <p:spPr>
            <a:xfrm>
              <a:off x="1394151" y="172910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19" name="object 1019"/>
            <p:cNvSpPr/>
            <p:nvPr/>
          </p:nvSpPr>
          <p:spPr>
            <a:xfrm>
              <a:off x="1394151" y="17291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0" name="object 1020"/>
            <p:cNvSpPr/>
            <p:nvPr/>
          </p:nvSpPr>
          <p:spPr>
            <a:xfrm>
              <a:off x="1394263" y="17057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1" name="object 1021"/>
            <p:cNvSpPr/>
            <p:nvPr/>
          </p:nvSpPr>
          <p:spPr>
            <a:xfrm>
              <a:off x="1394263" y="17057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2" name="object 1022"/>
            <p:cNvSpPr/>
            <p:nvPr/>
          </p:nvSpPr>
          <p:spPr>
            <a:xfrm>
              <a:off x="1394263" y="168987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23" name="object 1023"/>
            <p:cNvSpPr/>
            <p:nvPr/>
          </p:nvSpPr>
          <p:spPr>
            <a:xfrm>
              <a:off x="1394263" y="168987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4" name="object 1024"/>
            <p:cNvSpPr/>
            <p:nvPr/>
          </p:nvSpPr>
          <p:spPr>
            <a:xfrm>
              <a:off x="1394263" y="17199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25" name="object 1025"/>
            <p:cNvSpPr/>
            <p:nvPr/>
          </p:nvSpPr>
          <p:spPr>
            <a:xfrm>
              <a:off x="1394263" y="17199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6" name="object 1026"/>
            <p:cNvSpPr/>
            <p:nvPr/>
          </p:nvSpPr>
          <p:spPr>
            <a:xfrm>
              <a:off x="1394374" y="170954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27" name="object 1027"/>
            <p:cNvSpPr/>
            <p:nvPr/>
          </p:nvSpPr>
          <p:spPr>
            <a:xfrm>
              <a:off x="1394374" y="170954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8" name="object 1028"/>
            <p:cNvSpPr/>
            <p:nvPr/>
          </p:nvSpPr>
          <p:spPr>
            <a:xfrm>
              <a:off x="1394374" y="169356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9" name="object 1029"/>
            <p:cNvSpPr/>
            <p:nvPr/>
          </p:nvSpPr>
          <p:spPr>
            <a:xfrm>
              <a:off x="1394374" y="16935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30" name="object 1030"/>
            <p:cNvSpPr/>
            <p:nvPr/>
          </p:nvSpPr>
          <p:spPr>
            <a:xfrm>
              <a:off x="1394374" y="16851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31" name="object 1031"/>
            <p:cNvSpPr/>
            <p:nvPr/>
          </p:nvSpPr>
          <p:spPr>
            <a:xfrm>
              <a:off x="1394374" y="168517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32" name="object 1032"/>
            <p:cNvSpPr/>
            <p:nvPr/>
          </p:nvSpPr>
          <p:spPr>
            <a:xfrm>
              <a:off x="1394486" y="170876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33" name="object 1033"/>
            <p:cNvSpPr/>
            <p:nvPr/>
          </p:nvSpPr>
          <p:spPr>
            <a:xfrm>
              <a:off x="1394486" y="17087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34" name="object 1034"/>
            <p:cNvSpPr/>
            <p:nvPr/>
          </p:nvSpPr>
          <p:spPr>
            <a:xfrm>
              <a:off x="1394486" y="165355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35" name="object 1035"/>
            <p:cNvSpPr/>
            <p:nvPr/>
          </p:nvSpPr>
          <p:spPr>
            <a:xfrm>
              <a:off x="1394486" y="165355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36" name="object 1036"/>
            <p:cNvSpPr/>
            <p:nvPr/>
          </p:nvSpPr>
          <p:spPr>
            <a:xfrm>
              <a:off x="1394486" y="160292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37" name="object 1037"/>
            <p:cNvSpPr/>
            <p:nvPr/>
          </p:nvSpPr>
          <p:spPr>
            <a:xfrm>
              <a:off x="1394486" y="160292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38" name="object 1038"/>
            <p:cNvSpPr/>
            <p:nvPr/>
          </p:nvSpPr>
          <p:spPr>
            <a:xfrm>
              <a:off x="1394598" y="15764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39" name="object 1039"/>
            <p:cNvSpPr/>
            <p:nvPr/>
          </p:nvSpPr>
          <p:spPr>
            <a:xfrm>
              <a:off x="1394598" y="15764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40" name="object 1040"/>
            <p:cNvSpPr/>
            <p:nvPr/>
          </p:nvSpPr>
          <p:spPr>
            <a:xfrm>
              <a:off x="1394598" y="16726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41" name="object 1041"/>
            <p:cNvSpPr/>
            <p:nvPr/>
          </p:nvSpPr>
          <p:spPr>
            <a:xfrm>
              <a:off x="1394598" y="16726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42" name="object 1042"/>
            <p:cNvSpPr/>
            <p:nvPr/>
          </p:nvSpPr>
          <p:spPr>
            <a:xfrm>
              <a:off x="1394598" y="18533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43" name="object 1043"/>
            <p:cNvSpPr/>
            <p:nvPr/>
          </p:nvSpPr>
          <p:spPr>
            <a:xfrm>
              <a:off x="1394598" y="18533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44" name="object 1044"/>
            <p:cNvSpPr/>
            <p:nvPr/>
          </p:nvSpPr>
          <p:spPr>
            <a:xfrm>
              <a:off x="1394710" y="190087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45" name="object 1045"/>
            <p:cNvSpPr/>
            <p:nvPr/>
          </p:nvSpPr>
          <p:spPr>
            <a:xfrm>
              <a:off x="1394710" y="190087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46" name="object 1046"/>
            <p:cNvSpPr/>
            <p:nvPr/>
          </p:nvSpPr>
          <p:spPr>
            <a:xfrm>
              <a:off x="1394821" y="19610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47" name="object 1047"/>
            <p:cNvSpPr/>
            <p:nvPr/>
          </p:nvSpPr>
          <p:spPr>
            <a:xfrm>
              <a:off x="1394821" y="19610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48" name="object 1048"/>
            <p:cNvSpPr/>
            <p:nvPr/>
          </p:nvSpPr>
          <p:spPr>
            <a:xfrm>
              <a:off x="1394821" y="197117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49" name="object 1049"/>
            <p:cNvSpPr/>
            <p:nvPr/>
          </p:nvSpPr>
          <p:spPr>
            <a:xfrm>
              <a:off x="1394821" y="19711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50" name="object 1050"/>
            <p:cNvSpPr/>
            <p:nvPr/>
          </p:nvSpPr>
          <p:spPr>
            <a:xfrm>
              <a:off x="1394821" y="199508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51" name="object 1051"/>
            <p:cNvSpPr/>
            <p:nvPr/>
          </p:nvSpPr>
          <p:spPr>
            <a:xfrm>
              <a:off x="1394821" y="199508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52" name="object 1052"/>
            <p:cNvSpPr/>
            <p:nvPr/>
          </p:nvSpPr>
          <p:spPr>
            <a:xfrm>
              <a:off x="1394933" y="20396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53" name="object 1053"/>
            <p:cNvSpPr/>
            <p:nvPr/>
          </p:nvSpPr>
          <p:spPr>
            <a:xfrm>
              <a:off x="1394933" y="20396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54" name="object 1054"/>
            <p:cNvSpPr/>
            <p:nvPr/>
          </p:nvSpPr>
          <p:spPr>
            <a:xfrm>
              <a:off x="1394933" y="20534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55" name="object 1055"/>
            <p:cNvSpPr/>
            <p:nvPr/>
          </p:nvSpPr>
          <p:spPr>
            <a:xfrm>
              <a:off x="1394933" y="20534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56" name="object 1056"/>
            <p:cNvSpPr/>
            <p:nvPr/>
          </p:nvSpPr>
          <p:spPr>
            <a:xfrm>
              <a:off x="1395045" y="206862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57" name="object 1057"/>
            <p:cNvSpPr/>
            <p:nvPr/>
          </p:nvSpPr>
          <p:spPr>
            <a:xfrm>
              <a:off x="1395045" y="206862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58" name="object 1058"/>
            <p:cNvSpPr/>
            <p:nvPr/>
          </p:nvSpPr>
          <p:spPr>
            <a:xfrm>
              <a:off x="1395045" y="20691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59" name="object 1059"/>
            <p:cNvSpPr/>
            <p:nvPr/>
          </p:nvSpPr>
          <p:spPr>
            <a:xfrm>
              <a:off x="1395045" y="20691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60" name="object 1060"/>
            <p:cNvSpPr/>
            <p:nvPr/>
          </p:nvSpPr>
          <p:spPr>
            <a:xfrm>
              <a:off x="1395157" y="20817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61" name="object 1061"/>
            <p:cNvSpPr/>
            <p:nvPr/>
          </p:nvSpPr>
          <p:spPr>
            <a:xfrm>
              <a:off x="1395157" y="20817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62" name="object 1062"/>
            <p:cNvSpPr/>
            <p:nvPr/>
          </p:nvSpPr>
          <p:spPr>
            <a:xfrm>
              <a:off x="1395157" y="205454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63" name="object 1063"/>
            <p:cNvSpPr/>
            <p:nvPr/>
          </p:nvSpPr>
          <p:spPr>
            <a:xfrm>
              <a:off x="1395157" y="205454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64" name="object 1064"/>
            <p:cNvSpPr/>
            <p:nvPr/>
          </p:nvSpPr>
          <p:spPr>
            <a:xfrm>
              <a:off x="1395157" y="210807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65" name="object 1065"/>
            <p:cNvSpPr/>
            <p:nvPr/>
          </p:nvSpPr>
          <p:spPr>
            <a:xfrm>
              <a:off x="1395157" y="210807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66" name="object 1066"/>
            <p:cNvSpPr/>
            <p:nvPr/>
          </p:nvSpPr>
          <p:spPr>
            <a:xfrm>
              <a:off x="1395268" y="211880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67" name="object 1067"/>
            <p:cNvSpPr/>
            <p:nvPr/>
          </p:nvSpPr>
          <p:spPr>
            <a:xfrm>
              <a:off x="1395268" y="21188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68" name="object 1068"/>
            <p:cNvSpPr/>
            <p:nvPr/>
          </p:nvSpPr>
          <p:spPr>
            <a:xfrm>
              <a:off x="1395268" y="20745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69" name="object 1069"/>
            <p:cNvSpPr/>
            <p:nvPr/>
          </p:nvSpPr>
          <p:spPr>
            <a:xfrm>
              <a:off x="1395268" y="20745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70" name="object 1070"/>
            <p:cNvSpPr/>
            <p:nvPr/>
          </p:nvSpPr>
          <p:spPr>
            <a:xfrm>
              <a:off x="1395268" y="20814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71" name="object 1071"/>
            <p:cNvSpPr/>
            <p:nvPr/>
          </p:nvSpPr>
          <p:spPr>
            <a:xfrm>
              <a:off x="1395268" y="208148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72" name="object 1072"/>
            <p:cNvSpPr/>
            <p:nvPr/>
          </p:nvSpPr>
          <p:spPr>
            <a:xfrm>
              <a:off x="1395380" y="19604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73" name="object 1073"/>
            <p:cNvSpPr/>
            <p:nvPr/>
          </p:nvSpPr>
          <p:spPr>
            <a:xfrm>
              <a:off x="1395380" y="19604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74" name="object 1074"/>
            <p:cNvSpPr/>
            <p:nvPr/>
          </p:nvSpPr>
          <p:spPr>
            <a:xfrm>
              <a:off x="1395492" y="185159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75" name="object 1075"/>
            <p:cNvSpPr/>
            <p:nvPr/>
          </p:nvSpPr>
          <p:spPr>
            <a:xfrm>
              <a:off x="1395492" y="18515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76" name="object 1076"/>
            <p:cNvSpPr/>
            <p:nvPr/>
          </p:nvSpPr>
          <p:spPr>
            <a:xfrm>
              <a:off x="1395492" y="166405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77" name="object 1077"/>
            <p:cNvSpPr/>
            <p:nvPr/>
          </p:nvSpPr>
          <p:spPr>
            <a:xfrm>
              <a:off x="1395492" y="166405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78" name="object 1078"/>
            <p:cNvSpPr/>
            <p:nvPr/>
          </p:nvSpPr>
          <p:spPr>
            <a:xfrm>
              <a:off x="1395492" y="15759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79" name="object 1079"/>
            <p:cNvSpPr/>
            <p:nvPr/>
          </p:nvSpPr>
          <p:spPr>
            <a:xfrm>
              <a:off x="1395492" y="15759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80" name="object 1080"/>
            <p:cNvSpPr/>
            <p:nvPr/>
          </p:nvSpPr>
          <p:spPr>
            <a:xfrm>
              <a:off x="1395604" y="15439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81" name="object 1081"/>
            <p:cNvSpPr/>
            <p:nvPr/>
          </p:nvSpPr>
          <p:spPr>
            <a:xfrm>
              <a:off x="1395604" y="15439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82" name="object 1082"/>
            <p:cNvSpPr/>
            <p:nvPr/>
          </p:nvSpPr>
          <p:spPr>
            <a:xfrm>
              <a:off x="1395604" y="15842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83" name="object 1083"/>
            <p:cNvSpPr/>
            <p:nvPr/>
          </p:nvSpPr>
          <p:spPr>
            <a:xfrm>
              <a:off x="1395604" y="15842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84" name="object 1084"/>
            <p:cNvSpPr/>
            <p:nvPr/>
          </p:nvSpPr>
          <p:spPr>
            <a:xfrm>
              <a:off x="1395604" y="16652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85" name="object 1085"/>
            <p:cNvSpPr/>
            <p:nvPr/>
          </p:nvSpPr>
          <p:spPr>
            <a:xfrm>
              <a:off x="1395604" y="166528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86" name="object 1086"/>
            <p:cNvSpPr/>
            <p:nvPr/>
          </p:nvSpPr>
          <p:spPr>
            <a:xfrm>
              <a:off x="1395715" y="182923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87" name="object 1087"/>
            <p:cNvSpPr/>
            <p:nvPr/>
          </p:nvSpPr>
          <p:spPr>
            <a:xfrm>
              <a:off x="1395715" y="18292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88" name="object 1088"/>
            <p:cNvSpPr/>
            <p:nvPr/>
          </p:nvSpPr>
          <p:spPr>
            <a:xfrm>
              <a:off x="1395715" y="191328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89" name="object 1089"/>
            <p:cNvSpPr/>
            <p:nvPr/>
          </p:nvSpPr>
          <p:spPr>
            <a:xfrm>
              <a:off x="1395715" y="19132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90" name="object 1090"/>
            <p:cNvSpPr/>
            <p:nvPr/>
          </p:nvSpPr>
          <p:spPr>
            <a:xfrm>
              <a:off x="1395715" y="19677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91" name="object 1091"/>
            <p:cNvSpPr/>
            <p:nvPr/>
          </p:nvSpPr>
          <p:spPr>
            <a:xfrm>
              <a:off x="1395715" y="196770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92" name="object 1092"/>
            <p:cNvSpPr/>
            <p:nvPr/>
          </p:nvSpPr>
          <p:spPr>
            <a:xfrm>
              <a:off x="1395827" y="196558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93" name="object 1093"/>
            <p:cNvSpPr/>
            <p:nvPr/>
          </p:nvSpPr>
          <p:spPr>
            <a:xfrm>
              <a:off x="1395827" y="196558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094" name="object 1094"/>
            <p:cNvSpPr/>
            <p:nvPr/>
          </p:nvSpPr>
          <p:spPr>
            <a:xfrm>
              <a:off x="1395827" y="18642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95" name="object 1095"/>
            <p:cNvSpPr/>
            <p:nvPr/>
          </p:nvSpPr>
          <p:spPr>
            <a:xfrm>
              <a:off x="1395827" y="186421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96" name="object 1096"/>
            <p:cNvSpPr/>
            <p:nvPr/>
          </p:nvSpPr>
          <p:spPr>
            <a:xfrm>
              <a:off x="1395939" y="190221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97" name="object 1097"/>
            <p:cNvSpPr/>
            <p:nvPr/>
          </p:nvSpPr>
          <p:spPr>
            <a:xfrm>
              <a:off x="1395939" y="190221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98" name="object 1098"/>
            <p:cNvSpPr/>
            <p:nvPr/>
          </p:nvSpPr>
          <p:spPr>
            <a:xfrm>
              <a:off x="1395939" y="19209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99" name="object 1099"/>
            <p:cNvSpPr/>
            <p:nvPr/>
          </p:nvSpPr>
          <p:spPr>
            <a:xfrm>
              <a:off x="1395939" y="19209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00" name="object 1100"/>
            <p:cNvSpPr/>
            <p:nvPr/>
          </p:nvSpPr>
          <p:spPr>
            <a:xfrm>
              <a:off x="1396051" y="192971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01" name="object 1101"/>
            <p:cNvSpPr/>
            <p:nvPr/>
          </p:nvSpPr>
          <p:spPr>
            <a:xfrm>
              <a:off x="1396051" y="19297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02" name="object 1102"/>
            <p:cNvSpPr/>
            <p:nvPr/>
          </p:nvSpPr>
          <p:spPr>
            <a:xfrm>
              <a:off x="1396051" y="19348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103" name="object 1103"/>
            <p:cNvSpPr/>
            <p:nvPr/>
          </p:nvSpPr>
          <p:spPr>
            <a:xfrm>
              <a:off x="1396051" y="19348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04" name="object 1104"/>
            <p:cNvSpPr/>
            <p:nvPr/>
          </p:nvSpPr>
          <p:spPr>
            <a:xfrm>
              <a:off x="1396163" y="19013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05" name="object 1105"/>
            <p:cNvSpPr/>
            <p:nvPr/>
          </p:nvSpPr>
          <p:spPr>
            <a:xfrm>
              <a:off x="1396163" y="19013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06" name="object 1106"/>
            <p:cNvSpPr/>
            <p:nvPr/>
          </p:nvSpPr>
          <p:spPr>
            <a:xfrm>
              <a:off x="1396163" y="182398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07" name="object 1107"/>
            <p:cNvSpPr/>
            <p:nvPr/>
          </p:nvSpPr>
          <p:spPr>
            <a:xfrm>
              <a:off x="1396163" y="18239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08" name="object 1108"/>
            <p:cNvSpPr/>
            <p:nvPr/>
          </p:nvSpPr>
          <p:spPr>
            <a:xfrm>
              <a:off x="1396274" y="152692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09" name="object 1109"/>
            <p:cNvSpPr/>
            <p:nvPr/>
          </p:nvSpPr>
          <p:spPr>
            <a:xfrm>
              <a:off x="1396274" y="15269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10" name="object 1110"/>
            <p:cNvSpPr/>
            <p:nvPr/>
          </p:nvSpPr>
          <p:spPr>
            <a:xfrm>
              <a:off x="1396274" y="127222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11" name="object 1111"/>
            <p:cNvSpPr/>
            <p:nvPr/>
          </p:nvSpPr>
          <p:spPr>
            <a:xfrm>
              <a:off x="1396274" y="12722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12" name="object 1112"/>
            <p:cNvSpPr/>
            <p:nvPr/>
          </p:nvSpPr>
          <p:spPr>
            <a:xfrm>
              <a:off x="1396274" y="11365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113" name="object 1113"/>
            <p:cNvSpPr/>
            <p:nvPr/>
          </p:nvSpPr>
          <p:spPr>
            <a:xfrm>
              <a:off x="1396274" y="11365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14" name="object 1114"/>
            <p:cNvSpPr/>
            <p:nvPr/>
          </p:nvSpPr>
          <p:spPr>
            <a:xfrm>
              <a:off x="1396386" y="128619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15" name="object 1115"/>
            <p:cNvSpPr/>
            <p:nvPr/>
          </p:nvSpPr>
          <p:spPr>
            <a:xfrm>
              <a:off x="1396386" y="12861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16" name="object 1116"/>
            <p:cNvSpPr/>
            <p:nvPr/>
          </p:nvSpPr>
          <p:spPr>
            <a:xfrm>
              <a:off x="1396386" y="16453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117" name="object 1117"/>
            <p:cNvSpPr/>
            <p:nvPr/>
          </p:nvSpPr>
          <p:spPr>
            <a:xfrm>
              <a:off x="1396386" y="164539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18" name="object 1118"/>
            <p:cNvSpPr/>
            <p:nvPr/>
          </p:nvSpPr>
          <p:spPr>
            <a:xfrm>
              <a:off x="1396498" y="169277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19" name="object 1119"/>
            <p:cNvSpPr/>
            <p:nvPr/>
          </p:nvSpPr>
          <p:spPr>
            <a:xfrm>
              <a:off x="1396498" y="16927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20" name="object 1120"/>
            <p:cNvSpPr/>
            <p:nvPr/>
          </p:nvSpPr>
          <p:spPr>
            <a:xfrm>
              <a:off x="1396498" y="175346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121" name="object 1121"/>
            <p:cNvSpPr/>
            <p:nvPr/>
          </p:nvSpPr>
          <p:spPr>
            <a:xfrm>
              <a:off x="1396498" y="17534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22" name="object 1122"/>
            <p:cNvSpPr/>
            <p:nvPr/>
          </p:nvSpPr>
          <p:spPr>
            <a:xfrm>
              <a:off x="1396610" y="170809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23" name="object 1123"/>
            <p:cNvSpPr/>
            <p:nvPr/>
          </p:nvSpPr>
          <p:spPr>
            <a:xfrm>
              <a:off x="1396610" y="17080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24" name="object 1124"/>
            <p:cNvSpPr/>
            <p:nvPr/>
          </p:nvSpPr>
          <p:spPr>
            <a:xfrm>
              <a:off x="1396610" y="16736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25" name="object 1125"/>
            <p:cNvSpPr/>
            <p:nvPr/>
          </p:nvSpPr>
          <p:spPr>
            <a:xfrm>
              <a:off x="1396610" y="16736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26" name="object 1126"/>
            <p:cNvSpPr/>
            <p:nvPr/>
          </p:nvSpPr>
          <p:spPr>
            <a:xfrm>
              <a:off x="1396610" y="16008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127" name="object 1127"/>
            <p:cNvSpPr/>
            <p:nvPr/>
          </p:nvSpPr>
          <p:spPr>
            <a:xfrm>
              <a:off x="1396610" y="160080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28" name="object 1128"/>
            <p:cNvSpPr/>
            <p:nvPr/>
          </p:nvSpPr>
          <p:spPr>
            <a:xfrm>
              <a:off x="1396721" y="146478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29" name="object 1129"/>
            <p:cNvSpPr/>
            <p:nvPr/>
          </p:nvSpPr>
          <p:spPr>
            <a:xfrm>
              <a:off x="1396721" y="146478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130" name="object 1130"/>
            <p:cNvSpPr/>
            <p:nvPr/>
          </p:nvSpPr>
          <p:spPr>
            <a:xfrm>
              <a:off x="1396721" y="138767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31" name="object 1131"/>
            <p:cNvSpPr/>
            <p:nvPr/>
          </p:nvSpPr>
          <p:spPr>
            <a:xfrm>
              <a:off x="1396721" y="13876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32" name="object 1132"/>
            <p:cNvSpPr/>
            <p:nvPr/>
          </p:nvSpPr>
          <p:spPr>
            <a:xfrm>
              <a:off x="1396721" y="143953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133" name="object 1133"/>
            <p:cNvSpPr/>
            <p:nvPr/>
          </p:nvSpPr>
          <p:spPr>
            <a:xfrm>
              <a:off x="1396721" y="143953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34" name="object 1134"/>
            <p:cNvSpPr/>
            <p:nvPr/>
          </p:nvSpPr>
          <p:spPr>
            <a:xfrm>
              <a:off x="1396833" y="160057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35" name="object 1135"/>
            <p:cNvSpPr/>
            <p:nvPr/>
          </p:nvSpPr>
          <p:spPr>
            <a:xfrm>
              <a:off x="1396833" y="16005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36" name="object 1136"/>
            <p:cNvSpPr/>
            <p:nvPr/>
          </p:nvSpPr>
          <p:spPr>
            <a:xfrm>
              <a:off x="1396833" y="170328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37" name="object 1137"/>
            <p:cNvSpPr/>
            <p:nvPr/>
          </p:nvSpPr>
          <p:spPr>
            <a:xfrm>
              <a:off x="1396833" y="170328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38" name="object 1138"/>
            <p:cNvSpPr/>
            <p:nvPr/>
          </p:nvSpPr>
          <p:spPr>
            <a:xfrm>
              <a:off x="1396833" y="18283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139" name="object 1139"/>
            <p:cNvSpPr/>
            <p:nvPr/>
          </p:nvSpPr>
          <p:spPr>
            <a:xfrm>
              <a:off x="1396833" y="182834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40" name="object 1140"/>
            <p:cNvSpPr/>
            <p:nvPr/>
          </p:nvSpPr>
          <p:spPr>
            <a:xfrm>
              <a:off x="1396945" y="19321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41" name="object 1141"/>
            <p:cNvSpPr/>
            <p:nvPr/>
          </p:nvSpPr>
          <p:spPr>
            <a:xfrm>
              <a:off x="1396945" y="19321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42" name="object 1142"/>
            <p:cNvSpPr/>
            <p:nvPr/>
          </p:nvSpPr>
          <p:spPr>
            <a:xfrm>
              <a:off x="1396945" y="196893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143" name="object 1143"/>
            <p:cNvSpPr/>
            <p:nvPr/>
          </p:nvSpPr>
          <p:spPr>
            <a:xfrm>
              <a:off x="1396945" y="196893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44" name="object 1144"/>
            <p:cNvSpPr/>
            <p:nvPr/>
          </p:nvSpPr>
          <p:spPr>
            <a:xfrm>
              <a:off x="1397057" y="188455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45" name="object 1145"/>
            <p:cNvSpPr/>
            <p:nvPr/>
          </p:nvSpPr>
          <p:spPr>
            <a:xfrm>
              <a:off x="1397057" y="18845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46" name="object 1146"/>
            <p:cNvSpPr/>
            <p:nvPr/>
          </p:nvSpPr>
          <p:spPr>
            <a:xfrm>
              <a:off x="1397057" y="18561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147" name="object 1147"/>
            <p:cNvSpPr/>
            <p:nvPr/>
          </p:nvSpPr>
          <p:spPr>
            <a:xfrm>
              <a:off x="1397057" y="18561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48" name="object 1148"/>
            <p:cNvSpPr/>
            <p:nvPr/>
          </p:nvSpPr>
          <p:spPr>
            <a:xfrm>
              <a:off x="1397168" y="184074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49" name="object 1149"/>
            <p:cNvSpPr/>
            <p:nvPr/>
          </p:nvSpPr>
          <p:spPr>
            <a:xfrm>
              <a:off x="1397168" y="184074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150" name="object 1150"/>
            <p:cNvSpPr/>
            <p:nvPr/>
          </p:nvSpPr>
          <p:spPr>
            <a:xfrm>
              <a:off x="1397168" y="194803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51" name="object 1151"/>
            <p:cNvSpPr/>
            <p:nvPr/>
          </p:nvSpPr>
          <p:spPr>
            <a:xfrm>
              <a:off x="1397168" y="19480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52" name="object 1152"/>
            <p:cNvSpPr/>
            <p:nvPr/>
          </p:nvSpPr>
          <p:spPr>
            <a:xfrm>
              <a:off x="1397280" y="19850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53" name="object 1153"/>
            <p:cNvSpPr/>
            <p:nvPr/>
          </p:nvSpPr>
          <p:spPr>
            <a:xfrm>
              <a:off x="1397280" y="19850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54" name="object 1154"/>
            <p:cNvSpPr/>
            <p:nvPr/>
          </p:nvSpPr>
          <p:spPr>
            <a:xfrm>
              <a:off x="1397280" y="195765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55" name="object 1155"/>
            <p:cNvSpPr/>
            <p:nvPr/>
          </p:nvSpPr>
          <p:spPr>
            <a:xfrm>
              <a:off x="1397280" y="19576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156" name="object 1156"/>
            <p:cNvSpPr/>
            <p:nvPr/>
          </p:nvSpPr>
          <p:spPr>
            <a:xfrm>
              <a:off x="1397280" y="194938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157" name="object 1157"/>
            <p:cNvSpPr/>
            <p:nvPr/>
          </p:nvSpPr>
          <p:spPr>
            <a:xfrm>
              <a:off x="1397280" y="194938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58" name="object 1158"/>
            <p:cNvSpPr/>
            <p:nvPr/>
          </p:nvSpPr>
          <p:spPr>
            <a:xfrm>
              <a:off x="1397392" y="18636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59" name="object 1159"/>
            <p:cNvSpPr/>
            <p:nvPr/>
          </p:nvSpPr>
          <p:spPr>
            <a:xfrm>
              <a:off x="1397392" y="18636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0" name="object 1160"/>
            <p:cNvSpPr/>
            <p:nvPr/>
          </p:nvSpPr>
          <p:spPr>
            <a:xfrm>
              <a:off x="1397392" y="181705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161" name="object 1161"/>
            <p:cNvSpPr/>
            <p:nvPr/>
          </p:nvSpPr>
          <p:spPr>
            <a:xfrm>
              <a:off x="1397392" y="181705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2" name="object 1162"/>
            <p:cNvSpPr/>
            <p:nvPr/>
          </p:nvSpPr>
          <p:spPr>
            <a:xfrm>
              <a:off x="1397504" y="194435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63" name="object 1163"/>
            <p:cNvSpPr/>
            <p:nvPr/>
          </p:nvSpPr>
          <p:spPr>
            <a:xfrm>
              <a:off x="1397504" y="194435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4" name="object 1164"/>
            <p:cNvSpPr/>
            <p:nvPr/>
          </p:nvSpPr>
          <p:spPr>
            <a:xfrm>
              <a:off x="1397504" y="20051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165" name="object 1165"/>
            <p:cNvSpPr/>
            <p:nvPr/>
          </p:nvSpPr>
          <p:spPr>
            <a:xfrm>
              <a:off x="1397504" y="200514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6" name="object 1166"/>
            <p:cNvSpPr/>
            <p:nvPr/>
          </p:nvSpPr>
          <p:spPr>
            <a:xfrm>
              <a:off x="1397615" y="201900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67" name="object 1167"/>
            <p:cNvSpPr/>
            <p:nvPr/>
          </p:nvSpPr>
          <p:spPr>
            <a:xfrm>
              <a:off x="1397615" y="201900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68" name="object 1168"/>
            <p:cNvSpPr/>
            <p:nvPr/>
          </p:nvSpPr>
          <p:spPr>
            <a:xfrm>
              <a:off x="1397615" y="203074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69" name="object 1169"/>
            <p:cNvSpPr/>
            <p:nvPr/>
          </p:nvSpPr>
          <p:spPr>
            <a:xfrm>
              <a:off x="1397615" y="203074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70" name="object 1170"/>
            <p:cNvSpPr/>
            <p:nvPr/>
          </p:nvSpPr>
          <p:spPr>
            <a:xfrm>
              <a:off x="1397615" y="20279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171" name="object 1171"/>
            <p:cNvSpPr/>
            <p:nvPr/>
          </p:nvSpPr>
          <p:spPr>
            <a:xfrm>
              <a:off x="1397615" y="20279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72" name="object 1172"/>
            <p:cNvSpPr/>
            <p:nvPr/>
          </p:nvSpPr>
          <p:spPr>
            <a:xfrm>
              <a:off x="1397727" y="205734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73" name="object 1173"/>
            <p:cNvSpPr/>
            <p:nvPr/>
          </p:nvSpPr>
          <p:spPr>
            <a:xfrm>
              <a:off x="1397727" y="20573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174" name="object 1174"/>
            <p:cNvSpPr/>
            <p:nvPr/>
          </p:nvSpPr>
          <p:spPr>
            <a:xfrm>
              <a:off x="1397727" y="205689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75" name="object 1175"/>
            <p:cNvSpPr/>
            <p:nvPr/>
          </p:nvSpPr>
          <p:spPr>
            <a:xfrm>
              <a:off x="1397727" y="205689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176" name="object 1176"/>
            <p:cNvSpPr/>
            <p:nvPr/>
          </p:nvSpPr>
          <p:spPr>
            <a:xfrm>
              <a:off x="1397727" y="20720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177" name="object 1177"/>
            <p:cNvSpPr/>
            <p:nvPr/>
          </p:nvSpPr>
          <p:spPr>
            <a:xfrm>
              <a:off x="1397727" y="207209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78" name="object 1178"/>
            <p:cNvSpPr/>
            <p:nvPr/>
          </p:nvSpPr>
          <p:spPr>
            <a:xfrm>
              <a:off x="1397839" y="205387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79" name="object 1179"/>
            <p:cNvSpPr/>
            <p:nvPr/>
          </p:nvSpPr>
          <p:spPr>
            <a:xfrm>
              <a:off x="1397839" y="20538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180" name="object 1180"/>
            <p:cNvSpPr/>
            <p:nvPr/>
          </p:nvSpPr>
          <p:spPr>
            <a:xfrm>
              <a:off x="1397951" y="200928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81" name="object 1181"/>
            <p:cNvSpPr/>
            <p:nvPr/>
          </p:nvSpPr>
          <p:spPr>
            <a:xfrm>
              <a:off x="1397951" y="200928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82" name="object 1182"/>
            <p:cNvSpPr/>
            <p:nvPr/>
          </p:nvSpPr>
          <p:spPr>
            <a:xfrm>
              <a:off x="1397951" y="198268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183" name="object 1183"/>
            <p:cNvSpPr/>
            <p:nvPr/>
          </p:nvSpPr>
          <p:spPr>
            <a:xfrm>
              <a:off x="1397951" y="19826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84" name="object 1184"/>
            <p:cNvSpPr/>
            <p:nvPr/>
          </p:nvSpPr>
          <p:spPr>
            <a:xfrm>
              <a:off x="1397951" y="18920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185" name="object 1185"/>
            <p:cNvSpPr/>
            <p:nvPr/>
          </p:nvSpPr>
          <p:spPr>
            <a:xfrm>
              <a:off x="1397951" y="18920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86" name="object 1186"/>
            <p:cNvSpPr/>
            <p:nvPr/>
          </p:nvSpPr>
          <p:spPr>
            <a:xfrm>
              <a:off x="1398062" y="173994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187" name="object 1187"/>
            <p:cNvSpPr/>
            <p:nvPr/>
          </p:nvSpPr>
          <p:spPr>
            <a:xfrm>
              <a:off x="1398062" y="173994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188" name="object 1188"/>
            <p:cNvSpPr/>
            <p:nvPr/>
          </p:nvSpPr>
          <p:spPr>
            <a:xfrm>
              <a:off x="1398062" y="154458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89" name="object 1189"/>
            <p:cNvSpPr/>
            <p:nvPr/>
          </p:nvSpPr>
          <p:spPr>
            <a:xfrm>
              <a:off x="1398062" y="15445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90" name="object 1190"/>
            <p:cNvSpPr/>
            <p:nvPr/>
          </p:nvSpPr>
          <p:spPr>
            <a:xfrm>
              <a:off x="1398062" y="153072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191" name="object 1191"/>
            <p:cNvSpPr/>
            <p:nvPr/>
          </p:nvSpPr>
          <p:spPr>
            <a:xfrm>
              <a:off x="1398062" y="153072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192" name="object 1192"/>
            <p:cNvSpPr/>
            <p:nvPr/>
          </p:nvSpPr>
          <p:spPr>
            <a:xfrm>
              <a:off x="1398174" y="169456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93" name="object 1193"/>
            <p:cNvSpPr/>
            <p:nvPr/>
          </p:nvSpPr>
          <p:spPr>
            <a:xfrm>
              <a:off x="1398174" y="169456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194" name="object 1194"/>
            <p:cNvSpPr/>
            <p:nvPr/>
          </p:nvSpPr>
          <p:spPr>
            <a:xfrm>
              <a:off x="1398174" y="167623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195" name="object 1195"/>
            <p:cNvSpPr/>
            <p:nvPr/>
          </p:nvSpPr>
          <p:spPr>
            <a:xfrm>
              <a:off x="1398174" y="167623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196" name="object 1196"/>
            <p:cNvSpPr/>
            <p:nvPr/>
          </p:nvSpPr>
          <p:spPr>
            <a:xfrm>
              <a:off x="1398174" y="162985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197" name="object 1197"/>
            <p:cNvSpPr/>
            <p:nvPr/>
          </p:nvSpPr>
          <p:spPr>
            <a:xfrm>
              <a:off x="1398174" y="162985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198" name="object 1198"/>
            <p:cNvSpPr/>
            <p:nvPr/>
          </p:nvSpPr>
          <p:spPr>
            <a:xfrm>
              <a:off x="1398286" y="15074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199" name="object 1199"/>
            <p:cNvSpPr/>
            <p:nvPr/>
          </p:nvSpPr>
          <p:spPr>
            <a:xfrm>
              <a:off x="1398286" y="15074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00" name="object 1200"/>
            <p:cNvSpPr/>
            <p:nvPr/>
          </p:nvSpPr>
          <p:spPr>
            <a:xfrm>
              <a:off x="1398286" y="149898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01" name="object 1201"/>
            <p:cNvSpPr/>
            <p:nvPr/>
          </p:nvSpPr>
          <p:spPr>
            <a:xfrm>
              <a:off x="1398286" y="149898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02" name="object 1202"/>
            <p:cNvSpPr/>
            <p:nvPr/>
          </p:nvSpPr>
          <p:spPr>
            <a:xfrm>
              <a:off x="1398286" y="148769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03" name="object 1203"/>
            <p:cNvSpPr/>
            <p:nvPr/>
          </p:nvSpPr>
          <p:spPr>
            <a:xfrm>
              <a:off x="1398286" y="148769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04" name="object 1204"/>
            <p:cNvSpPr/>
            <p:nvPr/>
          </p:nvSpPr>
          <p:spPr>
            <a:xfrm>
              <a:off x="1398398" y="14425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05" name="object 1205"/>
            <p:cNvSpPr/>
            <p:nvPr/>
          </p:nvSpPr>
          <p:spPr>
            <a:xfrm>
              <a:off x="1398398" y="14425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06" name="object 1206"/>
            <p:cNvSpPr/>
            <p:nvPr/>
          </p:nvSpPr>
          <p:spPr>
            <a:xfrm>
              <a:off x="1398398" y="140242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07" name="object 1207"/>
            <p:cNvSpPr/>
            <p:nvPr/>
          </p:nvSpPr>
          <p:spPr>
            <a:xfrm>
              <a:off x="1398398" y="140242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08" name="object 1208"/>
            <p:cNvSpPr/>
            <p:nvPr/>
          </p:nvSpPr>
          <p:spPr>
            <a:xfrm>
              <a:off x="1398509" y="130005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09" name="object 1209"/>
            <p:cNvSpPr/>
            <p:nvPr/>
          </p:nvSpPr>
          <p:spPr>
            <a:xfrm>
              <a:off x="1398509" y="13000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10" name="object 1210"/>
            <p:cNvSpPr/>
            <p:nvPr/>
          </p:nvSpPr>
          <p:spPr>
            <a:xfrm>
              <a:off x="1398509" y="112716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11" name="object 1211"/>
            <p:cNvSpPr/>
            <p:nvPr/>
          </p:nvSpPr>
          <p:spPr>
            <a:xfrm>
              <a:off x="1398509" y="112716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12" name="object 1212"/>
            <p:cNvSpPr/>
            <p:nvPr/>
          </p:nvSpPr>
          <p:spPr>
            <a:xfrm>
              <a:off x="1398509" y="94298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213" name="object 1213"/>
            <p:cNvSpPr/>
            <p:nvPr/>
          </p:nvSpPr>
          <p:spPr>
            <a:xfrm>
              <a:off x="1398509" y="94298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14" name="object 1214"/>
            <p:cNvSpPr/>
            <p:nvPr/>
          </p:nvSpPr>
          <p:spPr>
            <a:xfrm>
              <a:off x="1398621" y="84485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15" name="object 1215"/>
            <p:cNvSpPr/>
            <p:nvPr/>
          </p:nvSpPr>
          <p:spPr>
            <a:xfrm>
              <a:off x="1398621" y="84485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16" name="object 1216"/>
            <p:cNvSpPr/>
            <p:nvPr/>
          </p:nvSpPr>
          <p:spPr>
            <a:xfrm>
              <a:off x="1398621" y="9877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217" name="object 1217"/>
            <p:cNvSpPr/>
            <p:nvPr/>
          </p:nvSpPr>
          <p:spPr>
            <a:xfrm>
              <a:off x="1398621" y="9877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18" name="object 1218"/>
            <p:cNvSpPr/>
            <p:nvPr/>
          </p:nvSpPr>
          <p:spPr>
            <a:xfrm>
              <a:off x="1398621" y="120986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219" name="object 1219"/>
            <p:cNvSpPr/>
            <p:nvPr/>
          </p:nvSpPr>
          <p:spPr>
            <a:xfrm>
              <a:off x="1398621" y="120986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20" name="object 1220"/>
            <p:cNvSpPr/>
            <p:nvPr/>
          </p:nvSpPr>
          <p:spPr>
            <a:xfrm>
              <a:off x="1398733" y="14675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21" name="object 1221"/>
            <p:cNvSpPr/>
            <p:nvPr/>
          </p:nvSpPr>
          <p:spPr>
            <a:xfrm>
              <a:off x="1398733" y="14675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22" name="object 1222"/>
            <p:cNvSpPr/>
            <p:nvPr/>
          </p:nvSpPr>
          <p:spPr>
            <a:xfrm>
              <a:off x="1398733" y="161074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223" name="object 1223"/>
            <p:cNvSpPr/>
            <p:nvPr/>
          </p:nvSpPr>
          <p:spPr>
            <a:xfrm>
              <a:off x="1398733" y="161074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24" name="object 1224"/>
            <p:cNvSpPr/>
            <p:nvPr/>
          </p:nvSpPr>
          <p:spPr>
            <a:xfrm>
              <a:off x="1398845" y="160940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25" name="object 1225"/>
            <p:cNvSpPr/>
            <p:nvPr/>
          </p:nvSpPr>
          <p:spPr>
            <a:xfrm>
              <a:off x="1398845" y="16094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26" name="object 1226"/>
            <p:cNvSpPr/>
            <p:nvPr/>
          </p:nvSpPr>
          <p:spPr>
            <a:xfrm>
              <a:off x="1398845" y="169926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27" name="object 1227"/>
            <p:cNvSpPr/>
            <p:nvPr/>
          </p:nvSpPr>
          <p:spPr>
            <a:xfrm>
              <a:off x="1398845" y="169926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28" name="object 1228"/>
            <p:cNvSpPr/>
            <p:nvPr/>
          </p:nvSpPr>
          <p:spPr>
            <a:xfrm>
              <a:off x="1398845" y="177447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29" name="object 1229"/>
            <p:cNvSpPr/>
            <p:nvPr/>
          </p:nvSpPr>
          <p:spPr>
            <a:xfrm>
              <a:off x="1398845" y="177447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230" name="object 1230"/>
            <p:cNvSpPr/>
            <p:nvPr/>
          </p:nvSpPr>
          <p:spPr>
            <a:xfrm>
              <a:off x="1398957" y="184700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31" name="object 1231"/>
            <p:cNvSpPr/>
            <p:nvPr/>
          </p:nvSpPr>
          <p:spPr>
            <a:xfrm>
              <a:off x="1398957" y="18470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32" name="object 1232"/>
            <p:cNvSpPr/>
            <p:nvPr/>
          </p:nvSpPr>
          <p:spPr>
            <a:xfrm>
              <a:off x="1398957" y="17637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33" name="object 1233"/>
            <p:cNvSpPr/>
            <p:nvPr/>
          </p:nvSpPr>
          <p:spPr>
            <a:xfrm>
              <a:off x="1398957" y="176374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34" name="object 1234"/>
            <p:cNvSpPr/>
            <p:nvPr/>
          </p:nvSpPr>
          <p:spPr>
            <a:xfrm>
              <a:off x="1399068" y="158202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35" name="object 1235"/>
            <p:cNvSpPr/>
            <p:nvPr/>
          </p:nvSpPr>
          <p:spPr>
            <a:xfrm>
              <a:off x="1399068" y="158202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236" name="object 1236"/>
            <p:cNvSpPr/>
            <p:nvPr/>
          </p:nvSpPr>
          <p:spPr>
            <a:xfrm>
              <a:off x="1399068" y="133995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37" name="object 1237"/>
            <p:cNvSpPr/>
            <p:nvPr/>
          </p:nvSpPr>
          <p:spPr>
            <a:xfrm>
              <a:off x="1399068" y="13399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38" name="object 1238"/>
            <p:cNvSpPr/>
            <p:nvPr/>
          </p:nvSpPr>
          <p:spPr>
            <a:xfrm>
              <a:off x="1399068" y="138320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39" name="object 1239"/>
            <p:cNvSpPr/>
            <p:nvPr/>
          </p:nvSpPr>
          <p:spPr>
            <a:xfrm>
              <a:off x="1399068" y="138320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240" name="object 1240"/>
            <p:cNvSpPr/>
            <p:nvPr/>
          </p:nvSpPr>
          <p:spPr>
            <a:xfrm>
              <a:off x="1399180" y="15938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41" name="object 1241"/>
            <p:cNvSpPr/>
            <p:nvPr/>
          </p:nvSpPr>
          <p:spPr>
            <a:xfrm>
              <a:off x="1399180" y="15938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42" name="object 1242"/>
            <p:cNvSpPr/>
            <p:nvPr/>
          </p:nvSpPr>
          <p:spPr>
            <a:xfrm>
              <a:off x="1399292" y="159979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43" name="object 1243"/>
            <p:cNvSpPr/>
            <p:nvPr/>
          </p:nvSpPr>
          <p:spPr>
            <a:xfrm>
              <a:off x="1399292" y="15997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44" name="object 1244"/>
            <p:cNvSpPr/>
            <p:nvPr/>
          </p:nvSpPr>
          <p:spPr>
            <a:xfrm>
              <a:off x="1399292" y="156336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45" name="object 1245"/>
            <p:cNvSpPr/>
            <p:nvPr/>
          </p:nvSpPr>
          <p:spPr>
            <a:xfrm>
              <a:off x="1399292" y="156336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46" name="object 1246"/>
            <p:cNvSpPr/>
            <p:nvPr/>
          </p:nvSpPr>
          <p:spPr>
            <a:xfrm>
              <a:off x="1399292" y="15639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47" name="object 1247"/>
            <p:cNvSpPr/>
            <p:nvPr/>
          </p:nvSpPr>
          <p:spPr>
            <a:xfrm>
              <a:off x="1399292" y="156391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48" name="object 1248"/>
            <p:cNvSpPr/>
            <p:nvPr/>
          </p:nvSpPr>
          <p:spPr>
            <a:xfrm>
              <a:off x="1399404" y="159633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49" name="object 1249"/>
            <p:cNvSpPr/>
            <p:nvPr/>
          </p:nvSpPr>
          <p:spPr>
            <a:xfrm>
              <a:off x="1399404" y="15963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50" name="object 1250"/>
            <p:cNvSpPr/>
            <p:nvPr/>
          </p:nvSpPr>
          <p:spPr>
            <a:xfrm>
              <a:off x="1399404" y="162684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51" name="object 1251"/>
            <p:cNvSpPr/>
            <p:nvPr/>
          </p:nvSpPr>
          <p:spPr>
            <a:xfrm>
              <a:off x="1399404" y="16268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52" name="object 1252"/>
            <p:cNvSpPr/>
            <p:nvPr/>
          </p:nvSpPr>
          <p:spPr>
            <a:xfrm>
              <a:off x="1399515" y="173245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53" name="object 1253"/>
            <p:cNvSpPr/>
            <p:nvPr/>
          </p:nvSpPr>
          <p:spPr>
            <a:xfrm>
              <a:off x="1399515" y="17324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54" name="object 1254"/>
            <p:cNvSpPr/>
            <p:nvPr/>
          </p:nvSpPr>
          <p:spPr>
            <a:xfrm>
              <a:off x="1399515" y="17588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55" name="object 1255"/>
            <p:cNvSpPr/>
            <p:nvPr/>
          </p:nvSpPr>
          <p:spPr>
            <a:xfrm>
              <a:off x="1399515" y="17588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56" name="object 1256"/>
            <p:cNvSpPr/>
            <p:nvPr/>
          </p:nvSpPr>
          <p:spPr>
            <a:xfrm>
              <a:off x="1399515" y="17991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257" name="object 1257"/>
            <p:cNvSpPr/>
            <p:nvPr/>
          </p:nvSpPr>
          <p:spPr>
            <a:xfrm>
              <a:off x="1399515" y="17991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58" name="object 1258"/>
            <p:cNvSpPr/>
            <p:nvPr/>
          </p:nvSpPr>
          <p:spPr>
            <a:xfrm>
              <a:off x="1399627" y="180342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59" name="object 1259"/>
            <p:cNvSpPr/>
            <p:nvPr/>
          </p:nvSpPr>
          <p:spPr>
            <a:xfrm>
              <a:off x="1399627" y="18034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60" name="object 1260"/>
            <p:cNvSpPr/>
            <p:nvPr/>
          </p:nvSpPr>
          <p:spPr>
            <a:xfrm>
              <a:off x="1399627" y="179146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61" name="object 1261"/>
            <p:cNvSpPr/>
            <p:nvPr/>
          </p:nvSpPr>
          <p:spPr>
            <a:xfrm>
              <a:off x="1399627" y="17914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62" name="object 1262"/>
            <p:cNvSpPr/>
            <p:nvPr/>
          </p:nvSpPr>
          <p:spPr>
            <a:xfrm>
              <a:off x="1399627" y="18685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63" name="object 1263"/>
            <p:cNvSpPr/>
            <p:nvPr/>
          </p:nvSpPr>
          <p:spPr>
            <a:xfrm>
              <a:off x="1399627" y="186857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64" name="object 1264"/>
            <p:cNvSpPr/>
            <p:nvPr/>
          </p:nvSpPr>
          <p:spPr>
            <a:xfrm>
              <a:off x="1399739" y="185974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65" name="object 1265"/>
            <p:cNvSpPr/>
            <p:nvPr/>
          </p:nvSpPr>
          <p:spPr>
            <a:xfrm>
              <a:off x="1399739" y="18597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66" name="object 1266"/>
            <p:cNvSpPr/>
            <p:nvPr/>
          </p:nvSpPr>
          <p:spPr>
            <a:xfrm>
              <a:off x="1399739" y="18947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267" name="object 1267"/>
            <p:cNvSpPr/>
            <p:nvPr/>
          </p:nvSpPr>
          <p:spPr>
            <a:xfrm>
              <a:off x="1399739" y="18947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68" name="object 1268"/>
            <p:cNvSpPr/>
            <p:nvPr/>
          </p:nvSpPr>
          <p:spPr>
            <a:xfrm>
              <a:off x="1399739" y="189662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69" name="object 1269"/>
            <p:cNvSpPr/>
            <p:nvPr/>
          </p:nvSpPr>
          <p:spPr>
            <a:xfrm>
              <a:off x="1399739" y="18966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70" name="object 1270"/>
            <p:cNvSpPr/>
            <p:nvPr/>
          </p:nvSpPr>
          <p:spPr>
            <a:xfrm>
              <a:off x="1399851" y="192289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71" name="object 1271"/>
            <p:cNvSpPr/>
            <p:nvPr/>
          </p:nvSpPr>
          <p:spPr>
            <a:xfrm>
              <a:off x="1399851" y="192289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72" name="object 1272"/>
            <p:cNvSpPr/>
            <p:nvPr/>
          </p:nvSpPr>
          <p:spPr>
            <a:xfrm>
              <a:off x="1399851" y="19065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273" name="object 1273"/>
            <p:cNvSpPr/>
            <p:nvPr/>
          </p:nvSpPr>
          <p:spPr>
            <a:xfrm>
              <a:off x="1399851" y="190657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74" name="object 1274"/>
            <p:cNvSpPr/>
            <p:nvPr/>
          </p:nvSpPr>
          <p:spPr>
            <a:xfrm>
              <a:off x="1399962" y="182677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275" name="object 1275"/>
            <p:cNvSpPr/>
            <p:nvPr/>
          </p:nvSpPr>
          <p:spPr>
            <a:xfrm>
              <a:off x="1399962" y="18267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76" name="object 1276"/>
            <p:cNvSpPr/>
            <p:nvPr/>
          </p:nvSpPr>
          <p:spPr>
            <a:xfrm>
              <a:off x="1399962" y="165735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77" name="object 1277"/>
            <p:cNvSpPr/>
            <p:nvPr/>
          </p:nvSpPr>
          <p:spPr>
            <a:xfrm>
              <a:off x="1399962" y="165735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278" name="object 1278"/>
            <p:cNvSpPr/>
            <p:nvPr/>
          </p:nvSpPr>
          <p:spPr>
            <a:xfrm>
              <a:off x="1400074" y="16889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79" name="object 1279"/>
            <p:cNvSpPr/>
            <p:nvPr/>
          </p:nvSpPr>
          <p:spPr>
            <a:xfrm>
              <a:off x="1400074" y="16889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280" name="object 1280"/>
            <p:cNvSpPr/>
            <p:nvPr/>
          </p:nvSpPr>
          <p:spPr>
            <a:xfrm>
              <a:off x="1400074" y="17924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81" name="object 1281"/>
            <p:cNvSpPr/>
            <p:nvPr/>
          </p:nvSpPr>
          <p:spPr>
            <a:xfrm>
              <a:off x="1400074" y="179246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282" name="object 1282"/>
            <p:cNvSpPr/>
            <p:nvPr/>
          </p:nvSpPr>
          <p:spPr>
            <a:xfrm>
              <a:off x="1400074" y="18132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283" name="object 1283"/>
            <p:cNvSpPr/>
            <p:nvPr/>
          </p:nvSpPr>
          <p:spPr>
            <a:xfrm>
              <a:off x="1400074" y="181325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84" name="object 1284"/>
            <p:cNvSpPr/>
            <p:nvPr/>
          </p:nvSpPr>
          <p:spPr>
            <a:xfrm>
              <a:off x="1400186" y="177671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85" name="object 1285"/>
            <p:cNvSpPr/>
            <p:nvPr/>
          </p:nvSpPr>
          <p:spPr>
            <a:xfrm>
              <a:off x="1400186" y="17767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286" name="object 1286"/>
            <p:cNvSpPr/>
            <p:nvPr/>
          </p:nvSpPr>
          <p:spPr>
            <a:xfrm>
              <a:off x="1400186" y="17492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287" name="object 1287"/>
            <p:cNvSpPr/>
            <p:nvPr/>
          </p:nvSpPr>
          <p:spPr>
            <a:xfrm>
              <a:off x="1400186" y="17492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288" name="object 1288"/>
            <p:cNvSpPr/>
            <p:nvPr/>
          </p:nvSpPr>
          <p:spPr>
            <a:xfrm>
              <a:off x="1400298" y="172172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289" name="object 1289"/>
            <p:cNvSpPr/>
            <p:nvPr/>
          </p:nvSpPr>
          <p:spPr>
            <a:xfrm>
              <a:off x="1400298" y="172172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290" name="object 1290"/>
            <p:cNvSpPr/>
            <p:nvPr/>
          </p:nvSpPr>
          <p:spPr>
            <a:xfrm>
              <a:off x="1400298" y="176531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91" name="object 1291"/>
            <p:cNvSpPr/>
            <p:nvPr/>
          </p:nvSpPr>
          <p:spPr>
            <a:xfrm>
              <a:off x="1400298" y="17653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92" name="object 1292"/>
            <p:cNvSpPr/>
            <p:nvPr/>
          </p:nvSpPr>
          <p:spPr>
            <a:xfrm>
              <a:off x="1400298" y="18761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93" name="object 1293"/>
            <p:cNvSpPr/>
            <p:nvPr/>
          </p:nvSpPr>
          <p:spPr>
            <a:xfrm>
              <a:off x="1400298" y="187617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94" name="object 1294"/>
            <p:cNvSpPr/>
            <p:nvPr/>
          </p:nvSpPr>
          <p:spPr>
            <a:xfrm>
              <a:off x="1400409" y="196726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295" name="object 1295"/>
            <p:cNvSpPr/>
            <p:nvPr/>
          </p:nvSpPr>
          <p:spPr>
            <a:xfrm>
              <a:off x="1400409" y="19672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296" name="object 1296"/>
            <p:cNvSpPr/>
            <p:nvPr/>
          </p:nvSpPr>
          <p:spPr>
            <a:xfrm>
              <a:off x="1400409" y="19626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297" name="object 1297"/>
            <p:cNvSpPr/>
            <p:nvPr/>
          </p:nvSpPr>
          <p:spPr>
            <a:xfrm>
              <a:off x="1400409" y="19626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298" name="object 1298"/>
            <p:cNvSpPr/>
            <p:nvPr/>
          </p:nvSpPr>
          <p:spPr>
            <a:xfrm>
              <a:off x="1400409" y="199810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299" name="object 1299"/>
            <p:cNvSpPr/>
            <p:nvPr/>
          </p:nvSpPr>
          <p:spPr>
            <a:xfrm>
              <a:off x="1400409" y="199810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00" name="object 1300"/>
            <p:cNvSpPr/>
            <p:nvPr/>
          </p:nvSpPr>
          <p:spPr>
            <a:xfrm>
              <a:off x="1400521" y="194725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01" name="object 1301"/>
            <p:cNvSpPr/>
            <p:nvPr/>
          </p:nvSpPr>
          <p:spPr>
            <a:xfrm>
              <a:off x="1400521" y="19472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02" name="object 1302"/>
            <p:cNvSpPr/>
            <p:nvPr/>
          </p:nvSpPr>
          <p:spPr>
            <a:xfrm>
              <a:off x="1400521" y="18962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03" name="object 1303"/>
            <p:cNvSpPr/>
            <p:nvPr/>
          </p:nvSpPr>
          <p:spPr>
            <a:xfrm>
              <a:off x="1400521" y="18962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04" name="object 1304"/>
            <p:cNvSpPr/>
            <p:nvPr/>
          </p:nvSpPr>
          <p:spPr>
            <a:xfrm>
              <a:off x="1400633" y="194513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305" name="object 1305"/>
            <p:cNvSpPr/>
            <p:nvPr/>
          </p:nvSpPr>
          <p:spPr>
            <a:xfrm>
              <a:off x="1400633" y="194513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306" name="object 1306"/>
            <p:cNvSpPr/>
            <p:nvPr/>
          </p:nvSpPr>
          <p:spPr>
            <a:xfrm>
              <a:off x="1400633" y="20149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07" name="object 1307"/>
            <p:cNvSpPr/>
            <p:nvPr/>
          </p:nvSpPr>
          <p:spPr>
            <a:xfrm>
              <a:off x="1400633" y="20149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08" name="object 1308"/>
            <p:cNvSpPr/>
            <p:nvPr/>
          </p:nvSpPr>
          <p:spPr>
            <a:xfrm>
              <a:off x="1400633" y="20399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09" name="object 1309"/>
            <p:cNvSpPr/>
            <p:nvPr/>
          </p:nvSpPr>
          <p:spPr>
            <a:xfrm>
              <a:off x="1400633" y="203990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10" name="object 1310"/>
            <p:cNvSpPr/>
            <p:nvPr/>
          </p:nvSpPr>
          <p:spPr>
            <a:xfrm>
              <a:off x="1400745" y="201755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11" name="object 1311"/>
            <p:cNvSpPr/>
            <p:nvPr/>
          </p:nvSpPr>
          <p:spPr>
            <a:xfrm>
              <a:off x="1400745" y="20175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312" name="object 1312"/>
            <p:cNvSpPr/>
            <p:nvPr/>
          </p:nvSpPr>
          <p:spPr>
            <a:xfrm>
              <a:off x="1400745" y="19464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13" name="object 1313"/>
            <p:cNvSpPr/>
            <p:nvPr/>
          </p:nvSpPr>
          <p:spPr>
            <a:xfrm>
              <a:off x="1400745" y="19464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14" name="object 1314"/>
            <p:cNvSpPr/>
            <p:nvPr/>
          </p:nvSpPr>
          <p:spPr>
            <a:xfrm>
              <a:off x="1400745" y="18880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315" name="object 1315"/>
            <p:cNvSpPr/>
            <p:nvPr/>
          </p:nvSpPr>
          <p:spPr>
            <a:xfrm>
              <a:off x="1400745" y="188802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16" name="object 1316"/>
            <p:cNvSpPr/>
            <p:nvPr/>
          </p:nvSpPr>
          <p:spPr>
            <a:xfrm>
              <a:off x="1400856" y="183426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17" name="object 1317"/>
            <p:cNvSpPr/>
            <p:nvPr/>
          </p:nvSpPr>
          <p:spPr>
            <a:xfrm>
              <a:off x="1400856" y="183426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18" name="object 1318"/>
            <p:cNvSpPr/>
            <p:nvPr/>
          </p:nvSpPr>
          <p:spPr>
            <a:xfrm>
              <a:off x="1400856" y="18743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19" name="object 1319"/>
            <p:cNvSpPr/>
            <p:nvPr/>
          </p:nvSpPr>
          <p:spPr>
            <a:xfrm>
              <a:off x="1400856" y="18743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20" name="object 1320"/>
            <p:cNvSpPr/>
            <p:nvPr/>
          </p:nvSpPr>
          <p:spPr>
            <a:xfrm>
              <a:off x="1400968" y="192747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21" name="object 1321"/>
            <p:cNvSpPr/>
            <p:nvPr/>
          </p:nvSpPr>
          <p:spPr>
            <a:xfrm>
              <a:off x="1400968" y="192747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322" name="object 1322"/>
            <p:cNvSpPr/>
            <p:nvPr/>
          </p:nvSpPr>
          <p:spPr>
            <a:xfrm>
              <a:off x="1400968" y="194122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23" name="object 1323"/>
            <p:cNvSpPr/>
            <p:nvPr/>
          </p:nvSpPr>
          <p:spPr>
            <a:xfrm>
              <a:off x="1400968" y="19412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24" name="object 1324"/>
            <p:cNvSpPr/>
            <p:nvPr/>
          </p:nvSpPr>
          <p:spPr>
            <a:xfrm>
              <a:off x="1400968" y="19678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325" name="object 1325"/>
            <p:cNvSpPr/>
            <p:nvPr/>
          </p:nvSpPr>
          <p:spPr>
            <a:xfrm>
              <a:off x="1400968" y="196782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26" name="object 1326"/>
            <p:cNvSpPr/>
            <p:nvPr/>
          </p:nvSpPr>
          <p:spPr>
            <a:xfrm>
              <a:off x="1401080" y="195809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327" name="object 1327"/>
            <p:cNvSpPr/>
            <p:nvPr/>
          </p:nvSpPr>
          <p:spPr>
            <a:xfrm>
              <a:off x="1401080" y="195809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328" name="object 1328"/>
            <p:cNvSpPr/>
            <p:nvPr/>
          </p:nvSpPr>
          <p:spPr>
            <a:xfrm>
              <a:off x="1401080" y="19618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29" name="object 1329"/>
            <p:cNvSpPr/>
            <p:nvPr/>
          </p:nvSpPr>
          <p:spPr>
            <a:xfrm>
              <a:off x="1401080" y="19618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30" name="object 1330"/>
            <p:cNvSpPr/>
            <p:nvPr/>
          </p:nvSpPr>
          <p:spPr>
            <a:xfrm>
              <a:off x="1401080" y="19401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331" name="object 1331"/>
            <p:cNvSpPr/>
            <p:nvPr/>
          </p:nvSpPr>
          <p:spPr>
            <a:xfrm>
              <a:off x="1401080" y="194010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32" name="object 1332"/>
            <p:cNvSpPr/>
            <p:nvPr/>
          </p:nvSpPr>
          <p:spPr>
            <a:xfrm>
              <a:off x="1401192" y="17364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333" name="object 1333"/>
            <p:cNvSpPr/>
            <p:nvPr/>
          </p:nvSpPr>
          <p:spPr>
            <a:xfrm>
              <a:off x="1401192" y="17364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34" name="object 1334"/>
            <p:cNvSpPr/>
            <p:nvPr/>
          </p:nvSpPr>
          <p:spPr>
            <a:xfrm>
              <a:off x="1401303" y="150625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35" name="object 1335"/>
            <p:cNvSpPr/>
            <p:nvPr/>
          </p:nvSpPr>
          <p:spPr>
            <a:xfrm>
              <a:off x="1401303" y="15062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336" name="object 1336"/>
            <p:cNvSpPr/>
            <p:nvPr/>
          </p:nvSpPr>
          <p:spPr>
            <a:xfrm>
              <a:off x="1401303" y="140589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37" name="object 1337"/>
            <p:cNvSpPr/>
            <p:nvPr/>
          </p:nvSpPr>
          <p:spPr>
            <a:xfrm>
              <a:off x="1401303" y="14058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338" name="object 1338"/>
            <p:cNvSpPr/>
            <p:nvPr/>
          </p:nvSpPr>
          <p:spPr>
            <a:xfrm>
              <a:off x="1401303" y="142097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39" name="object 1339"/>
            <p:cNvSpPr/>
            <p:nvPr/>
          </p:nvSpPr>
          <p:spPr>
            <a:xfrm>
              <a:off x="1401303" y="1420978"/>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40" name="object 1340"/>
            <p:cNvSpPr/>
            <p:nvPr/>
          </p:nvSpPr>
          <p:spPr>
            <a:xfrm>
              <a:off x="1401415" y="15964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41" name="object 1341"/>
            <p:cNvSpPr/>
            <p:nvPr/>
          </p:nvSpPr>
          <p:spPr>
            <a:xfrm>
              <a:off x="1401415" y="15964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42" name="object 1342"/>
            <p:cNvSpPr/>
            <p:nvPr/>
          </p:nvSpPr>
          <p:spPr>
            <a:xfrm>
              <a:off x="1401527" y="164181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43" name="object 1343"/>
            <p:cNvSpPr/>
            <p:nvPr/>
          </p:nvSpPr>
          <p:spPr>
            <a:xfrm>
              <a:off x="1401527" y="16418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344" name="object 1344"/>
            <p:cNvSpPr/>
            <p:nvPr/>
          </p:nvSpPr>
          <p:spPr>
            <a:xfrm>
              <a:off x="1401527" y="163902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45" name="object 1345"/>
            <p:cNvSpPr/>
            <p:nvPr/>
          </p:nvSpPr>
          <p:spPr>
            <a:xfrm>
              <a:off x="1401527" y="16390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46" name="object 1346"/>
            <p:cNvSpPr/>
            <p:nvPr/>
          </p:nvSpPr>
          <p:spPr>
            <a:xfrm>
              <a:off x="1401527" y="16545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47" name="object 1347"/>
            <p:cNvSpPr/>
            <p:nvPr/>
          </p:nvSpPr>
          <p:spPr>
            <a:xfrm>
              <a:off x="1401527" y="16545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48" name="object 1348"/>
            <p:cNvSpPr/>
            <p:nvPr/>
          </p:nvSpPr>
          <p:spPr>
            <a:xfrm>
              <a:off x="1401639" y="160616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49" name="object 1349"/>
            <p:cNvSpPr/>
            <p:nvPr/>
          </p:nvSpPr>
          <p:spPr>
            <a:xfrm>
              <a:off x="1401639" y="16061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350" name="object 1350"/>
            <p:cNvSpPr/>
            <p:nvPr/>
          </p:nvSpPr>
          <p:spPr>
            <a:xfrm>
              <a:off x="1401639" y="14793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351" name="object 1351"/>
            <p:cNvSpPr/>
            <p:nvPr/>
          </p:nvSpPr>
          <p:spPr>
            <a:xfrm>
              <a:off x="1401639" y="147931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52" name="object 1352"/>
            <p:cNvSpPr/>
            <p:nvPr/>
          </p:nvSpPr>
          <p:spPr>
            <a:xfrm>
              <a:off x="1401751" y="13801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53" name="object 1353"/>
            <p:cNvSpPr/>
            <p:nvPr/>
          </p:nvSpPr>
          <p:spPr>
            <a:xfrm>
              <a:off x="1401751" y="13801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54" name="object 1354"/>
            <p:cNvSpPr/>
            <p:nvPr/>
          </p:nvSpPr>
          <p:spPr>
            <a:xfrm>
              <a:off x="1401751" y="14047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55" name="object 1355"/>
            <p:cNvSpPr/>
            <p:nvPr/>
          </p:nvSpPr>
          <p:spPr>
            <a:xfrm>
              <a:off x="1401751" y="14047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56" name="object 1356"/>
            <p:cNvSpPr/>
            <p:nvPr/>
          </p:nvSpPr>
          <p:spPr>
            <a:xfrm>
              <a:off x="1401862" y="165869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57" name="object 1357"/>
            <p:cNvSpPr/>
            <p:nvPr/>
          </p:nvSpPr>
          <p:spPr>
            <a:xfrm>
              <a:off x="1401862" y="165869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58" name="object 1358"/>
            <p:cNvSpPr/>
            <p:nvPr/>
          </p:nvSpPr>
          <p:spPr>
            <a:xfrm>
              <a:off x="1401862" y="17333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59" name="object 1359"/>
            <p:cNvSpPr/>
            <p:nvPr/>
          </p:nvSpPr>
          <p:spPr>
            <a:xfrm>
              <a:off x="1401862" y="17333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60" name="object 1360"/>
            <p:cNvSpPr/>
            <p:nvPr/>
          </p:nvSpPr>
          <p:spPr>
            <a:xfrm>
              <a:off x="1401974" y="175190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61" name="object 1361"/>
            <p:cNvSpPr/>
            <p:nvPr/>
          </p:nvSpPr>
          <p:spPr>
            <a:xfrm>
              <a:off x="1401974" y="17519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362" name="object 1362"/>
            <p:cNvSpPr/>
            <p:nvPr/>
          </p:nvSpPr>
          <p:spPr>
            <a:xfrm>
              <a:off x="1401974" y="17811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63" name="object 1363"/>
            <p:cNvSpPr/>
            <p:nvPr/>
          </p:nvSpPr>
          <p:spPr>
            <a:xfrm>
              <a:off x="1401974" y="17811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64" name="object 1364"/>
            <p:cNvSpPr/>
            <p:nvPr/>
          </p:nvSpPr>
          <p:spPr>
            <a:xfrm>
              <a:off x="1401974" y="17869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365" name="object 1365"/>
            <p:cNvSpPr/>
            <p:nvPr/>
          </p:nvSpPr>
          <p:spPr>
            <a:xfrm>
              <a:off x="1401974" y="178699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66" name="object 1366"/>
            <p:cNvSpPr/>
            <p:nvPr/>
          </p:nvSpPr>
          <p:spPr>
            <a:xfrm>
              <a:off x="1402086" y="178196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67" name="object 1367"/>
            <p:cNvSpPr/>
            <p:nvPr/>
          </p:nvSpPr>
          <p:spPr>
            <a:xfrm>
              <a:off x="1402086" y="17819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68" name="object 1368"/>
            <p:cNvSpPr/>
            <p:nvPr/>
          </p:nvSpPr>
          <p:spPr>
            <a:xfrm>
              <a:off x="1402086" y="179693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69" name="object 1369"/>
            <p:cNvSpPr/>
            <p:nvPr/>
          </p:nvSpPr>
          <p:spPr>
            <a:xfrm>
              <a:off x="1402086" y="179693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70" name="object 1370"/>
            <p:cNvSpPr/>
            <p:nvPr/>
          </p:nvSpPr>
          <p:spPr>
            <a:xfrm>
              <a:off x="1402198" y="177570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371" name="object 1371"/>
            <p:cNvSpPr/>
            <p:nvPr/>
          </p:nvSpPr>
          <p:spPr>
            <a:xfrm>
              <a:off x="1402198" y="177570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372" name="object 1372"/>
            <p:cNvSpPr/>
            <p:nvPr/>
          </p:nvSpPr>
          <p:spPr>
            <a:xfrm>
              <a:off x="1402198" y="193071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73" name="object 1373"/>
            <p:cNvSpPr/>
            <p:nvPr/>
          </p:nvSpPr>
          <p:spPr>
            <a:xfrm>
              <a:off x="1402198" y="193071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74" name="object 1374"/>
            <p:cNvSpPr/>
            <p:nvPr/>
          </p:nvSpPr>
          <p:spPr>
            <a:xfrm>
              <a:off x="1402309" y="192300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75" name="object 1375"/>
            <p:cNvSpPr/>
            <p:nvPr/>
          </p:nvSpPr>
          <p:spPr>
            <a:xfrm>
              <a:off x="1402309" y="19230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376" name="object 1376"/>
            <p:cNvSpPr/>
            <p:nvPr/>
          </p:nvSpPr>
          <p:spPr>
            <a:xfrm>
              <a:off x="1402309" y="198637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77" name="object 1377"/>
            <p:cNvSpPr/>
            <p:nvPr/>
          </p:nvSpPr>
          <p:spPr>
            <a:xfrm>
              <a:off x="1402309" y="198637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78" name="object 1378"/>
            <p:cNvSpPr/>
            <p:nvPr/>
          </p:nvSpPr>
          <p:spPr>
            <a:xfrm>
              <a:off x="1402421" y="200637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79" name="object 1379"/>
            <p:cNvSpPr/>
            <p:nvPr/>
          </p:nvSpPr>
          <p:spPr>
            <a:xfrm>
              <a:off x="1402421" y="200637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380" name="object 1380"/>
            <p:cNvSpPr/>
            <p:nvPr/>
          </p:nvSpPr>
          <p:spPr>
            <a:xfrm>
              <a:off x="1402421" y="202057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81" name="object 1381"/>
            <p:cNvSpPr/>
            <p:nvPr/>
          </p:nvSpPr>
          <p:spPr>
            <a:xfrm>
              <a:off x="1402421" y="202057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382" name="object 1382"/>
            <p:cNvSpPr/>
            <p:nvPr/>
          </p:nvSpPr>
          <p:spPr>
            <a:xfrm>
              <a:off x="1402421" y="199106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383" name="object 1383"/>
            <p:cNvSpPr/>
            <p:nvPr/>
          </p:nvSpPr>
          <p:spPr>
            <a:xfrm>
              <a:off x="1402421" y="199106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84" name="object 1384"/>
            <p:cNvSpPr/>
            <p:nvPr/>
          </p:nvSpPr>
          <p:spPr>
            <a:xfrm>
              <a:off x="1402533" y="187707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85" name="object 1385"/>
            <p:cNvSpPr/>
            <p:nvPr/>
          </p:nvSpPr>
          <p:spPr>
            <a:xfrm>
              <a:off x="1402533" y="18770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386" name="object 1386"/>
            <p:cNvSpPr/>
            <p:nvPr/>
          </p:nvSpPr>
          <p:spPr>
            <a:xfrm>
              <a:off x="1402533" y="17292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387" name="object 1387"/>
            <p:cNvSpPr/>
            <p:nvPr/>
          </p:nvSpPr>
          <p:spPr>
            <a:xfrm>
              <a:off x="1402533" y="17292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388" name="object 1388"/>
            <p:cNvSpPr/>
            <p:nvPr/>
          </p:nvSpPr>
          <p:spPr>
            <a:xfrm>
              <a:off x="1402533" y="158783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89" name="object 1389"/>
            <p:cNvSpPr/>
            <p:nvPr/>
          </p:nvSpPr>
          <p:spPr>
            <a:xfrm>
              <a:off x="1402533" y="158783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390" name="object 1390"/>
            <p:cNvSpPr/>
            <p:nvPr/>
          </p:nvSpPr>
          <p:spPr>
            <a:xfrm>
              <a:off x="1402645" y="162728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391" name="object 1391"/>
            <p:cNvSpPr/>
            <p:nvPr/>
          </p:nvSpPr>
          <p:spPr>
            <a:xfrm>
              <a:off x="1402645" y="16272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92" name="object 1392"/>
            <p:cNvSpPr/>
            <p:nvPr/>
          </p:nvSpPr>
          <p:spPr>
            <a:xfrm>
              <a:off x="1402645" y="17559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393" name="object 1393"/>
            <p:cNvSpPr/>
            <p:nvPr/>
          </p:nvSpPr>
          <p:spPr>
            <a:xfrm>
              <a:off x="1402645" y="17559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94" name="object 1394"/>
            <p:cNvSpPr/>
            <p:nvPr/>
          </p:nvSpPr>
          <p:spPr>
            <a:xfrm>
              <a:off x="1402756" y="181694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395" name="object 1395"/>
            <p:cNvSpPr/>
            <p:nvPr/>
          </p:nvSpPr>
          <p:spPr>
            <a:xfrm>
              <a:off x="1402756" y="18169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396" name="object 1396"/>
            <p:cNvSpPr/>
            <p:nvPr/>
          </p:nvSpPr>
          <p:spPr>
            <a:xfrm>
              <a:off x="1402756" y="18187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397" name="object 1397"/>
            <p:cNvSpPr/>
            <p:nvPr/>
          </p:nvSpPr>
          <p:spPr>
            <a:xfrm>
              <a:off x="1402756" y="18187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398" name="object 1398"/>
            <p:cNvSpPr/>
            <p:nvPr/>
          </p:nvSpPr>
          <p:spPr>
            <a:xfrm>
              <a:off x="1402756" y="18332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399" name="object 1399"/>
            <p:cNvSpPr/>
            <p:nvPr/>
          </p:nvSpPr>
          <p:spPr>
            <a:xfrm>
              <a:off x="1402756" y="18332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00" name="object 1400"/>
            <p:cNvSpPr/>
            <p:nvPr/>
          </p:nvSpPr>
          <p:spPr>
            <a:xfrm>
              <a:off x="1402868" y="177067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401" name="object 1401"/>
            <p:cNvSpPr/>
            <p:nvPr/>
          </p:nvSpPr>
          <p:spPr>
            <a:xfrm>
              <a:off x="1402868" y="17706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02" name="object 1402"/>
            <p:cNvSpPr/>
            <p:nvPr/>
          </p:nvSpPr>
          <p:spPr>
            <a:xfrm>
              <a:off x="1402980" y="178665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03" name="object 1403"/>
            <p:cNvSpPr/>
            <p:nvPr/>
          </p:nvSpPr>
          <p:spPr>
            <a:xfrm>
              <a:off x="1402980" y="17866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04" name="object 1404"/>
            <p:cNvSpPr/>
            <p:nvPr/>
          </p:nvSpPr>
          <p:spPr>
            <a:xfrm>
              <a:off x="1402980" y="178755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05" name="object 1405"/>
            <p:cNvSpPr/>
            <p:nvPr/>
          </p:nvSpPr>
          <p:spPr>
            <a:xfrm>
              <a:off x="1402980" y="178755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06" name="object 1406"/>
            <p:cNvSpPr/>
            <p:nvPr/>
          </p:nvSpPr>
          <p:spPr>
            <a:xfrm>
              <a:off x="1402980" y="180912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407" name="object 1407"/>
            <p:cNvSpPr/>
            <p:nvPr/>
          </p:nvSpPr>
          <p:spPr>
            <a:xfrm>
              <a:off x="1402980" y="180912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08" name="object 1408"/>
            <p:cNvSpPr/>
            <p:nvPr/>
          </p:nvSpPr>
          <p:spPr>
            <a:xfrm>
              <a:off x="1403092" y="18435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409" name="object 1409"/>
            <p:cNvSpPr/>
            <p:nvPr/>
          </p:nvSpPr>
          <p:spPr>
            <a:xfrm>
              <a:off x="1403092" y="18435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10" name="object 1410"/>
            <p:cNvSpPr/>
            <p:nvPr/>
          </p:nvSpPr>
          <p:spPr>
            <a:xfrm>
              <a:off x="1403092" y="18448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411" name="object 1411"/>
            <p:cNvSpPr/>
            <p:nvPr/>
          </p:nvSpPr>
          <p:spPr>
            <a:xfrm>
              <a:off x="1403092" y="184488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12" name="object 1412"/>
            <p:cNvSpPr/>
            <p:nvPr/>
          </p:nvSpPr>
          <p:spPr>
            <a:xfrm>
              <a:off x="1403203" y="185181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13" name="object 1413"/>
            <p:cNvSpPr/>
            <p:nvPr/>
          </p:nvSpPr>
          <p:spPr>
            <a:xfrm>
              <a:off x="1403203" y="18518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14" name="object 1414"/>
            <p:cNvSpPr/>
            <p:nvPr/>
          </p:nvSpPr>
          <p:spPr>
            <a:xfrm>
              <a:off x="1403203" y="18297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415" name="object 1415"/>
            <p:cNvSpPr/>
            <p:nvPr/>
          </p:nvSpPr>
          <p:spPr>
            <a:xfrm>
              <a:off x="1403203" y="182979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16" name="object 1416"/>
            <p:cNvSpPr/>
            <p:nvPr/>
          </p:nvSpPr>
          <p:spPr>
            <a:xfrm>
              <a:off x="1403315" y="178207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17" name="object 1417"/>
            <p:cNvSpPr/>
            <p:nvPr/>
          </p:nvSpPr>
          <p:spPr>
            <a:xfrm>
              <a:off x="1403315" y="178207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18" name="object 1418"/>
            <p:cNvSpPr/>
            <p:nvPr/>
          </p:nvSpPr>
          <p:spPr>
            <a:xfrm>
              <a:off x="1403315" y="17777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19" name="object 1419"/>
            <p:cNvSpPr/>
            <p:nvPr/>
          </p:nvSpPr>
          <p:spPr>
            <a:xfrm>
              <a:off x="1403315" y="17777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20" name="object 1420"/>
            <p:cNvSpPr/>
            <p:nvPr/>
          </p:nvSpPr>
          <p:spPr>
            <a:xfrm>
              <a:off x="1403315" y="179973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421" name="object 1421"/>
            <p:cNvSpPr/>
            <p:nvPr/>
          </p:nvSpPr>
          <p:spPr>
            <a:xfrm>
              <a:off x="1403315" y="179973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22" name="object 1422"/>
            <p:cNvSpPr/>
            <p:nvPr/>
          </p:nvSpPr>
          <p:spPr>
            <a:xfrm>
              <a:off x="1403427" y="176452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23" name="object 1423"/>
            <p:cNvSpPr/>
            <p:nvPr/>
          </p:nvSpPr>
          <p:spPr>
            <a:xfrm>
              <a:off x="1403427" y="176452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424" name="object 1424"/>
            <p:cNvSpPr/>
            <p:nvPr/>
          </p:nvSpPr>
          <p:spPr>
            <a:xfrm>
              <a:off x="1403427" y="176832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25" name="object 1425"/>
            <p:cNvSpPr/>
            <p:nvPr/>
          </p:nvSpPr>
          <p:spPr>
            <a:xfrm>
              <a:off x="1403427" y="17683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426" name="object 1426"/>
            <p:cNvSpPr/>
            <p:nvPr/>
          </p:nvSpPr>
          <p:spPr>
            <a:xfrm>
              <a:off x="1403539" y="174653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27" name="object 1427"/>
            <p:cNvSpPr/>
            <p:nvPr/>
          </p:nvSpPr>
          <p:spPr>
            <a:xfrm>
              <a:off x="1403539" y="17465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428" name="object 1428"/>
            <p:cNvSpPr/>
            <p:nvPr/>
          </p:nvSpPr>
          <p:spPr>
            <a:xfrm>
              <a:off x="1403539" y="177615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29" name="object 1429"/>
            <p:cNvSpPr/>
            <p:nvPr/>
          </p:nvSpPr>
          <p:spPr>
            <a:xfrm>
              <a:off x="1403539" y="177615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430" name="object 1430"/>
            <p:cNvSpPr/>
            <p:nvPr/>
          </p:nvSpPr>
          <p:spPr>
            <a:xfrm>
              <a:off x="1403539" y="17354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431" name="object 1431"/>
            <p:cNvSpPr/>
            <p:nvPr/>
          </p:nvSpPr>
          <p:spPr>
            <a:xfrm>
              <a:off x="1403539" y="173547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32" name="object 1432"/>
            <p:cNvSpPr/>
            <p:nvPr/>
          </p:nvSpPr>
          <p:spPr>
            <a:xfrm>
              <a:off x="1403650" y="169177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33" name="object 1433"/>
            <p:cNvSpPr/>
            <p:nvPr/>
          </p:nvSpPr>
          <p:spPr>
            <a:xfrm>
              <a:off x="1403650" y="169177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434" name="object 1434"/>
            <p:cNvSpPr/>
            <p:nvPr/>
          </p:nvSpPr>
          <p:spPr>
            <a:xfrm>
              <a:off x="1403650" y="168227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35" name="object 1435"/>
            <p:cNvSpPr/>
            <p:nvPr/>
          </p:nvSpPr>
          <p:spPr>
            <a:xfrm>
              <a:off x="1403650" y="168227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436" name="object 1436"/>
            <p:cNvSpPr/>
            <p:nvPr/>
          </p:nvSpPr>
          <p:spPr>
            <a:xfrm>
              <a:off x="1403762" y="166785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37" name="object 1437"/>
            <p:cNvSpPr/>
            <p:nvPr/>
          </p:nvSpPr>
          <p:spPr>
            <a:xfrm>
              <a:off x="1403762" y="16678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38" name="object 1438"/>
            <p:cNvSpPr/>
            <p:nvPr/>
          </p:nvSpPr>
          <p:spPr>
            <a:xfrm>
              <a:off x="1403762" y="164896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39" name="object 1439"/>
            <p:cNvSpPr/>
            <p:nvPr/>
          </p:nvSpPr>
          <p:spPr>
            <a:xfrm>
              <a:off x="1403762" y="16489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40" name="object 1440"/>
            <p:cNvSpPr/>
            <p:nvPr/>
          </p:nvSpPr>
          <p:spPr>
            <a:xfrm>
              <a:off x="1403762" y="15682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441" name="object 1441"/>
            <p:cNvSpPr/>
            <p:nvPr/>
          </p:nvSpPr>
          <p:spPr>
            <a:xfrm>
              <a:off x="1403762" y="156827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42" name="object 1442"/>
            <p:cNvSpPr/>
            <p:nvPr/>
          </p:nvSpPr>
          <p:spPr>
            <a:xfrm>
              <a:off x="1403874" y="131614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43" name="object 1443"/>
            <p:cNvSpPr/>
            <p:nvPr/>
          </p:nvSpPr>
          <p:spPr>
            <a:xfrm>
              <a:off x="1403874" y="131614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44" name="object 1444"/>
            <p:cNvSpPr/>
            <p:nvPr/>
          </p:nvSpPr>
          <p:spPr>
            <a:xfrm>
              <a:off x="1403986" y="98042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45" name="object 1445"/>
            <p:cNvSpPr/>
            <p:nvPr/>
          </p:nvSpPr>
          <p:spPr>
            <a:xfrm>
              <a:off x="1403986" y="9804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446" name="object 1446"/>
            <p:cNvSpPr/>
            <p:nvPr/>
          </p:nvSpPr>
          <p:spPr>
            <a:xfrm>
              <a:off x="1403986" y="12321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47" name="object 1447"/>
            <p:cNvSpPr/>
            <p:nvPr/>
          </p:nvSpPr>
          <p:spPr>
            <a:xfrm>
              <a:off x="1403986" y="12321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48" name="object 1448"/>
            <p:cNvSpPr/>
            <p:nvPr/>
          </p:nvSpPr>
          <p:spPr>
            <a:xfrm>
              <a:off x="1403986" y="14176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449" name="object 1449"/>
            <p:cNvSpPr/>
            <p:nvPr/>
          </p:nvSpPr>
          <p:spPr>
            <a:xfrm>
              <a:off x="1403986" y="14176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50" name="object 1450"/>
            <p:cNvSpPr/>
            <p:nvPr/>
          </p:nvSpPr>
          <p:spPr>
            <a:xfrm>
              <a:off x="1404097" y="154402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51" name="object 1451"/>
            <p:cNvSpPr/>
            <p:nvPr/>
          </p:nvSpPr>
          <p:spPr>
            <a:xfrm>
              <a:off x="1404097" y="154402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52" name="object 1452"/>
            <p:cNvSpPr/>
            <p:nvPr/>
          </p:nvSpPr>
          <p:spPr>
            <a:xfrm>
              <a:off x="1404097" y="161488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53" name="object 1453"/>
            <p:cNvSpPr/>
            <p:nvPr/>
          </p:nvSpPr>
          <p:spPr>
            <a:xfrm>
              <a:off x="1404097" y="16148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54" name="object 1454"/>
            <p:cNvSpPr/>
            <p:nvPr/>
          </p:nvSpPr>
          <p:spPr>
            <a:xfrm>
              <a:off x="1404097" y="163645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455" name="object 1455"/>
            <p:cNvSpPr/>
            <p:nvPr/>
          </p:nvSpPr>
          <p:spPr>
            <a:xfrm>
              <a:off x="1404097" y="163645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56" name="object 1456"/>
            <p:cNvSpPr/>
            <p:nvPr/>
          </p:nvSpPr>
          <p:spPr>
            <a:xfrm>
              <a:off x="1404209" y="170697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57" name="object 1457"/>
            <p:cNvSpPr/>
            <p:nvPr/>
          </p:nvSpPr>
          <p:spPr>
            <a:xfrm>
              <a:off x="1404209" y="170697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58" name="object 1458"/>
            <p:cNvSpPr/>
            <p:nvPr/>
          </p:nvSpPr>
          <p:spPr>
            <a:xfrm>
              <a:off x="1404209" y="174094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459" name="object 1459"/>
            <p:cNvSpPr/>
            <p:nvPr/>
          </p:nvSpPr>
          <p:spPr>
            <a:xfrm>
              <a:off x="1404209" y="174094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60" name="object 1460"/>
            <p:cNvSpPr/>
            <p:nvPr/>
          </p:nvSpPr>
          <p:spPr>
            <a:xfrm>
              <a:off x="1404321" y="175055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61" name="object 1461"/>
            <p:cNvSpPr/>
            <p:nvPr/>
          </p:nvSpPr>
          <p:spPr>
            <a:xfrm>
              <a:off x="1404321" y="17505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462" name="object 1462"/>
            <p:cNvSpPr/>
            <p:nvPr/>
          </p:nvSpPr>
          <p:spPr>
            <a:xfrm>
              <a:off x="1404321" y="170451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63" name="object 1463"/>
            <p:cNvSpPr/>
            <p:nvPr/>
          </p:nvSpPr>
          <p:spPr>
            <a:xfrm>
              <a:off x="1404321" y="17045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64" name="object 1464"/>
            <p:cNvSpPr/>
            <p:nvPr/>
          </p:nvSpPr>
          <p:spPr>
            <a:xfrm>
              <a:off x="1404321" y="158548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465" name="object 1465"/>
            <p:cNvSpPr/>
            <p:nvPr/>
          </p:nvSpPr>
          <p:spPr>
            <a:xfrm>
              <a:off x="1404321" y="15854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466" name="object 1466"/>
            <p:cNvSpPr/>
            <p:nvPr/>
          </p:nvSpPr>
          <p:spPr>
            <a:xfrm>
              <a:off x="1404433" y="162471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67" name="object 1467"/>
            <p:cNvSpPr/>
            <p:nvPr/>
          </p:nvSpPr>
          <p:spPr>
            <a:xfrm>
              <a:off x="1404433" y="16247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68" name="object 1468"/>
            <p:cNvSpPr/>
            <p:nvPr/>
          </p:nvSpPr>
          <p:spPr>
            <a:xfrm>
              <a:off x="1404433" y="16608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469" name="object 1469"/>
            <p:cNvSpPr/>
            <p:nvPr/>
          </p:nvSpPr>
          <p:spPr>
            <a:xfrm>
              <a:off x="1404433" y="16608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70" name="object 1470"/>
            <p:cNvSpPr/>
            <p:nvPr/>
          </p:nvSpPr>
          <p:spPr>
            <a:xfrm>
              <a:off x="1404545" y="17976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71" name="object 1471"/>
            <p:cNvSpPr/>
            <p:nvPr/>
          </p:nvSpPr>
          <p:spPr>
            <a:xfrm>
              <a:off x="1404545" y="17976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72" name="object 1472"/>
            <p:cNvSpPr/>
            <p:nvPr/>
          </p:nvSpPr>
          <p:spPr>
            <a:xfrm>
              <a:off x="1404545" y="18549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473" name="object 1473"/>
            <p:cNvSpPr/>
            <p:nvPr/>
          </p:nvSpPr>
          <p:spPr>
            <a:xfrm>
              <a:off x="1404545" y="185494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74" name="object 1474"/>
            <p:cNvSpPr/>
            <p:nvPr/>
          </p:nvSpPr>
          <p:spPr>
            <a:xfrm>
              <a:off x="1404656" y="188824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75" name="object 1475"/>
            <p:cNvSpPr/>
            <p:nvPr/>
          </p:nvSpPr>
          <p:spPr>
            <a:xfrm>
              <a:off x="1404656" y="188824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76" name="object 1476"/>
            <p:cNvSpPr/>
            <p:nvPr/>
          </p:nvSpPr>
          <p:spPr>
            <a:xfrm>
              <a:off x="1404656" y="19021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77" name="object 1477"/>
            <p:cNvSpPr/>
            <p:nvPr/>
          </p:nvSpPr>
          <p:spPr>
            <a:xfrm>
              <a:off x="1404656" y="190210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478" name="object 1478"/>
            <p:cNvSpPr/>
            <p:nvPr/>
          </p:nvSpPr>
          <p:spPr>
            <a:xfrm>
              <a:off x="1404768" y="177011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79" name="object 1479"/>
            <p:cNvSpPr/>
            <p:nvPr/>
          </p:nvSpPr>
          <p:spPr>
            <a:xfrm>
              <a:off x="1404768" y="17701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80" name="object 1480"/>
            <p:cNvSpPr/>
            <p:nvPr/>
          </p:nvSpPr>
          <p:spPr>
            <a:xfrm>
              <a:off x="1404768" y="17982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481" name="object 1481"/>
            <p:cNvSpPr/>
            <p:nvPr/>
          </p:nvSpPr>
          <p:spPr>
            <a:xfrm>
              <a:off x="1404768" y="179828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82" name="object 1482"/>
            <p:cNvSpPr/>
            <p:nvPr/>
          </p:nvSpPr>
          <p:spPr>
            <a:xfrm>
              <a:off x="1404880" y="188321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83" name="object 1483"/>
            <p:cNvSpPr/>
            <p:nvPr/>
          </p:nvSpPr>
          <p:spPr>
            <a:xfrm>
              <a:off x="1404880" y="188321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84" name="object 1484"/>
            <p:cNvSpPr/>
            <p:nvPr/>
          </p:nvSpPr>
          <p:spPr>
            <a:xfrm>
              <a:off x="1404880" y="19376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485" name="object 1485"/>
            <p:cNvSpPr/>
            <p:nvPr/>
          </p:nvSpPr>
          <p:spPr>
            <a:xfrm>
              <a:off x="1404880" y="19376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86" name="object 1486"/>
            <p:cNvSpPr/>
            <p:nvPr/>
          </p:nvSpPr>
          <p:spPr>
            <a:xfrm>
              <a:off x="1404992" y="195697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487" name="object 1487"/>
            <p:cNvSpPr/>
            <p:nvPr/>
          </p:nvSpPr>
          <p:spPr>
            <a:xfrm>
              <a:off x="1404992" y="19569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88" name="object 1488"/>
            <p:cNvSpPr/>
            <p:nvPr/>
          </p:nvSpPr>
          <p:spPr>
            <a:xfrm>
              <a:off x="1404992" y="19716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89" name="object 1489"/>
            <p:cNvSpPr/>
            <p:nvPr/>
          </p:nvSpPr>
          <p:spPr>
            <a:xfrm>
              <a:off x="1404992" y="19716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490" name="object 1490"/>
            <p:cNvSpPr/>
            <p:nvPr/>
          </p:nvSpPr>
          <p:spPr>
            <a:xfrm>
              <a:off x="1404992" y="19732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491" name="object 1491"/>
            <p:cNvSpPr/>
            <p:nvPr/>
          </p:nvSpPr>
          <p:spPr>
            <a:xfrm>
              <a:off x="1404992" y="197329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492" name="object 1492"/>
            <p:cNvSpPr/>
            <p:nvPr/>
          </p:nvSpPr>
          <p:spPr>
            <a:xfrm>
              <a:off x="1405103" y="196815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493" name="object 1493"/>
            <p:cNvSpPr/>
            <p:nvPr/>
          </p:nvSpPr>
          <p:spPr>
            <a:xfrm>
              <a:off x="1405103" y="196815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494" name="object 1494"/>
            <p:cNvSpPr/>
            <p:nvPr/>
          </p:nvSpPr>
          <p:spPr>
            <a:xfrm>
              <a:off x="1405103" y="200112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495" name="object 1495"/>
            <p:cNvSpPr/>
            <p:nvPr/>
          </p:nvSpPr>
          <p:spPr>
            <a:xfrm>
              <a:off x="1405103" y="200112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496" name="object 1496"/>
            <p:cNvSpPr/>
            <p:nvPr/>
          </p:nvSpPr>
          <p:spPr>
            <a:xfrm>
              <a:off x="1405215" y="205309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97" name="object 1497"/>
            <p:cNvSpPr/>
            <p:nvPr/>
          </p:nvSpPr>
          <p:spPr>
            <a:xfrm>
              <a:off x="1405215" y="205309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498" name="object 1498"/>
            <p:cNvSpPr/>
            <p:nvPr/>
          </p:nvSpPr>
          <p:spPr>
            <a:xfrm>
              <a:off x="1405215" y="204772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499" name="object 1499"/>
            <p:cNvSpPr/>
            <p:nvPr/>
          </p:nvSpPr>
          <p:spPr>
            <a:xfrm>
              <a:off x="1405215" y="204772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00" name="object 1500"/>
            <p:cNvSpPr/>
            <p:nvPr/>
          </p:nvSpPr>
          <p:spPr>
            <a:xfrm>
              <a:off x="1405215" y="20223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501" name="object 1501"/>
            <p:cNvSpPr/>
            <p:nvPr/>
          </p:nvSpPr>
          <p:spPr>
            <a:xfrm>
              <a:off x="1405215" y="202235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02" name="object 1502"/>
            <p:cNvSpPr/>
            <p:nvPr/>
          </p:nvSpPr>
          <p:spPr>
            <a:xfrm>
              <a:off x="1405327" y="197720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03" name="object 1503"/>
            <p:cNvSpPr/>
            <p:nvPr/>
          </p:nvSpPr>
          <p:spPr>
            <a:xfrm>
              <a:off x="1405327" y="19772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04" name="object 1504"/>
            <p:cNvSpPr/>
            <p:nvPr/>
          </p:nvSpPr>
          <p:spPr>
            <a:xfrm>
              <a:off x="1405327" y="187405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05" name="object 1505"/>
            <p:cNvSpPr/>
            <p:nvPr/>
          </p:nvSpPr>
          <p:spPr>
            <a:xfrm>
              <a:off x="1405327" y="18740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506" name="object 1506"/>
            <p:cNvSpPr/>
            <p:nvPr/>
          </p:nvSpPr>
          <p:spPr>
            <a:xfrm>
              <a:off x="1405439" y="168640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07" name="object 1507"/>
            <p:cNvSpPr/>
            <p:nvPr/>
          </p:nvSpPr>
          <p:spPr>
            <a:xfrm>
              <a:off x="1405439" y="16864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08" name="object 1508"/>
            <p:cNvSpPr/>
            <p:nvPr/>
          </p:nvSpPr>
          <p:spPr>
            <a:xfrm>
              <a:off x="1405439" y="141807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09" name="object 1509"/>
            <p:cNvSpPr/>
            <p:nvPr/>
          </p:nvSpPr>
          <p:spPr>
            <a:xfrm>
              <a:off x="1405439" y="14180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10" name="object 1510"/>
            <p:cNvSpPr/>
            <p:nvPr/>
          </p:nvSpPr>
          <p:spPr>
            <a:xfrm>
              <a:off x="1405439" y="134062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511" name="object 1511"/>
            <p:cNvSpPr/>
            <p:nvPr/>
          </p:nvSpPr>
          <p:spPr>
            <a:xfrm>
              <a:off x="1405439" y="134062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512" name="object 1512"/>
            <p:cNvSpPr/>
            <p:nvPr/>
          </p:nvSpPr>
          <p:spPr>
            <a:xfrm>
              <a:off x="1405550" y="143539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13" name="object 1513"/>
            <p:cNvSpPr/>
            <p:nvPr/>
          </p:nvSpPr>
          <p:spPr>
            <a:xfrm>
              <a:off x="1405550" y="143539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514" name="object 1514"/>
            <p:cNvSpPr/>
            <p:nvPr/>
          </p:nvSpPr>
          <p:spPr>
            <a:xfrm>
              <a:off x="1405662" y="134945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15" name="object 1515"/>
            <p:cNvSpPr/>
            <p:nvPr/>
          </p:nvSpPr>
          <p:spPr>
            <a:xfrm>
              <a:off x="1405662" y="134945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516" name="object 1516"/>
            <p:cNvSpPr/>
            <p:nvPr/>
          </p:nvSpPr>
          <p:spPr>
            <a:xfrm>
              <a:off x="1405662" y="141751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517" name="object 1517"/>
            <p:cNvSpPr/>
            <p:nvPr/>
          </p:nvSpPr>
          <p:spPr>
            <a:xfrm>
              <a:off x="1405662" y="141751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18" name="object 1518"/>
            <p:cNvSpPr/>
            <p:nvPr/>
          </p:nvSpPr>
          <p:spPr>
            <a:xfrm>
              <a:off x="1405662" y="14470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519" name="object 1519"/>
            <p:cNvSpPr/>
            <p:nvPr/>
          </p:nvSpPr>
          <p:spPr>
            <a:xfrm>
              <a:off x="1405662" y="144701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20" name="object 1520"/>
            <p:cNvSpPr/>
            <p:nvPr/>
          </p:nvSpPr>
          <p:spPr>
            <a:xfrm>
              <a:off x="1405774" y="148188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21" name="object 1521"/>
            <p:cNvSpPr/>
            <p:nvPr/>
          </p:nvSpPr>
          <p:spPr>
            <a:xfrm>
              <a:off x="1405774" y="14818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522" name="object 1522"/>
            <p:cNvSpPr/>
            <p:nvPr/>
          </p:nvSpPr>
          <p:spPr>
            <a:xfrm>
              <a:off x="1405774" y="14825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523" name="object 1523"/>
            <p:cNvSpPr/>
            <p:nvPr/>
          </p:nvSpPr>
          <p:spPr>
            <a:xfrm>
              <a:off x="1405774" y="148255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24" name="object 1524"/>
            <p:cNvSpPr/>
            <p:nvPr/>
          </p:nvSpPr>
          <p:spPr>
            <a:xfrm>
              <a:off x="1405886" y="154458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25" name="object 1525"/>
            <p:cNvSpPr/>
            <p:nvPr/>
          </p:nvSpPr>
          <p:spPr>
            <a:xfrm>
              <a:off x="1405886" y="15445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26" name="object 1526"/>
            <p:cNvSpPr/>
            <p:nvPr/>
          </p:nvSpPr>
          <p:spPr>
            <a:xfrm>
              <a:off x="1405886" y="168886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27" name="object 1527"/>
            <p:cNvSpPr/>
            <p:nvPr/>
          </p:nvSpPr>
          <p:spPr>
            <a:xfrm>
              <a:off x="1405886" y="16888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28" name="object 1528"/>
            <p:cNvSpPr/>
            <p:nvPr/>
          </p:nvSpPr>
          <p:spPr>
            <a:xfrm>
              <a:off x="1405886" y="175659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529" name="object 1529"/>
            <p:cNvSpPr/>
            <p:nvPr/>
          </p:nvSpPr>
          <p:spPr>
            <a:xfrm>
              <a:off x="1405886" y="1756594"/>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530" name="object 1530"/>
            <p:cNvSpPr/>
            <p:nvPr/>
          </p:nvSpPr>
          <p:spPr>
            <a:xfrm>
              <a:off x="1405997" y="173658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31" name="object 1531"/>
            <p:cNvSpPr/>
            <p:nvPr/>
          </p:nvSpPr>
          <p:spPr>
            <a:xfrm>
              <a:off x="1405997" y="17365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532" name="object 1532"/>
            <p:cNvSpPr/>
            <p:nvPr/>
          </p:nvSpPr>
          <p:spPr>
            <a:xfrm>
              <a:off x="1405997" y="161946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33" name="object 1533"/>
            <p:cNvSpPr/>
            <p:nvPr/>
          </p:nvSpPr>
          <p:spPr>
            <a:xfrm>
              <a:off x="1405997" y="16194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534" name="object 1534"/>
            <p:cNvSpPr/>
            <p:nvPr/>
          </p:nvSpPr>
          <p:spPr>
            <a:xfrm>
              <a:off x="1406109" y="168428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535" name="object 1535"/>
            <p:cNvSpPr/>
            <p:nvPr/>
          </p:nvSpPr>
          <p:spPr>
            <a:xfrm>
              <a:off x="1406109" y="168428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536" name="object 1536"/>
            <p:cNvSpPr/>
            <p:nvPr/>
          </p:nvSpPr>
          <p:spPr>
            <a:xfrm>
              <a:off x="1406109" y="180442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537" name="object 1537"/>
            <p:cNvSpPr/>
            <p:nvPr/>
          </p:nvSpPr>
          <p:spPr>
            <a:xfrm>
              <a:off x="1406109" y="180442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38" name="object 1538"/>
            <p:cNvSpPr/>
            <p:nvPr/>
          </p:nvSpPr>
          <p:spPr>
            <a:xfrm>
              <a:off x="1406109" y="18675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539" name="object 1539"/>
            <p:cNvSpPr/>
            <p:nvPr/>
          </p:nvSpPr>
          <p:spPr>
            <a:xfrm>
              <a:off x="1406109" y="186757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40" name="object 1540"/>
            <p:cNvSpPr/>
            <p:nvPr/>
          </p:nvSpPr>
          <p:spPr>
            <a:xfrm>
              <a:off x="1406221" y="185572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41" name="object 1541"/>
            <p:cNvSpPr/>
            <p:nvPr/>
          </p:nvSpPr>
          <p:spPr>
            <a:xfrm>
              <a:off x="1406221" y="18557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42" name="object 1542"/>
            <p:cNvSpPr/>
            <p:nvPr/>
          </p:nvSpPr>
          <p:spPr>
            <a:xfrm>
              <a:off x="1406221" y="18278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543" name="object 1543"/>
            <p:cNvSpPr/>
            <p:nvPr/>
          </p:nvSpPr>
          <p:spPr>
            <a:xfrm>
              <a:off x="1406221" y="18278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44" name="object 1544"/>
            <p:cNvSpPr/>
            <p:nvPr/>
          </p:nvSpPr>
          <p:spPr>
            <a:xfrm>
              <a:off x="1406333" y="177414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45" name="object 1545"/>
            <p:cNvSpPr/>
            <p:nvPr/>
          </p:nvSpPr>
          <p:spPr>
            <a:xfrm>
              <a:off x="1406333" y="17741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46" name="object 1546"/>
            <p:cNvSpPr/>
            <p:nvPr/>
          </p:nvSpPr>
          <p:spPr>
            <a:xfrm>
              <a:off x="1406333" y="170797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47" name="object 1547"/>
            <p:cNvSpPr/>
            <p:nvPr/>
          </p:nvSpPr>
          <p:spPr>
            <a:xfrm>
              <a:off x="1406333" y="17079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48" name="object 1548"/>
            <p:cNvSpPr/>
            <p:nvPr/>
          </p:nvSpPr>
          <p:spPr>
            <a:xfrm>
              <a:off x="1406333" y="16994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549" name="object 1549"/>
            <p:cNvSpPr/>
            <p:nvPr/>
          </p:nvSpPr>
          <p:spPr>
            <a:xfrm>
              <a:off x="1406333" y="16994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50" name="object 1550"/>
            <p:cNvSpPr/>
            <p:nvPr/>
          </p:nvSpPr>
          <p:spPr>
            <a:xfrm>
              <a:off x="1406444" y="17793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51" name="object 1551"/>
            <p:cNvSpPr/>
            <p:nvPr/>
          </p:nvSpPr>
          <p:spPr>
            <a:xfrm>
              <a:off x="1406444" y="17793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52" name="object 1552"/>
            <p:cNvSpPr/>
            <p:nvPr/>
          </p:nvSpPr>
          <p:spPr>
            <a:xfrm>
              <a:off x="1406556" y="181448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53" name="object 1553"/>
            <p:cNvSpPr/>
            <p:nvPr/>
          </p:nvSpPr>
          <p:spPr>
            <a:xfrm>
              <a:off x="1406556" y="181448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554" name="object 1554"/>
            <p:cNvSpPr/>
            <p:nvPr/>
          </p:nvSpPr>
          <p:spPr>
            <a:xfrm>
              <a:off x="1406556" y="17350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55" name="object 1555"/>
            <p:cNvSpPr/>
            <p:nvPr/>
          </p:nvSpPr>
          <p:spPr>
            <a:xfrm>
              <a:off x="1406556" y="17350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56" name="object 1556"/>
            <p:cNvSpPr/>
            <p:nvPr/>
          </p:nvSpPr>
          <p:spPr>
            <a:xfrm>
              <a:off x="1406668" y="175324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557" name="object 1557"/>
            <p:cNvSpPr/>
            <p:nvPr/>
          </p:nvSpPr>
          <p:spPr>
            <a:xfrm>
              <a:off x="1406668" y="17532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58" name="object 1558"/>
            <p:cNvSpPr/>
            <p:nvPr/>
          </p:nvSpPr>
          <p:spPr>
            <a:xfrm>
              <a:off x="1406780" y="175122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59" name="object 1559"/>
            <p:cNvSpPr/>
            <p:nvPr/>
          </p:nvSpPr>
          <p:spPr>
            <a:xfrm>
              <a:off x="1406780" y="17512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560" name="object 1560"/>
            <p:cNvSpPr/>
            <p:nvPr/>
          </p:nvSpPr>
          <p:spPr>
            <a:xfrm>
              <a:off x="1406780" y="172541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61" name="object 1561"/>
            <p:cNvSpPr/>
            <p:nvPr/>
          </p:nvSpPr>
          <p:spPr>
            <a:xfrm>
              <a:off x="1406780" y="17254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62" name="object 1562"/>
            <p:cNvSpPr/>
            <p:nvPr/>
          </p:nvSpPr>
          <p:spPr>
            <a:xfrm>
              <a:off x="1406780" y="180956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563" name="object 1563"/>
            <p:cNvSpPr/>
            <p:nvPr/>
          </p:nvSpPr>
          <p:spPr>
            <a:xfrm>
              <a:off x="1406780" y="180956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64" name="object 1564"/>
            <p:cNvSpPr/>
            <p:nvPr/>
          </p:nvSpPr>
          <p:spPr>
            <a:xfrm>
              <a:off x="1406891" y="189629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565" name="object 1565"/>
            <p:cNvSpPr/>
            <p:nvPr/>
          </p:nvSpPr>
          <p:spPr>
            <a:xfrm>
              <a:off x="1406891" y="189629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566" name="object 1566"/>
            <p:cNvSpPr/>
            <p:nvPr/>
          </p:nvSpPr>
          <p:spPr>
            <a:xfrm>
              <a:off x="1406891" y="19465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67" name="object 1567"/>
            <p:cNvSpPr/>
            <p:nvPr/>
          </p:nvSpPr>
          <p:spPr>
            <a:xfrm>
              <a:off x="1406891" y="19465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68" name="object 1568"/>
            <p:cNvSpPr/>
            <p:nvPr/>
          </p:nvSpPr>
          <p:spPr>
            <a:xfrm>
              <a:off x="1407003" y="193541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69" name="object 1569"/>
            <p:cNvSpPr/>
            <p:nvPr/>
          </p:nvSpPr>
          <p:spPr>
            <a:xfrm>
              <a:off x="1407003" y="19354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70" name="object 1570"/>
            <p:cNvSpPr/>
            <p:nvPr/>
          </p:nvSpPr>
          <p:spPr>
            <a:xfrm>
              <a:off x="1407003" y="196089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71" name="object 1571"/>
            <p:cNvSpPr/>
            <p:nvPr/>
          </p:nvSpPr>
          <p:spPr>
            <a:xfrm>
              <a:off x="1407003" y="196089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572" name="object 1572"/>
            <p:cNvSpPr/>
            <p:nvPr/>
          </p:nvSpPr>
          <p:spPr>
            <a:xfrm>
              <a:off x="1407003" y="199419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573" name="object 1573"/>
            <p:cNvSpPr/>
            <p:nvPr/>
          </p:nvSpPr>
          <p:spPr>
            <a:xfrm>
              <a:off x="1407003" y="199419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574" name="object 1574"/>
            <p:cNvSpPr/>
            <p:nvPr/>
          </p:nvSpPr>
          <p:spPr>
            <a:xfrm>
              <a:off x="1407115" y="200917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75" name="object 1575"/>
            <p:cNvSpPr/>
            <p:nvPr/>
          </p:nvSpPr>
          <p:spPr>
            <a:xfrm>
              <a:off x="1407115" y="20091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576" name="object 1576"/>
            <p:cNvSpPr/>
            <p:nvPr/>
          </p:nvSpPr>
          <p:spPr>
            <a:xfrm>
              <a:off x="1407115" y="20015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577" name="object 1577"/>
            <p:cNvSpPr/>
            <p:nvPr/>
          </p:nvSpPr>
          <p:spPr>
            <a:xfrm>
              <a:off x="1407115" y="20015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78" name="object 1578"/>
            <p:cNvSpPr/>
            <p:nvPr/>
          </p:nvSpPr>
          <p:spPr>
            <a:xfrm>
              <a:off x="1407227" y="201375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79" name="object 1579"/>
            <p:cNvSpPr/>
            <p:nvPr/>
          </p:nvSpPr>
          <p:spPr>
            <a:xfrm>
              <a:off x="1407227" y="201375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580" name="object 1580"/>
            <p:cNvSpPr/>
            <p:nvPr/>
          </p:nvSpPr>
          <p:spPr>
            <a:xfrm>
              <a:off x="1407227" y="20199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581" name="object 1581"/>
            <p:cNvSpPr/>
            <p:nvPr/>
          </p:nvSpPr>
          <p:spPr>
            <a:xfrm>
              <a:off x="1407227" y="201990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82" name="object 1582"/>
            <p:cNvSpPr/>
            <p:nvPr/>
          </p:nvSpPr>
          <p:spPr>
            <a:xfrm>
              <a:off x="1407339" y="20038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583" name="object 1583"/>
            <p:cNvSpPr/>
            <p:nvPr/>
          </p:nvSpPr>
          <p:spPr>
            <a:xfrm>
              <a:off x="1407339" y="20038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84" name="object 1584"/>
            <p:cNvSpPr/>
            <p:nvPr/>
          </p:nvSpPr>
          <p:spPr>
            <a:xfrm>
              <a:off x="1407339" y="19792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585" name="object 1585"/>
            <p:cNvSpPr/>
            <p:nvPr/>
          </p:nvSpPr>
          <p:spPr>
            <a:xfrm>
              <a:off x="1407339" y="19792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86" name="object 1586"/>
            <p:cNvSpPr/>
            <p:nvPr/>
          </p:nvSpPr>
          <p:spPr>
            <a:xfrm>
              <a:off x="1407450" y="199631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87" name="object 1587"/>
            <p:cNvSpPr/>
            <p:nvPr/>
          </p:nvSpPr>
          <p:spPr>
            <a:xfrm>
              <a:off x="1407450" y="19963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588" name="object 1588"/>
            <p:cNvSpPr/>
            <p:nvPr/>
          </p:nvSpPr>
          <p:spPr>
            <a:xfrm>
              <a:off x="1407450" y="199799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589" name="object 1589"/>
            <p:cNvSpPr/>
            <p:nvPr/>
          </p:nvSpPr>
          <p:spPr>
            <a:xfrm>
              <a:off x="1407450" y="199799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90" name="object 1590"/>
            <p:cNvSpPr/>
            <p:nvPr/>
          </p:nvSpPr>
          <p:spPr>
            <a:xfrm>
              <a:off x="1407450" y="20129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591" name="object 1591"/>
            <p:cNvSpPr/>
            <p:nvPr/>
          </p:nvSpPr>
          <p:spPr>
            <a:xfrm>
              <a:off x="1407450" y="201297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92" name="object 1592"/>
            <p:cNvSpPr/>
            <p:nvPr/>
          </p:nvSpPr>
          <p:spPr>
            <a:xfrm>
              <a:off x="1407562" y="19956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93" name="object 1593"/>
            <p:cNvSpPr/>
            <p:nvPr/>
          </p:nvSpPr>
          <p:spPr>
            <a:xfrm>
              <a:off x="1407562" y="19956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94" name="object 1594"/>
            <p:cNvSpPr/>
            <p:nvPr/>
          </p:nvSpPr>
          <p:spPr>
            <a:xfrm>
              <a:off x="1407562" y="19660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595" name="object 1595"/>
            <p:cNvSpPr/>
            <p:nvPr/>
          </p:nvSpPr>
          <p:spPr>
            <a:xfrm>
              <a:off x="1407562" y="19660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596" name="object 1596"/>
            <p:cNvSpPr/>
            <p:nvPr/>
          </p:nvSpPr>
          <p:spPr>
            <a:xfrm>
              <a:off x="1407674" y="190847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597" name="object 1597"/>
            <p:cNvSpPr/>
            <p:nvPr/>
          </p:nvSpPr>
          <p:spPr>
            <a:xfrm>
              <a:off x="1407674" y="19084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598" name="object 1598"/>
            <p:cNvSpPr/>
            <p:nvPr/>
          </p:nvSpPr>
          <p:spPr>
            <a:xfrm>
              <a:off x="1407674" y="189495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599" name="object 1599"/>
            <p:cNvSpPr/>
            <p:nvPr/>
          </p:nvSpPr>
          <p:spPr>
            <a:xfrm>
              <a:off x="1407674" y="189495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00" name="object 1600"/>
            <p:cNvSpPr/>
            <p:nvPr/>
          </p:nvSpPr>
          <p:spPr>
            <a:xfrm>
              <a:off x="1407786" y="19278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01" name="object 1601"/>
            <p:cNvSpPr/>
            <p:nvPr/>
          </p:nvSpPr>
          <p:spPr>
            <a:xfrm>
              <a:off x="1407786" y="19278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02" name="object 1602"/>
            <p:cNvSpPr/>
            <p:nvPr/>
          </p:nvSpPr>
          <p:spPr>
            <a:xfrm>
              <a:off x="1407786" y="197340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03" name="object 1603"/>
            <p:cNvSpPr/>
            <p:nvPr/>
          </p:nvSpPr>
          <p:spPr>
            <a:xfrm>
              <a:off x="1407786" y="197340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604" name="object 1604"/>
            <p:cNvSpPr/>
            <p:nvPr/>
          </p:nvSpPr>
          <p:spPr>
            <a:xfrm>
              <a:off x="1407897" y="18748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05" name="object 1605"/>
            <p:cNvSpPr/>
            <p:nvPr/>
          </p:nvSpPr>
          <p:spPr>
            <a:xfrm>
              <a:off x="1407897" y="18748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606" name="object 1606"/>
            <p:cNvSpPr/>
            <p:nvPr/>
          </p:nvSpPr>
          <p:spPr>
            <a:xfrm>
              <a:off x="1407897" y="181940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07" name="object 1607"/>
            <p:cNvSpPr/>
            <p:nvPr/>
          </p:nvSpPr>
          <p:spPr>
            <a:xfrm>
              <a:off x="1407897" y="18194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08" name="object 1608"/>
            <p:cNvSpPr/>
            <p:nvPr/>
          </p:nvSpPr>
          <p:spPr>
            <a:xfrm>
              <a:off x="1408009" y="184723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09" name="object 1609"/>
            <p:cNvSpPr/>
            <p:nvPr/>
          </p:nvSpPr>
          <p:spPr>
            <a:xfrm>
              <a:off x="1408009" y="184723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10" name="object 1610"/>
            <p:cNvSpPr/>
            <p:nvPr/>
          </p:nvSpPr>
          <p:spPr>
            <a:xfrm>
              <a:off x="1408009" y="18470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11" name="object 1611"/>
            <p:cNvSpPr/>
            <p:nvPr/>
          </p:nvSpPr>
          <p:spPr>
            <a:xfrm>
              <a:off x="1408009" y="18470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12" name="object 1612"/>
            <p:cNvSpPr/>
            <p:nvPr/>
          </p:nvSpPr>
          <p:spPr>
            <a:xfrm>
              <a:off x="1408121" y="186757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13" name="object 1613"/>
            <p:cNvSpPr/>
            <p:nvPr/>
          </p:nvSpPr>
          <p:spPr>
            <a:xfrm>
              <a:off x="1408121" y="186757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14" name="object 1614"/>
            <p:cNvSpPr/>
            <p:nvPr/>
          </p:nvSpPr>
          <p:spPr>
            <a:xfrm>
              <a:off x="1408121" y="18397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15" name="object 1615"/>
            <p:cNvSpPr/>
            <p:nvPr/>
          </p:nvSpPr>
          <p:spPr>
            <a:xfrm>
              <a:off x="1408121" y="18397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16" name="object 1616"/>
            <p:cNvSpPr/>
            <p:nvPr/>
          </p:nvSpPr>
          <p:spPr>
            <a:xfrm>
              <a:off x="1408233" y="177201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17" name="object 1617"/>
            <p:cNvSpPr/>
            <p:nvPr/>
          </p:nvSpPr>
          <p:spPr>
            <a:xfrm>
              <a:off x="1408233" y="17720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18" name="object 1618"/>
            <p:cNvSpPr/>
            <p:nvPr/>
          </p:nvSpPr>
          <p:spPr>
            <a:xfrm>
              <a:off x="1408233" y="158873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19" name="object 1619"/>
            <p:cNvSpPr/>
            <p:nvPr/>
          </p:nvSpPr>
          <p:spPr>
            <a:xfrm>
              <a:off x="1408233" y="15887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20" name="object 1620"/>
            <p:cNvSpPr/>
            <p:nvPr/>
          </p:nvSpPr>
          <p:spPr>
            <a:xfrm>
              <a:off x="1408233" y="12597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621" name="object 1621"/>
            <p:cNvSpPr/>
            <p:nvPr/>
          </p:nvSpPr>
          <p:spPr>
            <a:xfrm>
              <a:off x="1408233" y="125970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22" name="object 1622"/>
            <p:cNvSpPr/>
            <p:nvPr/>
          </p:nvSpPr>
          <p:spPr>
            <a:xfrm>
              <a:off x="1408344" y="136196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23" name="object 1623"/>
            <p:cNvSpPr/>
            <p:nvPr/>
          </p:nvSpPr>
          <p:spPr>
            <a:xfrm>
              <a:off x="1408344" y="13619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24" name="object 1624"/>
            <p:cNvSpPr/>
            <p:nvPr/>
          </p:nvSpPr>
          <p:spPr>
            <a:xfrm>
              <a:off x="1408344" y="15472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625" name="object 1625"/>
            <p:cNvSpPr/>
            <p:nvPr/>
          </p:nvSpPr>
          <p:spPr>
            <a:xfrm>
              <a:off x="1408344" y="15472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26" name="object 1626"/>
            <p:cNvSpPr/>
            <p:nvPr/>
          </p:nvSpPr>
          <p:spPr>
            <a:xfrm>
              <a:off x="1408456" y="146333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27" name="object 1627"/>
            <p:cNvSpPr/>
            <p:nvPr/>
          </p:nvSpPr>
          <p:spPr>
            <a:xfrm>
              <a:off x="1408456" y="14633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28" name="object 1628"/>
            <p:cNvSpPr/>
            <p:nvPr/>
          </p:nvSpPr>
          <p:spPr>
            <a:xfrm>
              <a:off x="1408456" y="15053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29" name="object 1629"/>
            <p:cNvSpPr/>
            <p:nvPr/>
          </p:nvSpPr>
          <p:spPr>
            <a:xfrm>
              <a:off x="1408456" y="15053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30" name="object 1630"/>
            <p:cNvSpPr/>
            <p:nvPr/>
          </p:nvSpPr>
          <p:spPr>
            <a:xfrm>
              <a:off x="1408456" y="16878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631" name="object 1631"/>
            <p:cNvSpPr/>
            <p:nvPr/>
          </p:nvSpPr>
          <p:spPr>
            <a:xfrm>
              <a:off x="1408456" y="16878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32" name="object 1632"/>
            <p:cNvSpPr/>
            <p:nvPr/>
          </p:nvSpPr>
          <p:spPr>
            <a:xfrm>
              <a:off x="1408568" y="17503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33" name="object 1633"/>
            <p:cNvSpPr/>
            <p:nvPr/>
          </p:nvSpPr>
          <p:spPr>
            <a:xfrm>
              <a:off x="1408568" y="17503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34" name="object 1634"/>
            <p:cNvSpPr/>
            <p:nvPr/>
          </p:nvSpPr>
          <p:spPr>
            <a:xfrm>
              <a:off x="1408568" y="17852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35" name="object 1635"/>
            <p:cNvSpPr/>
            <p:nvPr/>
          </p:nvSpPr>
          <p:spPr>
            <a:xfrm>
              <a:off x="1408568" y="17852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36" name="object 1636"/>
            <p:cNvSpPr/>
            <p:nvPr/>
          </p:nvSpPr>
          <p:spPr>
            <a:xfrm>
              <a:off x="1408680" y="179135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37" name="object 1637"/>
            <p:cNvSpPr/>
            <p:nvPr/>
          </p:nvSpPr>
          <p:spPr>
            <a:xfrm>
              <a:off x="1408680" y="17913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638" name="object 1638"/>
            <p:cNvSpPr/>
            <p:nvPr/>
          </p:nvSpPr>
          <p:spPr>
            <a:xfrm>
              <a:off x="1408680" y="182487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39" name="object 1639"/>
            <p:cNvSpPr/>
            <p:nvPr/>
          </p:nvSpPr>
          <p:spPr>
            <a:xfrm>
              <a:off x="1408680" y="182487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40" name="object 1640"/>
            <p:cNvSpPr/>
            <p:nvPr/>
          </p:nvSpPr>
          <p:spPr>
            <a:xfrm>
              <a:off x="1408791" y="179068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41" name="object 1641"/>
            <p:cNvSpPr/>
            <p:nvPr/>
          </p:nvSpPr>
          <p:spPr>
            <a:xfrm>
              <a:off x="1408791" y="179068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42" name="object 1642"/>
            <p:cNvSpPr/>
            <p:nvPr/>
          </p:nvSpPr>
          <p:spPr>
            <a:xfrm>
              <a:off x="1408791" y="178330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43" name="object 1643"/>
            <p:cNvSpPr/>
            <p:nvPr/>
          </p:nvSpPr>
          <p:spPr>
            <a:xfrm>
              <a:off x="1408791" y="17833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44" name="object 1644"/>
            <p:cNvSpPr/>
            <p:nvPr/>
          </p:nvSpPr>
          <p:spPr>
            <a:xfrm>
              <a:off x="1408791" y="17464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45" name="object 1645"/>
            <p:cNvSpPr/>
            <p:nvPr/>
          </p:nvSpPr>
          <p:spPr>
            <a:xfrm>
              <a:off x="1408791" y="17464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46" name="object 1646"/>
            <p:cNvSpPr/>
            <p:nvPr/>
          </p:nvSpPr>
          <p:spPr>
            <a:xfrm>
              <a:off x="1408903" y="169970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47" name="object 1647"/>
            <p:cNvSpPr/>
            <p:nvPr/>
          </p:nvSpPr>
          <p:spPr>
            <a:xfrm>
              <a:off x="1408903" y="16997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48" name="object 1648"/>
            <p:cNvSpPr/>
            <p:nvPr/>
          </p:nvSpPr>
          <p:spPr>
            <a:xfrm>
              <a:off x="1408903" y="163891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49" name="object 1649"/>
            <p:cNvSpPr/>
            <p:nvPr/>
          </p:nvSpPr>
          <p:spPr>
            <a:xfrm>
              <a:off x="1408903" y="16389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50" name="object 1650"/>
            <p:cNvSpPr/>
            <p:nvPr/>
          </p:nvSpPr>
          <p:spPr>
            <a:xfrm>
              <a:off x="1409015" y="157621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51" name="object 1651"/>
            <p:cNvSpPr/>
            <p:nvPr/>
          </p:nvSpPr>
          <p:spPr>
            <a:xfrm>
              <a:off x="1409015" y="157621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652" name="object 1652"/>
            <p:cNvSpPr/>
            <p:nvPr/>
          </p:nvSpPr>
          <p:spPr>
            <a:xfrm>
              <a:off x="1409015" y="166651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53" name="object 1653"/>
            <p:cNvSpPr/>
            <p:nvPr/>
          </p:nvSpPr>
          <p:spPr>
            <a:xfrm>
              <a:off x="1409015" y="166651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54" name="object 1654"/>
            <p:cNvSpPr/>
            <p:nvPr/>
          </p:nvSpPr>
          <p:spPr>
            <a:xfrm>
              <a:off x="1409127" y="172194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55" name="object 1655"/>
            <p:cNvSpPr/>
            <p:nvPr/>
          </p:nvSpPr>
          <p:spPr>
            <a:xfrm>
              <a:off x="1409127" y="172194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56" name="object 1656"/>
            <p:cNvSpPr/>
            <p:nvPr/>
          </p:nvSpPr>
          <p:spPr>
            <a:xfrm>
              <a:off x="1409127" y="17283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57" name="object 1657"/>
            <p:cNvSpPr/>
            <p:nvPr/>
          </p:nvSpPr>
          <p:spPr>
            <a:xfrm>
              <a:off x="1409127" y="17283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58" name="object 1658"/>
            <p:cNvSpPr/>
            <p:nvPr/>
          </p:nvSpPr>
          <p:spPr>
            <a:xfrm>
              <a:off x="1409238" y="174150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59" name="object 1659"/>
            <p:cNvSpPr/>
            <p:nvPr/>
          </p:nvSpPr>
          <p:spPr>
            <a:xfrm>
              <a:off x="1409238" y="17415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60" name="object 1660"/>
            <p:cNvSpPr/>
            <p:nvPr/>
          </p:nvSpPr>
          <p:spPr>
            <a:xfrm>
              <a:off x="1409238" y="17352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61" name="object 1661"/>
            <p:cNvSpPr/>
            <p:nvPr/>
          </p:nvSpPr>
          <p:spPr>
            <a:xfrm>
              <a:off x="1409238" y="17352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62" name="object 1662"/>
            <p:cNvSpPr/>
            <p:nvPr/>
          </p:nvSpPr>
          <p:spPr>
            <a:xfrm>
              <a:off x="1409238" y="17173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663" name="object 1663"/>
            <p:cNvSpPr/>
            <p:nvPr/>
          </p:nvSpPr>
          <p:spPr>
            <a:xfrm>
              <a:off x="1409238" y="17173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64" name="object 1664"/>
            <p:cNvSpPr/>
            <p:nvPr/>
          </p:nvSpPr>
          <p:spPr>
            <a:xfrm>
              <a:off x="1409350" y="168015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65" name="object 1665"/>
            <p:cNvSpPr/>
            <p:nvPr/>
          </p:nvSpPr>
          <p:spPr>
            <a:xfrm>
              <a:off x="1409350" y="16801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66" name="object 1666"/>
            <p:cNvSpPr/>
            <p:nvPr/>
          </p:nvSpPr>
          <p:spPr>
            <a:xfrm>
              <a:off x="1409350" y="165221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67" name="object 1667"/>
            <p:cNvSpPr/>
            <p:nvPr/>
          </p:nvSpPr>
          <p:spPr>
            <a:xfrm>
              <a:off x="1409350" y="16522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68" name="object 1668"/>
            <p:cNvSpPr/>
            <p:nvPr/>
          </p:nvSpPr>
          <p:spPr>
            <a:xfrm>
              <a:off x="1409462" y="155073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69" name="object 1669"/>
            <p:cNvSpPr/>
            <p:nvPr/>
          </p:nvSpPr>
          <p:spPr>
            <a:xfrm>
              <a:off x="1409462" y="155073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670" name="object 1670"/>
            <p:cNvSpPr/>
            <p:nvPr/>
          </p:nvSpPr>
          <p:spPr>
            <a:xfrm>
              <a:off x="1409462" y="14032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71" name="object 1671"/>
            <p:cNvSpPr/>
            <p:nvPr/>
          </p:nvSpPr>
          <p:spPr>
            <a:xfrm>
              <a:off x="1409462" y="14032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72" name="object 1672"/>
            <p:cNvSpPr/>
            <p:nvPr/>
          </p:nvSpPr>
          <p:spPr>
            <a:xfrm>
              <a:off x="1409574" y="125546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73" name="object 1673"/>
            <p:cNvSpPr/>
            <p:nvPr/>
          </p:nvSpPr>
          <p:spPr>
            <a:xfrm>
              <a:off x="1409574" y="125546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674" name="object 1674"/>
            <p:cNvSpPr/>
            <p:nvPr/>
          </p:nvSpPr>
          <p:spPr>
            <a:xfrm>
              <a:off x="1409574" y="126183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75" name="object 1675"/>
            <p:cNvSpPr/>
            <p:nvPr/>
          </p:nvSpPr>
          <p:spPr>
            <a:xfrm>
              <a:off x="1409574" y="12618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76" name="object 1676"/>
            <p:cNvSpPr/>
            <p:nvPr/>
          </p:nvSpPr>
          <p:spPr>
            <a:xfrm>
              <a:off x="1409574" y="14416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677" name="object 1677"/>
            <p:cNvSpPr/>
            <p:nvPr/>
          </p:nvSpPr>
          <p:spPr>
            <a:xfrm>
              <a:off x="1409574" y="14416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678" name="object 1678"/>
            <p:cNvSpPr/>
            <p:nvPr/>
          </p:nvSpPr>
          <p:spPr>
            <a:xfrm>
              <a:off x="1409685" y="160840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79" name="object 1679"/>
            <p:cNvSpPr/>
            <p:nvPr/>
          </p:nvSpPr>
          <p:spPr>
            <a:xfrm>
              <a:off x="1409685" y="160840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80" name="object 1680"/>
            <p:cNvSpPr/>
            <p:nvPr/>
          </p:nvSpPr>
          <p:spPr>
            <a:xfrm>
              <a:off x="1409685" y="17771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681" name="object 1681"/>
            <p:cNvSpPr/>
            <p:nvPr/>
          </p:nvSpPr>
          <p:spPr>
            <a:xfrm>
              <a:off x="1409685" y="17771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82" name="object 1682"/>
            <p:cNvSpPr/>
            <p:nvPr/>
          </p:nvSpPr>
          <p:spPr>
            <a:xfrm>
              <a:off x="1409797" y="185036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83" name="object 1683"/>
            <p:cNvSpPr/>
            <p:nvPr/>
          </p:nvSpPr>
          <p:spPr>
            <a:xfrm>
              <a:off x="1409797" y="18503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684" name="object 1684"/>
            <p:cNvSpPr/>
            <p:nvPr/>
          </p:nvSpPr>
          <p:spPr>
            <a:xfrm>
              <a:off x="1409797" y="18833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85" name="object 1685"/>
            <p:cNvSpPr/>
            <p:nvPr/>
          </p:nvSpPr>
          <p:spPr>
            <a:xfrm>
              <a:off x="1409797" y="18833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86" name="object 1686"/>
            <p:cNvSpPr/>
            <p:nvPr/>
          </p:nvSpPr>
          <p:spPr>
            <a:xfrm>
              <a:off x="1409797" y="18318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687" name="object 1687"/>
            <p:cNvSpPr/>
            <p:nvPr/>
          </p:nvSpPr>
          <p:spPr>
            <a:xfrm>
              <a:off x="1409797" y="183180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88" name="object 1688"/>
            <p:cNvSpPr/>
            <p:nvPr/>
          </p:nvSpPr>
          <p:spPr>
            <a:xfrm>
              <a:off x="1409909" y="17526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89" name="object 1689"/>
            <p:cNvSpPr/>
            <p:nvPr/>
          </p:nvSpPr>
          <p:spPr>
            <a:xfrm>
              <a:off x="1409909" y="17526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90" name="object 1690"/>
            <p:cNvSpPr/>
            <p:nvPr/>
          </p:nvSpPr>
          <p:spPr>
            <a:xfrm>
              <a:off x="1409909" y="17323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691" name="object 1691"/>
            <p:cNvSpPr/>
            <p:nvPr/>
          </p:nvSpPr>
          <p:spPr>
            <a:xfrm>
              <a:off x="1409909" y="17323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692" name="object 1692"/>
            <p:cNvSpPr/>
            <p:nvPr/>
          </p:nvSpPr>
          <p:spPr>
            <a:xfrm>
              <a:off x="1410021" y="173178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693" name="object 1693"/>
            <p:cNvSpPr/>
            <p:nvPr/>
          </p:nvSpPr>
          <p:spPr>
            <a:xfrm>
              <a:off x="1410021" y="17317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694" name="object 1694"/>
            <p:cNvSpPr/>
            <p:nvPr/>
          </p:nvSpPr>
          <p:spPr>
            <a:xfrm>
              <a:off x="1410021" y="17112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695" name="object 1695"/>
            <p:cNvSpPr/>
            <p:nvPr/>
          </p:nvSpPr>
          <p:spPr>
            <a:xfrm>
              <a:off x="1410021" y="17112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696" name="object 1696"/>
            <p:cNvSpPr/>
            <p:nvPr/>
          </p:nvSpPr>
          <p:spPr>
            <a:xfrm>
              <a:off x="1410133" y="169132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697" name="object 1697"/>
            <p:cNvSpPr/>
            <p:nvPr/>
          </p:nvSpPr>
          <p:spPr>
            <a:xfrm>
              <a:off x="1410133" y="169132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698" name="object 1698"/>
            <p:cNvSpPr/>
            <p:nvPr/>
          </p:nvSpPr>
          <p:spPr>
            <a:xfrm>
              <a:off x="1410133" y="16656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699" name="object 1699"/>
            <p:cNvSpPr/>
            <p:nvPr/>
          </p:nvSpPr>
          <p:spPr>
            <a:xfrm>
              <a:off x="1410133" y="16656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00" name="object 1700"/>
            <p:cNvSpPr/>
            <p:nvPr/>
          </p:nvSpPr>
          <p:spPr>
            <a:xfrm>
              <a:off x="1410133" y="157207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01" name="object 1701"/>
            <p:cNvSpPr/>
            <p:nvPr/>
          </p:nvSpPr>
          <p:spPr>
            <a:xfrm>
              <a:off x="1410133" y="15720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02" name="object 1702"/>
            <p:cNvSpPr/>
            <p:nvPr/>
          </p:nvSpPr>
          <p:spPr>
            <a:xfrm>
              <a:off x="1410244" y="146702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03" name="object 1703"/>
            <p:cNvSpPr/>
            <p:nvPr/>
          </p:nvSpPr>
          <p:spPr>
            <a:xfrm>
              <a:off x="1410244" y="14670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04" name="object 1704"/>
            <p:cNvSpPr/>
            <p:nvPr/>
          </p:nvSpPr>
          <p:spPr>
            <a:xfrm>
              <a:off x="1410244" y="139113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05" name="object 1705"/>
            <p:cNvSpPr/>
            <p:nvPr/>
          </p:nvSpPr>
          <p:spPr>
            <a:xfrm>
              <a:off x="1410244" y="13911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706" name="object 1706"/>
            <p:cNvSpPr/>
            <p:nvPr/>
          </p:nvSpPr>
          <p:spPr>
            <a:xfrm>
              <a:off x="1410356" y="15121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07" name="object 1707"/>
            <p:cNvSpPr/>
            <p:nvPr/>
          </p:nvSpPr>
          <p:spPr>
            <a:xfrm>
              <a:off x="1410356" y="15121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08" name="object 1708"/>
            <p:cNvSpPr/>
            <p:nvPr/>
          </p:nvSpPr>
          <p:spPr>
            <a:xfrm>
              <a:off x="1410356" y="16090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09" name="object 1709"/>
            <p:cNvSpPr/>
            <p:nvPr/>
          </p:nvSpPr>
          <p:spPr>
            <a:xfrm>
              <a:off x="1410356" y="16090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10" name="object 1710"/>
            <p:cNvSpPr/>
            <p:nvPr/>
          </p:nvSpPr>
          <p:spPr>
            <a:xfrm>
              <a:off x="1410356" y="168819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11" name="object 1711"/>
            <p:cNvSpPr/>
            <p:nvPr/>
          </p:nvSpPr>
          <p:spPr>
            <a:xfrm>
              <a:off x="1410356" y="168819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712" name="object 1712"/>
            <p:cNvSpPr/>
            <p:nvPr/>
          </p:nvSpPr>
          <p:spPr>
            <a:xfrm>
              <a:off x="1410468" y="17207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13" name="object 1713"/>
            <p:cNvSpPr/>
            <p:nvPr/>
          </p:nvSpPr>
          <p:spPr>
            <a:xfrm>
              <a:off x="1410468" y="17207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14" name="object 1714"/>
            <p:cNvSpPr/>
            <p:nvPr/>
          </p:nvSpPr>
          <p:spPr>
            <a:xfrm>
              <a:off x="1410468" y="17269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15" name="object 1715"/>
            <p:cNvSpPr/>
            <p:nvPr/>
          </p:nvSpPr>
          <p:spPr>
            <a:xfrm>
              <a:off x="1410468" y="172697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16" name="object 1716"/>
            <p:cNvSpPr/>
            <p:nvPr/>
          </p:nvSpPr>
          <p:spPr>
            <a:xfrm>
              <a:off x="1410580" y="169680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717" name="object 1717"/>
            <p:cNvSpPr/>
            <p:nvPr/>
          </p:nvSpPr>
          <p:spPr>
            <a:xfrm>
              <a:off x="1410580" y="169680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18" name="object 1718"/>
            <p:cNvSpPr/>
            <p:nvPr/>
          </p:nvSpPr>
          <p:spPr>
            <a:xfrm>
              <a:off x="1410691" y="164796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19" name="object 1719"/>
            <p:cNvSpPr/>
            <p:nvPr/>
          </p:nvSpPr>
          <p:spPr>
            <a:xfrm>
              <a:off x="1410691" y="164796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20" name="object 1720"/>
            <p:cNvSpPr/>
            <p:nvPr/>
          </p:nvSpPr>
          <p:spPr>
            <a:xfrm>
              <a:off x="1410691" y="17130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21" name="object 1721"/>
            <p:cNvSpPr/>
            <p:nvPr/>
          </p:nvSpPr>
          <p:spPr>
            <a:xfrm>
              <a:off x="1410691" y="17130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22" name="object 1722"/>
            <p:cNvSpPr/>
            <p:nvPr/>
          </p:nvSpPr>
          <p:spPr>
            <a:xfrm>
              <a:off x="1410691" y="179246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23" name="object 1723"/>
            <p:cNvSpPr/>
            <p:nvPr/>
          </p:nvSpPr>
          <p:spPr>
            <a:xfrm>
              <a:off x="1410691" y="179246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24" name="object 1724"/>
            <p:cNvSpPr/>
            <p:nvPr/>
          </p:nvSpPr>
          <p:spPr>
            <a:xfrm>
              <a:off x="1410803" y="180699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25" name="object 1725"/>
            <p:cNvSpPr/>
            <p:nvPr/>
          </p:nvSpPr>
          <p:spPr>
            <a:xfrm>
              <a:off x="1410803" y="180699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26" name="object 1726"/>
            <p:cNvSpPr/>
            <p:nvPr/>
          </p:nvSpPr>
          <p:spPr>
            <a:xfrm>
              <a:off x="1410803" y="182365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727" name="object 1727"/>
            <p:cNvSpPr/>
            <p:nvPr/>
          </p:nvSpPr>
          <p:spPr>
            <a:xfrm>
              <a:off x="1410803" y="18236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28" name="object 1728"/>
            <p:cNvSpPr/>
            <p:nvPr/>
          </p:nvSpPr>
          <p:spPr>
            <a:xfrm>
              <a:off x="1410915" y="182812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29" name="object 1729"/>
            <p:cNvSpPr/>
            <p:nvPr/>
          </p:nvSpPr>
          <p:spPr>
            <a:xfrm>
              <a:off x="1410915" y="18281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30" name="object 1730"/>
            <p:cNvSpPr/>
            <p:nvPr/>
          </p:nvSpPr>
          <p:spPr>
            <a:xfrm>
              <a:off x="1410915" y="17809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731" name="object 1731"/>
            <p:cNvSpPr/>
            <p:nvPr/>
          </p:nvSpPr>
          <p:spPr>
            <a:xfrm>
              <a:off x="1410915" y="178095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32" name="object 1732"/>
            <p:cNvSpPr/>
            <p:nvPr/>
          </p:nvSpPr>
          <p:spPr>
            <a:xfrm>
              <a:off x="1411027" y="182275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33" name="object 1733"/>
            <p:cNvSpPr/>
            <p:nvPr/>
          </p:nvSpPr>
          <p:spPr>
            <a:xfrm>
              <a:off x="1411027" y="182275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734" name="object 1734"/>
            <p:cNvSpPr/>
            <p:nvPr/>
          </p:nvSpPr>
          <p:spPr>
            <a:xfrm>
              <a:off x="1411027" y="185337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35" name="object 1735"/>
            <p:cNvSpPr/>
            <p:nvPr/>
          </p:nvSpPr>
          <p:spPr>
            <a:xfrm>
              <a:off x="1411027" y="18533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36" name="object 1736"/>
            <p:cNvSpPr/>
            <p:nvPr/>
          </p:nvSpPr>
          <p:spPr>
            <a:xfrm>
              <a:off x="1411027" y="186086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37" name="object 1737"/>
            <p:cNvSpPr/>
            <p:nvPr/>
          </p:nvSpPr>
          <p:spPr>
            <a:xfrm>
              <a:off x="1411027" y="186086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38" name="object 1738"/>
            <p:cNvSpPr/>
            <p:nvPr/>
          </p:nvSpPr>
          <p:spPr>
            <a:xfrm>
              <a:off x="1411138" y="18870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39" name="object 1739"/>
            <p:cNvSpPr/>
            <p:nvPr/>
          </p:nvSpPr>
          <p:spPr>
            <a:xfrm>
              <a:off x="1411138" y="18870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740" name="object 1740"/>
            <p:cNvSpPr/>
            <p:nvPr/>
          </p:nvSpPr>
          <p:spPr>
            <a:xfrm>
              <a:off x="1411138" y="186522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41" name="object 1741"/>
            <p:cNvSpPr/>
            <p:nvPr/>
          </p:nvSpPr>
          <p:spPr>
            <a:xfrm>
              <a:off x="1411138" y="186522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42" name="object 1742"/>
            <p:cNvSpPr/>
            <p:nvPr/>
          </p:nvSpPr>
          <p:spPr>
            <a:xfrm>
              <a:off x="1411250" y="18577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43" name="object 1743"/>
            <p:cNvSpPr/>
            <p:nvPr/>
          </p:nvSpPr>
          <p:spPr>
            <a:xfrm>
              <a:off x="1411250" y="18577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744" name="object 1744"/>
            <p:cNvSpPr/>
            <p:nvPr/>
          </p:nvSpPr>
          <p:spPr>
            <a:xfrm>
              <a:off x="1411250" y="17758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45" name="object 1745"/>
            <p:cNvSpPr/>
            <p:nvPr/>
          </p:nvSpPr>
          <p:spPr>
            <a:xfrm>
              <a:off x="1411250" y="17758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46" name="object 1746"/>
            <p:cNvSpPr/>
            <p:nvPr/>
          </p:nvSpPr>
          <p:spPr>
            <a:xfrm>
              <a:off x="1411362" y="177704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47" name="object 1747"/>
            <p:cNvSpPr/>
            <p:nvPr/>
          </p:nvSpPr>
          <p:spPr>
            <a:xfrm>
              <a:off x="1411362" y="177704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48" name="object 1748"/>
            <p:cNvSpPr/>
            <p:nvPr/>
          </p:nvSpPr>
          <p:spPr>
            <a:xfrm>
              <a:off x="1411362" y="182700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49" name="object 1749"/>
            <p:cNvSpPr/>
            <p:nvPr/>
          </p:nvSpPr>
          <p:spPr>
            <a:xfrm>
              <a:off x="1411362" y="182700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50" name="object 1750"/>
            <p:cNvSpPr/>
            <p:nvPr/>
          </p:nvSpPr>
          <p:spPr>
            <a:xfrm>
              <a:off x="1411474" y="181973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51" name="object 1751"/>
            <p:cNvSpPr/>
            <p:nvPr/>
          </p:nvSpPr>
          <p:spPr>
            <a:xfrm>
              <a:off x="1411474" y="181973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52" name="object 1752"/>
            <p:cNvSpPr/>
            <p:nvPr/>
          </p:nvSpPr>
          <p:spPr>
            <a:xfrm>
              <a:off x="1411474" y="17473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53" name="object 1753"/>
            <p:cNvSpPr/>
            <p:nvPr/>
          </p:nvSpPr>
          <p:spPr>
            <a:xfrm>
              <a:off x="1411474" y="17473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54" name="object 1754"/>
            <p:cNvSpPr/>
            <p:nvPr/>
          </p:nvSpPr>
          <p:spPr>
            <a:xfrm>
              <a:off x="1411585" y="16824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55" name="object 1755"/>
            <p:cNvSpPr/>
            <p:nvPr/>
          </p:nvSpPr>
          <p:spPr>
            <a:xfrm>
              <a:off x="1411585" y="16824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56" name="object 1756"/>
            <p:cNvSpPr/>
            <p:nvPr/>
          </p:nvSpPr>
          <p:spPr>
            <a:xfrm>
              <a:off x="1411585" y="14957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757" name="object 1757"/>
            <p:cNvSpPr/>
            <p:nvPr/>
          </p:nvSpPr>
          <p:spPr>
            <a:xfrm>
              <a:off x="1411585" y="149574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58" name="object 1758"/>
            <p:cNvSpPr/>
            <p:nvPr/>
          </p:nvSpPr>
          <p:spPr>
            <a:xfrm>
              <a:off x="1411697" y="16162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59" name="object 1759"/>
            <p:cNvSpPr/>
            <p:nvPr/>
          </p:nvSpPr>
          <p:spPr>
            <a:xfrm>
              <a:off x="1411697" y="16162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60" name="object 1760"/>
            <p:cNvSpPr/>
            <p:nvPr/>
          </p:nvSpPr>
          <p:spPr>
            <a:xfrm>
              <a:off x="1411697" y="17160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61" name="object 1761"/>
            <p:cNvSpPr/>
            <p:nvPr/>
          </p:nvSpPr>
          <p:spPr>
            <a:xfrm>
              <a:off x="1411697" y="171602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62" name="object 1762"/>
            <p:cNvSpPr/>
            <p:nvPr/>
          </p:nvSpPr>
          <p:spPr>
            <a:xfrm>
              <a:off x="1411809" y="17905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63" name="object 1763"/>
            <p:cNvSpPr/>
            <p:nvPr/>
          </p:nvSpPr>
          <p:spPr>
            <a:xfrm>
              <a:off x="1411809" y="17905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64" name="object 1764"/>
            <p:cNvSpPr/>
            <p:nvPr/>
          </p:nvSpPr>
          <p:spPr>
            <a:xfrm>
              <a:off x="1411809" y="18767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765" name="object 1765"/>
            <p:cNvSpPr/>
            <p:nvPr/>
          </p:nvSpPr>
          <p:spPr>
            <a:xfrm>
              <a:off x="1411809" y="18767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66" name="object 1766"/>
            <p:cNvSpPr/>
            <p:nvPr/>
          </p:nvSpPr>
          <p:spPr>
            <a:xfrm>
              <a:off x="1411921" y="189651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67" name="object 1767"/>
            <p:cNvSpPr/>
            <p:nvPr/>
          </p:nvSpPr>
          <p:spPr>
            <a:xfrm>
              <a:off x="1411921" y="18965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768" name="object 1768"/>
            <p:cNvSpPr/>
            <p:nvPr/>
          </p:nvSpPr>
          <p:spPr>
            <a:xfrm>
              <a:off x="1411921" y="195675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769" name="object 1769"/>
            <p:cNvSpPr/>
            <p:nvPr/>
          </p:nvSpPr>
          <p:spPr>
            <a:xfrm>
              <a:off x="1411921" y="195675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70" name="object 1770"/>
            <p:cNvSpPr/>
            <p:nvPr/>
          </p:nvSpPr>
          <p:spPr>
            <a:xfrm>
              <a:off x="1411921" y="19879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771" name="object 1771"/>
            <p:cNvSpPr/>
            <p:nvPr/>
          </p:nvSpPr>
          <p:spPr>
            <a:xfrm>
              <a:off x="1411921" y="198793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72" name="object 1772"/>
            <p:cNvSpPr/>
            <p:nvPr/>
          </p:nvSpPr>
          <p:spPr>
            <a:xfrm>
              <a:off x="1412032" y="195575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73" name="object 1773"/>
            <p:cNvSpPr/>
            <p:nvPr/>
          </p:nvSpPr>
          <p:spPr>
            <a:xfrm>
              <a:off x="1412032" y="19557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74" name="object 1774"/>
            <p:cNvSpPr/>
            <p:nvPr/>
          </p:nvSpPr>
          <p:spPr>
            <a:xfrm>
              <a:off x="1412032" y="19093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775" name="object 1775"/>
            <p:cNvSpPr/>
            <p:nvPr/>
          </p:nvSpPr>
          <p:spPr>
            <a:xfrm>
              <a:off x="1412032" y="19093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76" name="object 1776"/>
            <p:cNvSpPr/>
            <p:nvPr/>
          </p:nvSpPr>
          <p:spPr>
            <a:xfrm>
              <a:off x="1412144" y="180330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77" name="object 1777"/>
            <p:cNvSpPr/>
            <p:nvPr/>
          </p:nvSpPr>
          <p:spPr>
            <a:xfrm>
              <a:off x="1412144" y="18033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778" name="object 1778"/>
            <p:cNvSpPr/>
            <p:nvPr/>
          </p:nvSpPr>
          <p:spPr>
            <a:xfrm>
              <a:off x="1412144" y="172843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779" name="object 1779"/>
            <p:cNvSpPr/>
            <p:nvPr/>
          </p:nvSpPr>
          <p:spPr>
            <a:xfrm>
              <a:off x="1412144" y="17284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80" name="object 1780"/>
            <p:cNvSpPr/>
            <p:nvPr/>
          </p:nvSpPr>
          <p:spPr>
            <a:xfrm>
              <a:off x="1412256" y="17063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81" name="object 1781"/>
            <p:cNvSpPr/>
            <p:nvPr/>
          </p:nvSpPr>
          <p:spPr>
            <a:xfrm>
              <a:off x="1412256" y="17063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82" name="object 1782"/>
            <p:cNvSpPr/>
            <p:nvPr/>
          </p:nvSpPr>
          <p:spPr>
            <a:xfrm>
              <a:off x="1412256" y="17230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783" name="object 1783"/>
            <p:cNvSpPr/>
            <p:nvPr/>
          </p:nvSpPr>
          <p:spPr>
            <a:xfrm>
              <a:off x="1412256" y="17230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84" name="object 1784"/>
            <p:cNvSpPr/>
            <p:nvPr/>
          </p:nvSpPr>
          <p:spPr>
            <a:xfrm>
              <a:off x="1412368" y="170786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85" name="object 1785"/>
            <p:cNvSpPr/>
            <p:nvPr/>
          </p:nvSpPr>
          <p:spPr>
            <a:xfrm>
              <a:off x="1412368" y="170786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86" name="object 1786"/>
            <p:cNvSpPr/>
            <p:nvPr/>
          </p:nvSpPr>
          <p:spPr>
            <a:xfrm>
              <a:off x="1412368" y="164405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87" name="object 1787"/>
            <p:cNvSpPr/>
            <p:nvPr/>
          </p:nvSpPr>
          <p:spPr>
            <a:xfrm>
              <a:off x="1412368" y="164405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788" name="object 1788"/>
            <p:cNvSpPr/>
            <p:nvPr/>
          </p:nvSpPr>
          <p:spPr>
            <a:xfrm>
              <a:off x="1412479" y="152525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789" name="object 1789"/>
            <p:cNvSpPr/>
            <p:nvPr/>
          </p:nvSpPr>
          <p:spPr>
            <a:xfrm>
              <a:off x="1412479" y="15252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90" name="object 1790"/>
            <p:cNvSpPr/>
            <p:nvPr/>
          </p:nvSpPr>
          <p:spPr>
            <a:xfrm>
              <a:off x="1412591" y="170082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91" name="object 1791"/>
            <p:cNvSpPr/>
            <p:nvPr/>
          </p:nvSpPr>
          <p:spPr>
            <a:xfrm>
              <a:off x="1412591" y="17008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792" name="object 1792"/>
            <p:cNvSpPr/>
            <p:nvPr/>
          </p:nvSpPr>
          <p:spPr>
            <a:xfrm>
              <a:off x="1412591" y="18100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793" name="object 1793"/>
            <p:cNvSpPr/>
            <p:nvPr/>
          </p:nvSpPr>
          <p:spPr>
            <a:xfrm>
              <a:off x="1412591" y="18100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94" name="object 1794"/>
            <p:cNvSpPr/>
            <p:nvPr/>
          </p:nvSpPr>
          <p:spPr>
            <a:xfrm>
              <a:off x="1412703" y="188858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95" name="object 1795"/>
            <p:cNvSpPr/>
            <p:nvPr/>
          </p:nvSpPr>
          <p:spPr>
            <a:xfrm>
              <a:off x="1412703" y="18885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796" name="object 1796"/>
            <p:cNvSpPr/>
            <p:nvPr/>
          </p:nvSpPr>
          <p:spPr>
            <a:xfrm>
              <a:off x="1412703" y="18990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797" name="object 1797"/>
            <p:cNvSpPr/>
            <p:nvPr/>
          </p:nvSpPr>
          <p:spPr>
            <a:xfrm>
              <a:off x="1412703" y="18990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798" name="object 1798"/>
            <p:cNvSpPr/>
            <p:nvPr/>
          </p:nvSpPr>
          <p:spPr>
            <a:xfrm>
              <a:off x="1412815" y="185248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799" name="object 1799"/>
            <p:cNvSpPr/>
            <p:nvPr/>
          </p:nvSpPr>
          <p:spPr>
            <a:xfrm>
              <a:off x="1412815" y="185248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800" name="object 1800"/>
            <p:cNvSpPr/>
            <p:nvPr/>
          </p:nvSpPr>
          <p:spPr>
            <a:xfrm>
              <a:off x="1412815" y="175759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801" name="object 1801"/>
            <p:cNvSpPr/>
            <p:nvPr/>
          </p:nvSpPr>
          <p:spPr>
            <a:xfrm>
              <a:off x="1412815" y="17575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802" name="object 1802"/>
            <p:cNvSpPr/>
            <p:nvPr/>
          </p:nvSpPr>
          <p:spPr>
            <a:xfrm>
              <a:off x="1412927" y="160560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03" name="object 1803"/>
            <p:cNvSpPr/>
            <p:nvPr/>
          </p:nvSpPr>
          <p:spPr>
            <a:xfrm>
              <a:off x="1412927" y="16056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804" name="object 1804"/>
            <p:cNvSpPr/>
            <p:nvPr/>
          </p:nvSpPr>
          <p:spPr>
            <a:xfrm>
              <a:off x="1412927" y="16553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05" name="object 1805"/>
            <p:cNvSpPr/>
            <p:nvPr/>
          </p:nvSpPr>
          <p:spPr>
            <a:xfrm>
              <a:off x="1412927" y="16553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06" name="object 1806"/>
            <p:cNvSpPr/>
            <p:nvPr/>
          </p:nvSpPr>
          <p:spPr>
            <a:xfrm>
              <a:off x="1412927" y="181392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807" name="object 1807"/>
            <p:cNvSpPr/>
            <p:nvPr/>
          </p:nvSpPr>
          <p:spPr>
            <a:xfrm>
              <a:off x="1412927" y="181392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08" name="object 1808"/>
            <p:cNvSpPr/>
            <p:nvPr/>
          </p:nvSpPr>
          <p:spPr>
            <a:xfrm>
              <a:off x="1413038" y="193909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09" name="object 1809"/>
            <p:cNvSpPr/>
            <p:nvPr/>
          </p:nvSpPr>
          <p:spPr>
            <a:xfrm>
              <a:off x="1413038" y="19390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10" name="object 1810"/>
            <p:cNvSpPr/>
            <p:nvPr/>
          </p:nvSpPr>
          <p:spPr>
            <a:xfrm>
              <a:off x="1413038" y="193351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811" name="object 1811"/>
            <p:cNvSpPr/>
            <p:nvPr/>
          </p:nvSpPr>
          <p:spPr>
            <a:xfrm>
              <a:off x="1413038" y="19335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812" name="object 1812"/>
            <p:cNvSpPr/>
            <p:nvPr/>
          </p:nvSpPr>
          <p:spPr>
            <a:xfrm>
              <a:off x="1413150" y="19747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13" name="object 1813"/>
            <p:cNvSpPr/>
            <p:nvPr/>
          </p:nvSpPr>
          <p:spPr>
            <a:xfrm>
              <a:off x="1413150" y="19747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14" name="object 1814"/>
            <p:cNvSpPr/>
            <p:nvPr/>
          </p:nvSpPr>
          <p:spPr>
            <a:xfrm>
              <a:off x="1413150" y="198324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815" name="object 1815"/>
            <p:cNvSpPr/>
            <p:nvPr/>
          </p:nvSpPr>
          <p:spPr>
            <a:xfrm>
              <a:off x="1413150" y="198324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16" name="object 1816"/>
            <p:cNvSpPr/>
            <p:nvPr/>
          </p:nvSpPr>
          <p:spPr>
            <a:xfrm>
              <a:off x="1413262" y="196536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17" name="object 1817"/>
            <p:cNvSpPr/>
            <p:nvPr/>
          </p:nvSpPr>
          <p:spPr>
            <a:xfrm>
              <a:off x="1413262" y="19653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818" name="object 1818"/>
            <p:cNvSpPr/>
            <p:nvPr/>
          </p:nvSpPr>
          <p:spPr>
            <a:xfrm>
              <a:off x="1413262" y="19901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819" name="object 1819"/>
            <p:cNvSpPr/>
            <p:nvPr/>
          </p:nvSpPr>
          <p:spPr>
            <a:xfrm>
              <a:off x="1413262" y="199017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20" name="object 1820"/>
            <p:cNvSpPr/>
            <p:nvPr/>
          </p:nvSpPr>
          <p:spPr>
            <a:xfrm>
              <a:off x="1413374" y="195563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21" name="object 1821"/>
            <p:cNvSpPr/>
            <p:nvPr/>
          </p:nvSpPr>
          <p:spPr>
            <a:xfrm>
              <a:off x="1413374" y="19556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22" name="object 1822"/>
            <p:cNvSpPr/>
            <p:nvPr/>
          </p:nvSpPr>
          <p:spPr>
            <a:xfrm>
              <a:off x="1413374" y="188813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823" name="object 1823"/>
            <p:cNvSpPr/>
            <p:nvPr/>
          </p:nvSpPr>
          <p:spPr>
            <a:xfrm>
              <a:off x="1413374" y="188813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24" name="object 1824"/>
            <p:cNvSpPr/>
            <p:nvPr/>
          </p:nvSpPr>
          <p:spPr>
            <a:xfrm>
              <a:off x="1413485" y="19361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825" name="object 1825"/>
            <p:cNvSpPr/>
            <p:nvPr/>
          </p:nvSpPr>
          <p:spPr>
            <a:xfrm>
              <a:off x="1413485" y="19361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26" name="object 1826"/>
            <p:cNvSpPr/>
            <p:nvPr/>
          </p:nvSpPr>
          <p:spPr>
            <a:xfrm>
              <a:off x="1413597" y="193887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27" name="object 1827"/>
            <p:cNvSpPr/>
            <p:nvPr/>
          </p:nvSpPr>
          <p:spPr>
            <a:xfrm>
              <a:off x="1413597" y="19388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28" name="object 1828"/>
            <p:cNvSpPr/>
            <p:nvPr/>
          </p:nvSpPr>
          <p:spPr>
            <a:xfrm>
              <a:off x="1413597" y="188444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29" name="object 1829"/>
            <p:cNvSpPr/>
            <p:nvPr/>
          </p:nvSpPr>
          <p:spPr>
            <a:xfrm>
              <a:off x="1413597" y="188444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30" name="object 1830"/>
            <p:cNvSpPr/>
            <p:nvPr/>
          </p:nvSpPr>
          <p:spPr>
            <a:xfrm>
              <a:off x="1413597" y="18124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31" name="object 1831"/>
            <p:cNvSpPr/>
            <p:nvPr/>
          </p:nvSpPr>
          <p:spPr>
            <a:xfrm>
              <a:off x="1413597" y="181247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32" name="object 1832"/>
            <p:cNvSpPr/>
            <p:nvPr/>
          </p:nvSpPr>
          <p:spPr>
            <a:xfrm>
              <a:off x="1413709" y="1791910"/>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33" name="object 1833"/>
            <p:cNvSpPr/>
            <p:nvPr/>
          </p:nvSpPr>
          <p:spPr>
            <a:xfrm>
              <a:off x="1413709" y="1791910"/>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34" name="object 1834"/>
            <p:cNvSpPr/>
            <p:nvPr/>
          </p:nvSpPr>
          <p:spPr>
            <a:xfrm>
              <a:off x="1413709" y="18381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835" name="object 1835"/>
            <p:cNvSpPr/>
            <p:nvPr/>
          </p:nvSpPr>
          <p:spPr>
            <a:xfrm>
              <a:off x="1413709" y="183817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36" name="object 1836"/>
            <p:cNvSpPr/>
            <p:nvPr/>
          </p:nvSpPr>
          <p:spPr>
            <a:xfrm>
              <a:off x="1413821" y="18928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37" name="object 1837"/>
            <p:cNvSpPr/>
            <p:nvPr/>
          </p:nvSpPr>
          <p:spPr>
            <a:xfrm>
              <a:off x="1413821" y="18928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38" name="object 1838"/>
            <p:cNvSpPr/>
            <p:nvPr/>
          </p:nvSpPr>
          <p:spPr>
            <a:xfrm>
              <a:off x="1413932" y="200246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39" name="object 1839"/>
            <p:cNvSpPr/>
            <p:nvPr/>
          </p:nvSpPr>
          <p:spPr>
            <a:xfrm>
              <a:off x="1413932" y="20024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840" name="object 1840"/>
            <p:cNvSpPr/>
            <p:nvPr/>
          </p:nvSpPr>
          <p:spPr>
            <a:xfrm>
              <a:off x="1413932" y="202090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41" name="object 1841"/>
            <p:cNvSpPr/>
            <p:nvPr/>
          </p:nvSpPr>
          <p:spPr>
            <a:xfrm>
              <a:off x="1413932" y="20209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42" name="object 1842"/>
            <p:cNvSpPr/>
            <p:nvPr/>
          </p:nvSpPr>
          <p:spPr>
            <a:xfrm>
              <a:off x="1414044" y="202213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43" name="object 1843"/>
            <p:cNvSpPr/>
            <p:nvPr/>
          </p:nvSpPr>
          <p:spPr>
            <a:xfrm>
              <a:off x="1414044" y="202213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44" name="object 1844"/>
            <p:cNvSpPr/>
            <p:nvPr/>
          </p:nvSpPr>
          <p:spPr>
            <a:xfrm>
              <a:off x="1414044" y="20021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45" name="object 1845"/>
            <p:cNvSpPr/>
            <p:nvPr/>
          </p:nvSpPr>
          <p:spPr>
            <a:xfrm>
              <a:off x="1414044" y="20021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46" name="object 1846"/>
            <p:cNvSpPr/>
            <p:nvPr/>
          </p:nvSpPr>
          <p:spPr>
            <a:xfrm>
              <a:off x="1414156" y="18495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47" name="object 1847"/>
            <p:cNvSpPr/>
            <p:nvPr/>
          </p:nvSpPr>
          <p:spPr>
            <a:xfrm>
              <a:off x="1414156" y="18495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48" name="object 1848"/>
            <p:cNvSpPr/>
            <p:nvPr/>
          </p:nvSpPr>
          <p:spPr>
            <a:xfrm>
              <a:off x="1414156" y="188623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849" name="object 1849"/>
            <p:cNvSpPr/>
            <p:nvPr/>
          </p:nvSpPr>
          <p:spPr>
            <a:xfrm>
              <a:off x="1414156" y="188623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50" name="object 1850"/>
            <p:cNvSpPr/>
            <p:nvPr/>
          </p:nvSpPr>
          <p:spPr>
            <a:xfrm>
              <a:off x="1414268" y="192691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51" name="object 1851"/>
            <p:cNvSpPr/>
            <p:nvPr/>
          </p:nvSpPr>
          <p:spPr>
            <a:xfrm>
              <a:off x="1414268" y="19269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52" name="object 1852"/>
            <p:cNvSpPr/>
            <p:nvPr/>
          </p:nvSpPr>
          <p:spPr>
            <a:xfrm>
              <a:off x="1414268" y="19525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853" name="object 1853"/>
            <p:cNvSpPr/>
            <p:nvPr/>
          </p:nvSpPr>
          <p:spPr>
            <a:xfrm>
              <a:off x="1414268" y="195250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54" name="object 1854"/>
            <p:cNvSpPr/>
            <p:nvPr/>
          </p:nvSpPr>
          <p:spPr>
            <a:xfrm>
              <a:off x="1414379" y="19329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55" name="object 1855"/>
            <p:cNvSpPr/>
            <p:nvPr/>
          </p:nvSpPr>
          <p:spPr>
            <a:xfrm>
              <a:off x="1414379" y="19329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56" name="object 1856"/>
            <p:cNvSpPr/>
            <p:nvPr/>
          </p:nvSpPr>
          <p:spPr>
            <a:xfrm>
              <a:off x="1414379" y="187885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57" name="object 1857"/>
            <p:cNvSpPr/>
            <p:nvPr/>
          </p:nvSpPr>
          <p:spPr>
            <a:xfrm>
              <a:off x="1414379" y="18788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858" name="object 1858"/>
            <p:cNvSpPr/>
            <p:nvPr/>
          </p:nvSpPr>
          <p:spPr>
            <a:xfrm>
              <a:off x="1414379" y="188757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59" name="object 1859"/>
            <p:cNvSpPr/>
            <p:nvPr/>
          </p:nvSpPr>
          <p:spPr>
            <a:xfrm>
              <a:off x="1414379" y="188757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60" name="object 1860"/>
            <p:cNvSpPr/>
            <p:nvPr/>
          </p:nvSpPr>
          <p:spPr>
            <a:xfrm>
              <a:off x="1414491" y="186868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61" name="object 1861"/>
            <p:cNvSpPr/>
            <p:nvPr/>
          </p:nvSpPr>
          <p:spPr>
            <a:xfrm>
              <a:off x="1414491" y="186868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62" name="object 1862"/>
            <p:cNvSpPr/>
            <p:nvPr/>
          </p:nvSpPr>
          <p:spPr>
            <a:xfrm>
              <a:off x="1414491" y="183974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63" name="object 1863"/>
            <p:cNvSpPr/>
            <p:nvPr/>
          </p:nvSpPr>
          <p:spPr>
            <a:xfrm>
              <a:off x="1414491" y="183974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64" name="object 1864"/>
            <p:cNvSpPr/>
            <p:nvPr/>
          </p:nvSpPr>
          <p:spPr>
            <a:xfrm>
              <a:off x="1414603" y="184052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65" name="object 1865"/>
            <p:cNvSpPr/>
            <p:nvPr/>
          </p:nvSpPr>
          <p:spPr>
            <a:xfrm>
              <a:off x="1414603" y="18405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866" name="object 1866"/>
            <p:cNvSpPr/>
            <p:nvPr/>
          </p:nvSpPr>
          <p:spPr>
            <a:xfrm>
              <a:off x="1414603" y="18581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867" name="object 1867"/>
            <p:cNvSpPr/>
            <p:nvPr/>
          </p:nvSpPr>
          <p:spPr>
            <a:xfrm>
              <a:off x="1414603" y="18581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68" name="object 1868"/>
            <p:cNvSpPr/>
            <p:nvPr/>
          </p:nvSpPr>
          <p:spPr>
            <a:xfrm>
              <a:off x="1414715" y="187125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69" name="object 1869"/>
            <p:cNvSpPr/>
            <p:nvPr/>
          </p:nvSpPr>
          <p:spPr>
            <a:xfrm>
              <a:off x="1414715" y="18712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70" name="object 1870"/>
            <p:cNvSpPr/>
            <p:nvPr/>
          </p:nvSpPr>
          <p:spPr>
            <a:xfrm>
              <a:off x="1414715" y="18647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71" name="object 1871"/>
            <p:cNvSpPr/>
            <p:nvPr/>
          </p:nvSpPr>
          <p:spPr>
            <a:xfrm>
              <a:off x="1414715" y="18647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72" name="object 1872"/>
            <p:cNvSpPr/>
            <p:nvPr/>
          </p:nvSpPr>
          <p:spPr>
            <a:xfrm>
              <a:off x="1414826" y="191797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873" name="object 1873"/>
            <p:cNvSpPr/>
            <p:nvPr/>
          </p:nvSpPr>
          <p:spPr>
            <a:xfrm>
              <a:off x="1414826" y="19179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74" name="object 1874"/>
            <p:cNvSpPr/>
            <p:nvPr/>
          </p:nvSpPr>
          <p:spPr>
            <a:xfrm>
              <a:off x="1414826" y="191182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75" name="object 1875"/>
            <p:cNvSpPr/>
            <p:nvPr/>
          </p:nvSpPr>
          <p:spPr>
            <a:xfrm>
              <a:off x="1414826" y="191182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876" name="object 1876"/>
            <p:cNvSpPr/>
            <p:nvPr/>
          </p:nvSpPr>
          <p:spPr>
            <a:xfrm>
              <a:off x="1414938" y="18723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877" name="object 1877"/>
            <p:cNvSpPr/>
            <p:nvPr/>
          </p:nvSpPr>
          <p:spPr>
            <a:xfrm>
              <a:off x="1414938" y="187237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78" name="object 1878"/>
            <p:cNvSpPr/>
            <p:nvPr/>
          </p:nvSpPr>
          <p:spPr>
            <a:xfrm>
              <a:off x="1415050" y="17237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879" name="object 1879"/>
            <p:cNvSpPr/>
            <p:nvPr/>
          </p:nvSpPr>
          <p:spPr>
            <a:xfrm>
              <a:off x="1415050" y="17237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80" name="object 1880"/>
            <p:cNvSpPr/>
            <p:nvPr/>
          </p:nvSpPr>
          <p:spPr>
            <a:xfrm>
              <a:off x="1415162" y="15534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81" name="object 1881"/>
            <p:cNvSpPr/>
            <p:nvPr/>
          </p:nvSpPr>
          <p:spPr>
            <a:xfrm>
              <a:off x="1415162" y="15534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882" name="object 1882"/>
            <p:cNvSpPr/>
            <p:nvPr/>
          </p:nvSpPr>
          <p:spPr>
            <a:xfrm>
              <a:off x="1415162" y="140019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83" name="object 1883"/>
            <p:cNvSpPr/>
            <p:nvPr/>
          </p:nvSpPr>
          <p:spPr>
            <a:xfrm>
              <a:off x="1415162" y="14001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884" name="object 1884"/>
            <p:cNvSpPr/>
            <p:nvPr/>
          </p:nvSpPr>
          <p:spPr>
            <a:xfrm>
              <a:off x="1415162" y="135492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85" name="object 1885"/>
            <p:cNvSpPr/>
            <p:nvPr/>
          </p:nvSpPr>
          <p:spPr>
            <a:xfrm>
              <a:off x="1415162" y="135492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86" name="object 1886"/>
            <p:cNvSpPr/>
            <p:nvPr/>
          </p:nvSpPr>
          <p:spPr>
            <a:xfrm>
              <a:off x="1415273" y="146355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87" name="object 1887"/>
            <p:cNvSpPr/>
            <p:nvPr/>
          </p:nvSpPr>
          <p:spPr>
            <a:xfrm>
              <a:off x="1415273" y="146355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88" name="object 1888"/>
            <p:cNvSpPr/>
            <p:nvPr/>
          </p:nvSpPr>
          <p:spPr>
            <a:xfrm>
              <a:off x="1415273" y="155665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889" name="object 1889"/>
            <p:cNvSpPr/>
            <p:nvPr/>
          </p:nvSpPr>
          <p:spPr>
            <a:xfrm>
              <a:off x="1415273" y="155665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890" name="object 1890"/>
            <p:cNvSpPr/>
            <p:nvPr/>
          </p:nvSpPr>
          <p:spPr>
            <a:xfrm>
              <a:off x="1415385" y="15809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891" name="object 1891"/>
            <p:cNvSpPr/>
            <p:nvPr/>
          </p:nvSpPr>
          <p:spPr>
            <a:xfrm>
              <a:off x="1415385" y="15809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92" name="object 1892"/>
            <p:cNvSpPr/>
            <p:nvPr/>
          </p:nvSpPr>
          <p:spPr>
            <a:xfrm>
              <a:off x="1415385" y="15594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893" name="object 1893"/>
            <p:cNvSpPr/>
            <p:nvPr/>
          </p:nvSpPr>
          <p:spPr>
            <a:xfrm>
              <a:off x="1415385" y="15594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94" name="object 1894"/>
            <p:cNvSpPr/>
            <p:nvPr/>
          </p:nvSpPr>
          <p:spPr>
            <a:xfrm>
              <a:off x="1415497" y="144210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95" name="object 1895"/>
            <p:cNvSpPr/>
            <p:nvPr/>
          </p:nvSpPr>
          <p:spPr>
            <a:xfrm>
              <a:off x="1415497" y="14421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896" name="object 1896"/>
            <p:cNvSpPr/>
            <p:nvPr/>
          </p:nvSpPr>
          <p:spPr>
            <a:xfrm>
              <a:off x="1415497" y="11833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897" name="object 1897"/>
            <p:cNvSpPr/>
            <p:nvPr/>
          </p:nvSpPr>
          <p:spPr>
            <a:xfrm>
              <a:off x="1415497" y="11833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898" name="object 1898"/>
            <p:cNvSpPr/>
            <p:nvPr/>
          </p:nvSpPr>
          <p:spPr>
            <a:xfrm>
              <a:off x="1415609" y="118002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899" name="object 1899"/>
            <p:cNvSpPr/>
            <p:nvPr/>
          </p:nvSpPr>
          <p:spPr>
            <a:xfrm>
              <a:off x="1415609" y="118002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900" name="object 1900"/>
            <p:cNvSpPr/>
            <p:nvPr/>
          </p:nvSpPr>
          <p:spPr>
            <a:xfrm>
              <a:off x="1415609" y="140611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01" name="object 1901"/>
            <p:cNvSpPr/>
            <p:nvPr/>
          </p:nvSpPr>
          <p:spPr>
            <a:xfrm>
              <a:off x="1415609" y="140611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902" name="object 1902"/>
            <p:cNvSpPr/>
            <p:nvPr/>
          </p:nvSpPr>
          <p:spPr>
            <a:xfrm>
              <a:off x="1415609" y="15797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903" name="object 1903"/>
            <p:cNvSpPr/>
            <p:nvPr/>
          </p:nvSpPr>
          <p:spPr>
            <a:xfrm>
              <a:off x="1415609" y="157978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04" name="object 1904"/>
            <p:cNvSpPr/>
            <p:nvPr/>
          </p:nvSpPr>
          <p:spPr>
            <a:xfrm>
              <a:off x="1415721" y="164069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05" name="object 1905"/>
            <p:cNvSpPr/>
            <p:nvPr/>
          </p:nvSpPr>
          <p:spPr>
            <a:xfrm>
              <a:off x="1415721" y="16406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06" name="object 1906"/>
            <p:cNvSpPr/>
            <p:nvPr/>
          </p:nvSpPr>
          <p:spPr>
            <a:xfrm>
              <a:off x="1415721" y="16812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07" name="object 1907"/>
            <p:cNvSpPr/>
            <p:nvPr/>
          </p:nvSpPr>
          <p:spPr>
            <a:xfrm>
              <a:off x="1415721" y="16812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08" name="object 1908"/>
            <p:cNvSpPr/>
            <p:nvPr/>
          </p:nvSpPr>
          <p:spPr>
            <a:xfrm>
              <a:off x="1415832" y="173413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09" name="object 1909"/>
            <p:cNvSpPr/>
            <p:nvPr/>
          </p:nvSpPr>
          <p:spPr>
            <a:xfrm>
              <a:off x="1415832" y="17341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10" name="object 1910"/>
            <p:cNvSpPr/>
            <p:nvPr/>
          </p:nvSpPr>
          <p:spPr>
            <a:xfrm>
              <a:off x="1415832" y="17825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11" name="object 1911"/>
            <p:cNvSpPr/>
            <p:nvPr/>
          </p:nvSpPr>
          <p:spPr>
            <a:xfrm>
              <a:off x="1415832" y="17825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12" name="object 1912"/>
            <p:cNvSpPr/>
            <p:nvPr/>
          </p:nvSpPr>
          <p:spPr>
            <a:xfrm>
              <a:off x="1415944" y="182812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13" name="object 1913"/>
            <p:cNvSpPr/>
            <p:nvPr/>
          </p:nvSpPr>
          <p:spPr>
            <a:xfrm>
              <a:off x="1415944" y="18281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914" name="object 1914"/>
            <p:cNvSpPr/>
            <p:nvPr/>
          </p:nvSpPr>
          <p:spPr>
            <a:xfrm>
              <a:off x="1416056" y="178464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15" name="object 1915"/>
            <p:cNvSpPr/>
            <p:nvPr/>
          </p:nvSpPr>
          <p:spPr>
            <a:xfrm>
              <a:off x="1416056" y="178464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16" name="object 1916"/>
            <p:cNvSpPr/>
            <p:nvPr/>
          </p:nvSpPr>
          <p:spPr>
            <a:xfrm>
              <a:off x="1416056" y="180085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17" name="object 1917"/>
            <p:cNvSpPr/>
            <p:nvPr/>
          </p:nvSpPr>
          <p:spPr>
            <a:xfrm>
              <a:off x="1416056" y="180085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18" name="object 1918"/>
            <p:cNvSpPr/>
            <p:nvPr/>
          </p:nvSpPr>
          <p:spPr>
            <a:xfrm>
              <a:off x="1416056" y="18278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19" name="object 1919"/>
            <p:cNvSpPr/>
            <p:nvPr/>
          </p:nvSpPr>
          <p:spPr>
            <a:xfrm>
              <a:off x="1416056" y="182789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20" name="object 1920"/>
            <p:cNvSpPr/>
            <p:nvPr/>
          </p:nvSpPr>
          <p:spPr>
            <a:xfrm>
              <a:off x="1416168" y="18775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21" name="object 1921"/>
            <p:cNvSpPr/>
            <p:nvPr/>
          </p:nvSpPr>
          <p:spPr>
            <a:xfrm>
              <a:off x="1416168" y="18775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22" name="object 1922"/>
            <p:cNvSpPr/>
            <p:nvPr/>
          </p:nvSpPr>
          <p:spPr>
            <a:xfrm>
              <a:off x="1416279" y="193295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23" name="object 1923"/>
            <p:cNvSpPr/>
            <p:nvPr/>
          </p:nvSpPr>
          <p:spPr>
            <a:xfrm>
              <a:off x="1416279" y="193295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24" name="object 1924"/>
            <p:cNvSpPr/>
            <p:nvPr/>
          </p:nvSpPr>
          <p:spPr>
            <a:xfrm>
              <a:off x="1416279" y="19749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25" name="object 1925"/>
            <p:cNvSpPr/>
            <p:nvPr/>
          </p:nvSpPr>
          <p:spPr>
            <a:xfrm>
              <a:off x="1416279" y="19749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26" name="object 1926"/>
            <p:cNvSpPr/>
            <p:nvPr/>
          </p:nvSpPr>
          <p:spPr>
            <a:xfrm>
              <a:off x="1416391" y="200056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27" name="object 1927"/>
            <p:cNvSpPr/>
            <p:nvPr/>
          </p:nvSpPr>
          <p:spPr>
            <a:xfrm>
              <a:off x="1416391" y="20005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928" name="object 1928"/>
            <p:cNvSpPr/>
            <p:nvPr/>
          </p:nvSpPr>
          <p:spPr>
            <a:xfrm>
              <a:off x="1416391" y="19969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929" name="object 1929"/>
            <p:cNvSpPr/>
            <p:nvPr/>
          </p:nvSpPr>
          <p:spPr>
            <a:xfrm>
              <a:off x="1416391" y="199698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30" name="object 1930"/>
            <p:cNvSpPr/>
            <p:nvPr/>
          </p:nvSpPr>
          <p:spPr>
            <a:xfrm>
              <a:off x="1416503" y="202180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31" name="object 1931"/>
            <p:cNvSpPr/>
            <p:nvPr/>
          </p:nvSpPr>
          <p:spPr>
            <a:xfrm>
              <a:off x="1416503" y="202180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32" name="object 1932"/>
            <p:cNvSpPr/>
            <p:nvPr/>
          </p:nvSpPr>
          <p:spPr>
            <a:xfrm>
              <a:off x="1416503" y="19957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33" name="object 1933"/>
            <p:cNvSpPr/>
            <p:nvPr/>
          </p:nvSpPr>
          <p:spPr>
            <a:xfrm>
              <a:off x="1416503" y="19957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34" name="object 1934"/>
            <p:cNvSpPr/>
            <p:nvPr/>
          </p:nvSpPr>
          <p:spPr>
            <a:xfrm>
              <a:off x="1416503" y="199754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35" name="object 1935"/>
            <p:cNvSpPr/>
            <p:nvPr/>
          </p:nvSpPr>
          <p:spPr>
            <a:xfrm>
              <a:off x="1416503" y="199754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36" name="object 1936"/>
            <p:cNvSpPr/>
            <p:nvPr/>
          </p:nvSpPr>
          <p:spPr>
            <a:xfrm>
              <a:off x="1416615" y="198804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37" name="object 1937"/>
            <p:cNvSpPr/>
            <p:nvPr/>
          </p:nvSpPr>
          <p:spPr>
            <a:xfrm>
              <a:off x="1416615" y="19880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38" name="object 1938"/>
            <p:cNvSpPr/>
            <p:nvPr/>
          </p:nvSpPr>
          <p:spPr>
            <a:xfrm>
              <a:off x="1416615" y="19946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39" name="object 1939"/>
            <p:cNvSpPr/>
            <p:nvPr/>
          </p:nvSpPr>
          <p:spPr>
            <a:xfrm>
              <a:off x="1416615" y="199464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40" name="object 1940"/>
            <p:cNvSpPr/>
            <p:nvPr/>
          </p:nvSpPr>
          <p:spPr>
            <a:xfrm>
              <a:off x="1416726" y="200604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41" name="object 1941"/>
            <p:cNvSpPr/>
            <p:nvPr/>
          </p:nvSpPr>
          <p:spPr>
            <a:xfrm>
              <a:off x="1416726" y="20060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42" name="object 1942"/>
            <p:cNvSpPr/>
            <p:nvPr/>
          </p:nvSpPr>
          <p:spPr>
            <a:xfrm>
              <a:off x="1416726" y="198581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43" name="object 1943"/>
            <p:cNvSpPr/>
            <p:nvPr/>
          </p:nvSpPr>
          <p:spPr>
            <a:xfrm>
              <a:off x="1416726" y="19858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944" name="object 1944"/>
            <p:cNvSpPr/>
            <p:nvPr/>
          </p:nvSpPr>
          <p:spPr>
            <a:xfrm>
              <a:off x="1416838" y="198659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45" name="object 1945"/>
            <p:cNvSpPr/>
            <p:nvPr/>
          </p:nvSpPr>
          <p:spPr>
            <a:xfrm>
              <a:off x="1416838" y="19865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46" name="object 1946"/>
            <p:cNvSpPr/>
            <p:nvPr/>
          </p:nvSpPr>
          <p:spPr>
            <a:xfrm>
              <a:off x="1416838" y="19745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47" name="object 1947"/>
            <p:cNvSpPr/>
            <p:nvPr/>
          </p:nvSpPr>
          <p:spPr>
            <a:xfrm>
              <a:off x="1416838" y="19745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48" name="object 1948"/>
            <p:cNvSpPr/>
            <p:nvPr/>
          </p:nvSpPr>
          <p:spPr>
            <a:xfrm>
              <a:off x="1416950" y="190333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49" name="object 1949"/>
            <p:cNvSpPr/>
            <p:nvPr/>
          </p:nvSpPr>
          <p:spPr>
            <a:xfrm>
              <a:off x="1416950" y="19033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50" name="object 1950"/>
            <p:cNvSpPr/>
            <p:nvPr/>
          </p:nvSpPr>
          <p:spPr>
            <a:xfrm>
              <a:off x="1416950" y="183337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51" name="object 1951"/>
            <p:cNvSpPr/>
            <p:nvPr/>
          </p:nvSpPr>
          <p:spPr>
            <a:xfrm>
              <a:off x="1416950" y="18333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952" name="object 1952"/>
            <p:cNvSpPr/>
            <p:nvPr/>
          </p:nvSpPr>
          <p:spPr>
            <a:xfrm>
              <a:off x="1417062" y="16497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953" name="object 1953"/>
            <p:cNvSpPr/>
            <p:nvPr/>
          </p:nvSpPr>
          <p:spPr>
            <a:xfrm>
              <a:off x="1417062" y="16497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54" name="object 1954"/>
            <p:cNvSpPr/>
            <p:nvPr/>
          </p:nvSpPr>
          <p:spPr>
            <a:xfrm>
              <a:off x="1417062" y="14694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55" name="object 1955"/>
            <p:cNvSpPr/>
            <p:nvPr/>
          </p:nvSpPr>
          <p:spPr>
            <a:xfrm>
              <a:off x="1417062" y="14694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56" name="object 1956"/>
            <p:cNvSpPr/>
            <p:nvPr/>
          </p:nvSpPr>
          <p:spPr>
            <a:xfrm>
              <a:off x="1417062" y="14077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57" name="object 1957"/>
            <p:cNvSpPr/>
            <p:nvPr/>
          </p:nvSpPr>
          <p:spPr>
            <a:xfrm>
              <a:off x="1417062" y="140779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58" name="object 1958"/>
            <p:cNvSpPr/>
            <p:nvPr/>
          </p:nvSpPr>
          <p:spPr>
            <a:xfrm>
              <a:off x="1417173" y="145685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59" name="object 1959"/>
            <p:cNvSpPr/>
            <p:nvPr/>
          </p:nvSpPr>
          <p:spPr>
            <a:xfrm>
              <a:off x="1417173" y="14568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60" name="object 1960"/>
            <p:cNvSpPr/>
            <p:nvPr/>
          </p:nvSpPr>
          <p:spPr>
            <a:xfrm>
              <a:off x="1417285" y="172664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61" name="object 1961"/>
            <p:cNvSpPr/>
            <p:nvPr/>
          </p:nvSpPr>
          <p:spPr>
            <a:xfrm>
              <a:off x="1417285" y="17266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62" name="object 1962"/>
            <p:cNvSpPr/>
            <p:nvPr/>
          </p:nvSpPr>
          <p:spPr>
            <a:xfrm>
              <a:off x="1417285" y="18292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963" name="object 1963"/>
            <p:cNvSpPr/>
            <p:nvPr/>
          </p:nvSpPr>
          <p:spPr>
            <a:xfrm>
              <a:off x="1417285" y="18292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64" name="object 1964"/>
            <p:cNvSpPr/>
            <p:nvPr/>
          </p:nvSpPr>
          <p:spPr>
            <a:xfrm>
              <a:off x="1417397" y="190109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65" name="object 1965"/>
            <p:cNvSpPr/>
            <p:nvPr/>
          </p:nvSpPr>
          <p:spPr>
            <a:xfrm>
              <a:off x="1417397" y="19010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966" name="object 1966"/>
            <p:cNvSpPr/>
            <p:nvPr/>
          </p:nvSpPr>
          <p:spPr>
            <a:xfrm>
              <a:off x="1417509" y="198603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67" name="object 1967"/>
            <p:cNvSpPr/>
            <p:nvPr/>
          </p:nvSpPr>
          <p:spPr>
            <a:xfrm>
              <a:off x="1417509" y="198603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968" name="object 1968"/>
            <p:cNvSpPr/>
            <p:nvPr/>
          </p:nvSpPr>
          <p:spPr>
            <a:xfrm>
              <a:off x="1417509" y="202347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69" name="object 1969"/>
            <p:cNvSpPr/>
            <p:nvPr/>
          </p:nvSpPr>
          <p:spPr>
            <a:xfrm>
              <a:off x="1417509" y="202347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970" name="object 1970"/>
            <p:cNvSpPr/>
            <p:nvPr/>
          </p:nvSpPr>
          <p:spPr>
            <a:xfrm>
              <a:off x="1417509" y="202470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971" name="object 1971"/>
            <p:cNvSpPr/>
            <p:nvPr/>
          </p:nvSpPr>
          <p:spPr>
            <a:xfrm>
              <a:off x="1417509" y="202470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972" name="object 1972"/>
            <p:cNvSpPr/>
            <p:nvPr/>
          </p:nvSpPr>
          <p:spPr>
            <a:xfrm>
              <a:off x="1417620" y="199508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73" name="object 1973"/>
            <p:cNvSpPr/>
            <p:nvPr/>
          </p:nvSpPr>
          <p:spPr>
            <a:xfrm>
              <a:off x="1417620" y="19950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74" name="object 1974"/>
            <p:cNvSpPr/>
            <p:nvPr/>
          </p:nvSpPr>
          <p:spPr>
            <a:xfrm>
              <a:off x="1417620" y="194960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975" name="object 1975"/>
            <p:cNvSpPr/>
            <p:nvPr/>
          </p:nvSpPr>
          <p:spPr>
            <a:xfrm>
              <a:off x="1417620" y="194960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76" name="object 1976"/>
            <p:cNvSpPr/>
            <p:nvPr/>
          </p:nvSpPr>
          <p:spPr>
            <a:xfrm>
              <a:off x="1417732" y="198201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77" name="object 1977"/>
            <p:cNvSpPr/>
            <p:nvPr/>
          </p:nvSpPr>
          <p:spPr>
            <a:xfrm>
              <a:off x="1417732" y="198201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978" name="object 1978"/>
            <p:cNvSpPr/>
            <p:nvPr/>
          </p:nvSpPr>
          <p:spPr>
            <a:xfrm>
              <a:off x="1417732" y="195485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79" name="object 1979"/>
            <p:cNvSpPr/>
            <p:nvPr/>
          </p:nvSpPr>
          <p:spPr>
            <a:xfrm>
              <a:off x="1417732" y="19548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980" name="object 1980"/>
            <p:cNvSpPr/>
            <p:nvPr/>
          </p:nvSpPr>
          <p:spPr>
            <a:xfrm>
              <a:off x="1417844" y="189148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81" name="object 1981"/>
            <p:cNvSpPr/>
            <p:nvPr/>
          </p:nvSpPr>
          <p:spPr>
            <a:xfrm>
              <a:off x="1417844" y="189148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982" name="object 1982"/>
            <p:cNvSpPr/>
            <p:nvPr/>
          </p:nvSpPr>
          <p:spPr>
            <a:xfrm>
              <a:off x="1417844" y="193853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983" name="object 1983"/>
            <p:cNvSpPr/>
            <p:nvPr/>
          </p:nvSpPr>
          <p:spPr>
            <a:xfrm>
              <a:off x="1417844" y="19385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984" name="object 1984"/>
            <p:cNvSpPr/>
            <p:nvPr/>
          </p:nvSpPr>
          <p:spPr>
            <a:xfrm>
              <a:off x="1417956" y="19852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85" name="object 1985"/>
            <p:cNvSpPr/>
            <p:nvPr/>
          </p:nvSpPr>
          <p:spPr>
            <a:xfrm>
              <a:off x="1417956" y="19852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986" name="object 1986"/>
            <p:cNvSpPr/>
            <p:nvPr/>
          </p:nvSpPr>
          <p:spPr>
            <a:xfrm>
              <a:off x="1417956" y="200235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87" name="object 1987"/>
            <p:cNvSpPr/>
            <p:nvPr/>
          </p:nvSpPr>
          <p:spPr>
            <a:xfrm>
              <a:off x="1417956" y="20023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88" name="object 1988"/>
            <p:cNvSpPr/>
            <p:nvPr/>
          </p:nvSpPr>
          <p:spPr>
            <a:xfrm>
              <a:off x="1418067" y="19759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89" name="object 1989"/>
            <p:cNvSpPr/>
            <p:nvPr/>
          </p:nvSpPr>
          <p:spPr>
            <a:xfrm>
              <a:off x="1418067" y="19759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990" name="object 1990"/>
            <p:cNvSpPr/>
            <p:nvPr/>
          </p:nvSpPr>
          <p:spPr>
            <a:xfrm>
              <a:off x="1418067" y="193228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91" name="object 1991"/>
            <p:cNvSpPr/>
            <p:nvPr/>
          </p:nvSpPr>
          <p:spPr>
            <a:xfrm>
              <a:off x="1418067" y="19322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92" name="object 1992"/>
            <p:cNvSpPr/>
            <p:nvPr/>
          </p:nvSpPr>
          <p:spPr>
            <a:xfrm>
              <a:off x="1418067" y="18514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993" name="object 1993"/>
            <p:cNvSpPr/>
            <p:nvPr/>
          </p:nvSpPr>
          <p:spPr>
            <a:xfrm>
              <a:off x="1418067" y="18514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94" name="object 1994"/>
            <p:cNvSpPr/>
            <p:nvPr/>
          </p:nvSpPr>
          <p:spPr>
            <a:xfrm>
              <a:off x="1418179" y="16779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995" name="object 1995"/>
            <p:cNvSpPr/>
            <p:nvPr/>
          </p:nvSpPr>
          <p:spPr>
            <a:xfrm>
              <a:off x="1418179" y="16779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996" name="object 1996"/>
            <p:cNvSpPr/>
            <p:nvPr/>
          </p:nvSpPr>
          <p:spPr>
            <a:xfrm>
              <a:off x="1418179" y="16022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997" name="object 1997"/>
            <p:cNvSpPr/>
            <p:nvPr/>
          </p:nvSpPr>
          <p:spPr>
            <a:xfrm>
              <a:off x="1418179" y="160225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998" name="object 1998"/>
            <p:cNvSpPr/>
            <p:nvPr/>
          </p:nvSpPr>
          <p:spPr>
            <a:xfrm>
              <a:off x="1418291" y="162415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999" name="object 1999"/>
            <p:cNvSpPr/>
            <p:nvPr/>
          </p:nvSpPr>
          <p:spPr>
            <a:xfrm>
              <a:off x="1418291" y="162415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00" name="object 2000"/>
            <p:cNvSpPr/>
            <p:nvPr/>
          </p:nvSpPr>
          <p:spPr>
            <a:xfrm>
              <a:off x="1418291" y="16265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01" name="object 2001"/>
            <p:cNvSpPr/>
            <p:nvPr/>
          </p:nvSpPr>
          <p:spPr>
            <a:xfrm>
              <a:off x="1418291" y="162650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02" name="object 2002"/>
            <p:cNvSpPr/>
            <p:nvPr/>
          </p:nvSpPr>
          <p:spPr>
            <a:xfrm>
              <a:off x="1418403" y="148233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03" name="object 2003"/>
            <p:cNvSpPr/>
            <p:nvPr/>
          </p:nvSpPr>
          <p:spPr>
            <a:xfrm>
              <a:off x="1418403" y="14823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04" name="object 2004"/>
            <p:cNvSpPr/>
            <p:nvPr/>
          </p:nvSpPr>
          <p:spPr>
            <a:xfrm>
              <a:off x="1418403" y="142567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05" name="object 2005"/>
            <p:cNvSpPr/>
            <p:nvPr/>
          </p:nvSpPr>
          <p:spPr>
            <a:xfrm>
              <a:off x="1418403" y="14256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06" name="object 2006"/>
            <p:cNvSpPr/>
            <p:nvPr/>
          </p:nvSpPr>
          <p:spPr>
            <a:xfrm>
              <a:off x="1418515" y="164382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07" name="object 2007"/>
            <p:cNvSpPr/>
            <p:nvPr/>
          </p:nvSpPr>
          <p:spPr>
            <a:xfrm>
              <a:off x="1418515" y="164382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08" name="object 2008"/>
            <p:cNvSpPr/>
            <p:nvPr/>
          </p:nvSpPr>
          <p:spPr>
            <a:xfrm>
              <a:off x="1418515" y="17930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09" name="object 2009"/>
            <p:cNvSpPr/>
            <p:nvPr/>
          </p:nvSpPr>
          <p:spPr>
            <a:xfrm>
              <a:off x="1418515" y="179302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10" name="object 2010"/>
            <p:cNvSpPr/>
            <p:nvPr/>
          </p:nvSpPr>
          <p:spPr>
            <a:xfrm>
              <a:off x="1418626" y="18466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11" name="object 2011"/>
            <p:cNvSpPr/>
            <p:nvPr/>
          </p:nvSpPr>
          <p:spPr>
            <a:xfrm>
              <a:off x="1418626" y="18466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12" name="object 2012"/>
            <p:cNvSpPr/>
            <p:nvPr/>
          </p:nvSpPr>
          <p:spPr>
            <a:xfrm>
              <a:off x="1418626" y="18316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013" name="object 2013"/>
            <p:cNvSpPr/>
            <p:nvPr/>
          </p:nvSpPr>
          <p:spPr>
            <a:xfrm>
              <a:off x="1418626" y="18316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14" name="object 2014"/>
            <p:cNvSpPr/>
            <p:nvPr/>
          </p:nvSpPr>
          <p:spPr>
            <a:xfrm>
              <a:off x="1418738" y="180889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15" name="object 2015"/>
            <p:cNvSpPr/>
            <p:nvPr/>
          </p:nvSpPr>
          <p:spPr>
            <a:xfrm>
              <a:off x="1418738" y="180889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16" name="object 2016"/>
            <p:cNvSpPr/>
            <p:nvPr/>
          </p:nvSpPr>
          <p:spPr>
            <a:xfrm>
              <a:off x="1418738" y="17884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017" name="object 2017"/>
            <p:cNvSpPr/>
            <p:nvPr/>
          </p:nvSpPr>
          <p:spPr>
            <a:xfrm>
              <a:off x="1418738" y="17884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18" name="object 2018"/>
            <p:cNvSpPr/>
            <p:nvPr/>
          </p:nvSpPr>
          <p:spPr>
            <a:xfrm>
              <a:off x="1418850" y="182644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19" name="object 2019"/>
            <p:cNvSpPr/>
            <p:nvPr/>
          </p:nvSpPr>
          <p:spPr>
            <a:xfrm>
              <a:off x="1418850" y="18264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20" name="object 2020"/>
            <p:cNvSpPr/>
            <p:nvPr/>
          </p:nvSpPr>
          <p:spPr>
            <a:xfrm>
              <a:off x="1418850" y="18911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21" name="object 2021"/>
            <p:cNvSpPr/>
            <p:nvPr/>
          </p:nvSpPr>
          <p:spPr>
            <a:xfrm>
              <a:off x="1418850" y="18911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22" name="object 2022"/>
            <p:cNvSpPr/>
            <p:nvPr/>
          </p:nvSpPr>
          <p:spPr>
            <a:xfrm>
              <a:off x="1418962" y="192557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23" name="object 2023"/>
            <p:cNvSpPr/>
            <p:nvPr/>
          </p:nvSpPr>
          <p:spPr>
            <a:xfrm>
              <a:off x="1418962" y="19255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24" name="object 2024"/>
            <p:cNvSpPr/>
            <p:nvPr/>
          </p:nvSpPr>
          <p:spPr>
            <a:xfrm>
              <a:off x="1418962" y="189729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25" name="object 2025"/>
            <p:cNvSpPr/>
            <p:nvPr/>
          </p:nvSpPr>
          <p:spPr>
            <a:xfrm>
              <a:off x="1418962" y="18972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26" name="object 2026"/>
            <p:cNvSpPr/>
            <p:nvPr/>
          </p:nvSpPr>
          <p:spPr>
            <a:xfrm>
              <a:off x="1419073" y="18000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27" name="object 2027"/>
            <p:cNvSpPr/>
            <p:nvPr/>
          </p:nvSpPr>
          <p:spPr>
            <a:xfrm>
              <a:off x="1419073" y="18000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28" name="object 2028"/>
            <p:cNvSpPr/>
            <p:nvPr/>
          </p:nvSpPr>
          <p:spPr>
            <a:xfrm>
              <a:off x="1419185" y="156425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029" name="object 2029"/>
            <p:cNvSpPr/>
            <p:nvPr/>
          </p:nvSpPr>
          <p:spPr>
            <a:xfrm>
              <a:off x="1419185" y="156425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30" name="object 2030"/>
            <p:cNvSpPr/>
            <p:nvPr/>
          </p:nvSpPr>
          <p:spPr>
            <a:xfrm>
              <a:off x="1419185" y="15102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31" name="object 2031"/>
            <p:cNvSpPr/>
            <p:nvPr/>
          </p:nvSpPr>
          <p:spPr>
            <a:xfrm>
              <a:off x="1419185" y="15102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32" name="object 2032"/>
            <p:cNvSpPr/>
            <p:nvPr/>
          </p:nvSpPr>
          <p:spPr>
            <a:xfrm>
              <a:off x="1419185" y="161611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033" name="object 2033"/>
            <p:cNvSpPr/>
            <p:nvPr/>
          </p:nvSpPr>
          <p:spPr>
            <a:xfrm>
              <a:off x="1419185" y="161611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34" name="object 2034"/>
            <p:cNvSpPr/>
            <p:nvPr/>
          </p:nvSpPr>
          <p:spPr>
            <a:xfrm>
              <a:off x="1419297" y="172038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35" name="object 2035"/>
            <p:cNvSpPr/>
            <p:nvPr/>
          </p:nvSpPr>
          <p:spPr>
            <a:xfrm>
              <a:off x="1419297" y="17203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36" name="object 2036"/>
            <p:cNvSpPr/>
            <p:nvPr/>
          </p:nvSpPr>
          <p:spPr>
            <a:xfrm>
              <a:off x="1419297" y="178967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037" name="object 2037"/>
            <p:cNvSpPr/>
            <p:nvPr/>
          </p:nvSpPr>
          <p:spPr>
            <a:xfrm>
              <a:off x="1419297" y="178967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038" name="object 2038"/>
            <p:cNvSpPr/>
            <p:nvPr/>
          </p:nvSpPr>
          <p:spPr>
            <a:xfrm>
              <a:off x="1419409" y="183829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39" name="object 2039"/>
            <p:cNvSpPr/>
            <p:nvPr/>
          </p:nvSpPr>
          <p:spPr>
            <a:xfrm>
              <a:off x="1419409" y="18382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040" name="object 2040"/>
            <p:cNvSpPr/>
            <p:nvPr/>
          </p:nvSpPr>
          <p:spPr>
            <a:xfrm>
              <a:off x="1419409" y="18558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41" name="object 2041"/>
            <p:cNvSpPr/>
            <p:nvPr/>
          </p:nvSpPr>
          <p:spPr>
            <a:xfrm>
              <a:off x="1419409" y="18558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42" name="object 2042"/>
            <p:cNvSpPr/>
            <p:nvPr/>
          </p:nvSpPr>
          <p:spPr>
            <a:xfrm>
              <a:off x="1419520" y="185270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43" name="object 2043"/>
            <p:cNvSpPr/>
            <p:nvPr/>
          </p:nvSpPr>
          <p:spPr>
            <a:xfrm>
              <a:off x="1419520" y="185270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44" name="object 2044"/>
            <p:cNvSpPr/>
            <p:nvPr/>
          </p:nvSpPr>
          <p:spPr>
            <a:xfrm>
              <a:off x="1419632" y="188869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045" name="object 2045"/>
            <p:cNvSpPr/>
            <p:nvPr/>
          </p:nvSpPr>
          <p:spPr>
            <a:xfrm>
              <a:off x="1419632" y="188869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46" name="object 2046"/>
            <p:cNvSpPr/>
            <p:nvPr/>
          </p:nvSpPr>
          <p:spPr>
            <a:xfrm>
              <a:off x="1419632" y="193496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47" name="object 2047"/>
            <p:cNvSpPr/>
            <p:nvPr/>
          </p:nvSpPr>
          <p:spPr>
            <a:xfrm>
              <a:off x="1419632" y="193496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48" name="object 2048"/>
            <p:cNvSpPr/>
            <p:nvPr/>
          </p:nvSpPr>
          <p:spPr>
            <a:xfrm>
              <a:off x="1419744" y="19303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49" name="object 2049"/>
            <p:cNvSpPr/>
            <p:nvPr/>
          </p:nvSpPr>
          <p:spPr>
            <a:xfrm>
              <a:off x="1419744" y="19303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50" name="object 2050"/>
            <p:cNvSpPr/>
            <p:nvPr/>
          </p:nvSpPr>
          <p:spPr>
            <a:xfrm>
              <a:off x="1419744" y="194300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51" name="object 2051"/>
            <p:cNvSpPr/>
            <p:nvPr/>
          </p:nvSpPr>
          <p:spPr>
            <a:xfrm>
              <a:off x="1419744" y="19430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052" name="object 2052"/>
            <p:cNvSpPr/>
            <p:nvPr/>
          </p:nvSpPr>
          <p:spPr>
            <a:xfrm>
              <a:off x="1419856" y="19280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53" name="object 2053"/>
            <p:cNvSpPr/>
            <p:nvPr/>
          </p:nvSpPr>
          <p:spPr>
            <a:xfrm>
              <a:off x="1419856" y="19280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54" name="object 2054"/>
            <p:cNvSpPr/>
            <p:nvPr/>
          </p:nvSpPr>
          <p:spPr>
            <a:xfrm>
              <a:off x="1419967" y="165545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55" name="object 2055"/>
            <p:cNvSpPr/>
            <p:nvPr/>
          </p:nvSpPr>
          <p:spPr>
            <a:xfrm>
              <a:off x="1419967" y="165545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56" name="object 2056"/>
            <p:cNvSpPr/>
            <p:nvPr/>
          </p:nvSpPr>
          <p:spPr>
            <a:xfrm>
              <a:off x="1419967" y="16123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057" name="object 2057"/>
            <p:cNvSpPr/>
            <p:nvPr/>
          </p:nvSpPr>
          <p:spPr>
            <a:xfrm>
              <a:off x="1419967" y="16123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58" name="object 2058"/>
            <p:cNvSpPr/>
            <p:nvPr/>
          </p:nvSpPr>
          <p:spPr>
            <a:xfrm>
              <a:off x="1420079" y="173848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59" name="object 2059"/>
            <p:cNvSpPr/>
            <p:nvPr/>
          </p:nvSpPr>
          <p:spPr>
            <a:xfrm>
              <a:off x="1420079" y="17384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60" name="object 2060"/>
            <p:cNvSpPr/>
            <p:nvPr/>
          </p:nvSpPr>
          <p:spPr>
            <a:xfrm>
              <a:off x="1420191" y="190702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61" name="object 2061"/>
            <p:cNvSpPr/>
            <p:nvPr/>
          </p:nvSpPr>
          <p:spPr>
            <a:xfrm>
              <a:off x="1420191" y="190702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62" name="object 2062"/>
            <p:cNvSpPr/>
            <p:nvPr/>
          </p:nvSpPr>
          <p:spPr>
            <a:xfrm>
              <a:off x="1420191" y="19373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63" name="object 2063"/>
            <p:cNvSpPr/>
            <p:nvPr/>
          </p:nvSpPr>
          <p:spPr>
            <a:xfrm>
              <a:off x="1420191" y="19373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64" name="object 2064"/>
            <p:cNvSpPr/>
            <p:nvPr/>
          </p:nvSpPr>
          <p:spPr>
            <a:xfrm>
              <a:off x="1420303" y="193172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65" name="object 2065"/>
            <p:cNvSpPr/>
            <p:nvPr/>
          </p:nvSpPr>
          <p:spPr>
            <a:xfrm>
              <a:off x="1420303" y="193172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066" name="object 2066"/>
            <p:cNvSpPr/>
            <p:nvPr/>
          </p:nvSpPr>
          <p:spPr>
            <a:xfrm>
              <a:off x="1420414" y="189875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067" name="object 2067"/>
            <p:cNvSpPr/>
            <p:nvPr/>
          </p:nvSpPr>
          <p:spPr>
            <a:xfrm>
              <a:off x="1420414" y="189875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68" name="object 2068"/>
            <p:cNvSpPr/>
            <p:nvPr/>
          </p:nvSpPr>
          <p:spPr>
            <a:xfrm>
              <a:off x="1420414" y="18722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69" name="object 2069"/>
            <p:cNvSpPr/>
            <p:nvPr/>
          </p:nvSpPr>
          <p:spPr>
            <a:xfrm>
              <a:off x="1420414" y="18722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70" name="object 2070"/>
            <p:cNvSpPr/>
            <p:nvPr/>
          </p:nvSpPr>
          <p:spPr>
            <a:xfrm>
              <a:off x="1420526" y="184745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71" name="object 2071"/>
            <p:cNvSpPr/>
            <p:nvPr/>
          </p:nvSpPr>
          <p:spPr>
            <a:xfrm>
              <a:off x="1420526" y="18474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072" name="object 2072"/>
            <p:cNvSpPr/>
            <p:nvPr/>
          </p:nvSpPr>
          <p:spPr>
            <a:xfrm>
              <a:off x="1420638" y="176452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73" name="object 2073"/>
            <p:cNvSpPr/>
            <p:nvPr/>
          </p:nvSpPr>
          <p:spPr>
            <a:xfrm>
              <a:off x="1420638" y="17645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74" name="object 2074"/>
            <p:cNvSpPr/>
            <p:nvPr/>
          </p:nvSpPr>
          <p:spPr>
            <a:xfrm>
              <a:off x="1420638" y="16868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75" name="object 2075"/>
            <p:cNvSpPr/>
            <p:nvPr/>
          </p:nvSpPr>
          <p:spPr>
            <a:xfrm>
              <a:off x="1420638" y="16868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76" name="object 2076"/>
            <p:cNvSpPr/>
            <p:nvPr/>
          </p:nvSpPr>
          <p:spPr>
            <a:xfrm>
              <a:off x="1420638" y="15479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077" name="object 2077"/>
            <p:cNvSpPr/>
            <p:nvPr/>
          </p:nvSpPr>
          <p:spPr>
            <a:xfrm>
              <a:off x="1420638" y="154793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78" name="object 2078"/>
            <p:cNvSpPr/>
            <p:nvPr/>
          </p:nvSpPr>
          <p:spPr>
            <a:xfrm>
              <a:off x="1420750" y="16053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79" name="object 2079"/>
            <p:cNvSpPr/>
            <p:nvPr/>
          </p:nvSpPr>
          <p:spPr>
            <a:xfrm>
              <a:off x="1420750" y="16053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80" name="object 2080"/>
            <p:cNvSpPr/>
            <p:nvPr/>
          </p:nvSpPr>
          <p:spPr>
            <a:xfrm>
              <a:off x="1420750" y="174888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081" name="object 2081"/>
            <p:cNvSpPr/>
            <p:nvPr/>
          </p:nvSpPr>
          <p:spPr>
            <a:xfrm>
              <a:off x="1420750" y="1748882"/>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082" name="object 2082"/>
            <p:cNvSpPr/>
            <p:nvPr/>
          </p:nvSpPr>
          <p:spPr>
            <a:xfrm>
              <a:off x="1420861" y="18313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83" name="object 2083"/>
            <p:cNvSpPr/>
            <p:nvPr/>
          </p:nvSpPr>
          <p:spPr>
            <a:xfrm>
              <a:off x="1420861" y="18313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84" name="object 2084"/>
            <p:cNvSpPr/>
            <p:nvPr/>
          </p:nvSpPr>
          <p:spPr>
            <a:xfrm>
              <a:off x="1420861" y="17977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85" name="object 2085"/>
            <p:cNvSpPr/>
            <p:nvPr/>
          </p:nvSpPr>
          <p:spPr>
            <a:xfrm>
              <a:off x="1420861" y="17977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86" name="object 2086"/>
            <p:cNvSpPr/>
            <p:nvPr/>
          </p:nvSpPr>
          <p:spPr>
            <a:xfrm>
              <a:off x="1420973" y="17348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087" name="object 2087"/>
            <p:cNvSpPr/>
            <p:nvPr/>
          </p:nvSpPr>
          <p:spPr>
            <a:xfrm>
              <a:off x="1420973" y="17348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88" name="object 2088"/>
            <p:cNvSpPr/>
            <p:nvPr/>
          </p:nvSpPr>
          <p:spPr>
            <a:xfrm>
              <a:off x="1421085" y="176933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89" name="object 2089"/>
            <p:cNvSpPr/>
            <p:nvPr/>
          </p:nvSpPr>
          <p:spPr>
            <a:xfrm>
              <a:off x="1421085" y="17693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90" name="object 2090"/>
            <p:cNvSpPr/>
            <p:nvPr/>
          </p:nvSpPr>
          <p:spPr>
            <a:xfrm>
              <a:off x="1421197" y="180632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091" name="object 2091"/>
            <p:cNvSpPr/>
            <p:nvPr/>
          </p:nvSpPr>
          <p:spPr>
            <a:xfrm>
              <a:off x="1421197" y="180632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092" name="object 2092"/>
            <p:cNvSpPr/>
            <p:nvPr/>
          </p:nvSpPr>
          <p:spPr>
            <a:xfrm>
              <a:off x="1421309" y="18608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093" name="object 2093"/>
            <p:cNvSpPr/>
            <p:nvPr/>
          </p:nvSpPr>
          <p:spPr>
            <a:xfrm>
              <a:off x="1421309" y="18608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094" name="object 2094"/>
            <p:cNvSpPr/>
            <p:nvPr/>
          </p:nvSpPr>
          <p:spPr>
            <a:xfrm>
              <a:off x="1421309" y="176642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095" name="object 2095"/>
            <p:cNvSpPr/>
            <p:nvPr/>
          </p:nvSpPr>
          <p:spPr>
            <a:xfrm>
              <a:off x="1421309" y="176642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096" name="object 2096"/>
            <p:cNvSpPr/>
            <p:nvPr/>
          </p:nvSpPr>
          <p:spPr>
            <a:xfrm>
              <a:off x="1421420" y="137605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097" name="object 2097"/>
            <p:cNvSpPr/>
            <p:nvPr/>
          </p:nvSpPr>
          <p:spPr>
            <a:xfrm>
              <a:off x="1421420" y="137605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098" name="object 2098"/>
            <p:cNvSpPr/>
            <p:nvPr/>
          </p:nvSpPr>
          <p:spPr>
            <a:xfrm>
              <a:off x="1421420" y="14356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099" name="object 2099"/>
            <p:cNvSpPr/>
            <p:nvPr/>
          </p:nvSpPr>
          <p:spPr>
            <a:xfrm>
              <a:off x="1421420" y="143561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00" name="object 2100"/>
            <p:cNvSpPr/>
            <p:nvPr/>
          </p:nvSpPr>
          <p:spPr>
            <a:xfrm>
              <a:off x="1421532" y="155084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101" name="object 2101"/>
            <p:cNvSpPr/>
            <p:nvPr/>
          </p:nvSpPr>
          <p:spPr>
            <a:xfrm>
              <a:off x="1421532" y="155084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02" name="object 2102"/>
            <p:cNvSpPr/>
            <p:nvPr/>
          </p:nvSpPr>
          <p:spPr>
            <a:xfrm>
              <a:off x="1421532" y="16403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03" name="object 2103"/>
            <p:cNvSpPr/>
            <p:nvPr/>
          </p:nvSpPr>
          <p:spPr>
            <a:xfrm>
              <a:off x="1421532" y="16403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04" name="object 2104"/>
            <p:cNvSpPr/>
            <p:nvPr/>
          </p:nvSpPr>
          <p:spPr>
            <a:xfrm>
              <a:off x="1421644" y="170596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05" name="object 2105"/>
            <p:cNvSpPr/>
            <p:nvPr/>
          </p:nvSpPr>
          <p:spPr>
            <a:xfrm>
              <a:off x="1421644" y="17059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06" name="object 2106"/>
            <p:cNvSpPr/>
            <p:nvPr/>
          </p:nvSpPr>
          <p:spPr>
            <a:xfrm>
              <a:off x="1421644" y="172787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07" name="object 2107"/>
            <p:cNvSpPr/>
            <p:nvPr/>
          </p:nvSpPr>
          <p:spPr>
            <a:xfrm>
              <a:off x="1421644" y="17278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08" name="object 2108"/>
            <p:cNvSpPr/>
            <p:nvPr/>
          </p:nvSpPr>
          <p:spPr>
            <a:xfrm>
              <a:off x="1421756" y="169009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09" name="object 2109"/>
            <p:cNvSpPr/>
            <p:nvPr/>
          </p:nvSpPr>
          <p:spPr>
            <a:xfrm>
              <a:off x="1421756" y="16900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10" name="object 2110"/>
            <p:cNvSpPr/>
            <p:nvPr/>
          </p:nvSpPr>
          <p:spPr>
            <a:xfrm>
              <a:off x="1421867" y="147741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11" name="object 2111"/>
            <p:cNvSpPr/>
            <p:nvPr/>
          </p:nvSpPr>
          <p:spPr>
            <a:xfrm>
              <a:off x="1421867" y="147741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112" name="object 2112"/>
            <p:cNvSpPr/>
            <p:nvPr/>
          </p:nvSpPr>
          <p:spPr>
            <a:xfrm>
              <a:off x="1421867" y="14247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13" name="object 2113"/>
            <p:cNvSpPr/>
            <p:nvPr/>
          </p:nvSpPr>
          <p:spPr>
            <a:xfrm>
              <a:off x="1421867" y="14247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14" name="object 2114"/>
            <p:cNvSpPr/>
            <p:nvPr/>
          </p:nvSpPr>
          <p:spPr>
            <a:xfrm>
              <a:off x="1421979" y="146635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15" name="object 2115"/>
            <p:cNvSpPr/>
            <p:nvPr/>
          </p:nvSpPr>
          <p:spPr>
            <a:xfrm>
              <a:off x="1421979" y="14663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16" name="object 2116"/>
            <p:cNvSpPr/>
            <p:nvPr/>
          </p:nvSpPr>
          <p:spPr>
            <a:xfrm>
              <a:off x="1421979" y="15407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117" name="object 2117"/>
            <p:cNvSpPr/>
            <p:nvPr/>
          </p:nvSpPr>
          <p:spPr>
            <a:xfrm>
              <a:off x="1421979" y="15407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18" name="object 2118"/>
            <p:cNvSpPr/>
            <p:nvPr/>
          </p:nvSpPr>
          <p:spPr>
            <a:xfrm>
              <a:off x="1422091" y="160527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119" name="object 2119"/>
            <p:cNvSpPr/>
            <p:nvPr/>
          </p:nvSpPr>
          <p:spPr>
            <a:xfrm>
              <a:off x="1422091" y="160527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20" name="object 2120"/>
            <p:cNvSpPr/>
            <p:nvPr/>
          </p:nvSpPr>
          <p:spPr>
            <a:xfrm>
              <a:off x="1422091" y="16974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21" name="object 2121"/>
            <p:cNvSpPr/>
            <p:nvPr/>
          </p:nvSpPr>
          <p:spPr>
            <a:xfrm>
              <a:off x="1422091" y="16974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22" name="object 2122"/>
            <p:cNvSpPr/>
            <p:nvPr/>
          </p:nvSpPr>
          <p:spPr>
            <a:xfrm>
              <a:off x="1422203" y="176441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23" name="object 2123"/>
            <p:cNvSpPr/>
            <p:nvPr/>
          </p:nvSpPr>
          <p:spPr>
            <a:xfrm>
              <a:off x="1422203" y="17644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24" name="object 2124"/>
            <p:cNvSpPr/>
            <p:nvPr/>
          </p:nvSpPr>
          <p:spPr>
            <a:xfrm>
              <a:off x="1422203" y="178531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25" name="object 2125"/>
            <p:cNvSpPr/>
            <p:nvPr/>
          </p:nvSpPr>
          <p:spPr>
            <a:xfrm>
              <a:off x="1422203" y="178531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126" name="object 2126"/>
            <p:cNvSpPr/>
            <p:nvPr/>
          </p:nvSpPr>
          <p:spPr>
            <a:xfrm>
              <a:off x="1422203" y="178632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127" name="object 2127"/>
            <p:cNvSpPr/>
            <p:nvPr/>
          </p:nvSpPr>
          <p:spPr>
            <a:xfrm>
              <a:off x="1422203" y="178632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28" name="object 2128"/>
            <p:cNvSpPr/>
            <p:nvPr/>
          </p:nvSpPr>
          <p:spPr>
            <a:xfrm>
              <a:off x="1422314" y="171803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29" name="object 2129"/>
            <p:cNvSpPr/>
            <p:nvPr/>
          </p:nvSpPr>
          <p:spPr>
            <a:xfrm>
              <a:off x="1422314" y="17180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30" name="object 2130"/>
            <p:cNvSpPr/>
            <p:nvPr/>
          </p:nvSpPr>
          <p:spPr>
            <a:xfrm>
              <a:off x="1422314" y="16211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131" name="object 2131"/>
            <p:cNvSpPr/>
            <p:nvPr/>
          </p:nvSpPr>
          <p:spPr>
            <a:xfrm>
              <a:off x="1422314" y="162114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32" name="object 2132"/>
            <p:cNvSpPr/>
            <p:nvPr/>
          </p:nvSpPr>
          <p:spPr>
            <a:xfrm>
              <a:off x="1422426" y="15585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33" name="object 2133"/>
            <p:cNvSpPr/>
            <p:nvPr/>
          </p:nvSpPr>
          <p:spPr>
            <a:xfrm>
              <a:off x="1422426" y="15585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34" name="object 2134"/>
            <p:cNvSpPr/>
            <p:nvPr/>
          </p:nvSpPr>
          <p:spPr>
            <a:xfrm>
              <a:off x="1422426" y="16563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135" name="object 2135"/>
            <p:cNvSpPr/>
            <p:nvPr/>
          </p:nvSpPr>
          <p:spPr>
            <a:xfrm>
              <a:off x="1422426" y="16563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36" name="object 2136"/>
            <p:cNvSpPr/>
            <p:nvPr/>
          </p:nvSpPr>
          <p:spPr>
            <a:xfrm>
              <a:off x="1422538" y="172921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137" name="object 2137"/>
            <p:cNvSpPr/>
            <p:nvPr/>
          </p:nvSpPr>
          <p:spPr>
            <a:xfrm>
              <a:off x="1422538" y="172921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38" name="object 2138"/>
            <p:cNvSpPr/>
            <p:nvPr/>
          </p:nvSpPr>
          <p:spPr>
            <a:xfrm>
              <a:off x="1422538" y="17716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139" name="object 2139"/>
            <p:cNvSpPr/>
            <p:nvPr/>
          </p:nvSpPr>
          <p:spPr>
            <a:xfrm>
              <a:off x="1422538" y="177168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40" name="object 2140"/>
            <p:cNvSpPr/>
            <p:nvPr/>
          </p:nvSpPr>
          <p:spPr>
            <a:xfrm>
              <a:off x="1422650" y="17638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141" name="object 2141"/>
            <p:cNvSpPr/>
            <p:nvPr/>
          </p:nvSpPr>
          <p:spPr>
            <a:xfrm>
              <a:off x="1422650" y="176385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42" name="object 2142"/>
            <p:cNvSpPr/>
            <p:nvPr/>
          </p:nvSpPr>
          <p:spPr>
            <a:xfrm>
              <a:off x="1422761" y="177726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43" name="object 2143"/>
            <p:cNvSpPr/>
            <p:nvPr/>
          </p:nvSpPr>
          <p:spPr>
            <a:xfrm>
              <a:off x="1422761" y="17772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144" name="object 2144"/>
            <p:cNvSpPr/>
            <p:nvPr/>
          </p:nvSpPr>
          <p:spPr>
            <a:xfrm>
              <a:off x="1422761" y="178241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45" name="object 2145"/>
            <p:cNvSpPr/>
            <p:nvPr/>
          </p:nvSpPr>
          <p:spPr>
            <a:xfrm>
              <a:off x="1422761" y="17824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46" name="object 2146"/>
            <p:cNvSpPr/>
            <p:nvPr/>
          </p:nvSpPr>
          <p:spPr>
            <a:xfrm>
              <a:off x="1422873" y="176084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47" name="object 2147"/>
            <p:cNvSpPr/>
            <p:nvPr/>
          </p:nvSpPr>
          <p:spPr>
            <a:xfrm>
              <a:off x="1422873" y="17608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148" name="object 2148"/>
            <p:cNvSpPr/>
            <p:nvPr/>
          </p:nvSpPr>
          <p:spPr>
            <a:xfrm>
              <a:off x="1422873" y="178710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149" name="object 2149"/>
            <p:cNvSpPr/>
            <p:nvPr/>
          </p:nvSpPr>
          <p:spPr>
            <a:xfrm>
              <a:off x="1422873" y="17871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50" name="object 2150"/>
            <p:cNvSpPr/>
            <p:nvPr/>
          </p:nvSpPr>
          <p:spPr>
            <a:xfrm>
              <a:off x="1422985" y="177682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151" name="object 2151"/>
            <p:cNvSpPr/>
            <p:nvPr/>
          </p:nvSpPr>
          <p:spPr>
            <a:xfrm>
              <a:off x="1422985" y="177682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52" name="object 2152"/>
            <p:cNvSpPr/>
            <p:nvPr/>
          </p:nvSpPr>
          <p:spPr>
            <a:xfrm>
              <a:off x="1422985" y="181068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153" name="object 2153"/>
            <p:cNvSpPr/>
            <p:nvPr/>
          </p:nvSpPr>
          <p:spPr>
            <a:xfrm>
              <a:off x="1422985" y="181068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154" name="object 2154"/>
            <p:cNvSpPr/>
            <p:nvPr/>
          </p:nvSpPr>
          <p:spPr>
            <a:xfrm>
              <a:off x="1423097" y="181202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55" name="object 2155"/>
            <p:cNvSpPr/>
            <p:nvPr/>
          </p:nvSpPr>
          <p:spPr>
            <a:xfrm>
              <a:off x="1423097" y="18120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156" name="object 2156"/>
            <p:cNvSpPr/>
            <p:nvPr/>
          </p:nvSpPr>
          <p:spPr>
            <a:xfrm>
              <a:off x="1423097" y="17904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57" name="object 2157"/>
            <p:cNvSpPr/>
            <p:nvPr/>
          </p:nvSpPr>
          <p:spPr>
            <a:xfrm>
              <a:off x="1423097" y="17904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58" name="object 2158"/>
            <p:cNvSpPr/>
            <p:nvPr/>
          </p:nvSpPr>
          <p:spPr>
            <a:xfrm>
              <a:off x="1423208" y="170730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59" name="object 2159"/>
            <p:cNvSpPr/>
            <p:nvPr/>
          </p:nvSpPr>
          <p:spPr>
            <a:xfrm>
              <a:off x="1423208" y="17073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160" name="object 2160"/>
            <p:cNvSpPr/>
            <p:nvPr/>
          </p:nvSpPr>
          <p:spPr>
            <a:xfrm>
              <a:off x="1423208" y="157364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161" name="object 2161"/>
            <p:cNvSpPr/>
            <p:nvPr/>
          </p:nvSpPr>
          <p:spPr>
            <a:xfrm>
              <a:off x="1423208" y="15736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162" name="object 2162"/>
            <p:cNvSpPr/>
            <p:nvPr/>
          </p:nvSpPr>
          <p:spPr>
            <a:xfrm>
              <a:off x="1423320" y="127546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63" name="object 2163"/>
            <p:cNvSpPr/>
            <p:nvPr/>
          </p:nvSpPr>
          <p:spPr>
            <a:xfrm>
              <a:off x="1423320" y="12754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164" name="object 2164"/>
            <p:cNvSpPr/>
            <p:nvPr/>
          </p:nvSpPr>
          <p:spPr>
            <a:xfrm>
              <a:off x="1423320" y="11467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165" name="object 2165"/>
            <p:cNvSpPr/>
            <p:nvPr/>
          </p:nvSpPr>
          <p:spPr>
            <a:xfrm>
              <a:off x="1423320" y="114671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66" name="object 2166"/>
            <p:cNvSpPr/>
            <p:nvPr/>
          </p:nvSpPr>
          <p:spPr>
            <a:xfrm>
              <a:off x="1423432" y="118930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67" name="object 2167"/>
            <p:cNvSpPr/>
            <p:nvPr/>
          </p:nvSpPr>
          <p:spPr>
            <a:xfrm>
              <a:off x="1423432" y="11893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168" name="object 2168"/>
            <p:cNvSpPr/>
            <p:nvPr/>
          </p:nvSpPr>
          <p:spPr>
            <a:xfrm>
              <a:off x="1423432" y="12787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69" name="object 2169"/>
            <p:cNvSpPr/>
            <p:nvPr/>
          </p:nvSpPr>
          <p:spPr>
            <a:xfrm>
              <a:off x="1423432" y="12787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70" name="object 2170"/>
            <p:cNvSpPr/>
            <p:nvPr/>
          </p:nvSpPr>
          <p:spPr>
            <a:xfrm>
              <a:off x="1423432" y="13959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71" name="object 2171"/>
            <p:cNvSpPr/>
            <p:nvPr/>
          </p:nvSpPr>
          <p:spPr>
            <a:xfrm>
              <a:off x="1423432" y="139594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72" name="object 2172"/>
            <p:cNvSpPr/>
            <p:nvPr/>
          </p:nvSpPr>
          <p:spPr>
            <a:xfrm>
              <a:off x="1423544" y="141550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73" name="object 2173"/>
            <p:cNvSpPr/>
            <p:nvPr/>
          </p:nvSpPr>
          <p:spPr>
            <a:xfrm>
              <a:off x="1423544" y="14155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74" name="object 2174"/>
            <p:cNvSpPr/>
            <p:nvPr/>
          </p:nvSpPr>
          <p:spPr>
            <a:xfrm>
              <a:off x="1423544" y="13290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175" name="object 2175"/>
            <p:cNvSpPr/>
            <p:nvPr/>
          </p:nvSpPr>
          <p:spPr>
            <a:xfrm>
              <a:off x="1423544" y="132900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76" name="object 2176"/>
            <p:cNvSpPr/>
            <p:nvPr/>
          </p:nvSpPr>
          <p:spPr>
            <a:xfrm>
              <a:off x="1423655" y="14631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77" name="object 2177"/>
            <p:cNvSpPr/>
            <p:nvPr/>
          </p:nvSpPr>
          <p:spPr>
            <a:xfrm>
              <a:off x="1423655" y="146311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78" name="object 2178"/>
            <p:cNvSpPr/>
            <p:nvPr/>
          </p:nvSpPr>
          <p:spPr>
            <a:xfrm>
              <a:off x="1423767" y="15991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79" name="object 2179"/>
            <p:cNvSpPr/>
            <p:nvPr/>
          </p:nvSpPr>
          <p:spPr>
            <a:xfrm>
              <a:off x="1423767" y="15991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80" name="object 2180"/>
            <p:cNvSpPr/>
            <p:nvPr/>
          </p:nvSpPr>
          <p:spPr>
            <a:xfrm>
              <a:off x="1423767" y="16561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181" name="object 2181"/>
            <p:cNvSpPr/>
            <p:nvPr/>
          </p:nvSpPr>
          <p:spPr>
            <a:xfrm>
              <a:off x="1423767" y="16561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182" name="object 2182"/>
            <p:cNvSpPr/>
            <p:nvPr/>
          </p:nvSpPr>
          <p:spPr>
            <a:xfrm>
              <a:off x="1423991" y="165411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83" name="object 2183"/>
            <p:cNvSpPr/>
            <p:nvPr/>
          </p:nvSpPr>
          <p:spPr>
            <a:xfrm>
              <a:off x="1423991" y="16541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184" name="object 2184"/>
            <p:cNvSpPr/>
            <p:nvPr/>
          </p:nvSpPr>
          <p:spPr>
            <a:xfrm>
              <a:off x="1423991" y="15509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185" name="object 2185"/>
            <p:cNvSpPr/>
            <p:nvPr/>
          </p:nvSpPr>
          <p:spPr>
            <a:xfrm>
              <a:off x="1423991" y="15509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86" name="object 2186"/>
            <p:cNvSpPr/>
            <p:nvPr/>
          </p:nvSpPr>
          <p:spPr>
            <a:xfrm>
              <a:off x="1424103" y="141527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87" name="object 2187"/>
            <p:cNvSpPr/>
            <p:nvPr/>
          </p:nvSpPr>
          <p:spPr>
            <a:xfrm>
              <a:off x="1424103" y="14152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188" name="object 2188"/>
            <p:cNvSpPr/>
            <p:nvPr/>
          </p:nvSpPr>
          <p:spPr>
            <a:xfrm>
              <a:off x="1424103" y="12703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89" name="object 2189"/>
            <p:cNvSpPr/>
            <p:nvPr/>
          </p:nvSpPr>
          <p:spPr>
            <a:xfrm>
              <a:off x="1424103" y="12703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90" name="object 2190"/>
            <p:cNvSpPr/>
            <p:nvPr/>
          </p:nvSpPr>
          <p:spPr>
            <a:xfrm>
              <a:off x="1424214" y="12549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191" name="object 2191"/>
            <p:cNvSpPr/>
            <p:nvPr/>
          </p:nvSpPr>
          <p:spPr>
            <a:xfrm>
              <a:off x="1424214" y="12549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92" name="object 2192"/>
            <p:cNvSpPr/>
            <p:nvPr/>
          </p:nvSpPr>
          <p:spPr>
            <a:xfrm>
              <a:off x="1424214" y="134509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193" name="object 2193"/>
            <p:cNvSpPr/>
            <p:nvPr/>
          </p:nvSpPr>
          <p:spPr>
            <a:xfrm>
              <a:off x="1424214" y="13450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194" name="object 2194"/>
            <p:cNvSpPr/>
            <p:nvPr/>
          </p:nvSpPr>
          <p:spPr>
            <a:xfrm>
              <a:off x="1424326" y="147797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195" name="object 2195"/>
            <p:cNvSpPr/>
            <p:nvPr/>
          </p:nvSpPr>
          <p:spPr>
            <a:xfrm>
              <a:off x="1424326" y="14779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196" name="object 2196"/>
            <p:cNvSpPr/>
            <p:nvPr/>
          </p:nvSpPr>
          <p:spPr>
            <a:xfrm>
              <a:off x="1424326" y="153665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197" name="object 2197"/>
            <p:cNvSpPr/>
            <p:nvPr/>
          </p:nvSpPr>
          <p:spPr>
            <a:xfrm>
              <a:off x="1424326" y="15366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198" name="object 2198"/>
            <p:cNvSpPr/>
            <p:nvPr/>
          </p:nvSpPr>
          <p:spPr>
            <a:xfrm>
              <a:off x="1424438" y="164829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199" name="object 2199"/>
            <p:cNvSpPr/>
            <p:nvPr/>
          </p:nvSpPr>
          <p:spPr>
            <a:xfrm>
              <a:off x="1424438" y="16482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00" name="object 2200"/>
            <p:cNvSpPr/>
            <p:nvPr/>
          </p:nvSpPr>
          <p:spPr>
            <a:xfrm>
              <a:off x="1424438" y="175692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01" name="object 2201"/>
            <p:cNvSpPr/>
            <p:nvPr/>
          </p:nvSpPr>
          <p:spPr>
            <a:xfrm>
              <a:off x="1424438" y="17569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02" name="object 2202"/>
            <p:cNvSpPr/>
            <p:nvPr/>
          </p:nvSpPr>
          <p:spPr>
            <a:xfrm>
              <a:off x="1424550" y="181146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03" name="object 2203"/>
            <p:cNvSpPr/>
            <p:nvPr/>
          </p:nvSpPr>
          <p:spPr>
            <a:xfrm>
              <a:off x="1424550" y="181146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204" name="object 2204"/>
            <p:cNvSpPr/>
            <p:nvPr/>
          </p:nvSpPr>
          <p:spPr>
            <a:xfrm>
              <a:off x="1424550" y="184421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05" name="object 2205"/>
            <p:cNvSpPr/>
            <p:nvPr/>
          </p:nvSpPr>
          <p:spPr>
            <a:xfrm>
              <a:off x="1424550" y="18442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06" name="object 2206"/>
            <p:cNvSpPr/>
            <p:nvPr/>
          </p:nvSpPr>
          <p:spPr>
            <a:xfrm>
              <a:off x="1424661" y="185226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207" name="object 2207"/>
            <p:cNvSpPr/>
            <p:nvPr/>
          </p:nvSpPr>
          <p:spPr>
            <a:xfrm>
              <a:off x="1424661" y="185226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08" name="object 2208"/>
            <p:cNvSpPr/>
            <p:nvPr/>
          </p:nvSpPr>
          <p:spPr>
            <a:xfrm>
              <a:off x="1424661" y="186354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209" name="object 2209"/>
            <p:cNvSpPr/>
            <p:nvPr/>
          </p:nvSpPr>
          <p:spPr>
            <a:xfrm>
              <a:off x="1424661" y="186354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10" name="object 2210"/>
            <p:cNvSpPr/>
            <p:nvPr/>
          </p:nvSpPr>
          <p:spPr>
            <a:xfrm>
              <a:off x="1424773" y="19004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11" name="object 2211"/>
            <p:cNvSpPr/>
            <p:nvPr/>
          </p:nvSpPr>
          <p:spPr>
            <a:xfrm>
              <a:off x="1424773" y="19004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12" name="object 2212"/>
            <p:cNvSpPr/>
            <p:nvPr/>
          </p:nvSpPr>
          <p:spPr>
            <a:xfrm>
              <a:off x="1424773" y="190724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13" name="object 2213"/>
            <p:cNvSpPr/>
            <p:nvPr/>
          </p:nvSpPr>
          <p:spPr>
            <a:xfrm>
              <a:off x="1424773" y="19072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14" name="object 2214"/>
            <p:cNvSpPr/>
            <p:nvPr/>
          </p:nvSpPr>
          <p:spPr>
            <a:xfrm>
              <a:off x="1424885" y="193630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15" name="object 2215"/>
            <p:cNvSpPr/>
            <p:nvPr/>
          </p:nvSpPr>
          <p:spPr>
            <a:xfrm>
              <a:off x="1424885" y="19363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16" name="object 2216"/>
            <p:cNvSpPr/>
            <p:nvPr/>
          </p:nvSpPr>
          <p:spPr>
            <a:xfrm>
              <a:off x="1424885" y="191998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17" name="object 2217"/>
            <p:cNvSpPr/>
            <p:nvPr/>
          </p:nvSpPr>
          <p:spPr>
            <a:xfrm>
              <a:off x="1424885" y="19199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18" name="object 2218"/>
            <p:cNvSpPr/>
            <p:nvPr/>
          </p:nvSpPr>
          <p:spPr>
            <a:xfrm>
              <a:off x="1424885" y="19018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219" name="object 2219"/>
            <p:cNvSpPr/>
            <p:nvPr/>
          </p:nvSpPr>
          <p:spPr>
            <a:xfrm>
              <a:off x="1424885" y="190188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20" name="object 2220"/>
            <p:cNvSpPr/>
            <p:nvPr/>
          </p:nvSpPr>
          <p:spPr>
            <a:xfrm>
              <a:off x="1424997" y="189405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221" name="object 2221"/>
            <p:cNvSpPr/>
            <p:nvPr/>
          </p:nvSpPr>
          <p:spPr>
            <a:xfrm>
              <a:off x="1424997" y="189405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22" name="object 2222"/>
            <p:cNvSpPr/>
            <p:nvPr/>
          </p:nvSpPr>
          <p:spPr>
            <a:xfrm>
              <a:off x="1424997" y="18781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223" name="object 2223"/>
            <p:cNvSpPr/>
            <p:nvPr/>
          </p:nvSpPr>
          <p:spPr>
            <a:xfrm>
              <a:off x="1424997" y="187818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24" name="object 2224"/>
            <p:cNvSpPr/>
            <p:nvPr/>
          </p:nvSpPr>
          <p:spPr>
            <a:xfrm>
              <a:off x="1425108" y="188154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225" name="object 2225"/>
            <p:cNvSpPr/>
            <p:nvPr/>
          </p:nvSpPr>
          <p:spPr>
            <a:xfrm>
              <a:off x="1425108" y="188154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26" name="object 2226"/>
            <p:cNvSpPr/>
            <p:nvPr/>
          </p:nvSpPr>
          <p:spPr>
            <a:xfrm>
              <a:off x="1425220" y="19207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227" name="object 2227"/>
            <p:cNvSpPr/>
            <p:nvPr/>
          </p:nvSpPr>
          <p:spPr>
            <a:xfrm>
              <a:off x="1425220" y="192076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28" name="object 2228"/>
            <p:cNvSpPr/>
            <p:nvPr/>
          </p:nvSpPr>
          <p:spPr>
            <a:xfrm>
              <a:off x="1425332" y="19226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229" name="object 2229"/>
            <p:cNvSpPr/>
            <p:nvPr/>
          </p:nvSpPr>
          <p:spPr>
            <a:xfrm>
              <a:off x="1425332" y="192266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30" name="object 2230"/>
            <p:cNvSpPr/>
            <p:nvPr/>
          </p:nvSpPr>
          <p:spPr>
            <a:xfrm>
              <a:off x="1425444" y="192959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31" name="object 2231"/>
            <p:cNvSpPr/>
            <p:nvPr/>
          </p:nvSpPr>
          <p:spPr>
            <a:xfrm>
              <a:off x="1425444" y="19295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32" name="object 2232"/>
            <p:cNvSpPr/>
            <p:nvPr/>
          </p:nvSpPr>
          <p:spPr>
            <a:xfrm>
              <a:off x="1425444" y="19037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233" name="object 2233"/>
            <p:cNvSpPr/>
            <p:nvPr/>
          </p:nvSpPr>
          <p:spPr>
            <a:xfrm>
              <a:off x="1425444" y="190378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34" name="object 2234"/>
            <p:cNvSpPr/>
            <p:nvPr/>
          </p:nvSpPr>
          <p:spPr>
            <a:xfrm>
              <a:off x="1425555" y="188176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35" name="object 2235"/>
            <p:cNvSpPr/>
            <p:nvPr/>
          </p:nvSpPr>
          <p:spPr>
            <a:xfrm>
              <a:off x="1425555" y="18817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36" name="object 2236"/>
            <p:cNvSpPr/>
            <p:nvPr/>
          </p:nvSpPr>
          <p:spPr>
            <a:xfrm>
              <a:off x="1425555" y="18380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237" name="object 2237"/>
            <p:cNvSpPr/>
            <p:nvPr/>
          </p:nvSpPr>
          <p:spPr>
            <a:xfrm>
              <a:off x="1425555" y="18380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38" name="object 2238"/>
            <p:cNvSpPr/>
            <p:nvPr/>
          </p:nvSpPr>
          <p:spPr>
            <a:xfrm>
              <a:off x="1425667" y="183583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39" name="object 2239"/>
            <p:cNvSpPr/>
            <p:nvPr/>
          </p:nvSpPr>
          <p:spPr>
            <a:xfrm>
              <a:off x="1425667" y="18358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240" name="object 2240"/>
            <p:cNvSpPr/>
            <p:nvPr/>
          </p:nvSpPr>
          <p:spPr>
            <a:xfrm>
              <a:off x="1425667" y="18548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241" name="object 2241"/>
            <p:cNvSpPr/>
            <p:nvPr/>
          </p:nvSpPr>
          <p:spPr>
            <a:xfrm>
              <a:off x="1425667" y="18548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42" name="object 2242"/>
            <p:cNvSpPr/>
            <p:nvPr/>
          </p:nvSpPr>
          <p:spPr>
            <a:xfrm>
              <a:off x="1425779" y="189752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43" name="object 2243"/>
            <p:cNvSpPr/>
            <p:nvPr/>
          </p:nvSpPr>
          <p:spPr>
            <a:xfrm>
              <a:off x="1425779" y="189752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44" name="object 2244"/>
            <p:cNvSpPr/>
            <p:nvPr/>
          </p:nvSpPr>
          <p:spPr>
            <a:xfrm>
              <a:off x="1425779" y="189238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245" name="object 2245"/>
            <p:cNvSpPr/>
            <p:nvPr/>
          </p:nvSpPr>
          <p:spPr>
            <a:xfrm>
              <a:off x="1425779" y="1892382"/>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46" name="object 2246"/>
            <p:cNvSpPr/>
            <p:nvPr/>
          </p:nvSpPr>
          <p:spPr>
            <a:xfrm>
              <a:off x="1425891" y="189193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247" name="object 2247"/>
            <p:cNvSpPr/>
            <p:nvPr/>
          </p:nvSpPr>
          <p:spPr>
            <a:xfrm>
              <a:off x="1425891" y="189193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48" name="object 2248"/>
            <p:cNvSpPr/>
            <p:nvPr/>
          </p:nvSpPr>
          <p:spPr>
            <a:xfrm>
              <a:off x="1425891" y="189137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49" name="object 2249"/>
            <p:cNvSpPr/>
            <p:nvPr/>
          </p:nvSpPr>
          <p:spPr>
            <a:xfrm>
              <a:off x="1425891" y="189137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50" name="object 2250"/>
            <p:cNvSpPr/>
            <p:nvPr/>
          </p:nvSpPr>
          <p:spPr>
            <a:xfrm>
              <a:off x="1426002" y="182297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51" name="object 2251"/>
            <p:cNvSpPr/>
            <p:nvPr/>
          </p:nvSpPr>
          <p:spPr>
            <a:xfrm>
              <a:off x="1426002" y="18229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52" name="object 2252"/>
            <p:cNvSpPr/>
            <p:nvPr/>
          </p:nvSpPr>
          <p:spPr>
            <a:xfrm>
              <a:off x="1426002" y="173413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253" name="object 2253"/>
            <p:cNvSpPr/>
            <p:nvPr/>
          </p:nvSpPr>
          <p:spPr>
            <a:xfrm>
              <a:off x="1426002" y="173413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54" name="object 2254"/>
            <p:cNvSpPr/>
            <p:nvPr/>
          </p:nvSpPr>
          <p:spPr>
            <a:xfrm>
              <a:off x="1426114" y="170876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55" name="object 2255"/>
            <p:cNvSpPr/>
            <p:nvPr/>
          </p:nvSpPr>
          <p:spPr>
            <a:xfrm>
              <a:off x="1426114" y="17087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256" name="object 2256"/>
            <p:cNvSpPr/>
            <p:nvPr/>
          </p:nvSpPr>
          <p:spPr>
            <a:xfrm>
              <a:off x="1426114" y="17036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57" name="object 2257"/>
            <p:cNvSpPr/>
            <p:nvPr/>
          </p:nvSpPr>
          <p:spPr>
            <a:xfrm>
              <a:off x="1426114" y="17036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58" name="object 2258"/>
            <p:cNvSpPr/>
            <p:nvPr/>
          </p:nvSpPr>
          <p:spPr>
            <a:xfrm>
              <a:off x="1426226" y="17542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59" name="object 2259"/>
            <p:cNvSpPr/>
            <p:nvPr/>
          </p:nvSpPr>
          <p:spPr>
            <a:xfrm>
              <a:off x="1426226" y="17542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60" name="object 2260"/>
            <p:cNvSpPr/>
            <p:nvPr/>
          </p:nvSpPr>
          <p:spPr>
            <a:xfrm>
              <a:off x="1426226" y="180062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61" name="object 2261"/>
            <p:cNvSpPr/>
            <p:nvPr/>
          </p:nvSpPr>
          <p:spPr>
            <a:xfrm>
              <a:off x="1426226" y="180062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262" name="object 2262"/>
            <p:cNvSpPr/>
            <p:nvPr/>
          </p:nvSpPr>
          <p:spPr>
            <a:xfrm>
              <a:off x="1426338" y="18376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263" name="object 2263"/>
            <p:cNvSpPr/>
            <p:nvPr/>
          </p:nvSpPr>
          <p:spPr>
            <a:xfrm>
              <a:off x="1426338" y="18376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64" name="object 2264"/>
            <p:cNvSpPr/>
            <p:nvPr/>
          </p:nvSpPr>
          <p:spPr>
            <a:xfrm>
              <a:off x="1426338" y="186433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65" name="object 2265"/>
            <p:cNvSpPr/>
            <p:nvPr/>
          </p:nvSpPr>
          <p:spPr>
            <a:xfrm>
              <a:off x="1426338" y="186433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66" name="object 2266"/>
            <p:cNvSpPr/>
            <p:nvPr/>
          </p:nvSpPr>
          <p:spPr>
            <a:xfrm>
              <a:off x="1426449" y="190646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67" name="object 2267"/>
            <p:cNvSpPr/>
            <p:nvPr/>
          </p:nvSpPr>
          <p:spPr>
            <a:xfrm>
              <a:off x="1426449" y="19064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68" name="object 2268"/>
            <p:cNvSpPr/>
            <p:nvPr/>
          </p:nvSpPr>
          <p:spPr>
            <a:xfrm>
              <a:off x="1426449" y="19018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269" name="object 2269"/>
            <p:cNvSpPr/>
            <p:nvPr/>
          </p:nvSpPr>
          <p:spPr>
            <a:xfrm>
              <a:off x="1426449" y="19018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70" name="object 2270"/>
            <p:cNvSpPr/>
            <p:nvPr/>
          </p:nvSpPr>
          <p:spPr>
            <a:xfrm>
              <a:off x="1426561" y="19297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71" name="object 2271"/>
            <p:cNvSpPr/>
            <p:nvPr/>
          </p:nvSpPr>
          <p:spPr>
            <a:xfrm>
              <a:off x="1426561" y="19297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72" name="object 2272"/>
            <p:cNvSpPr/>
            <p:nvPr/>
          </p:nvSpPr>
          <p:spPr>
            <a:xfrm>
              <a:off x="1426673" y="193261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73" name="object 2273"/>
            <p:cNvSpPr/>
            <p:nvPr/>
          </p:nvSpPr>
          <p:spPr>
            <a:xfrm>
              <a:off x="1426673" y="19326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74" name="object 2274"/>
            <p:cNvSpPr/>
            <p:nvPr/>
          </p:nvSpPr>
          <p:spPr>
            <a:xfrm>
              <a:off x="1426673" y="190456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275" name="object 2275"/>
            <p:cNvSpPr/>
            <p:nvPr/>
          </p:nvSpPr>
          <p:spPr>
            <a:xfrm>
              <a:off x="1426673" y="190456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76" name="object 2276"/>
            <p:cNvSpPr/>
            <p:nvPr/>
          </p:nvSpPr>
          <p:spPr>
            <a:xfrm>
              <a:off x="1426785" y="179146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77" name="object 2277"/>
            <p:cNvSpPr/>
            <p:nvPr/>
          </p:nvSpPr>
          <p:spPr>
            <a:xfrm>
              <a:off x="1426785" y="17914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78" name="object 2278"/>
            <p:cNvSpPr/>
            <p:nvPr/>
          </p:nvSpPr>
          <p:spPr>
            <a:xfrm>
              <a:off x="1426897" y="165824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79" name="object 2279"/>
            <p:cNvSpPr/>
            <p:nvPr/>
          </p:nvSpPr>
          <p:spPr>
            <a:xfrm>
              <a:off x="1426897" y="165824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80" name="object 2280"/>
            <p:cNvSpPr/>
            <p:nvPr/>
          </p:nvSpPr>
          <p:spPr>
            <a:xfrm>
              <a:off x="1426897" y="17611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281" name="object 2281"/>
            <p:cNvSpPr/>
            <p:nvPr/>
          </p:nvSpPr>
          <p:spPr>
            <a:xfrm>
              <a:off x="1426897" y="176117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82" name="object 2282"/>
            <p:cNvSpPr/>
            <p:nvPr/>
          </p:nvSpPr>
          <p:spPr>
            <a:xfrm>
              <a:off x="1427008" y="183516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83" name="object 2283"/>
            <p:cNvSpPr/>
            <p:nvPr/>
          </p:nvSpPr>
          <p:spPr>
            <a:xfrm>
              <a:off x="1427008" y="18351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84" name="object 2284"/>
            <p:cNvSpPr/>
            <p:nvPr/>
          </p:nvSpPr>
          <p:spPr>
            <a:xfrm>
              <a:off x="1427008" y="18451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85" name="object 2285"/>
            <p:cNvSpPr/>
            <p:nvPr/>
          </p:nvSpPr>
          <p:spPr>
            <a:xfrm>
              <a:off x="1427008" y="18451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86" name="object 2286"/>
            <p:cNvSpPr/>
            <p:nvPr/>
          </p:nvSpPr>
          <p:spPr>
            <a:xfrm>
              <a:off x="1427120" y="18589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287" name="object 2287"/>
            <p:cNvSpPr/>
            <p:nvPr/>
          </p:nvSpPr>
          <p:spPr>
            <a:xfrm>
              <a:off x="1427120" y="18589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288" name="object 2288"/>
            <p:cNvSpPr/>
            <p:nvPr/>
          </p:nvSpPr>
          <p:spPr>
            <a:xfrm>
              <a:off x="1427120" y="18691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289" name="object 2289"/>
            <p:cNvSpPr/>
            <p:nvPr/>
          </p:nvSpPr>
          <p:spPr>
            <a:xfrm>
              <a:off x="1427120" y="18691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290" name="object 2290"/>
            <p:cNvSpPr/>
            <p:nvPr/>
          </p:nvSpPr>
          <p:spPr>
            <a:xfrm>
              <a:off x="1427232" y="19359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91" name="object 2291"/>
            <p:cNvSpPr/>
            <p:nvPr/>
          </p:nvSpPr>
          <p:spPr>
            <a:xfrm>
              <a:off x="1427232" y="19359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92" name="object 2292"/>
            <p:cNvSpPr/>
            <p:nvPr/>
          </p:nvSpPr>
          <p:spPr>
            <a:xfrm>
              <a:off x="1427232" y="196614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93" name="object 2293"/>
            <p:cNvSpPr/>
            <p:nvPr/>
          </p:nvSpPr>
          <p:spPr>
            <a:xfrm>
              <a:off x="1427232" y="196614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294" name="object 2294"/>
            <p:cNvSpPr/>
            <p:nvPr/>
          </p:nvSpPr>
          <p:spPr>
            <a:xfrm>
              <a:off x="1427344" y="201207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295" name="object 2295"/>
            <p:cNvSpPr/>
            <p:nvPr/>
          </p:nvSpPr>
          <p:spPr>
            <a:xfrm>
              <a:off x="1427344" y="20120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296" name="object 2296"/>
            <p:cNvSpPr/>
            <p:nvPr/>
          </p:nvSpPr>
          <p:spPr>
            <a:xfrm>
              <a:off x="1427344" y="20196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297" name="object 2297"/>
            <p:cNvSpPr/>
            <p:nvPr/>
          </p:nvSpPr>
          <p:spPr>
            <a:xfrm>
              <a:off x="1427344" y="201967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298" name="object 2298"/>
            <p:cNvSpPr/>
            <p:nvPr/>
          </p:nvSpPr>
          <p:spPr>
            <a:xfrm>
              <a:off x="1427455" y="202615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299" name="object 2299"/>
            <p:cNvSpPr/>
            <p:nvPr/>
          </p:nvSpPr>
          <p:spPr>
            <a:xfrm>
              <a:off x="1427455" y="202615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00" name="object 2300"/>
            <p:cNvSpPr/>
            <p:nvPr/>
          </p:nvSpPr>
          <p:spPr>
            <a:xfrm>
              <a:off x="1427455" y="203264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01" name="object 2301"/>
            <p:cNvSpPr/>
            <p:nvPr/>
          </p:nvSpPr>
          <p:spPr>
            <a:xfrm>
              <a:off x="1427455" y="20326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02" name="object 2302"/>
            <p:cNvSpPr/>
            <p:nvPr/>
          </p:nvSpPr>
          <p:spPr>
            <a:xfrm>
              <a:off x="1427567" y="204325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03" name="object 2303"/>
            <p:cNvSpPr/>
            <p:nvPr/>
          </p:nvSpPr>
          <p:spPr>
            <a:xfrm>
              <a:off x="1427567" y="20432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04" name="object 2304"/>
            <p:cNvSpPr/>
            <p:nvPr/>
          </p:nvSpPr>
          <p:spPr>
            <a:xfrm>
              <a:off x="1427567" y="196212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05" name="object 2305"/>
            <p:cNvSpPr/>
            <p:nvPr/>
          </p:nvSpPr>
          <p:spPr>
            <a:xfrm>
              <a:off x="1427567" y="19621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306" name="object 2306"/>
            <p:cNvSpPr/>
            <p:nvPr/>
          </p:nvSpPr>
          <p:spPr>
            <a:xfrm>
              <a:off x="1427679" y="18548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07" name="object 2307"/>
            <p:cNvSpPr/>
            <p:nvPr/>
          </p:nvSpPr>
          <p:spPr>
            <a:xfrm>
              <a:off x="1427679" y="18548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08" name="object 2308"/>
            <p:cNvSpPr/>
            <p:nvPr/>
          </p:nvSpPr>
          <p:spPr>
            <a:xfrm>
              <a:off x="1427679" y="19149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09" name="object 2309"/>
            <p:cNvSpPr/>
            <p:nvPr/>
          </p:nvSpPr>
          <p:spPr>
            <a:xfrm>
              <a:off x="1427679" y="191495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10" name="object 2310"/>
            <p:cNvSpPr/>
            <p:nvPr/>
          </p:nvSpPr>
          <p:spPr>
            <a:xfrm>
              <a:off x="1427791" y="19793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11" name="object 2311"/>
            <p:cNvSpPr/>
            <p:nvPr/>
          </p:nvSpPr>
          <p:spPr>
            <a:xfrm>
              <a:off x="1427791" y="19793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12" name="object 2312"/>
            <p:cNvSpPr/>
            <p:nvPr/>
          </p:nvSpPr>
          <p:spPr>
            <a:xfrm>
              <a:off x="1427791" y="194938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13" name="object 2313"/>
            <p:cNvSpPr/>
            <p:nvPr/>
          </p:nvSpPr>
          <p:spPr>
            <a:xfrm>
              <a:off x="1427791" y="19493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314" name="object 2314"/>
            <p:cNvSpPr/>
            <p:nvPr/>
          </p:nvSpPr>
          <p:spPr>
            <a:xfrm>
              <a:off x="1427902" y="20073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15" name="object 2315"/>
            <p:cNvSpPr/>
            <p:nvPr/>
          </p:nvSpPr>
          <p:spPr>
            <a:xfrm>
              <a:off x="1427902" y="20073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16" name="object 2316"/>
            <p:cNvSpPr/>
            <p:nvPr/>
          </p:nvSpPr>
          <p:spPr>
            <a:xfrm>
              <a:off x="1428014" y="205119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17" name="object 2317"/>
            <p:cNvSpPr/>
            <p:nvPr/>
          </p:nvSpPr>
          <p:spPr>
            <a:xfrm>
              <a:off x="1428014" y="205119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18" name="object 2318"/>
            <p:cNvSpPr/>
            <p:nvPr/>
          </p:nvSpPr>
          <p:spPr>
            <a:xfrm>
              <a:off x="1428014" y="20142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19" name="object 2319"/>
            <p:cNvSpPr/>
            <p:nvPr/>
          </p:nvSpPr>
          <p:spPr>
            <a:xfrm>
              <a:off x="1428014" y="20142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20" name="object 2320"/>
            <p:cNvSpPr/>
            <p:nvPr/>
          </p:nvSpPr>
          <p:spPr>
            <a:xfrm>
              <a:off x="1428126" y="19730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21" name="object 2321"/>
            <p:cNvSpPr/>
            <p:nvPr/>
          </p:nvSpPr>
          <p:spPr>
            <a:xfrm>
              <a:off x="1428126" y="19730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22" name="object 2322"/>
            <p:cNvSpPr/>
            <p:nvPr/>
          </p:nvSpPr>
          <p:spPr>
            <a:xfrm>
              <a:off x="1428238" y="190657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23" name="object 2323"/>
            <p:cNvSpPr/>
            <p:nvPr/>
          </p:nvSpPr>
          <p:spPr>
            <a:xfrm>
              <a:off x="1428238" y="19065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324" name="object 2324"/>
            <p:cNvSpPr/>
            <p:nvPr/>
          </p:nvSpPr>
          <p:spPr>
            <a:xfrm>
              <a:off x="1428238" y="17852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25" name="object 2325"/>
            <p:cNvSpPr/>
            <p:nvPr/>
          </p:nvSpPr>
          <p:spPr>
            <a:xfrm>
              <a:off x="1428238" y="17852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26" name="object 2326"/>
            <p:cNvSpPr/>
            <p:nvPr/>
          </p:nvSpPr>
          <p:spPr>
            <a:xfrm>
              <a:off x="1428349" y="175447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27" name="object 2327"/>
            <p:cNvSpPr/>
            <p:nvPr/>
          </p:nvSpPr>
          <p:spPr>
            <a:xfrm>
              <a:off x="1428349" y="175447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28" name="object 2328"/>
            <p:cNvSpPr/>
            <p:nvPr/>
          </p:nvSpPr>
          <p:spPr>
            <a:xfrm>
              <a:off x="1428349" y="18147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29" name="object 2329"/>
            <p:cNvSpPr/>
            <p:nvPr/>
          </p:nvSpPr>
          <p:spPr>
            <a:xfrm>
              <a:off x="1428349" y="181470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30" name="object 2330"/>
            <p:cNvSpPr/>
            <p:nvPr/>
          </p:nvSpPr>
          <p:spPr>
            <a:xfrm>
              <a:off x="1428461" y="185147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31" name="object 2331"/>
            <p:cNvSpPr/>
            <p:nvPr/>
          </p:nvSpPr>
          <p:spPr>
            <a:xfrm>
              <a:off x="1428461" y="18514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332" name="object 2332"/>
            <p:cNvSpPr/>
            <p:nvPr/>
          </p:nvSpPr>
          <p:spPr>
            <a:xfrm>
              <a:off x="1428461" y="183929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33" name="object 2333"/>
            <p:cNvSpPr/>
            <p:nvPr/>
          </p:nvSpPr>
          <p:spPr>
            <a:xfrm>
              <a:off x="1428461" y="18392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334" name="object 2334"/>
            <p:cNvSpPr/>
            <p:nvPr/>
          </p:nvSpPr>
          <p:spPr>
            <a:xfrm>
              <a:off x="1428573" y="174988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35" name="object 2335"/>
            <p:cNvSpPr/>
            <p:nvPr/>
          </p:nvSpPr>
          <p:spPr>
            <a:xfrm>
              <a:off x="1428573" y="174988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36" name="object 2336"/>
            <p:cNvSpPr/>
            <p:nvPr/>
          </p:nvSpPr>
          <p:spPr>
            <a:xfrm>
              <a:off x="1428573" y="16468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37" name="object 2337"/>
            <p:cNvSpPr/>
            <p:nvPr/>
          </p:nvSpPr>
          <p:spPr>
            <a:xfrm>
              <a:off x="1428573" y="16468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38" name="object 2338"/>
            <p:cNvSpPr/>
            <p:nvPr/>
          </p:nvSpPr>
          <p:spPr>
            <a:xfrm>
              <a:off x="1428685" y="159912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39" name="object 2339"/>
            <p:cNvSpPr/>
            <p:nvPr/>
          </p:nvSpPr>
          <p:spPr>
            <a:xfrm>
              <a:off x="1428685" y="15991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40" name="object 2340"/>
            <p:cNvSpPr/>
            <p:nvPr/>
          </p:nvSpPr>
          <p:spPr>
            <a:xfrm>
              <a:off x="1428685" y="16027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41" name="object 2341"/>
            <p:cNvSpPr/>
            <p:nvPr/>
          </p:nvSpPr>
          <p:spPr>
            <a:xfrm>
              <a:off x="1428685" y="160270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42" name="object 2342"/>
            <p:cNvSpPr/>
            <p:nvPr/>
          </p:nvSpPr>
          <p:spPr>
            <a:xfrm>
              <a:off x="1428796" y="161979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43" name="object 2343"/>
            <p:cNvSpPr/>
            <p:nvPr/>
          </p:nvSpPr>
          <p:spPr>
            <a:xfrm>
              <a:off x="1428796" y="16197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44" name="object 2344"/>
            <p:cNvSpPr/>
            <p:nvPr/>
          </p:nvSpPr>
          <p:spPr>
            <a:xfrm>
              <a:off x="1428796" y="16940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45" name="object 2345"/>
            <p:cNvSpPr/>
            <p:nvPr/>
          </p:nvSpPr>
          <p:spPr>
            <a:xfrm>
              <a:off x="1428796" y="16940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346" name="object 2346"/>
            <p:cNvSpPr/>
            <p:nvPr/>
          </p:nvSpPr>
          <p:spPr>
            <a:xfrm>
              <a:off x="1428908" y="180532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47" name="object 2347"/>
            <p:cNvSpPr/>
            <p:nvPr/>
          </p:nvSpPr>
          <p:spPr>
            <a:xfrm>
              <a:off x="1428908" y="180532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48" name="object 2348"/>
            <p:cNvSpPr/>
            <p:nvPr/>
          </p:nvSpPr>
          <p:spPr>
            <a:xfrm>
              <a:off x="1428908" y="19195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49" name="object 2349"/>
            <p:cNvSpPr/>
            <p:nvPr/>
          </p:nvSpPr>
          <p:spPr>
            <a:xfrm>
              <a:off x="1428908" y="19195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50" name="object 2350"/>
            <p:cNvSpPr/>
            <p:nvPr/>
          </p:nvSpPr>
          <p:spPr>
            <a:xfrm>
              <a:off x="1429020" y="19414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51" name="object 2351"/>
            <p:cNvSpPr/>
            <p:nvPr/>
          </p:nvSpPr>
          <p:spPr>
            <a:xfrm>
              <a:off x="1429020" y="19414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52" name="object 2352"/>
            <p:cNvSpPr/>
            <p:nvPr/>
          </p:nvSpPr>
          <p:spPr>
            <a:xfrm>
              <a:off x="1429020" y="19301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53" name="object 2353"/>
            <p:cNvSpPr/>
            <p:nvPr/>
          </p:nvSpPr>
          <p:spPr>
            <a:xfrm>
              <a:off x="1429020" y="193015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54" name="object 2354"/>
            <p:cNvSpPr/>
            <p:nvPr/>
          </p:nvSpPr>
          <p:spPr>
            <a:xfrm>
              <a:off x="1429132" y="194122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55" name="object 2355"/>
            <p:cNvSpPr/>
            <p:nvPr/>
          </p:nvSpPr>
          <p:spPr>
            <a:xfrm>
              <a:off x="1429132" y="19412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356" name="object 2356"/>
            <p:cNvSpPr/>
            <p:nvPr/>
          </p:nvSpPr>
          <p:spPr>
            <a:xfrm>
              <a:off x="1429132" y="186779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57" name="object 2357"/>
            <p:cNvSpPr/>
            <p:nvPr/>
          </p:nvSpPr>
          <p:spPr>
            <a:xfrm>
              <a:off x="1429132" y="18677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358" name="object 2358"/>
            <p:cNvSpPr/>
            <p:nvPr/>
          </p:nvSpPr>
          <p:spPr>
            <a:xfrm>
              <a:off x="1429243" y="178587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59" name="object 2359"/>
            <p:cNvSpPr/>
            <p:nvPr/>
          </p:nvSpPr>
          <p:spPr>
            <a:xfrm>
              <a:off x="1429243" y="17858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360" name="object 2360"/>
            <p:cNvSpPr/>
            <p:nvPr/>
          </p:nvSpPr>
          <p:spPr>
            <a:xfrm>
              <a:off x="1429243" y="181582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61" name="object 2361"/>
            <p:cNvSpPr/>
            <p:nvPr/>
          </p:nvSpPr>
          <p:spPr>
            <a:xfrm>
              <a:off x="1429243" y="181582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62" name="object 2362"/>
            <p:cNvSpPr/>
            <p:nvPr/>
          </p:nvSpPr>
          <p:spPr>
            <a:xfrm>
              <a:off x="1429355" y="18380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63" name="object 2363"/>
            <p:cNvSpPr/>
            <p:nvPr/>
          </p:nvSpPr>
          <p:spPr>
            <a:xfrm>
              <a:off x="1429355" y="18380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64" name="object 2364"/>
            <p:cNvSpPr/>
            <p:nvPr/>
          </p:nvSpPr>
          <p:spPr>
            <a:xfrm>
              <a:off x="1429355" y="18259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65" name="object 2365"/>
            <p:cNvSpPr/>
            <p:nvPr/>
          </p:nvSpPr>
          <p:spPr>
            <a:xfrm>
              <a:off x="1429355" y="182599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66" name="object 2366"/>
            <p:cNvSpPr/>
            <p:nvPr/>
          </p:nvSpPr>
          <p:spPr>
            <a:xfrm>
              <a:off x="1429467" y="18042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67" name="object 2367"/>
            <p:cNvSpPr/>
            <p:nvPr/>
          </p:nvSpPr>
          <p:spPr>
            <a:xfrm>
              <a:off x="1429467" y="18042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68" name="object 2368"/>
            <p:cNvSpPr/>
            <p:nvPr/>
          </p:nvSpPr>
          <p:spPr>
            <a:xfrm>
              <a:off x="1429579" y="187181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69" name="object 2369"/>
            <p:cNvSpPr/>
            <p:nvPr/>
          </p:nvSpPr>
          <p:spPr>
            <a:xfrm>
              <a:off x="1429579" y="18718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370" name="object 2370"/>
            <p:cNvSpPr/>
            <p:nvPr/>
          </p:nvSpPr>
          <p:spPr>
            <a:xfrm>
              <a:off x="1429579" y="194580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71" name="object 2371"/>
            <p:cNvSpPr/>
            <p:nvPr/>
          </p:nvSpPr>
          <p:spPr>
            <a:xfrm>
              <a:off x="1429579" y="194580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72" name="object 2372"/>
            <p:cNvSpPr/>
            <p:nvPr/>
          </p:nvSpPr>
          <p:spPr>
            <a:xfrm>
              <a:off x="1429691" y="196938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73" name="object 2373"/>
            <p:cNvSpPr/>
            <p:nvPr/>
          </p:nvSpPr>
          <p:spPr>
            <a:xfrm>
              <a:off x="1429691" y="19693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374" name="object 2374"/>
            <p:cNvSpPr/>
            <p:nvPr/>
          </p:nvSpPr>
          <p:spPr>
            <a:xfrm>
              <a:off x="1429691" y="194848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75" name="object 2375"/>
            <p:cNvSpPr/>
            <p:nvPr/>
          </p:nvSpPr>
          <p:spPr>
            <a:xfrm>
              <a:off x="1429691" y="194848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376" name="object 2376"/>
            <p:cNvSpPr/>
            <p:nvPr/>
          </p:nvSpPr>
          <p:spPr>
            <a:xfrm>
              <a:off x="1429802" y="194882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77" name="object 2377"/>
            <p:cNvSpPr/>
            <p:nvPr/>
          </p:nvSpPr>
          <p:spPr>
            <a:xfrm>
              <a:off x="1429802" y="194882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78" name="object 2378"/>
            <p:cNvSpPr/>
            <p:nvPr/>
          </p:nvSpPr>
          <p:spPr>
            <a:xfrm>
              <a:off x="1429802" y="174865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79" name="object 2379"/>
            <p:cNvSpPr/>
            <p:nvPr/>
          </p:nvSpPr>
          <p:spPr>
            <a:xfrm>
              <a:off x="1429802" y="174865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80" name="object 2380"/>
            <p:cNvSpPr/>
            <p:nvPr/>
          </p:nvSpPr>
          <p:spPr>
            <a:xfrm>
              <a:off x="1429914" y="152592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381" name="object 2381"/>
            <p:cNvSpPr/>
            <p:nvPr/>
          </p:nvSpPr>
          <p:spPr>
            <a:xfrm>
              <a:off x="1429914" y="152592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382" name="object 2382"/>
            <p:cNvSpPr/>
            <p:nvPr/>
          </p:nvSpPr>
          <p:spPr>
            <a:xfrm>
              <a:off x="1429914" y="133257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383" name="object 2383"/>
            <p:cNvSpPr/>
            <p:nvPr/>
          </p:nvSpPr>
          <p:spPr>
            <a:xfrm>
              <a:off x="1429914" y="133257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384" name="object 2384"/>
            <p:cNvSpPr/>
            <p:nvPr/>
          </p:nvSpPr>
          <p:spPr>
            <a:xfrm>
              <a:off x="1430026" y="131055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85" name="object 2385"/>
            <p:cNvSpPr/>
            <p:nvPr/>
          </p:nvSpPr>
          <p:spPr>
            <a:xfrm>
              <a:off x="1430026" y="13105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386" name="object 2386"/>
            <p:cNvSpPr/>
            <p:nvPr/>
          </p:nvSpPr>
          <p:spPr>
            <a:xfrm>
              <a:off x="1430026" y="137627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387" name="object 2387"/>
            <p:cNvSpPr/>
            <p:nvPr/>
          </p:nvSpPr>
          <p:spPr>
            <a:xfrm>
              <a:off x="1430026" y="137627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88" name="object 2388"/>
            <p:cNvSpPr/>
            <p:nvPr/>
          </p:nvSpPr>
          <p:spPr>
            <a:xfrm>
              <a:off x="1430138" y="148635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89" name="object 2389"/>
            <p:cNvSpPr/>
            <p:nvPr/>
          </p:nvSpPr>
          <p:spPr>
            <a:xfrm>
              <a:off x="1430138" y="14863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90" name="object 2390"/>
            <p:cNvSpPr/>
            <p:nvPr/>
          </p:nvSpPr>
          <p:spPr>
            <a:xfrm>
              <a:off x="1430138" y="150077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391" name="object 2391"/>
            <p:cNvSpPr/>
            <p:nvPr/>
          </p:nvSpPr>
          <p:spPr>
            <a:xfrm>
              <a:off x="1430138" y="15007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92" name="object 2392"/>
            <p:cNvSpPr/>
            <p:nvPr/>
          </p:nvSpPr>
          <p:spPr>
            <a:xfrm>
              <a:off x="1430249" y="151753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393" name="object 2393"/>
            <p:cNvSpPr/>
            <p:nvPr/>
          </p:nvSpPr>
          <p:spPr>
            <a:xfrm>
              <a:off x="1430249" y="15175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394" name="object 2394"/>
            <p:cNvSpPr/>
            <p:nvPr/>
          </p:nvSpPr>
          <p:spPr>
            <a:xfrm>
              <a:off x="1430249" y="158001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395" name="object 2395"/>
            <p:cNvSpPr/>
            <p:nvPr/>
          </p:nvSpPr>
          <p:spPr>
            <a:xfrm>
              <a:off x="1430249" y="158001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396" name="object 2396"/>
            <p:cNvSpPr/>
            <p:nvPr/>
          </p:nvSpPr>
          <p:spPr>
            <a:xfrm>
              <a:off x="1430361" y="16071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397" name="object 2397"/>
            <p:cNvSpPr/>
            <p:nvPr/>
          </p:nvSpPr>
          <p:spPr>
            <a:xfrm>
              <a:off x="1430361" y="16071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398" name="object 2398"/>
            <p:cNvSpPr/>
            <p:nvPr/>
          </p:nvSpPr>
          <p:spPr>
            <a:xfrm>
              <a:off x="1430361" y="16130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399" name="object 2399"/>
            <p:cNvSpPr/>
            <p:nvPr/>
          </p:nvSpPr>
          <p:spPr>
            <a:xfrm>
              <a:off x="1430361" y="161309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00" name="object 2400"/>
            <p:cNvSpPr/>
            <p:nvPr/>
          </p:nvSpPr>
          <p:spPr>
            <a:xfrm>
              <a:off x="1430473" y="166204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01" name="object 2401"/>
            <p:cNvSpPr/>
            <p:nvPr/>
          </p:nvSpPr>
          <p:spPr>
            <a:xfrm>
              <a:off x="1430473" y="16620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02" name="object 2402"/>
            <p:cNvSpPr/>
            <p:nvPr/>
          </p:nvSpPr>
          <p:spPr>
            <a:xfrm>
              <a:off x="1430473" y="17415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03" name="object 2403"/>
            <p:cNvSpPr/>
            <p:nvPr/>
          </p:nvSpPr>
          <p:spPr>
            <a:xfrm>
              <a:off x="1430473" y="17415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04" name="object 2404"/>
            <p:cNvSpPr/>
            <p:nvPr/>
          </p:nvSpPr>
          <p:spPr>
            <a:xfrm>
              <a:off x="1430585" y="177771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05" name="object 2405"/>
            <p:cNvSpPr/>
            <p:nvPr/>
          </p:nvSpPr>
          <p:spPr>
            <a:xfrm>
              <a:off x="1430585" y="177771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06" name="object 2406"/>
            <p:cNvSpPr/>
            <p:nvPr/>
          </p:nvSpPr>
          <p:spPr>
            <a:xfrm>
              <a:off x="1430585" y="17329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407" name="object 2407"/>
            <p:cNvSpPr/>
            <p:nvPr/>
          </p:nvSpPr>
          <p:spPr>
            <a:xfrm>
              <a:off x="1430585" y="173290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08" name="object 2408"/>
            <p:cNvSpPr/>
            <p:nvPr/>
          </p:nvSpPr>
          <p:spPr>
            <a:xfrm>
              <a:off x="1430696" y="16913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409" name="object 2409"/>
            <p:cNvSpPr/>
            <p:nvPr/>
          </p:nvSpPr>
          <p:spPr>
            <a:xfrm>
              <a:off x="1430696" y="16913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10" name="object 2410"/>
            <p:cNvSpPr/>
            <p:nvPr/>
          </p:nvSpPr>
          <p:spPr>
            <a:xfrm>
              <a:off x="1430696" y="167433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11" name="object 2411"/>
            <p:cNvSpPr/>
            <p:nvPr/>
          </p:nvSpPr>
          <p:spPr>
            <a:xfrm>
              <a:off x="1430696" y="167433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12" name="object 2412"/>
            <p:cNvSpPr/>
            <p:nvPr/>
          </p:nvSpPr>
          <p:spPr>
            <a:xfrm>
              <a:off x="1430808" y="168350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13" name="object 2413"/>
            <p:cNvSpPr/>
            <p:nvPr/>
          </p:nvSpPr>
          <p:spPr>
            <a:xfrm>
              <a:off x="1430808" y="16835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14" name="object 2414"/>
            <p:cNvSpPr/>
            <p:nvPr/>
          </p:nvSpPr>
          <p:spPr>
            <a:xfrm>
              <a:off x="1430920" y="158839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15" name="object 2415"/>
            <p:cNvSpPr/>
            <p:nvPr/>
          </p:nvSpPr>
          <p:spPr>
            <a:xfrm>
              <a:off x="1430920" y="158839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416" name="object 2416"/>
            <p:cNvSpPr/>
            <p:nvPr/>
          </p:nvSpPr>
          <p:spPr>
            <a:xfrm>
              <a:off x="1430920" y="164952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17" name="object 2417"/>
            <p:cNvSpPr/>
            <p:nvPr/>
          </p:nvSpPr>
          <p:spPr>
            <a:xfrm>
              <a:off x="1430920" y="164952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18" name="object 2418"/>
            <p:cNvSpPr/>
            <p:nvPr/>
          </p:nvSpPr>
          <p:spPr>
            <a:xfrm>
              <a:off x="1431032" y="171881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19" name="object 2419"/>
            <p:cNvSpPr/>
            <p:nvPr/>
          </p:nvSpPr>
          <p:spPr>
            <a:xfrm>
              <a:off x="1431032" y="171881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20" name="object 2420"/>
            <p:cNvSpPr/>
            <p:nvPr/>
          </p:nvSpPr>
          <p:spPr>
            <a:xfrm>
              <a:off x="1431143" y="17296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21" name="object 2421"/>
            <p:cNvSpPr/>
            <p:nvPr/>
          </p:nvSpPr>
          <p:spPr>
            <a:xfrm>
              <a:off x="1431143" y="17296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22" name="object 2422"/>
            <p:cNvSpPr/>
            <p:nvPr/>
          </p:nvSpPr>
          <p:spPr>
            <a:xfrm>
              <a:off x="1431255" y="171121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23" name="object 2423"/>
            <p:cNvSpPr/>
            <p:nvPr/>
          </p:nvSpPr>
          <p:spPr>
            <a:xfrm>
              <a:off x="1431255" y="17112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24" name="object 2424"/>
            <p:cNvSpPr/>
            <p:nvPr/>
          </p:nvSpPr>
          <p:spPr>
            <a:xfrm>
              <a:off x="1431255" y="172071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25" name="object 2425"/>
            <p:cNvSpPr/>
            <p:nvPr/>
          </p:nvSpPr>
          <p:spPr>
            <a:xfrm>
              <a:off x="1431255" y="172071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26" name="object 2426"/>
            <p:cNvSpPr/>
            <p:nvPr/>
          </p:nvSpPr>
          <p:spPr>
            <a:xfrm>
              <a:off x="1431367" y="172004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27" name="object 2427"/>
            <p:cNvSpPr/>
            <p:nvPr/>
          </p:nvSpPr>
          <p:spPr>
            <a:xfrm>
              <a:off x="1431367" y="17200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428" name="object 2428"/>
            <p:cNvSpPr/>
            <p:nvPr/>
          </p:nvSpPr>
          <p:spPr>
            <a:xfrm>
              <a:off x="1431367" y="17440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429" name="object 2429"/>
            <p:cNvSpPr/>
            <p:nvPr/>
          </p:nvSpPr>
          <p:spPr>
            <a:xfrm>
              <a:off x="1431367" y="174407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30" name="object 2430"/>
            <p:cNvSpPr/>
            <p:nvPr/>
          </p:nvSpPr>
          <p:spPr>
            <a:xfrm>
              <a:off x="1431479" y="17493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31" name="object 2431"/>
            <p:cNvSpPr/>
            <p:nvPr/>
          </p:nvSpPr>
          <p:spPr>
            <a:xfrm>
              <a:off x="1431479" y="17493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32" name="object 2432"/>
            <p:cNvSpPr/>
            <p:nvPr/>
          </p:nvSpPr>
          <p:spPr>
            <a:xfrm>
              <a:off x="1431479" y="174698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33" name="object 2433"/>
            <p:cNvSpPr/>
            <p:nvPr/>
          </p:nvSpPr>
          <p:spPr>
            <a:xfrm>
              <a:off x="1431479" y="17469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34" name="object 2434"/>
            <p:cNvSpPr/>
            <p:nvPr/>
          </p:nvSpPr>
          <p:spPr>
            <a:xfrm>
              <a:off x="1431590" y="173815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35" name="object 2435"/>
            <p:cNvSpPr/>
            <p:nvPr/>
          </p:nvSpPr>
          <p:spPr>
            <a:xfrm>
              <a:off x="1431590" y="17381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36" name="object 2436"/>
            <p:cNvSpPr/>
            <p:nvPr/>
          </p:nvSpPr>
          <p:spPr>
            <a:xfrm>
              <a:off x="1431590" y="174061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437" name="object 2437"/>
            <p:cNvSpPr/>
            <p:nvPr/>
          </p:nvSpPr>
          <p:spPr>
            <a:xfrm>
              <a:off x="1431590" y="17406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38" name="object 2438"/>
            <p:cNvSpPr/>
            <p:nvPr/>
          </p:nvSpPr>
          <p:spPr>
            <a:xfrm>
              <a:off x="1431702" y="174374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439" name="object 2439"/>
            <p:cNvSpPr/>
            <p:nvPr/>
          </p:nvSpPr>
          <p:spPr>
            <a:xfrm>
              <a:off x="1431702" y="174374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40" name="object 2440"/>
            <p:cNvSpPr/>
            <p:nvPr/>
          </p:nvSpPr>
          <p:spPr>
            <a:xfrm>
              <a:off x="1431702" y="178308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41" name="object 2441"/>
            <p:cNvSpPr/>
            <p:nvPr/>
          </p:nvSpPr>
          <p:spPr>
            <a:xfrm>
              <a:off x="1431702" y="17830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42" name="object 2442"/>
            <p:cNvSpPr/>
            <p:nvPr/>
          </p:nvSpPr>
          <p:spPr>
            <a:xfrm>
              <a:off x="1431814" y="178073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43" name="object 2443"/>
            <p:cNvSpPr/>
            <p:nvPr/>
          </p:nvSpPr>
          <p:spPr>
            <a:xfrm>
              <a:off x="1431814" y="17807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44" name="object 2444"/>
            <p:cNvSpPr/>
            <p:nvPr/>
          </p:nvSpPr>
          <p:spPr>
            <a:xfrm>
              <a:off x="1431814" y="17115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45" name="object 2445"/>
            <p:cNvSpPr/>
            <p:nvPr/>
          </p:nvSpPr>
          <p:spPr>
            <a:xfrm>
              <a:off x="1431814" y="17115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46" name="object 2446"/>
            <p:cNvSpPr/>
            <p:nvPr/>
          </p:nvSpPr>
          <p:spPr>
            <a:xfrm>
              <a:off x="1431926" y="15590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47" name="object 2447"/>
            <p:cNvSpPr/>
            <p:nvPr/>
          </p:nvSpPr>
          <p:spPr>
            <a:xfrm>
              <a:off x="1431926" y="15590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448" name="object 2448"/>
            <p:cNvSpPr/>
            <p:nvPr/>
          </p:nvSpPr>
          <p:spPr>
            <a:xfrm>
              <a:off x="1431926" y="145528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49" name="object 2449"/>
            <p:cNvSpPr/>
            <p:nvPr/>
          </p:nvSpPr>
          <p:spPr>
            <a:xfrm>
              <a:off x="1431926" y="14552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50" name="object 2450"/>
            <p:cNvSpPr/>
            <p:nvPr/>
          </p:nvSpPr>
          <p:spPr>
            <a:xfrm>
              <a:off x="1432037" y="142801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51" name="object 2451"/>
            <p:cNvSpPr/>
            <p:nvPr/>
          </p:nvSpPr>
          <p:spPr>
            <a:xfrm>
              <a:off x="1432037" y="14280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452" name="object 2452"/>
            <p:cNvSpPr/>
            <p:nvPr/>
          </p:nvSpPr>
          <p:spPr>
            <a:xfrm>
              <a:off x="1432037" y="142321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453" name="object 2453"/>
            <p:cNvSpPr/>
            <p:nvPr/>
          </p:nvSpPr>
          <p:spPr>
            <a:xfrm>
              <a:off x="1432037" y="142321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54" name="object 2454"/>
            <p:cNvSpPr/>
            <p:nvPr/>
          </p:nvSpPr>
          <p:spPr>
            <a:xfrm>
              <a:off x="1432149" y="149339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455" name="object 2455"/>
            <p:cNvSpPr/>
            <p:nvPr/>
          </p:nvSpPr>
          <p:spPr>
            <a:xfrm>
              <a:off x="1432149" y="149339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56" name="object 2456"/>
            <p:cNvSpPr/>
            <p:nvPr/>
          </p:nvSpPr>
          <p:spPr>
            <a:xfrm>
              <a:off x="1432149" y="15669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457" name="object 2457"/>
            <p:cNvSpPr/>
            <p:nvPr/>
          </p:nvSpPr>
          <p:spPr>
            <a:xfrm>
              <a:off x="1432149" y="156693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58" name="object 2458"/>
            <p:cNvSpPr/>
            <p:nvPr/>
          </p:nvSpPr>
          <p:spPr>
            <a:xfrm>
              <a:off x="1432261" y="145383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59" name="object 2459"/>
            <p:cNvSpPr/>
            <p:nvPr/>
          </p:nvSpPr>
          <p:spPr>
            <a:xfrm>
              <a:off x="1432261" y="14538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60" name="object 2460"/>
            <p:cNvSpPr/>
            <p:nvPr/>
          </p:nvSpPr>
          <p:spPr>
            <a:xfrm>
              <a:off x="1432373" y="146870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61" name="object 2461"/>
            <p:cNvSpPr/>
            <p:nvPr/>
          </p:nvSpPr>
          <p:spPr>
            <a:xfrm>
              <a:off x="1432373" y="146870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62" name="object 2462"/>
            <p:cNvSpPr/>
            <p:nvPr/>
          </p:nvSpPr>
          <p:spPr>
            <a:xfrm>
              <a:off x="1432373" y="147607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463" name="object 2463"/>
            <p:cNvSpPr/>
            <p:nvPr/>
          </p:nvSpPr>
          <p:spPr>
            <a:xfrm>
              <a:off x="1432373" y="14760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64" name="object 2464"/>
            <p:cNvSpPr/>
            <p:nvPr/>
          </p:nvSpPr>
          <p:spPr>
            <a:xfrm>
              <a:off x="1432485" y="141662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65" name="object 2465"/>
            <p:cNvSpPr/>
            <p:nvPr/>
          </p:nvSpPr>
          <p:spPr>
            <a:xfrm>
              <a:off x="1432485" y="14166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66" name="object 2466"/>
            <p:cNvSpPr/>
            <p:nvPr/>
          </p:nvSpPr>
          <p:spPr>
            <a:xfrm>
              <a:off x="1432596" y="14190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67" name="object 2467"/>
            <p:cNvSpPr/>
            <p:nvPr/>
          </p:nvSpPr>
          <p:spPr>
            <a:xfrm>
              <a:off x="1432596" y="14190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68" name="object 2468"/>
            <p:cNvSpPr/>
            <p:nvPr/>
          </p:nvSpPr>
          <p:spPr>
            <a:xfrm>
              <a:off x="1432708" y="15206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69" name="object 2469"/>
            <p:cNvSpPr/>
            <p:nvPr/>
          </p:nvSpPr>
          <p:spPr>
            <a:xfrm>
              <a:off x="1432708" y="15206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70" name="object 2470"/>
            <p:cNvSpPr/>
            <p:nvPr/>
          </p:nvSpPr>
          <p:spPr>
            <a:xfrm>
              <a:off x="1432708" y="165377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471" name="object 2471"/>
            <p:cNvSpPr/>
            <p:nvPr/>
          </p:nvSpPr>
          <p:spPr>
            <a:xfrm>
              <a:off x="1432708" y="165377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72" name="object 2472"/>
            <p:cNvSpPr/>
            <p:nvPr/>
          </p:nvSpPr>
          <p:spPr>
            <a:xfrm>
              <a:off x="1432820" y="16898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73" name="object 2473"/>
            <p:cNvSpPr/>
            <p:nvPr/>
          </p:nvSpPr>
          <p:spPr>
            <a:xfrm>
              <a:off x="1432820" y="16898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74" name="object 2474"/>
            <p:cNvSpPr/>
            <p:nvPr/>
          </p:nvSpPr>
          <p:spPr>
            <a:xfrm>
              <a:off x="1432820" y="172485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75" name="object 2475"/>
            <p:cNvSpPr/>
            <p:nvPr/>
          </p:nvSpPr>
          <p:spPr>
            <a:xfrm>
              <a:off x="1432820" y="172485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476" name="object 2476"/>
            <p:cNvSpPr/>
            <p:nvPr/>
          </p:nvSpPr>
          <p:spPr>
            <a:xfrm>
              <a:off x="1432932" y="173915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77" name="object 2477"/>
            <p:cNvSpPr/>
            <p:nvPr/>
          </p:nvSpPr>
          <p:spPr>
            <a:xfrm>
              <a:off x="1432932" y="17391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78" name="object 2478"/>
            <p:cNvSpPr/>
            <p:nvPr/>
          </p:nvSpPr>
          <p:spPr>
            <a:xfrm>
              <a:off x="1432932" y="17396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79" name="object 2479"/>
            <p:cNvSpPr/>
            <p:nvPr/>
          </p:nvSpPr>
          <p:spPr>
            <a:xfrm>
              <a:off x="1432932" y="17396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80" name="object 2480"/>
            <p:cNvSpPr/>
            <p:nvPr/>
          </p:nvSpPr>
          <p:spPr>
            <a:xfrm>
              <a:off x="1433043" y="172574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81" name="object 2481"/>
            <p:cNvSpPr/>
            <p:nvPr/>
          </p:nvSpPr>
          <p:spPr>
            <a:xfrm>
              <a:off x="1433043" y="17257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482" name="object 2482"/>
            <p:cNvSpPr/>
            <p:nvPr/>
          </p:nvSpPr>
          <p:spPr>
            <a:xfrm>
              <a:off x="1433043" y="17130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83" name="object 2483"/>
            <p:cNvSpPr/>
            <p:nvPr/>
          </p:nvSpPr>
          <p:spPr>
            <a:xfrm>
              <a:off x="1433043" y="171300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84" name="object 2484"/>
            <p:cNvSpPr/>
            <p:nvPr/>
          </p:nvSpPr>
          <p:spPr>
            <a:xfrm>
              <a:off x="1433155" y="16955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85" name="object 2485"/>
            <p:cNvSpPr/>
            <p:nvPr/>
          </p:nvSpPr>
          <p:spPr>
            <a:xfrm>
              <a:off x="1433155" y="16955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86" name="object 2486"/>
            <p:cNvSpPr/>
            <p:nvPr/>
          </p:nvSpPr>
          <p:spPr>
            <a:xfrm>
              <a:off x="1433155" y="16856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87" name="object 2487"/>
            <p:cNvSpPr/>
            <p:nvPr/>
          </p:nvSpPr>
          <p:spPr>
            <a:xfrm>
              <a:off x="1433155" y="16856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488" name="object 2488"/>
            <p:cNvSpPr/>
            <p:nvPr/>
          </p:nvSpPr>
          <p:spPr>
            <a:xfrm>
              <a:off x="1433267" y="163119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89" name="object 2489"/>
            <p:cNvSpPr/>
            <p:nvPr/>
          </p:nvSpPr>
          <p:spPr>
            <a:xfrm>
              <a:off x="1433267" y="16311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490" name="object 2490"/>
            <p:cNvSpPr/>
            <p:nvPr/>
          </p:nvSpPr>
          <p:spPr>
            <a:xfrm>
              <a:off x="1433267" y="160784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491" name="object 2491"/>
            <p:cNvSpPr/>
            <p:nvPr/>
          </p:nvSpPr>
          <p:spPr>
            <a:xfrm>
              <a:off x="1433267" y="16078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92" name="object 2492"/>
            <p:cNvSpPr/>
            <p:nvPr/>
          </p:nvSpPr>
          <p:spPr>
            <a:xfrm>
              <a:off x="1433379" y="152525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93" name="object 2493"/>
            <p:cNvSpPr/>
            <p:nvPr/>
          </p:nvSpPr>
          <p:spPr>
            <a:xfrm>
              <a:off x="1433379" y="15252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94" name="object 2494"/>
            <p:cNvSpPr/>
            <p:nvPr/>
          </p:nvSpPr>
          <p:spPr>
            <a:xfrm>
              <a:off x="1433379" y="15015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495" name="object 2495"/>
            <p:cNvSpPr/>
            <p:nvPr/>
          </p:nvSpPr>
          <p:spPr>
            <a:xfrm>
              <a:off x="1433379" y="15015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496" name="object 2496"/>
            <p:cNvSpPr/>
            <p:nvPr/>
          </p:nvSpPr>
          <p:spPr>
            <a:xfrm>
              <a:off x="1433490" y="149094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497" name="object 2497"/>
            <p:cNvSpPr/>
            <p:nvPr/>
          </p:nvSpPr>
          <p:spPr>
            <a:xfrm>
              <a:off x="1433490" y="1490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498" name="object 2498"/>
            <p:cNvSpPr/>
            <p:nvPr/>
          </p:nvSpPr>
          <p:spPr>
            <a:xfrm>
              <a:off x="1433602" y="15092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499" name="object 2499"/>
            <p:cNvSpPr/>
            <p:nvPr/>
          </p:nvSpPr>
          <p:spPr>
            <a:xfrm>
              <a:off x="1433602" y="15092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500" name="object 2500"/>
            <p:cNvSpPr/>
            <p:nvPr/>
          </p:nvSpPr>
          <p:spPr>
            <a:xfrm>
              <a:off x="1433714" y="15742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01" name="object 2501"/>
            <p:cNvSpPr/>
            <p:nvPr/>
          </p:nvSpPr>
          <p:spPr>
            <a:xfrm>
              <a:off x="1433714" y="15742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02" name="object 2502"/>
            <p:cNvSpPr/>
            <p:nvPr/>
          </p:nvSpPr>
          <p:spPr>
            <a:xfrm>
              <a:off x="1433714" y="15759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503" name="object 2503"/>
            <p:cNvSpPr/>
            <p:nvPr/>
          </p:nvSpPr>
          <p:spPr>
            <a:xfrm>
              <a:off x="1433714" y="15759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04" name="object 2504"/>
            <p:cNvSpPr/>
            <p:nvPr/>
          </p:nvSpPr>
          <p:spPr>
            <a:xfrm>
              <a:off x="1433826" y="161298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05" name="object 2505"/>
            <p:cNvSpPr/>
            <p:nvPr/>
          </p:nvSpPr>
          <p:spPr>
            <a:xfrm>
              <a:off x="1433826" y="16129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06" name="object 2506"/>
            <p:cNvSpPr/>
            <p:nvPr/>
          </p:nvSpPr>
          <p:spPr>
            <a:xfrm>
              <a:off x="1433937" y="16641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07" name="object 2507"/>
            <p:cNvSpPr/>
            <p:nvPr/>
          </p:nvSpPr>
          <p:spPr>
            <a:xfrm>
              <a:off x="1433937" y="16641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08" name="object 2508"/>
            <p:cNvSpPr/>
            <p:nvPr/>
          </p:nvSpPr>
          <p:spPr>
            <a:xfrm>
              <a:off x="1434049" y="167769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09" name="object 2509"/>
            <p:cNvSpPr/>
            <p:nvPr/>
          </p:nvSpPr>
          <p:spPr>
            <a:xfrm>
              <a:off x="1434049" y="16776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510" name="object 2510"/>
            <p:cNvSpPr/>
            <p:nvPr/>
          </p:nvSpPr>
          <p:spPr>
            <a:xfrm>
              <a:off x="1434049" y="17021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11" name="object 2511"/>
            <p:cNvSpPr/>
            <p:nvPr/>
          </p:nvSpPr>
          <p:spPr>
            <a:xfrm>
              <a:off x="1434049" y="17021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12" name="object 2512"/>
            <p:cNvSpPr/>
            <p:nvPr/>
          </p:nvSpPr>
          <p:spPr>
            <a:xfrm>
              <a:off x="1434161" y="173234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13" name="object 2513"/>
            <p:cNvSpPr/>
            <p:nvPr/>
          </p:nvSpPr>
          <p:spPr>
            <a:xfrm>
              <a:off x="1434161" y="17323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14" name="object 2514"/>
            <p:cNvSpPr/>
            <p:nvPr/>
          </p:nvSpPr>
          <p:spPr>
            <a:xfrm>
              <a:off x="1434161" y="17135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515" name="object 2515"/>
            <p:cNvSpPr/>
            <p:nvPr/>
          </p:nvSpPr>
          <p:spPr>
            <a:xfrm>
              <a:off x="1434161" y="17135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16" name="object 2516"/>
            <p:cNvSpPr/>
            <p:nvPr/>
          </p:nvSpPr>
          <p:spPr>
            <a:xfrm>
              <a:off x="1434273" y="166685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17" name="object 2517"/>
            <p:cNvSpPr/>
            <p:nvPr/>
          </p:nvSpPr>
          <p:spPr>
            <a:xfrm>
              <a:off x="1434273" y="166685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18" name="object 2518"/>
            <p:cNvSpPr/>
            <p:nvPr/>
          </p:nvSpPr>
          <p:spPr>
            <a:xfrm>
              <a:off x="1434273" y="16246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19" name="object 2519"/>
            <p:cNvSpPr/>
            <p:nvPr/>
          </p:nvSpPr>
          <p:spPr>
            <a:xfrm>
              <a:off x="1434273" y="16246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20" name="object 2520"/>
            <p:cNvSpPr/>
            <p:nvPr/>
          </p:nvSpPr>
          <p:spPr>
            <a:xfrm>
              <a:off x="1434384" y="15701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21" name="object 2521"/>
            <p:cNvSpPr/>
            <p:nvPr/>
          </p:nvSpPr>
          <p:spPr>
            <a:xfrm>
              <a:off x="1434384" y="15701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22" name="object 2522"/>
            <p:cNvSpPr/>
            <p:nvPr/>
          </p:nvSpPr>
          <p:spPr>
            <a:xfrm>
              <a:off x="1434384" y="145886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523" name="object 2523"/>
            <p:cNvSpPr/>
            <p:nvPr/>
          </p:nvSpPr>
          <p:spPr>
            <a:xfrm>
              <a:off x="1434384" y="145886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24" name="object 2524"/>
            <p:cNvSpPr/>
            <p:nvPr/>
          </p:nvSpPr>
          <p:spPr>
            <a:xfrm>
              <a:off x="1434496" y="144489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25" name="object 2525"/>
            <p:cNvSpPr/>
            <p:nvPr/>
          </p:nvSpPr>
          <p:spPr>
            <a:xfrm>
              <a:off x="1434496" y="14448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26" name="object 2526"/>
            <p:cNvSpPr/>
            <p:nvPr/>
          </p:nvSpPr>
          <p:spPr>
            <a:xfrm>
              <a:off x="1434496" y="15507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527" name="object 2527"/>
            <p:cNvSpPr/>
            <p:nvPr/>
          </p:nvSpPr>
          <p:spPr>
            <a:xfrm>
              <a:off x="1434496" y="15507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28" name="object 2528"/>
            <p:cNvSpPr/>
            <p:nvPr/>
          </p:nvSpPr>
          <p:spPr>
            <a:xfrm>
              <a:off x="1434608" y="16423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29" name="object 2529"/>
            <p:cNvSpPr/>
            <p:nvPr/>
          </p:nvSpPr>
          <p:spPr>
            <a:xfrm>
              <a:off x="1434608" y="16423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30" name="object 2530"/>
            <p:cNvSpPr/>
            <p:nvPr/>
          </p:nvSpPr>
          <p:spPr>
            <a:xfrm>
              <a:off x="1434608" y="17935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531" name="object 2531"/>
            <p:cNvSpPr/>
            <p:nvPr/>
          </p:nvSpPr>
          <p:spPr>
            <a:xfrm>
              <a:off x="1434608" y="179358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32" name="object 2532"/>
            <p:cNvSpPr/>
            <p:nvPr/>
          </p:nvSpPr>
          <p:spPr>
            <a:xfrm>
              <a:off x="1434720" y="187137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33" name="object 2533"/>
            <p:cNvSpPr/>
            <p:nvPr/>
          </p:nvSpPr>
          <p:spPr>
            <a:xfrm>
              <a:off x="1434720" y="187137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34" name="object 2534"/>
            <p:cNvSpPr/>
            <p:nvPr/>
          </p:nvSpPr>
          <p:spPr>
            <a:xfrm>
              <a:off x="1434720" y="187673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535" name="object 2535"/>
            <p:cNvSpPr/>
            <p:nvPr/>
          </p:nvSpPr>
          <p:spPr>
            <a:xfrm>
              <a:off x="1434720" y="18767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36" name="object 2536"/>
            <p:cNvSpPr/>
            <p:nvPr/>
          </p:nvSpPr>
          <p:spPr>
            <a:xfrm>
              <a:off x="1434831" y="186209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37" name="object 2537"/>
            <p:cNvSpPr/>
            <p:nvPr/>
          </p:nvSpPr>
          <p:spPr>
            <a:xfrm>
              <a:off x="1434831" y="18620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38" name="object 2538"/>
            <p:cNvSpPr/>
            <p:nvPr/>
          </p:nvSpPr>
          <p:spPr>
            <a:xfrm>
              <a:off x="1434943" y="190769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39" name="object 2539"/>
            <p:cNvSpPr/>
            <p:nvPr/>
          </p:nvSpPr>
          <p:spPr>
            <a:xfrm>
              <a:off x="1434943" y="19076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540" name="object 2540"/>
            <p:cNvSpPr/>
            <p:nvPr/>
          </p:nvSpPr>
          <p:spPr>
            <a:xfrm>
              <a:off x="1434943" y="193943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41" name="object 2541"/>
            <p:cNvSpPr/>
            <p:nvPr/>
          </p:nvSpPr>
          <p:spPr>
            <a:xfrm>
              <a:off x="1434943" y="193943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542" name="object 2542"/>
            <p:cNvSpPr/>
            <p:nvPr/>
          </p:nvSpPr>
          <p:spPr>
            <a:xfrm>
              <a:off x="1435055" y="196502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43" name="object 2543"/>
            <p:cNvSpPr/>
            <p:nvPr/>
          </p:nvSpPr>
          <p:spPr>
            <a:xfrm>
              <a:off x="1435055" y="19650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44" name="object 2544"/>
            <p:cNvSpPr/>
            <p:nvPr/>
          </p:nvSpPr>
          <p:spPr>
            <a:xfrm>
              <a:off x="1435055" y="196368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545" name="object 2545"/>
            <p:cNvSpPr/>
            <p:nvPr/>
          </p:nvSpPr>
          <p:spPr>
            <a:xfrm>
              <a:off x="1435055" y="196368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46" name="object 2546"/>
            <p:cNvSpPr/>
            <p:nvPr/>
          </p:nvSpPr>
          <p:spPr>
            <a:xfrm>
              <a:off x="1435167" y="19357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47" name="object 2547"/>
            <p:cNvSpPr/>
            <p:nvPr/>
          </p:nvSpPr>
          <p:spPr>
            <a:xfrm>
              <a:off x="1435167" y="19357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48" name="object 2548"/>
            <p:cNvSpPr/>
            <p:nvPr/>
          </p:nvSpPr>
          <p:spPr>
            <a:xfrm>
              <a:off x="1435279" y="177291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49" name="object 2549"/>
            <p:cNvSpPr/>
            <p:nvPr/>
          </p:nvSpPr>
          <p:spPr>
            <a:xfrm>
              <a:off x="1435279" y="177291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50" name="object 2550"/>
            <p:cNvSpPr/>
            <p:nvPr/>
          </p:nvSpPr>
          <p:spPr>
            <a:xfrm>
              <a:off x="1435279" y="18413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551" name="object 2551"/>
            <p:cNvSpPr/>
            <p:nvPr/>
          </p:nvSpPr>
          <p:spPr>
            <a:xfrm>
              <a:off x="1435279" y="184130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52" name="object 2552"/>
            <p:cNvSpPr/>
            <p:nvPr/>
          </p:nvSpPr>
          <p:spPr>
            <a:xfrm>
              <a:off x="1435390" y="19150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553" name="object 2553"/>
            <p:cNvSpPr/>
            <p:nvPr/>
          </p:nvSpPr>
          <p:spPr>
            <a:xfrm>
              <a:off x="1435390" y="191506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54" name="object 2554"/>
            <p:cNvSpPr/>
            <p:nvPr/>
          </p:nvSpPr>
          <p:spPr>
            <a:xfrm>
              <a:off x="1435502" y="18559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55" name="object 2555"/>
            <p:cNvSpPr/>
            <p:nvPr/>
          </p:nvSpPr>
          <p:spPr>
            <a:xfrm>
              <a:off x="1435502" y="18559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56" name="object 2556"/>
            <p:cNvSpPr/>
            <p:nvPr/>
          </p:nvSpPr>
          <p:spPr>
            <a:xfrm>
              <a:off x="1435502" y="17840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557" name="object 2557"/>
            <p:cNvSpPr/>
            <p:nvPr/>
          </p:nvSpPr>
          <p:spPr>
            <a:xfrm>
              <a:off x="1435502" y="178408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58" name="object 2558"/>
            <p:cNvSpPr/>
            <p:nvPr/>
          </p:nvSpPr>
          <p:spPr>
            <a:xfrm>
              <a:off x="1435614" y="18704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59" name="object 2559"/>
            <p:cNvSpPr/>
            <p:nvPr/>
          </p:nvSpPr>
          <p:spPr>
            <a:xfrm>
              <a:off x="1435614" y="18704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60" name="object 2560"/>
            <p:cNvSpPr/>
            <p:nvPr/>
          </p:nvSpPr>
          <p:spPr>
            <a:xfrm>
              <a:off x="1435614" y="19215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561" name="object 2561"/>
            <p:cNvSpPr/>
            <p:nvPr/>
          </p:nvSpPr>
          <p:spPr>
            <a:xfrm>
              <a:off x="1435614" y="192155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62" name="object 2562"/>
            <p:cNvSpPr/>
            <p:nvPr/>
          </p:nvSpPr>
          <p:spPr>
            <a:xfrm>
              <a:off x="1435726" y="195966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63" name="object 2563"/>
            <p:cNvSpPr/>
            <p:nvPr/>
          </p:nvSpPr>
          <p:spPr>
            <a:xfrm>
              <a:off x="1435726" y="19596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564" name="object 2564"/>
            <p:cNvSpPr/>
            <p:nvPr/>
          </p:nvSpPr>
          <p:spPr>
            <a:xfrm>
              <a:off x="1435837" y="198939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65" name="object 2565"/>
            <p:cNvSpPr/>
            <p:nvPr/>
          </p:nvSpPr>
          <p:spPr>
            <a:xfrm>
              <a:off x="1435837" y="198939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66" name="object 2566"/>
            <p:cNvSpPr/>
            <p:nvPr/>
          </p:nvSpPr>
          <p:spPr>
            <a:xfrm>
              <a:off x="1435837" y="198212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67" name="object 2567"/>
            <p:cNvSpPr/>
            <p:nvPr/>
          </p:nvSpPr>
          <p:spPr>
            <a:xfrm>
              <a:off x="1435837" y="19821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68" name="object 2568"/>
            <p:cNvSpPr/>
            <p:nvPr/>
          </p:nvSpPr>
          <p:spPr>
            <a:xfrm>
              <a:off x="1435949" y="196938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69" name="object 2569"/>
            <p:cNvSpPr/>
            <p:nvPr/>
          </p:nvSpPr>
          <p:spPr>
            <a:xfrm>
              <a:off x="1435949" y="19693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570" name="object 2570"/>
            <p:cNvSpPr/>
            <p:nvPr/>
          </p:nvSpPr>
          <p:spPr>
            <a:xfrm>
              <a:off x="1435949" y="19015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571" name="object 2571"/>
            <p:cNvSpPr/>
            <p:nvPr/>
          </p:nvSpPr>
          <p:spPr>
            <a:xfrm>
              <a:off x="1435949" y="19015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72" name="object 2572"/>
            <p:cNvSpPr/>
            <p:nvPr/>
          </p:nvSpPr>
          <p:spPr>
            <a:xfrm>
              <a:off x="1436061" y="18321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73" name="object 2573"/>
            <p:cNvSpPr/>
            <p:nvPr/>
          </p:nvSpPr>
          <p:spPr>
            <a:xfrm>
              <a:off x="1436061" y="18321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574" name="object 2574"/>
            <p:cNvSpPr/>
            <p:nvPr/>
          </p:nvSpPr>
          <p:spPr>
            <a:xfrm>
              <a:off x="1436061" y="172451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75" name="object 2575"/>
            <p:cNvSpPr/>
            <p:nvPr/>
          </p:nvSpPr>
          <p:spPr>
            <a:xfrm>
              <a:off x="1436061" y="17245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576" name="object 2576"/>
            <p:cNvSpPr/>
            <p:nvPr/>
          </p:nvSpPr>
          <p:spPr>
            <a:xfrm>
              <a:off x="1436173" y="170674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77" name="object 2577"/>
            <p:cNvSpPr/>
            <p:nvPr/>
          </p:nvSpPr>
          <p:spPr>
            <a:xfrm>
              <a:off x="1436173" y="17067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78" name="object 2578"/>
            <p:cNvSpPr/>
            <p:nvPr/>
          </p:nvSpPr>
          <p:spPr>
            <a:xfrm>
              <a:off x="1436173" y="175938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579" name="object 2579"/>
            <p:cNvSpPr/>
            <p:nvPr/>
          </p:nvSpPr>
          <p:spPr>
            <a:xfrm>
              <a:off x="1436173" y="175938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580" name="object 2580"/>
            <p:cNvSpPr/>
            <p:nvPr/>
          </p:nvSpPr>
          <p:spPr>
            <a:xfrm>
              <a:off x="1436284" y="180051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581" name="object 2581"/>
            <p:cNvSpPr/>
            <p:nvPr/>
          </p:nvSpPr>
          <p:spPr>
            <a:xfrm>
              <a:off x="1436284" y="180051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582" name="object 2582"/>
            <p:cNvSpPr/>
            <p:nvPr/>
          </p:nvSpPr>
          <p:spPr>
            <a:xfrm>
              <a:off x="1436284" y="186097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583" name="object 2583"/>
            <p:cNvSpPr/>
            <p:nvPr/>
          </p:nvSpPr>
          <p:spPr>
            <a:xfrm>
              <a:off x="1436284" y="186097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84" name="object 2584"/>
            <p:cNvSpPr/>
            <p:nvPr/>
          </p:nvSpPr>
          <p:spPr>
            <a:xfrm>
              <a:off x="1436396" y="192255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85" name="object 2585"/>
            <p:cNvSpPr/>
            <p:nvPr/>
          </p:nvSpPr>
          <p:spPr>
            <a:xfrm>
              <a:off x="1436396" y="192255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86" name="object 2586"/>
            <p:cNvSpPr/>
            <p:nvPr/>
          </p:nvSpPr>
          <p:spPr>
            <a:xfrm>
              <a:off x="1436396" y="19621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587" name="object 2587"/>
            <p:cNvSpPr/>
            <p:nvPr/>
          </p:nvSpPr>
          <p:spPr>
            <a:xfrm>
              <a:off x="1436396" y="196212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88" name="object 2588"/>
            <p:cNvSpPr/>
            <p:nvPr/>
          </p:nvSpPr>
          <p:spPr>
            <a:xfrm>
              <a:off x="1436508" y="194580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89" name="object 2589"/>
            <p:cNvSpPr/>
            <p:nvPr/>
          </p:nvSpPr>
          <p:spPr>
            <a:xfrm>
              <a:off x="1436508" y="194580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90" name="object 2590"/>
            <p:cNvSpPr/>
            <p:nvPr/>
          </p:nvSpPr>
          <p:spPr>
            <a:xfrm>
              <a:off x="1436620" y="184957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591" name="object 2591"/>
            <p:cNvSpPr/>
            <p:nvPr/>
          </p:nvSpPr>
          <p:spPr>
            <a:xfrm>
              <a:off x="1436620" y="184957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92" name="object 2592"/>
            <p:cNvSpPr/>
            <p:nvPr/>
          </p:nvSpPr>
          <p:spPr>
            <a:xfrm>
              <a:off x="1436620" y="17997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593" name="object 2593"/>
            <p:cNvSpPr/>
            <p:nvPr/>
          </p:nvSpPr>
          <p:spPr>
            <a:xfrm>
              <a:off x="1436620" y="17997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594" name="object 2594"/>
            <p:cNvSpPr/>
            <p:nvPr/>
          </p:nvSpPr>
          <p:spPr>
            <a:xfrm>
              <a:off x="1436731" y="182733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595" name="object 2595"/>
            <p:cNvSpPr/>
            <p:nvPr/>
          </p:nvSpPr>
          <p:spPr>
            <a:xfrm>
              <a:off x="1436731" y="18273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596" name="object 2596"/>
            <p:cNvSpPr/>
            <p:nvPr/>
          </p:nvSpPr>
          <p:spPr>
            <a:xfrm>
              <a:off x="1436731" y="186298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97" name="object 2597"/>
            <p:cNvSpPr/>
            <p:nvPr/>
          </p:nvSpPr>
          <p:spPr>
            <a:xfrm>
              <a:off x="1436731" y="186298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598" name="object 2598"/>
            <p:cNvSpPr/>
            <p:nvPr/>
          </p:nvSpPr>
          <p:spPr>
            <a:xfrm>
              <a:off x="1436843" y="178889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599" name="object 2599"/>
            <p:cNvSpPr/>
            <p:nvPr/>
          </p:nvSpPr>
          <p:spPr>
            <a:xfrm>
              <a:off x="1436843" y="17888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00" name="object 2600"/>
            <p:cNvSpPr/>
            <p:nvPr/>
          </p:nvSpPr>
          <p:spPr>
            <a:xfrm>
              <a:off x="1436955" y="17900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01" name="object 2601"/>
            <p:cNvSpPr/>
            <p:nvPr/>
          </p:nvSpPr>
          <p:spPr>
            <a:xfrm>
              <a:off x="1436955" y="17900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02" name="object 2602"/>
            <p:cNvSpPr/>
            <p:nvPr/>
          </p:nvSpPr>
          <p:spPr>
            <a:xfrm>
              <a:off x="1436955" y="17659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603" name="object 2603"/>
            <p:cNvSpPr/>
            <p:nvPr/>
          </p:nvSpPr>
          <p:spPr>
            <a:xfrm>
              <a:off x="1436955" y="176598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04" name="object 2604"/>
            <p:cNvSpPr/>
            <p:nvPr/>
          </p:nvSpPr>
          <p:spPr>
            <a:xfrm>
              <a:off x="1437067" y="174519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05" name="object 2605"/>
            <p:cNvSpPr/>
            <p:nvPr/>
          </p:nvSpPr>
          <p:spPr>
            <a:xfrm>
              <a:off x="1437067" y="174519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606" name="object 2606"/>
            <p:cNvSpPr/>
            <p:nvPr/>
          </p:nvSpPr>
          <p:spPr>
            <a:xfrm>
              <a:off x="1437067" y="16965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607" name="object 2607"/>
            <p:cNvSpPr/>
            <p:nvPr/>
          </p:nvSpPr>
          <p:spPr>
            <a:xfrm>
              <a:off x="1437067" y="16965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08" name="object 2608"/>
            <p:cNvSpPr/>
            <p:nvPr/>
          </p:nvSpPr>
          <p:spPr>
            <a:xfrm>
              <a:off x="1437178" y="160784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09" name="object 2609"/>
            <p:cNvSpPr/>
            <p:nvPr/>
          </p:nvSpPr>
          <p:spPr>
            <a:xfrm>
              <a:off x="1437178" y="160784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10" name="object 2610"/>
            <p:cNvSpPr/>
            <p:nvPr/>
          </p:nvSpPr>
          <p:spPr>
            <a:xfrm>
              <a:off x="1437290" y="151150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11" name="object 2611"/>
            <p:cNvSpPr/>
            <p:nvPr/>
          </p:nvSpPr>
          <p:spPr>
            <a:xfrm>
              <a:off x="1437290" y="15115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612" name="object 2612"/>
            <p:cNvSpPr/>
            <p:nvPr/>
          </p:nvSpPr>
          <p:spPr>
            <a:xfrm>
              <a:off x="1437290" y="16151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13" name="object 2613"/>
            <p:cNvSpPr/>
            <p:nvPr/>
          </p:nvSpPr>
          <p:spPr>
            <a:xfrm>
              <a:off x="1437290" y="16151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14" name="object 2614"/>
            <p:cNvSpPr/>
            <p:nvPr/>
          </p:nvSpPr>
          <p:spPr>
            <a:xfrm>
              <a:off x="1437402" y="170518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15" name="object 2615"/>
            <p:cNvSpPr/>
            <p:nvPr/>
          </p:nvSpPr>
          <p:spPr>
            <a:xfrm>
              <a:off x="1437402" y="170518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16" name="object 2616"/>
            <p:cNvSpPr/>
            <p:nvPr/>
          </p:nvSpPr>
          <p:spPr>
            <a:xfrm>
              <a:off x="1437402" y="17209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617" name="object 2617"/>
            <p:cNvSpPr/>
            <p:nvPr/>
          </p:nvSpPr>
          <p:spPr>
            <a:xfrm>
              <a:off x="1437402" y="17209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18" name="object 2618"/>
            <p:cNvSpPr/>
            <p:nvPr/>
          </p:nvSpPr>
          <p:spPr>
            <a:xfrm>
              <a:off x="1437514" y="16976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19" name="object 2619"/>
            <p:cNvSpPr/>
            <p:nvPr/>
          </p:nvSpPr>
          <p:spPr>
            <a:xfrm>
              <a:off x="1437514" y="16976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20" name="object 2620"/>
            <p:cNvSpPr/>
            <p:nvPr/>
          </p:nvSpPr>
          <p:spPr>
            <a:xfrm>
              <a:off x="1437514" y="168350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621" name="object 2621"/>
            <p:cNvSpPr/>
            <p:nvPr/>
          </p:nvSpPr>
          <p:spPr>
            <a:xfrm>
              <a:off x="1437514" y="16835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22" name="object 2622"/>
            <p:cNvSpPr/>
            <p:nvPr/>
          </p:nvSpPr>
          <p:spPr>
            <a:xfrm>
              <a:off x="1437625" y="161667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23" name="object 2623"/>
            <p:cNvSpPr/>
            <p:nvPr/>
          </p:nvSpPr>
          <p:spPr>
            <a:xfrm>
              <a:off x="1437625" y="16166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24" name="object 2624"/>
            <p:cNvSpPr/>
            <p:nvPr/>
          </p:nvSpPr>
          <p:spPr>
            <a:xfrm>
              <a:off x="1437625" y="161823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25" name="object 2625"/>
            <p:cNvSpPr/>
            <p:nvPr/>
          </p:nvSpPr>
          <p:spPr>
            <a:xfrm>
              <a:off x="1437625" y="161823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26" name="object 2626"/>
            <p:cNvSpPr/>
            <p:nvPr/>
          </p:nvSpPr>
          <p:spPr>
            <a:xfrm>
              <a:off x="1437737" y="172306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27" name="object 2627"/>
            <p:cNvSpPr/>
            <p:nvPr/>
          </p:nvSpPr>
          <p:spPr>
            <a:xfrm>
              <a:off x="1437737" y="17230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28" name="object 2628"/>
            <p:cNvSpPr/>
            <p:nvPr/>
          </p:nvSpPr>
          <p:spPr>
            <a:xfrm>
              <a:off x="1437737" y="176888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29" name="object 2629"/>
            <p:cNvSpPr/>
            <p:nvPr/>
          </p:nvSpPr>
          <p:spPr>
            <a:xfrm>
              <a:off x="1437737" y="176888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30" name="object 2630"/>
            <p:cNvSpPr/>
            <p:nvPr/>
          </p:nvSpPr>
          <p:spPr>
            <a:xfrm>
              <a:off x="1437849" y="174731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31" name="object 2631"/>
            <p:cNvSpPr/>
            <p:nvPr/>
          </p:nvSpPr>
          <p:spPr>
            <a:xfrm>
              <a:off x="1437849" y="17473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32" name="object 2632"/>
            <p:cNvSpPr/>
            <p:nvPr/>
          </p:nvSpPr>
          <p:spPr>
            <a:xfrm>
              <a:off x="1437961" y="169020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33" name="object 2633"/>
            <p:cNvSpPr/>
            <p:nvPr/>
          </p:nvSpPr>
          <p:spPr>
            <a:xfrm>
              <a:off x="1437961" y="169020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634" name="object 2634"/>
            <p:cNvSpPr/>
            <p:nvPr/>
          </p:nvSpPr>
          <p:spPr>
            <a:xfrm>
              <a:off x="1437961" y="16976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635" name="object 2635"/>
            <p:cNvSpPr/>
            <p:nvPr/>
          </p:nvSpPr>
          <p:spPr>
            <a:xfrm>
              <a:off x="1437961" y="16976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36" name="object 2636"/>
            <p:cNvSpPr/>
            <p:nvPr/>
          </p:nvSpPr>
          <p:spPr>
            <a:xfrm>
              <a:off x="1438073" y="162181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37" name="object 2637"/>
            <p:cNvSpPr/>
            <p:nvPr/>
          </p:nvSpPr>
          <p:spPr>
            <a:xfrm>
              <a:off x="1438073" y="162181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638" name="object 2638"/>
            <p:cNvSpPr/>
            <p:nvPr/>
          </p:nvSpPr>
          <p:spPr>
            <a:xfrm>
              <a:off x="1438184" y="16257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39" name="object 2639"/>
            <p:cNvSpPr/>
            <p:nvPr/>
          </p:nvSpPr>
          <p:spPr>
            <a:xfrm>
              <a:off x="1438184" y="16257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40" name="object 2640"/>
            <p:cNvSpPr/>
            <p:nvPr/>
          </p:nvSpPr>
          <p:spPr>
            <a:xfrm>
              <a:off x="1438184" y="17002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641" name="object 2641"/>
            <p:cNvSpPr/>
            <p:nvPr/>
          </p:nvSpPr>
          <p:spPr>
            <a:xfrm>
              <a:off x="1438184" y="17002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42" name="object 2642"/>
            <p:cNvSpPr/>
            <p:nvPr/>
          </p:nvSpPr>
          <p:spPr>
            <a:xfrm>
              <a:off x="1438296" y="18278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43" name="object 2643"/>
            <p:cNvSpPr/>
            <p:nvPr/>
          </p:nvSpPr>
          <p:spPr>
            <a:xfrm>
              <a:off x="1438296" y="182789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644" name="object 2644"/>
            <p:cNvSpPr/>
            <p:nvPr/>
          </p:nvSpPr>
          <p:spPr>
            <a:xfrm>
              <a:off x="1438408" y="187226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45" name="object 2645"/>
            <p:cNvSpPr/>
            <p:nvPr/>
          </p:nvSpPr>
          <p:spPr>
            <a:xfrm>
              <a:off x="1438408" y="18722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46" name="object 2646"/>
            <p:cNvSpPr/>
            <p:nvPr/>
          </p:nvSpPr>
          <p:spPr>
            <a:xfrm>
              <a:off x="1438408" y="19047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647" name="object 2647"/>
            <p:cNvSpPr/>
            <p:nvPr/>
          </p:nvSpPr>
          <p:spPr>
            <a:xfrm>
              <a:off x="1438408" y="190478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48" name="object 2648"/>
            <p:cNvSpPr/>
            <p:nvPr/>
          </p:nvSpPr>
          <p:spPr>
            <a:xfrm>
              <a:off x="1438520" y="19413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49" name="object 2649"/>
            <p:cNvSpPr/>
            <p:nvPr/>
          </p:nvSpPr>
          <p:spPr>
            <a:xfrm>
              <a:off x="1438520" y="19413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50" name="object 2650"/>
            <p:cNvSpPr/>
            <p:nvPr/>
          </p:nvSpPr>
          <p:spPr>
            <a:xfrm>
              <a:off x="1438631" y="191719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51" name="object 2651"/>
            <p:cNvSpPr/>
            <p:nvPr/>
          </p:nvSpPr>
          <p:spPr>
            <a:xfrm>
              <a:off x="1438631" y="191719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52" name="object 2652"/>
            <p:cNvSpPr/>
            <p:nvPr/>
          </p:nvSpPr>
          <p:spPr>
            <a:xfrm>
              <a:off x="1438631" y="18667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653" name="object 2653"/>
            <p:cNvSpPr/>
            <p:nvPr/>
          </p:nvSpPr>
          <p:spPr>
            <a:xfrm>
              <a:off x="1438631" y="186678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54" name="object 2654"/>
            <p:cNvSpPr/>
            <p:nvPr/>
          </p:nvSpPr>
          <p:spPr>
            <a:xfrm>
              <a:off x="1438743" y="18001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55" name="object 2655"/>
            <p:cNvSpPr/>
            <p:nvPr/>
          </p:nvSpPr>
          <p:spPr>
            <a:xfrm>
              <a:off x="1438743" y="18001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656" name="object 2656"/>
            <p:cNvSpPr/>
            <p:nvPr/>
          </p:nvSpPr>
          <p:spPr>
            <a:xfrm>
              <a:off x="1438743" y="178352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657" name="object 2657"/>
            <p:cNvSpPr/>
            <p:nvPr/>
          </p:nvSpPr>
          <p:spPr>
            <a:xfrm>
              <a:off x="1438743" y="17835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58" name="object 2658"/>
            <p:cNvSpPr/>
            <p:nvPr/>
          </p:nvSpPr>
          <p:spPr>
            <a:xfrm>
              <a:off x="1438855" y="173323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59" name="object 2659"/>
            <p:cNvSpPr/>
            <p:nvPr/>
          </p:nvSpPr>
          <p:spPr>
            <a:xfrm>
              <a:off x="1438855" y="173323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660" name="object 2660"/>
            <p:cNvSpPr/>
            <p:nvPr/>
          </p:nvSpPr>
          <p:spPr>
            <a:xfrm>
              <a:off x="1438855" y="16415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61" name="object 2661"/>
            <p:cNvSpPr/>
            <p:nvPr/>
          </p:nvSpPr>
          <p:spPr>
            <a:xfrm>
              <a:off x="1438855" y="164159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62" name="object 2662"/>
            <p:cNvSpPr/>
            <p:nvPr/>
          </p:nvSpPr>
          <p:spPr>
            <a:xfrm>
              <a:off x="1438967" y="170205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63" name="object 2663"/>
            <p:cNvSpPr/>
            <p:nvPr/>
          </p:nvSpPr>
          <p:spPr>
            <a:xfrm>
              <a:off x="1438967" y="170205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64" name="object 2664"/>
            <p:cNvSpPr/>
            <p:nvPr/>
          </p:nvSpPr>
          <p:spPr>
            <a:xfrm>
              <a:off x="1438967" y="176497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65" name="object 2665"/>
            <p:cNvSpPr/>
            <p:nvPr/>
          </p:nvSpPr>
          <p:spPr>
            <a:xfrm>
              <a:off x="1438967" y="176497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66" name="object 2666"/>
            <p:cNvSpPr/>
            <p:nvPr/>
          </p:nvSpPr>
          <p:spPr>
            <a:xfrm>
              <a:off x="1439078" y="181917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67" name="object 2667"/>
            <p:cNvSpPr/>
            <p:nvPr/>
          </p:nvSpPr>
          <p:spPr>
            <a:xfrm>
              <a:off x="1439078" y="18191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68" name="object 2668"/>
            <p:cNvSpPr/>
            <p:nvPr/>
          </p:nvSpPr>
          <p:spPr>
            <a:xfrm>
              <a:off x="1439078" y="18185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69" name="object 2669"/>
            <p:cNvSpPr/>
            <p:nvPr/>
          </p:nvSpPr>
          <p:spPr>
            <a:xfrm>
              <a:off x="1439078" y="18185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70" name="object 2670"/>
            <p:cNvSpPr/>
            <p:nvPr/>
          </p:nvSpPr>
          <p:spPr>
            <a:xfrm>
              <a:off x="1439190" y="17634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671" name="object 2671"/>
            <p:cNvSpPr/>
            <p:nvPr/>
          </p:nvSpPr>
          <p:spPr>
            <a:xfrm>
              <a:off x="1439190" y="17634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72" name="object 2672"/>
            <p:cNvSpPr/>
            <p:nvPr/>
          </p:nvSpPr>
          <p:spPr>
            <a:xfrm>
              <a:off x="1439302" y="167959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73" name="object 2673"/>
            <p:cNvSpPr/>
            <p:nvPr/>
          </p:nvSpPr>
          <p:spPr>
            <a:xfrm>
              <a:off x="1439302" y="167959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674" name="object 2674"/>
            <p:cNvSpPr/>
            <p:nvPr/>
          </p:nvSpPr>
          <p:spPr>
            <a:xfrm>
              <a:off x="1439302" y="156324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675" name="object 2675"/>
            <p:cNvSpPr/>
            <p:nvPr/>
          </p:nvSpPr>
          <p:spPr>
            <a:xfrm>
              <a:off x="1439302" y="156324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76" name="object 2676"/>
            <p:cNvSpPr/>
            <p:nvPr/>
          </p:nvSpPr>
          <p:spPr>
            <a:xfrm>
              <a:off x="1439414" y="15560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77" name="object 2677"/>
            <p:cNvSpPr/>
            <p:nvPr/>
          </p:nvSpPr>
          <p:spPr>
            <a:xfrm>
              <a:off x="1439414" y="15560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78" name="object 2678"/>
            <p:cNvSpPr/>
            <p:nvPr/>
          </p:nvSpPr>
          <p:spPr>
            <a:xfrm>
              <a:off x="1439414" y="15745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679" name="object 2679"/>
            <p:cNvSpPr/>
            <p:nvPr/>
          </p:nvSpPr>
          <p:spPr>
            <a:xfrm>
              <a:off x="1439414" y="157453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80" name="object 2680"/>
            <p:cNvSpPr/>
            <p:nvPr/>
          </p:nvSpPr>
          <p:spPr>
            <a:xfrm>
              <a:off x="1439525" y="151753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81" name="object 2681"/>
            <p:cNvSpPr/>
            <p:nvPr/>
          </p:nvSpPr>
          <p:spPr>
            <a:xfrm>
              <a:off x="1439525" y="151753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82" name="object 2682"/>
            <p:cNvSpPr/>
            <p:nvPr/>
          </p:nvSpPr>
          <p:spPr>
            <a:xfrm>
              <a:off x="1439525" y="14474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83" name="object 2683"/>
            <p:cNvSpPr/>
            <p:nvPr/>
          </p:nvSpPr>
          <p:spPr>
            <a:xfrm>
              <a:off x="1439525" y="144746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684" name="object 2684"/>
            <p:cNvSpPr/>
            <p:nvPr/>
          </p:nvSpPr>
          <p:spPr>
            <a:xfrm>
              <a:off x="1439637" y="15230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85" name="object 2685"/>
            <p:cNvSpPr/>
            <p:nvPr/>
          </p:nvSpPr>
          <p:spPr>
            <a:xfrm>
              <a:off x="1439637" y="15230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86" name="object 2686"/>
            <p:cNvSpPr/>
            <p:nvPr/>
          </p:nvSpPr>
          <p:spPr>
            <a:xfrm>
              <a:off x="1439749" y="157453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687" name="object 2687"/>
            <p:cNvSpPr/>
            <p:nvPr/>
          </p:nvSpPr>
          <p:spPr>
            <a:xfrm>
              <a:off x="1439749" y="157453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88" name="object 2688"/>
            <p:cNvSpPr/>
            <p:nvPr/>
          </p:nvSpPr>
          <p:spPr>
            <a:xfrm>
              <a:off x="1439861" y="154939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89" name="object 2689"/>
            <p:cNvSpPr/>
            <p:nvPr/>
          </p:nvSpPr>
          <p:spPr>
            <a:xfrm>
              <a:off x="1439861" y="15493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690" name="object 2690"/>
            <p:cNvSpPr/>
            <p:nvPr/>
          </p:nvSpPr>
          <p:spPr>
            <a:xfrm>
              <a:off x="1439861" y="162259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691" name="object 2691"/>
            <p:cNvSpPr/>
            <p:nvPr/>
          </p:nvSpPr>
          <p:spPr>
            <a:xfrm>
              <a:off x="1439861" y="16225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92" name="object 2692"/>
            <p:cNvSpPr/>
            <p:nvPr/>
          </p:nvSpPr>
          <p:spPr>
            <a:xfrm>
              <a:off x="1439972" y="172463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693" name="object 2693"/>
            <p:cNvSpPr/>
            <p:nvPr/>
          </p:nvSpPr>
          <p:spPr>
            <a:xfrm>
              <a:off x="1439972" y="17246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694" name="object 2694"/>
            <p:cNvSpPr/>
            <p:nvPr/>
          </p:nvSpPr>
          <p:spPr>
            <a:xfrm>
              <a:off x="1439972" y="17695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695" name="object 2695"/>
            <p:cNvSpPr/>
            <p:nvPr/>
          </p:nvSpPr>
          <p:spPr>
            <a:xfrm>
              <a:off x="1439972" y="176955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696" name="object 2696"/>
            <p:cNvSpPr/>
            <p:nvPr/>
          </p:nvSpPr>
          <p:spPr>
            <a:xfrm>
              <a:off x="1440084" y="173122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697" name="object 2697"/>
            <p:cNvSpPr/>
            <p:nvPr/>
          </p:nvSpPr>
          <p:spPr>
            <a:xfrm>
              <a:off x="1440084" y="173122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698" name="object 2698"/>
            <p:cNvSpPr/>
            <p:nvPr/>
          </p:nvSpPr>
          <p:spPr>
            <a:xfrm>
              <a:off x="1440196" y="171971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699" name="object 2699"/>
            <p:cNvSpPr/>
            <p:nvPr/>
          </p:nvSpPr>
          <p:spPr>
            <a:xfrm>
              <a:off x="1440196" y="17197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00" name="object 2700"/>
            <p:cNvSpPr/>
            <p:nvPr/>
          </p:nvSpPr>
          <p:spPr>
            <a:xfrm>
              <a:off x="1440308" y="169222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01" name="object 2701"/>
            <p:cNvSpPr/>
            <p:nvPr/>
          </p:nvSpPr>
          <p:spPr>
            <a:xfrm>
              <a:off x="1440308" y="16922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02" name="object 2702"/>
            <p:cNvSpPr/>
            <p:nvPr/>
          </p:nvSpPr>
          <p:spPr>
            <a:xfrm>
              <a:off x="1440308" y="163924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703" name="object 2703"/>
            <p:cNvSpPr/>
            <p:nvPr/>
          </p:nvSpPr>
          <p:spPr>
            <a:xfrm>
              <a:off x="1440308" y="163924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04" name="object 2704"/>
            <p:cNvSpPr/>
            <p:nvPr/>
          </p:nvSpPr>
          <p:spPr>
            <a:xfrm>
              <a:off x="1440419" y="159778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05" name="object 2705"/>
            <p:cNvSpPr/>
            <p:nvPr/>
          </p:nvSpPr>
          <p:spPr>
            <a:xfrm>
              <a:off x="1440419" y="159778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06" name="object 2706"/>
            <p:cNvSpPr/>
            <p:nvPr/>
          </p:nvSpPr>
          <p:spPr>
            <a:xfrm>
              <a:off x="1440419" y="160907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07" name="object 2707"/>
            <p:cNvSpPr/>
            <p:nvPr/>
          </p:nvSpPr>
          <p:spPr>
            <a:xfrm>
              <a:off x="1440419" y="160907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08" name="object 2708"/>
            <p:cNvSpPr/>
            <p:nvPr/>
          </p:nvSpPr>
          <p:spPr>
            <a:xfrm>
              <a:off x="1440531" y="159465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09" name="object 2709"/>
            <p:cNvSpPr/>
            <p:nvPr/>
          </p:nvSpPr>
          <p:spPr>
            <a:xfrm>
              <a:off x="1440531" y="15946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10" name="object 2710"/>
            <p:cNvSpPr/>
            <p:nvPr/>
          </p:nvSpPr>
          <p:spPr>
            <a:xfrm>
              <a:off x="1440531" y="16337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711" name="object 2711"/>
            <p:cNvSpPr/>
            <p:nvPr/>
          </p:nvSpPr>
          <p:spPr>
            <a:xfrm>
              <a:off x="1440531" y="16337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12" name="object 2712"/>
            <p:cNvSpPr/>
            <p:nvPr/>
          </p:nvSpPr>
          <p:spPr>
            <a:xfrm>
              <a:off x="1440643" y="170563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13" name="object 2713"/>
            <p:cNvSpPr/>
            <p:nvPr/>
          </p:nvSpPr>
          <p:spPr>
            <a:xfrm>
              <a:off x="1440643" y="17056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14" name="object 2714"/>
            <p:cNvSpPr/>
            <p:nvPr/>
          </p:nvSpPr>
          <p:spPr>
            <a:xfrm>
              <a:off x="1440643" y="17466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715" name="object 2715"/>
            <p:cNvSpPr/>
            <p:nvPr/>
          </p:nvSpPr>
          <p:spPr>
            <a:xfrm>
              <a:off x="1440643" y="174664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16" name="object 2716"/>
            <p:cNvSpPr/>
            <p:nvPr/>
          </p:nvSpPr>
          <p:spPr>
            <a:xfrm>
              <a:off x="1440755" y="179950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17" name="object 2717"/>
            <p:cNvSpPr/>
            <p:nvPr/>
          </p:nvSpPr>
          <p:spPr>
            <a:xfrm>
              <a:off x="1440755" y="17995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18" name="object 2718"/>
            <p:cNvSpPr/>
            <p:nvPr/>
          </p:nvSpPr>
          <p:spPr>
            <a:xfrm>
              <a:off x="1440867" y="176877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19" name="object 2719"/>
            <p:cNvSpPr/>
            <p:nvPr/>
          </p:nvSpPr>
          <p:spPr>
            <a:xfrm>
              <a:off x="1440867" y="17687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720" name="object 2720"/>
            <p:cNvSpPr/>
            <p:nvPr/>
          </p:nvSpPr>
          <p:spPr>
            <a:xfrm>
              <a:off x="1440867" y="166696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721" name="object 2721"/>
            <p:cNvSpPr/>
            <p:nvPr/>
          </p:nvSpPr>
          <p:spPr>
            <a:xfrm>
              <a:off x="1440867" y="166696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22" name="object 2722"/>
            <p:cNvSpPr/>
            <p:nvPr/>
          </p:nvSpPr>
          <p:spPr>
            <a:xfrm>
              <a:off x="1440978" y="16085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23" name="object 2723"/>
            <p:cNvSpPr/>
            <p:nvPr/>
          </p:nvSpPr>
          <p:spPr>
            <a:xfrm>
              <a:off x="1440978" y="16085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24" name="object 2724"/>
            <p:cNvSpPr/>
            <p:nvPr/>
          </p:nvSpPr>
          <p:spPr>
            <a:xfrm>
              <a:off x="1440978" y="168484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25" name="object 2725"/>
            <p:cNvSpPr/>
            <p:nvPr/>
          </p:nvSpPr>
          <p:spPr>
            <a:xfrm>
              <a:off x="1440978" y="16848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26" name="object 2726"/>
            <p:cNvSpPr/>
            <p:nvPr/>
          </p:nvSpPr>
          <p:spPr>
            <a:xfrm>
              <a:off x="1441090" y="17431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27" name="object 2727"/>
            <p:cNvSpPr/>
            <p:nvPr/>
          </p:nvSpPr>
          <p:spPr>
            <a:xfrm>
              <a:off x="1441090" y="17431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28" name="object 2728"/>
            <p:cNvSpPr/>
            <p:nvPr/>
          </p:nvSpPr>
          <p:spPr>
            <a:xfrm>
              <a:off x="1441090" y="178598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29" name="object 2729"/>
            <p:cNvSpPr/>
            <p:nvPr/>
          </p:nvSpPr>
          <p:spPr>
            <a:xfrm>
              <a:off x="1441090" y="178598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30" name="object 2730"/>
            <p:cNvSpPr/>
            <p:nvPr/>
          </p:nvSpPr>
          <p:spPr>
            <a:xfrm>
              <a:off x="1441202" y="183683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31" name="object 2731"/>
            <p:cNvSpPr/>
            <p:nvPr/>
          </p:nvSpPr>
          <p:spPr>
            <a:xfrm>
              <a:off x="1441202" y="183683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32" name="object 2732"/>
            <p:cNvSpPr/>
            <p:nvPr/>
          </p:nvSpPr>
          <p:spPr>
            <a:xfrm>
              <a:off x="1441314" y="18087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733" name="object 2733"/>
            <p:cNvSpPr/>
            <p:nvPr/>
          </p:nvSpPr>
          <p:spPr>
            <a:xfrm>
              <a:off x="1441314" y="18087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34" name="object 2734"/>
            <p:cNvSpPr/>
            <p:nvPr/>
          </p:nvSpPr>
          <p:spPr>
            <a:xfrm>
              <a:off x="1441425" y="183370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35" name="object 2735"/>
            <p:cNvSpPr/>
            <p:nvPr/>
          </p:nvSpPr>
          <p:spPr>
            <a:xfrm>
              <a:off x="1441425" y="183370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736" name="object 2736"/>
            <p:cNvSpPr/>
            <p:nvPr/>
          </p:nvSpPr>
          <p:spPr>
            <a:xfrm>
              <a:off x="1441425" y="18027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737" name="object 2737"/>
            <p:cNvSpPr/>
            <p:nvPr/>
          </p:nvSpPr>
          <p:spPr>
            <a:xfrm>
              <a:off x="1441425" y="18027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38" name="object 2738"/>
            <p:cNvSpPr/>
            <p:nvPr/>
          </p:nvSpPr>
          <p:spPr>
            <a:xfrm>
              <a:off x="1441537" y="17194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39" name="object 2739"/>
            <p:cNvSpPr/>
            <p:nvPr/>
          </p:nvSpPr>
          <p:spPr>
            <a:xfrm>
              <a:off x="1441537" y="17194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40" name="object 2740"/>
            <p:cNvSpPr/>
            <p:nvPr/>
          </p:nvSpPr>
          <p:spPr>
            <a:xfrm>
              <a:off x="1441537" y="16786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41" name="object 2741"/>
            <p:cNvSpPr/>
            <p:nvPr/>
          </p:nvSpPr>
          <p:spPr>
            <a:xfrm>
              <a:off x="1441537" y="167869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42" name="object 2742"/>
            <p:cNvSpPr/>
            <p:nvPr/>
          </p:nvSpPr>
          <p:spPr>
            <a:xfrm>
              <a:off x="1441649" y="16379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43" name="object 2743"/>
            <p:cNvSpPr/>
            <p:nvPr/>
          </p:nvSpPr>
          <p:spPr>
            <a:xfrm>
              <a:off x="1441649" y="16379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44" name="object 2744"/>
            <p:cNvSpPr/>
            <p:nvPr/>
          </p:nvSpPr>
          <p:spPr>
            <a:xfrm>
              <a:off x="1441649" y="162996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45" name="object 2745"/>
            <p:cNvSpPr/>
            <p:nvPr/>
          </p:nvSpPr>
          <p:spPr>
            <a:xfrm>
              <a:off x="1441649" y="162996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46" name="object 2746"/>
            <p:cNvSpPr/>
            <p:nvPr/>
          </p:nvSpPr>
          <p:spPr>
            <a:xfrm>
              <a:off x="1441761" y="163466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47" name="object 2747"/>
            <p:cNvSpPr/>
            <p:nvPr/>
          </p:nvSpPr>
          <p:spPr>
            <a:xfrm>
              <a:off x="1441761" y="163466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48" name="object 2748"/>
            <p:cNvSpPr/>
            <p:nvPr/>
          </p:nvSpPr>
          <p:spPr>
            <a:xfrm>
              <a:off x="1441872" y="16669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49" name="object 2749"/>
            <p:cNvSpPr/>
            <p:nvPr/>
          </p:nvSpPr>
          <p:spPr>
            <a:xfrm>
              <a:off x="1441872" y="16669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50" name="object 2750"/>
            <p:cNvSpPr/>
            <p:nvPr/>
          </p:nvSpPr>
          <p:spPr>
            <a:xfrm>
              <a:off x="1441984" y="176464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51" name="object 2751"/>
            <p:cNvSpPr/>
            <p:nvPr/>
          </p:nvSpPr>
          <p:spPr>
            <a:xfrm>
              <a:off x="1441984" y="17646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752" name="object 2752"/>
            <p:cNvSpPr/>
            <p:nvPr/>
          </p:nvSpPr>
          <p:spPr>
            <a:xfrm>
              <a:off x="1441984" y="18528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53" name="object 2753"/>
            <p:cNvSpPr/>
            <p:nvPr/>
          </p:nvSpPr>
          <p:spPr>
            <a:xfrm>
              <a:off x="1441984" y="18528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754" name="object 2754"/>
            <p:cNvSpPr/>
            <p:nvPr/>
          </p:nvSpPr>
          <p:spPr>
            <a:xfrm>
              <a:off x="1442096" y="189059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55" name="object 2755"/>
            <p:cNvSpPr/>
            <p:nvPr/>
          </p:nvSpPr>
          <p:spPr>
            <a:xfrm>
              <a:off x="1442096" y="18905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56" name="object 2756"/>
            <p:cNvSpPr/>
            <p:nvPr/>
          </p:nvSpPr>
          <p:spPr>
            <a:xfrm>
              <a:off x="1442096" y="190109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757" name="object 2757"/>
            <p:cNvSpPr/>
            <p:nvPr/>
          </p:nvSpPr>
          <p:spPr>
            <a:xfrm>
              <a:off x="1442096" y="190109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58" name="object 2758"/>
            <p:cNvSpPr/>
            <p:nvPr/>
          </p:nvSpPr>
          <p:spPr>
            <a:xfrm>
              <a:off x="1442208" y="19344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59" name="object 2759"/>
            <p:cNvSpPr/>
            <p:nvPr/>
          </p:nvSpPr>
          <p:spPr>
            <a:xfrm>
              <a:off x="1442208" y="19344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60" name="object 2760"/>
            <p:cNvSpPr/>
            <p:nvPr/>
          </p:nvSpPr>
          <p:spPr>
            <a:xfrm>
              <a:off x="1442319" y="194412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61" name="object 2761"/>
            <p:cNvSpPr/>
            <p:nvPr/>
          </p:nvSpPr>
          <p:spPr>
            <a:xfrm>
              <a:off x="1442319" y="19441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62" name="object 2762"/>
            <p:cNvSpPr/>
            <p:nvPr/>
          </p:nvSpPr>
          <p:spPr>
            <a:xfrm>
              <a:off x="1442319" y="19549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763" name="object 2763"/>
            <p:cNvSpPr/>
            <p:nvPr/>
          </p:nvSpPr>
          <p:spPr>
            <a:xfrm>
              <a:off x="1442319" y="19549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64" name="object 2764"/>
            <p:cNvSpPr/>
            <p:nvPr/>
          </p:nvSpPr>
          <p:spPr>
            <a:xfrm>
              <a:off x="1442431" y="19916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65" name="object 2765"/>
            <p:cNvSpPr/>
            <p:nvPr/>
          </p:nvSpPr>
          <p:spPr>
            <a:xfrm>
              <a:off x="1442431" y="19916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66" name="object 2766"/>
            <p:cNvSpPr/>
            <p:nvPr/>
          </p:nvSpPr>
          <p:spPr>
            <a:xfrm>
              <a:off x="1442431" y="201196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767" name="object 2767"/>
            <p:cNvSpPr/>
            <p:nvPr/>
          </p:nvSpPr>
          <p:spPr>
            <a:xfrm>
              <a:off x="1442431" y="201196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768" name="object 2768"/>
            <p:cNvSpPr/>
            <p:nvPr/>
          </p:nvSpPr>
          <p:spPr>
            <a:xfrm>
              <a:off x="1442543" y="199207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69" name="object 2769"/>
            <p:cNvSpPr/>
            <p:nvPr/>
          </p:nvSpPr>
          <p:spPr>
            <a:xfrm>
              <a:off x="1442543" y="199207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70" name="object 2770"/>
            <p:cNvSpPr/>
            <p:nvPr/>
          </p:nvSpPr>
          <p:spPr>
            <a:xfrm>
              <a:off x="1442543" y="19567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71" name="object 2771"/>
            <p:cNvSpPr/>
            <p:nvPr/>
          </p:nvSpPr>
          <p:spPr>
            <a:xfrm>
              <a:off x="1442543" y="195675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72" name="object 2772"/>
            <p:cNvSpPr/>
            <p:nvPr/>
          </p:nvSpPr>
          <p:spPr>
            <a:xfrm>
              <a:off x="1442655" y="195440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73" name="object 2773"/>
            <p:cNvSpPr/>
            <p:nvPr/>
          </p:nvSpPr>
          <p:spPr>
            <a:xfrm>
              <a:off x="1442655" y="19544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74" name="object 2774"/>
            <p:cNvSpPr/>
            <p:nvPr/>
          </p:nvSpPr>
          <p:spPr>
            <a:xfrm>
              <a:off x="1442766" y="198469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75" name="object 2775"/>
            <p:cNvSpPr/>
            <p:nvPr/>
          </p:nvSpPr>
          <p:spPr>
            <a:xfrm>
              <a:off x="1442766" y="19846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76" name="object 2776"/>
            <p:cNvSpPr/>
            <p:nvPr/>
          </p:nvSpPr>
          <p:spPr>
            <a:xfrm>
              <a:off x="1442766" y="201509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777" name="object 2777"/>
            <p:cNvSpPr/>
            <p:nvPr/>
          </p:nvSpPr>
          <p:spPr>
            <a:xfrm>
              <a:off x="1442766" y="20150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78" name="object 2778"/>
            <p:cNvSpPr/>
            <p:nvPr/>
          </p:nvSpPr>
          <p:spPr>
            <a:xfrm>
              <a:off x="1442878" y="19840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79" name="object 2779"/>
            <p:cNvSpPr/>
            <p:nvPr/>
          </p:nvSpPr>
          <p:spPr>
            <a:xfrm>
              <a:off x="1442878" y="19840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80" name="object 2780"/>
            <p:cNvSpPr/>
            <p:nvPr/>
          </p:nvSpPr>
          <p:spPr>
            <a:xfrm>
              <a:off x="1442878" y="195597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81" name="object 2781"/>
            <p:cNvSpPr/>
            <p:nvPr/>
          </p:nvSpPr>
          <p:spPr>
            <a:xfrm>
              <a:off x="1442878" y="195597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782" name="object 2782"/>
            <p:cNvSpPr/>
            <p:nvPr/>
          </p:nvSpPr>
          <p:spPr>
            <a:xfrm>
              <a:off x="1442990" y="18584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783" name="object 2783"/>
            <p:cNvSpPr/>
            <p:nvPr/>
          </p:nvSpPr>
          <p:spPr>
            <a:xfrm>
              <a:off x="1442990" y="18584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84" name="object 2784"/>
            <p:cNvSpPr/>
            <p:nvPr/>
          </p:nvSpPr>
          <p:spPr>
            <a:xfrm>
              <a:off x="1442990" y="17501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785" name="object 2785"/>
            <p:cNvSpPr/>
            <p:nvPr/>
          </p:nvSpPr>
          <p:spPr>
            <a:xfrm>
              <a:off x="1442990" y="175011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86" name="object 2786"/>
            <p:cNvSpPr/>
            <p:nvPr/>
          </p:nvSpPr>
          <p:spPr>
            <a:xfrm>
              <a:off x="1443213" y="148289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87" name="object 2787"/>
            <p:cNvSpPr/>
            <p:nvPr/>
          </p:nvSpPr>
          <p:spPr>
            <a:xfrm>
              <a:off x="1443213" y="14828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88" name="object 2788"/>
            <p:cNvSpPr/>
            <p:nvPr/>
          </p:nvSpPr>
          <p:spPr>
            <a:xfrm>
              <a:off x="1443213" y="14049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789" name="object 2789"/>
            <p:cNvSpPr/>
            <p:nvPr/>
          </p:nvSpPr>
          <p:spPr>
            <a:xfrm>
              <a:off x="1443213" y="140499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90" name="object 2790"/>
            <p:cNvSpPr/>
            <p:nvPr/>
          </p:nvSpPr>
          <p:spPr>
            <a:xfrm>
              <a:off x="1443325" y="13809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791" name="object 2791"/>
            <p:cNvSpPr/>
            <p:nvPr/>
          </p:nvSpPr>
          <p:spPr>
            <a:xfrm>
              <a:off x="1443325" y="13809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792" name="object 2792"/>
            <p:cNvSpPr/>
            <p:nvPr/>
          </p:nvSpPr>
          <p:spPr>
            <a:xfrm>
              <a:off x="1443325" y="14314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793" name="object 2793"/>
            <p:cNvSpPr/>
            <p:nvPr/>
          </p:nvSpPr>
          <p:spPr>
            <a:xfrm>
              <a:off x="1443325" y="14314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794" name="object 2794"/>
            <p:cNvSpPr/>
            <p:nvPr/>
          </p:nvSpPr>
          <p:spPr>
            <a:xfrm>
              <a:off x="1443437" y="158146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95" name="object 2795"/>
            <p:cNvSpPr/>
            <p:nvPr/>
          </p:nvSpPr>
          <p:spPr>
            <a:xfrm>
              <a:off x="1443437" y="15814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96" name="object 2796"/>
            <p:cNvSpPr/>
            <p:nvPr/>
          </p:nvSpPr>
          <p:spPr>
            <a:xfrm>
              <a:off x="1443549" y="19612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97" name="object 2797"/>
            <p:cNvSpPr/>
            <p:nvPr/>
          </p:nvSpPr>
          <p:spPr>
            <a:xfrm>
              <a:off x="1443549" y="19612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798" name="object 2798"/>
            <p:cNvSpPr/>
            <p:nvPr/>
          </p:nvSpPr>
          <p:spPr>
            <a:xfrm>
              <a:off x="1443661" y="209310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799" name="object 2799"/>
            <p:cNvSpPr/>
            <p:nvPr/>
          </p:nvSpPr>
          <p:spPr>
            <a:xfrm>
              <a:off x="1443661" y="20931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800" name="object 2800"/>
            <p:cNvSpPr/>
            <p:nvPr/>
          </p:nvSpPr>
          <p:spPr>
            <a:xfrm>
              <a:off x="1443661" y="21036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01" name="object 2801"/>
            <p:cNvSpPr/>
            <p:nvPr/>
          </p:nvSpPr>
          <p:spPr>
            <a:xfrm>
              <a:off x="1443661" y="21036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02" name="object 2802"/>
            <p:cNvSpPr/>
            <p:nvPr/>
          </p:nvSpPr>
          <p:spPr>
            <a:xfrm>
              <a:off x="1443772" y="208036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03" name="object 2803"/>
            <p:cNvSpPr/>
            <p:nvPr/>
          </p:nvSpPr>
          <p:spPr>
            <a:xfrm>
              <a:off x="1443772" y="208036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2804" name="object 2804"/>
            <p:cNvSpPr/>
            <p:nvPr/>
          </p:nvSpPr>
          <p:spPr>
            <a:xfrm>
              <a:off x="1443772" y="20314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805" name="object 2805"/>
            <p:cNvSpPr/>
            <p:nvPr/>
          </p:nvSpPr>
          <p:spPr>
            <a:xfrm>
              <a:off x="1443772" y="20314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06" name="object 2806"/>
            <p:cNvSpPr/>
            <p:nvPr/>
          </p:nvSpPr>
          <p:spPr>
            <a:xfrm>
              <a:off x="1443884" y="19393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07" name="object 2807"/>
            <p:cNvSpPr/>
            <p:nvPr/>
          </p:nvSpPr>
          <p:spPr>
            <a:xfrm>
              <a:off x="1443884" y="19393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08" name="object 2808"/>
            <p:cNvSpPr/>
            <p:nvPr/>
          </p:nvSpPr>
          <p:spPr>
            <a:xfrm>
              <a:off x="1443996" y="179660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09" name="object 2809"/>
            <p:cNvSpPr/>
            <p:nvPr/>
          </p:nvSpPr>
          <p:spPr>
            <a:xfrm>
              <a:off x="1443996" y="17966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10" name="object 2810"/>
            <p:cNvSpPr/>
            <p:nvPr/>
          </p:nvSpPr>
          <p:spPr>
            <a:xfrm>
              <a:off x="1443996" y="172507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11" name="object 2811"/>
            <p:cNvSpPr/>
            <p:nvPr/>
          </p:nvSpPr>
          <p:spPr>
            <a:xfrm>
              <a:off x="1443996" y="172507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812" name="object 2812"/>
            <p:cNvSpPr/>
            <p:nvPr/>
          </p:nvSpPr>
          <p:spPr>
            <a:xfrm>
              <a:off x="1444108" y="164405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813" name="object 2813"/>
            <p:cNvSpPr/>
            <p:nvPr/>
          </p:nvSpPr>
          <p:spPr>
            <a:xfrm>
              <a:off x="1444108" y="16440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14" name="object 2814"/>
            <p:cNvSpPr/>
            <p:nvPr/>
          </p:nvSpPr>
          <p:spPr>
            <a:xfrm>
              <a:off x="1444108" y="153922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15" name="object 2815"/>
            <p:cNvSpPr/>
            <p:nvPr/>
          </p:nvSpPr>
          <p:spPr>
            <a:xfrm>
              <a:off x="1444108" y="15392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16" name="object 2816"/>
            <p:cNvSpPr/>
            <p:nvPr/>
          </p:nvSpPr>
          <p:spPr>
            <a:xfrm>
              <a:off x="1444219" y="159498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17" name="object 2817"/>
            <p:cNvSpPr/>
            <p:nvPr/>
          </p:nvSpPr>
          <p:spPr>
            <a:xfrm>
              <a:off x="1444219" y="15949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818" name="object 2818"/>
            <p:cNvSpPr/>
            <p:nvPr/>
          </p:nvSpPr>
          <p:spPr>
            <a:xfrm>
              <a:off x="1444219" y="162192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819" name="object 2819"/>
            <p:cNvSpPr/>
            <p:nvPr/>
          </p:nvSpPr>
          <p:spPr>
            <a:xfrm>
              <a:off x="1444219" y="162192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820" name="object 2820"/>
            <p:cNvSpPr/>
            <p:nvPr/>
          </p:nvSpPr>
          <p:spPr>
            <a:xfrm>
              <a:off x="1444331" y="17331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821" name="object 2821"/>
            <p:cNvSpPr/>
            <p:nvPr/>
          </p:nvSpPr>
          <p:spPr>
            <a:xfrm>
              <a:off x="1444331" y="173312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22" name="object 2822"/>
            <p:cNvSpPr/>
            <p:nvPr/>
          </p:nvSpPr>
          <p:spPr>
            <a:xfrm>
              <a:off x="1444443" y="17781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23" name="object 2823"/>
            <p:cNvSpPr/>
            <p:nvPr/>
          </p:nvSpPr>
          <p:spPr>
            <a:xfrm>
              <a:off x="1444443" y="17781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24" name="object 2824"/>
            <p:cNvSpPr/>
            <p:nvPr/>
          </p:nvSpPr>
          <p:spPr>
            <a:xfrm>
              <a:off x="1444555" y="187595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25" name="object 2825"/>
            <p:cNvSpPr/>
            <p:nvPr/>
          </p:nvSpPr>
          <p:spPr>
            <a:xfrm>
              <a:off x="1444555" y="187595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26" name="object 2826"/>
            <p:cNvSpPr/>
            <p:nvPr/>
          </p:nvSpPr>
          <p:spPr>
            <a:xfrm>
              <a:off x="1444555" y="19466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827" name="object 2827"/>
            <p:cNvSpPr/>
            <p:nvPr/>
          </p:nvSpPr>
          <p:spPr>
            <a:xfrm>
              <a:off x="1444555" y="194669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28" name="object 2828"/>
            <p:cNvSpPr/>
            <p:nvPr/>
          </p:nvSpPr>
          <p:spPr>
            <a:xfrm>
              <a:off x="1444666" y="18726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829" name="object 2829"/>
            <p:cNvSpPr/>
            <p:nvPr/>
          </p:nvSpPr>
          <p:spPr>
            <a:xfrm>
              <a:off x="1444666" y="187260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30" name="object 2830"/>
            <p:cNvSpPr/>
            <p:nvPr/>
          </p:nvSpPr>
          <p:spPr>
            <a:xfrm>
              <a:off x="1444778" y="181649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31" name="object 2831"/>
            <p:cNvSpPr/>
            <p:nvPr/>
          </p:nvSpPr>
          <p:spPr>
            <a:xfrm>
              <a:off x="1444778" y="181649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32" name="object 2832"/>
            <p:cNvSpPr/>
            <p:nvPr/>
          </p:nvSpPr>
          <p:spPr>
            <a:xfrm>
              <a:off x="1444890" y="189338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33" name="object 2833"/>
            <p:cNvSpPr/>
            <p:nvPr/>
          </p:nvSpPr>
          <p:spPr>
            <a:xfrm>
              <a:off x="1444890" y="18933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34" name="object 2834"/>
            <p:cNvSpPr/>
            <p:nvPr/>
          </p:nvSpPr>
          <p:spPr>
            <a:xfrm>
              <a:off x="1444890" y="190881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35" name="object 2835"/>
            <p:cNvSpPr/>
            <p:nvPr/>
          </p:nvSpPr>
          <p:spPr>
            <a:xfrm>
              <a:off x="1444890" y="190881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36" name="object 2836"/>
            <p:cNvSpPr/>
            <p:nvPr/>
          </p:nvSpPr>
          <p:spPr>
            <a:xfrm>
              <a:off x="1445002" y="18672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37" name="object 2837"/>
            <p:cNvSpPr/>
            <p:nvPr/>
          </p:nvSpPr>
          <p:spPr>
            <a:xfrm>
              <a:off x="1445002" y="18672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38" name="object 2838"/>
            <p:cNvSpPr/>
            <p:nvPr/>
          </p:nvSpPr>
          <p:spPr>
            <a:xfrm>
              <a:off x="1445002" y="16567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839" name="object 2839"/>
            <p:cNvSpPr/>
            <p:nvPr/>
          </p:nvSpPr>
          <p:spPr>
            <a:xfrm>
              <a:off x="1445002" y="165679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40" name="object 2840"/>
            <p:cNvSpPr/>
            <p:nvPr/>
          </p:nvSpPr>
          <p:spPr>
            <a:xfrm>
              <a:off x="1445113" y="143416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41" name="object 2841"/>
            <p:cNvSpPr/>
            <p:nvPr/>
          </p:nvSpPr>
          <p:spPr>
            <a:xfrm>
              <a:off x="1445113" y="143416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842" name="object 2842"/>
            <p:cNvSpPr/>
            <p:nvPr/>
          </p:nvSpPr>
          <p:spPr>
            <a:xfrm>
              <a:off x="1445113" y="14638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843" name="object 2843"/>
            <p:cNvSpPr/>
            <p:nvPr/>
          </p:nvSpPr>
          <p:spPr>
            <a:xfrm>
              <a:off x="1445113" y="146389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44" name="object 2844"/>
            <p:cNvSpPr/>
            <p:nvPr/>
          </p:nvSpPr>
          <p:spPr>
            <a:xfrm>
              <a:off x="1445225" y="15753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45" name="object 2845"/>
            <p:cNvSpPr/>
            <p:nvPr/>
          </p:nvSpPr>
          <p:spPr>
            <a:xfrm>
              <a:off x="1445225" y="15753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846" name="object 2846"/>
            <p:cNvSpPr/>
            <p:nvPr/>
          </p:nvSpPr>
          <p:spPr>
            <a:xfrm>
              <a:off x="1445337" y="164136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47" name="object 2847"/>
            <p:cNvSpPr/>
            <p:nvPr/>
          </p:nvSpPr>
          <p:spPr>
            <a:xfrm>
              <a:off x="1445337" y="16413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48" name="object 2848"/>
            <p:cNvSpPr/>
            <p:nvPr/>
          </p:nvSpPr>
          <p:spPr>
            <a:xfrm>
              <a:off x="1445337" y="16648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49" name="object 2849"/>
            <p:cNvSpPr/>
            <p:nvPr/>
          </p:nvSpPr>
          <p:spPr>
            <a:xfrm>
              <a:off x="1445337" y="16648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50" name="object 2850"/>
            <p:cNvSpPr/>
            <p:nvPr/>
          </p:nvSpPr>
          <p:spPr>
            <a:xfrm>
              <a:off x="1445449" y="16417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51" name="object 2851"/>
            <p:cNvSpPr/>
            <p:nvPr/>
          </p:nvSpPr>
          <p:spPr>
            <a:xfrm>
              <a:off x="1445449" y="16417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52" name="object 2852"/>
            <p:cNvSpPr/>
            <p:nvPr/>
          </p:nvSpPr>
          <p:spPr>
            <a:xfrm>
              <a:off x="1445449" y="15801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853" name="object 2853"/>
            <p:cNvSpPr/>
            <p:nvPr/>
          </p:nvSpPr>
          <p:spPr>
            <a:xfrm>
              <a:off x="1445449" y="158012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54" name="object 2854"/>
            <p:cNvSpPr/>
            <p:nvPr/>
          </p:nvSpPr>
          <p:spPr>
            <a:xfrm>
              <a:off x="1445672" y="156302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55" name="object 2855"/>
            <p:cNvSpPr/>
            <p:nvPr/>
          </p:nvSpPr>
          <p:spPr>
            <a:xfrm>
              <a:off x="1445672" y="15630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56" name="object 2856"/>
            <p:cNvSpPr/>
            <p:nvPr/>
          </p:nvSpPr>
          <p:spPr>
            <a:xfrm>
              <a:off x="1445672" y="15696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857" name="object 2857"/>
            <p:cNvSpPr/>
            <p:nvPr/>
          </p:nvSpPr>
          <p:spPr>
            <a:xfrm>
              <a:off x="1445672" y="156961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58" name="object 2858"/>
            <p:cNvSpPr/>
            <p:nvPr/>
          </p:nvSpPr>
          <p:spPr>
            <a:xfrm>
              <a:off x="1445784" y="143047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59" name="object 2859"/>
            <p:cNvSpPr/>
            <p:nvPr/>
          </p:nvSpPr>
          <p:spPr>
            <a:xfrm>
              <a:off x="1445784" y="14304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60" name="object 2860"/>
            <p:cNvSpPr/>
            <p:nvPr/>
          </p:nvSpPr>
          <p:spPr>
            <a:xfrm>
              <a:off x="1445784" y="13559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861" name="object 2861"/>
            <p:cNvSpPr/>
            <p:nvPr/>
          </p:nvSpPr>
          <p:spPr>
            <a:xfrm>
              <a:off x="1445784" y="13559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62" name="object 2862"/>
            <p:cNvSpPr/>
            <p:nvPr/>
          </p:nvSpPr>
          <p:spPr>
            <a:xfrm>
              <a:off x="1445896" y="13312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63" name="object 2863"/>
            <p:cNvSpPr/>
            <p:nvPr/>
          </p:nvSpPr>
          <p:spPr>
            <a:xfrm>
              <a:off x="1445896" y="13312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64" name="object 2864"/>
            <p:cNvSpPr/>
            <p:nvPr/>
          </p:nvSpPr>
          <p:spPr>
            <a:xfrm>
              <a:off x="1446007" y="149161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65" name="object 2865"/>
            <p:cNvSpPr/>
            <p:nvPr/>
          </p:nvSpPr>
          <p:spPr>
            <a:xfrm>
              <a:off x="1446007" y="149161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66" name="object 2866"/>
            <p:cNvSpPr/>
            <p:nvPr/>
          </p:nvSpPr>
          <p:spPr>
            <a:xfrm>
              <a:off x="1446007" y="163332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67" name="object 2867"/>
            <p:cNvSpPr/>
            <p:nvPr/>
          </p:nvSpPr>
          <p:spPr>
            <a:xfrm>
              <a:off x="1446007" y="16333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868" name="object 2868"/>
            <p:cNvSpPr/>
            <p:nvPr/>
          </p:nvSpPr>
          <p:spPr>
            <a:xfrm>
              <a:off x="1446119" y="166707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69" name="object 2869"/>
            <p:cNvSpPr/>
            <p:nvPr/>
          </p:nvSpPr>
          <p:spPr>
            <a:xfrm>
              <a:off x="1446119" y="16670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870" name="object 2870"/>
            <p:cNvSpPr/>
            <p:nvPr/>
          </p:nvSpPr>
          <p:spPr>
            <a:xfrm>
              <a:off x="1446119" y="158403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871" name="object 2871"/>
            <p:cNvSpPr/>
            <p:nvPr/>
          </p:nvSpPr>
          <p:spPr>
            <a:xfrm>
              <a:off x="1446119" y="158403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72" name="object 2872"/>
            <p:cNvSpPr/>
            <p:nvPr/>
          </p:nvSpPr>
          <p:spPr>
            <a:xfrm>
              <a:off x="1446231" y="159968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873" name="object 2873"/>
            <p:cNvSpPr/>
            <p:nvPr/>
          </p:nvSpPr>
          <p:spPr>
            <a:xfrm>
              <a:off x="1446231" y="159968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874" name="object 2874"/>
            <p:cNvSpPr/>
            <p:nvPr/>
          </p:nvSpPr>
          <p:spPr>
            <a:xfrm>
              <a:off x="1446343" y="17033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75" name="object 2875"/>
            <p:cNvSpPr/>
            <p:nvPr/>
          </p:nvSpPr>
          <p:spPr>
            <a:xfrm>
              <a:off x="1446343" y="17033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76" name="object 2876"/>
            <p:cNvSpPr/>
            <p:nvPr/>
          </p:nvSpPr>
          <p:spPr>
            <a:xfrm>
              <a:off x="1446455" y="176866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77" name="object 2877"/>
            <p:cNvSpPr/>
            <p:nvPr/>
          </p:nvSpPr>
          <p:spPr>
            <a:xfrm>
              <a:off x="1446455" y="176866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78" name="object 2878"/>
            <p:cNvSpPr/>
            <p:nvPr/>
          </p:nvSpPr>
          <p:spPr>
            <a:xfrm>
              <a:off x="1446455" y="177503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879" name="object 2879"/>
            <p:cNvSpPr/>
            <p:nvPr/>
          </p:nvSpPr>
          <p:spPr>
            <a:xfrm>
              <a:off x="1446455" y="177503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880" name="object 2880"/>
            <p:cNvSpPr/>
            <p:nvPr/>
          </p:nvSpPr>
          <p:spPr>
            <a:xfrm>
              <a:off x="1446566" y="177794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881" name="object 2881"/>
            <p:cNvSpPr/>
            <p:nvPr/>
          </p:nvSpPr>
          <p:spPr>
            <a:xfrm>
              <a:off x="1446566" y="1777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82" name="object 2882"/>
            <p:cNvSpPr/>
            <p:nvPr/>
          </p:nvSpPr>
          <p:spPr>
            <a:xfrm>
              <a:off x="1446566" y="18220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883" name="object 2883"/>
            <p:cNvSpPr/>
            <p:nvPr/>
          </p:nvSpPr>
          <p:spPr>
            <a:xfrm>
              <a:off x="1446566" y="182208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884" name="object 2884"/>
            <p:cNvSpPr/>
            <p:nvPr/>
          </p:nvSpPr>
          <p:spPr>
            <a:xfrm>
              <a:off x="1446678" y="189249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885" name="object 2885"/>
            <p:cNvSpPr/>
            <p:nvPr/>
          </p:nvSpPr>
          <p:spPr>
            <a:xfrm>
              <a:off x="1446678" y="18924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86" name="object 2886"/>
            <p:cNvSpPr/>
            <p:nvPr/>
          </p:nvSpPr>
          <p:spPr>
            <a:xfrm>
              <a:off x="1446790" y="194870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887" name="object 2887"/>
            <p:cNvSpPr/>
            <p:nvPr/>
          </p:nvSpPr>
          <p:spPr>
            <a:xfrm>
              <a:off x="1446790" y="19487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88" name="object 2888"/>
            <p:cNvSpPr/>
            <p:nvPr/>
          </p:nvSpPr>
          <p:spPr>
            <a:xfrm>
              <a:off x="1446902" y="198883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89" name="object 2889"/>
            <p:cNvSpPr/>
            <p:nvPr/>
          </p:nvSpPr>
          <p:spPr>
            <a:xfrm>
              <a:off x="1446902" y="19888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890" name="object 2890"/>
            <p:cNvSpPr/>
            <p:nvPr/>
          </p:nvSpPr>
          <p:spPr>
            <a:xfrm>
              <a:off x="1446902" y="19564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891" name="object 2891"/>
            <p:cNvSpPr/>
            <p:nvPr/>
          </p:nvSpPr>
          <p:spPr>
            <a:xfrm>
              <a:off x="1446902" y="195642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92" name="object 2892"/>
            <p:cNvSpPr/>
            <p:nvPr/>
          </p:nvSpPr>
          <p:spPr>
            <a:xfrm>
              <a:off x="1447013" y="193574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893" name="object 2893"/>
            <p:cNvSpPr/>
            <p:nvPr/>
          </p:nvSpPr>
          <p:spPr>
            <a:xfrm>
              <a:off x="1447013" y="19357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894" name="object 2894"/>
            <p:cNvSpPr/>
            <p:nvPr/>
          </p:nvSpPr>
          <p:spPr>
            <a:xfrm>
              <a:off x="1447125" y="193552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895" name="object 2895"/>
            <p:cNvSpPr/>
            <p:nvPr/>
          </p:nvSpPr>
          <p:spPr>
            <a:xfrm>
              <a:off x="1447125" y="19355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896" name="object 2896"/>
            <p:cNvSpPr/>
            <p:nvPr/>
          </p:nvSpPr>
          <p:spPr>
            <a:xfrm>
              <a:off x="1447125" y="19473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897" name="object 2897"/>
            <p:cNvSpPr/>
            <p:nvPr/>
          </p:nvSpPr>
          <p:spPr>
            <a:xfrm>
              <a:off x="1447125" y="19473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898" name="object 2898"/>
            <p:cNvSpPr/>
            <p:nvPr/>
          </p:nvSpPr>
          <p:spPr>
            <a:xfrm>
              <a:off x="1447237" y="190255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899" name="object 2899"/>
            <p:cNvSpPr/>
            <p:nvPr/>
          </p:nvSpPr>
          <p:spPr>
            <a:xfrm>
              <a:off x="1447237" y="190255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00" name="object 2900"/>
            <p:cNvSpPr/>
            <p:nvPr/>
          </p:nvSpPr>
          <p:spPr>
            <a:xfrm>
              <a:off x="1447237" y="181694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01" name="object 2901"/>
            <p:cNvSpPr/>
            <p:nvPr/>
          </p:nvSpPr>
          <p:spPr>
            <a:xfrm>
              <a:off x="1447237" y="1816944"/>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02" name="object 2902"/>
            <p:cNvSpPr/>
            <p:nvPr/>
          </p:nvSpPr>
          <p:spPr>
            <a:xfrm>
              <a:off x="1447349" y="169300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03" name="object 2903"/>
            <p:cNvSpPr/>
            <p:nvPr/>
          </p:nvSpPr>
          <p:spPr>
            <a:xfrm>
              <a:off x="1447349" y="169300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04" name="object 2904"/>
            <p:cNvSpPr/>
            <p:nvPr/>
          </p:nvSpPr>
          <p:spPr>
            <a:xfrm>
              <a:off x="1447349" y="163835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05" name="object 2905"/>
            <p:cNvSpPr/>
            <p:nvPr/>
          </p:nvSpPr>
          <p:spPr>
            <a:xfrm>
              <a:off x="1447349" y="1638352"/>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06" name="object 2906"/>
            <p:cNvSpPr/>
            <p:nvPr/>
          </p:nvSpPr>
          <p:spPr>
            <a:xfrm>
              <a:off x="1447460" y="16952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07" name="object 2907"/>
            <p:cNvSpPr/>
            <p:nvPr/>
          </p:nvSpPr>
          <p:spPr>
            <a:xfrm>
              <a:off x="1447460" y="16952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08" name="object 2908"/>
            <p:cNvSpPr/>
            <p:nvPr/>
          </p:nvSpPr>
          <p:spPr>
            <a:xfrm>
              <a:off x="1447572" y="19053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09" name="object 2909"/>
            <p:cNvSpPr/>
            <p:nvPr/>
          </p:nvSpPr>
          <p:spPr>
            <a:xfrm>
              <a:off x="1447572" y="19053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10" name="object 2910"/>
            <p:cNvSpPr/>
            <p:nvPr/>
          </p:nvSpPr>
          <p:spPr>
            <a:xfrm>
              <a:off x="1447572" y="191473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911" name="object 2911"/>
            <p:cNvSpPr/>
            <p:nvPr/>
          </p:nvSpPr>
          <p:spPr>
            <a:xfrm>
              <a:off x="1447572" y="191473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12" name="object 2912"/>
            <p:cNvSpPr/>
            <p:nvPr/>
          </p:nvSpPr>
          <p:spPr>
            <a:xfrm>
              <a:off x="1447684" y="186701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13" name="object 2913"/>
            <p:cNvSpPr/>
            <p:nvPr/>
          </p:nvSpPr>
          <p:spPr>
            <a:xfrm>
              <a:off x="1447684" y="186701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14" name="object 2914"/>
            <p:cNvSpPr/>
            <p:nvPr/>
          </p:nvSpPr>
          <p:spPr>
            <a:xfrm>
              <a:off x="1447684" y="176721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15" name="object 2915"/>
            <p:cNvSpPr/>
            <p:nvPr/>
          </p:nvSpPr>
          <p:spPr>
            <a:xfrm>
              <a:off x="1447684" y="17672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916" name="object 2916"/>
            <p:cNvSpPr/>
            <p:nvPr/>
          </p:nvSpPr>
          <p:spPr>
            <a:xfrm>
              <a:off x="1447907" y="17903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17" name="object 2917"/>
            <p:cNvSpPr/>
            <p:nvPr/>
          </p:nvSpPr>
          <p:spPr>
            <a:xfrm>
              <a:off x="1447907" y="17903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18" name="object 2918"/>
            <p:cNvSpPr/>
            <p:nvPr/>
          </p:nvSpPr>
          <p:spPr>
            <a:xfrm>
              <a:off x="1447907" y="18622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19" name="object 2919"/>
            <p:cNvSpPr/>
            <p:nvPr/>
          </p:nvSpPr>
          <p:spPr>
            <a:xfrm>
              <a:off x="1447907" y="186220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920" name="object 2920"/>
            <p:cNvSpPr/>
            <p:nvPr/>
          </p:nvSpPr>
          <p:spPr>
            <a:xfrm>
              <a:off x="1448019" y="188768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21" name="object 2921"/>
            <p:cNvSpPr/>
            <p:nvPr/>
          </p:nvSpPr>
          <p:spPr>
            <a:xfrm>
              <a:off x="1448019" y="188768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22" name="object 2922"/>
            <p:cNvSpPr/>
            <p:nvPr/>
          </p:nvSpPr>
          <p:spPr>
            <a:xfrm>
              <a:off x="1448019" y="189785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23" name="object 2923"/>
            <p:cNvSpPr/>
            <p:nvPr/>
          </p:nvSpPr>
          <p:spPr>
            <a:xfrm>
              <a:off x="1448019" y="189785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24" name="object 2924"/>
            <p:cNvSpPr/>
            <p:nvPr/>
          </p:nvSpPr>
          <p:spPr>
            <a:xfrm>
              <a:off x="1448243" y="183538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25" name="object 2925"/>
            <p:cNvSpPr/>
            <p:nvPr/>
          </p:nvSpPr>
          <p:spPr>
            <a:xfrm>
              <a:off x="1448243" y="183538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26" name="object 2926"/>
            <p:cNvSpPr/>
            <p:nvPr/>
          </p:nvSpPr>
          <p:spPr>
            <a:xfrm>
              <a:off x="1448243" y="16926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927" name="object 2927"/>
            <p:cNvSpPr/>
            <p:nvPr/>
          </p:nvSpPr>
          <p:spPr>
            <a:xfrm>
              <a:off x="1448243" y="16926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28" name="object 2928"/>
            <p:cNvSpPr/>
            <p:nvPr/>
          </p:nvSpPr>
          <p:spPr>
            <a:xfrm>
              <a:off x="1448354" y="157353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29" name="object 2929"/>
            <p:cNvSpPr/>
            <p:nvPr/>
          </p:nvSpPr>
          <p:spPr>
            <a:xfrm>
              <a:off x="1448354" y="15735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30" name="object 2930"/>
            <p:cNvSpPr/>
            <p:nvPr/>
          </p:nvSpPr>
          <p:spPr>
            <a:xfrm>
              <a:off x="1448354" y="158392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931" name="object 2931"/>
            <p:cNvSpPr/>
            <p:nvPr/>
          </p:nvSpPr>
          <p:spPr>
            <a:xfrm>
              <a:off x="1448354" y="158392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32" name="object 2932"/>
            <p:cNvSpPr/>
            <p:nvPr/>
          </p:nvSpPr>
          <p:spPr>
            <a:xfrm>
              <a:off x="1448578" y="169926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33" name="object 2933"/>
            <p:cNvSpPr/>
            <p:nvPr/>
          </p:nvSpPr>
          <p:spPr>
            <a:xfrm>
              <a:off x="1448578" y="16992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34" name="object 2934"/>
            <p:cNvSpPr/>
            <p:nvPr/>
          </p:nvSpPr>
          <p:spPr>
            <a:xfrm>
              <a:off x="1448578" y="16884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935" name="object 2935"/>
            <p:cNvSpPr/>
            <p:nvPr/>
          </p:nvSpPr>
          <p:spPr>
            <a:xfrm>
              <a:off x="1448578" y="16884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36" name="object 2936"/>
            <p:cNvSpPr/>
            <p:nvPr/>
          </p:nvSpPr>
          <p:spPr>
            <a:xfrm>
              <a:off x="1448690" y="166439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37" name="object 2937"/>
            <p:cNvSpPr/>
            <p:nvPr/>
          </p:nvSpPr>
          <p:spPr>
            <a:xfrm>
              <a:off x="1448690" y="166439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38" name="object 2938"/>
            <p:cNvSpPr/>
            <p:nvPr/>
          </p:nvSpPr>
          <p:spPr>
            <a:xfrm>
              <a:off x="1448690" y="16978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2939" name="object 2939"/>
            <p:cNvSpPr/>
            <p:nvPr/>
          </p:nvSpPr>
          <p:spPr>
            <a:xfrm>
              <a:off x="1448690" y="169780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40" name="object 2940"/>
            <p:cNvSpPr/>
            <p:nvPr/>
          </p:nvSpPr>
          <p:spPr>
            <a:xfrm>
              <a:off x="1448801" y="173748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41" name="object 2941"/>
            <p:cNvSpPr/>
            <p:nvPr/>
          </p:nvSpPr>
          <p:spPr>
            <a:xfrm>
              <a:off x="1448801" y="173748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2942" name="object 2942"/>
            <p:cNvSpPr/>
            <p:nvPr/>
          </p:nvSpPr>
          <p:spPr>
            <a:xfrm>
              <a:off x="1448913" y="173267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43" name="object 2943"/>
            <p:cNvSpPr/>
            <p:nvPr/>
          </p:nvSpPr>
          <p:spPr>
            <a:xfrm>
              <a:off x="1448913" y="17326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944" name="object 2944"/>
            <p:cNvSpPr/>
            <p:nvPr/>
          </p:nvSpPr>
          <p:spPr>
            <a:xfrm>
              <a:off x="1448913" y="175078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45" name="object 2945"/>
            <p:cNvSpPr/>
            <p:nvPr/>
          </p:nvSpPr>
          <p:spPr>
            <a:xfrm>
              <a:off x="1448913" y="17507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946" name="object 2946"/>
            <p:cNvSpPr/>
            <p:nvPr/>
          </p:nvSpPr>
          <p:spPr>
            <a:xfrm>
              <a:off x="1449025" y="170987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47" name="object 2947"/>
            <p:cNvSpPr/>
            <p:nvPr/>
          </p:nvSpPr>
          <p:spPr>
            <a:xfrm>
              <a:off x="1449025" y="170987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48" name="object 2948"/>
            <p:cNvSpPr/>
            <p:nvPr/>
          </p:nvSpPr>
          <p:spPr>
            <a:xfrm>
              <a:off x="1449025" y="17059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949" name="object 2949"/>
            <p:cNvSpPr/>
            <p:nvPr/>
          </p:nvSpPr>
          <p:spPr>
            <a:xfrm>
              <a:off x="1449025" y="17059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50" name="object 2950"/>
            <p:cNvSpPr/>
            <p:nvPr/>
          </p:nvSpPr>
          <p:spPr>
            <a:xfrm>
              <a:off x="1449137" y="170607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51" name="object 2951"/>
            <p:cNvSpPr/>
            <p:nvPr/>
          </p:nvSpPr>
          <p:spPr>
            <a:xfrm>
              <a:off x="1449137" y="170607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52" name="object 2952"/>
            <p:cNvSpPr/>
            <p:nvPr/>
          </p:nvSpPr>
          <p:spPr>
            <a:xfrm>
              <a:off x="1449249" y="175570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53" name="object 2953"/>
            <p:cNvSpPr/>
            <p:nvPr/>
          </p:nvSpPr>
          <p:spPr>
            <a:xfrm>
              <a:off x="1449249" y="17557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2954" name="object 2954"/>
            <p:cNvSpPr/>
            <p:nvPr/>
          </p:nvSpPr>
          <p:spPr>
            <a:xfrm>
              <a:off x="1449249" y="181817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2955" name="object 2955"/>
            <p:cNvSpPr/>
            <p:nvPr/>
          </p:nvSpPr>
          <p:spPr>
            <a:xfrm>
              <a:off x="1449249" y="181817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56" name="object 2956"/>
            <p:cNvSpPr/>
            <p:nvPr/>
          </p:nvSpPr>
          <p:spPr>
            <a:xfrm>
              <a:off x="1449360" y="182197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57" name="object 2957"/>
            <p:cNvSpPr/>
            <p:nvPr/>
          </p:nvSpPr>
          <p:spPr>
            <a:xfrm>
              <a:off x="1449360" y="182197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58" name="object 2958"/>
            <p:cNvSpPr/>
            <p:nvPr/>
          </p:nvSpPr>
          <p:spPr>
            <a:xfrm>
              <a:off x="1449360" y="173625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959" name="object 2959"/>
            <p:cNvSpPr/>
            <p:nvPr/>
          </p:nvSpPr>
          <p:spPr>
            <a:xfrm>
              <a:off x="1449360" y="173625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60" name="object 2960"/>
            <p:cNvSpPr/>
            <p:nvPr/>
          </p:nvSpPr>
          <p:spPr>
            <a:xfrm>
              <a:off x="1449472" y="16813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961" name="object 2961"/>
            <p:cNvSpPr/>
            <p:nvPr/>
          </p:nvSpPr>
          <p:spPr>
            <a:xfrm>
              <a:off x="1449472" y="16813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62" name="object 2962"/>
            <p:cNvSpPr/>
            <p:nvPr/>
          </p:nvSpPr>
          <p:spPr>
            <a:xfrm>
              <a:off x="1449584" y="166640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63" name="object 2963"/>
            <p:cNvSpPr/>
            <p:nvPr/>
          </p:nvSpPr>
          <p:spPr>
            <a:xfrm>
              <a:off x="1449584" y="16664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2964" name="object 2964"/>
            <p:cNvSpPr/>
            <p:nvPr/>
          </p:nvSpPr>
          <p:spPr>
            <a:xfrm>
              <a:off x="1449584" y="169792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65" name="object 2965"/>
            <p:cNvSpPr/>
            <p:nvPr/>
          </p:nvSpPr>
          <p:spPr>
            <a:xfrm>
              <a:off x="1449584" y="16979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966" name="object 2966"/>
            <p:cNvSpPr/>
            <p:nvPr/>
          </p:nvSpPr>
          <p:spPr>
            <a:xfrm>
              <a:off x="1449696" y="17526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67" name="object 2967"/>
            <p:cNvSpPr/>
            <p:nvPr/>
          </p:nvSpPr>
          <p:spPr>
            <a:xfrm>
              <a:off x="1449696" y="17526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68" name="object 2968"/>
            <p:cNvSpPr/>
            <p:nvPr/>
          </p:nvSpPr>
          <p:spPr>
            <a:xfrm>
              <a:off x="1449807" y="178207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69" name="object 2969"/>
            <p:cNvSpPr/>
            <p:nvPr/>
          </p:nvSpPr>
          <p:spPr>
            <a:xfrm>
              <a:off x="1449807" y="17820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70" name="object 2970"/>
            <p:cNvSpPr/>
            <p:nvPr/>
          </p:nvSpPr>
          <p:spPr>
            <a:xfrm>
              <a:off x="1449919" y="183504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2971" name="object 2971"/>
            <p:cNvSpPr/>
            <p:nvPr/>
          </p:nvSpPr>
          <p:spPr>
            <a:xfrm>
              <a:off x="1449919" y="183504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72" name="object 2972"/>
            <p:cNvSpPr/>
            <p:nvPr/>
          </p:nvSpPr>
          <p:spPr>
            <a:xfrm>
              <a:off x="1449919" y="186410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73" name="object 2973"/>
            <p:cNvSpPr/>
            <p:nvPr/>
          </p:nvSpPr>
          <p:spPr>
            <a:xfrm>
              <a:off x="1449919" y="186410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74" name="object 2974"/>
            <p:cNvSpPr/>
            <p:nvPr/>
          </p:nvSpPr>
          <p:spPr>
            <a:xfrm>
              <a:off x="1450031" y="189864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75" name="object 2975"/>
            <p:cNvSpPr/>
            <p:nvPr/>
          </p:nvSpPr>
          <p:spPr>
            <a:xfrm>
              <a:off x="1450031" y="18986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76" name="object 2976"/>
            <p:cNvSpPr/>
            <p:nvPr/>
          </p:nvSpPr>
          <p:spPr>
            <a:xfrm>
              <a:off x="1450143" y="19551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77" name="object 2977"/>
            <p:cNvSpPr/>
            <p:nvPr/>
          </p:nvSpPr>
          <p:spPr>
            <a:xfrm>
              <a:off x="1450143" y="19551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78" name="object 2978"/>
            <p:cNvSpPr/>
            <p:nvPr/>
          </p:nvSpPr>
          <p:spPr>
            <a:xfrm>
              <a:off x="1450143" y="19815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979" name="object 2979"/>
            <p:cNvSpPr/>
            <p:nvPr/>
          </p:nvSpPr>
          <p:spPr>
            <a:xfrm>
              <a:off x="1450143" y="19815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80" name="object 2980"/>
            <p:cNvSpPr/>
            <p:nvPr/>
          </p:nvSpPr>
          <p:spPr>
            <a:xfrm>
              <a:off x="1450254" y="196022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81" name="object 2981"/>
            <p:cNvSpPr/>
            <p:nvPr/>
          </p:nvSpPr>
          <p:spPr>
            <a:xfrm>
              <a:off x="1450254" y="19602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82" name="object 2982"/>
            <p:cNvSpPr/>
            <p:nvPr/>
          </p:nvSpPr>
          <p:spPr>
            <a:xfrm>
              <a:off x="1450254" y="19138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2983" name="object 2983"/>
            <p:cNvSpPr/>
            <p:nvPr/>
          </p:nvSpPr>
          <p:spPr>
            <a:xfrm>
              <a:off x="1450254" y="191384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84" name="object 2984"/>
            <p:cNvSpPr/>
            <p:nvPr/>
          </p:nvSpPr>
          <p:spPr>
            <a:xfrm>
              <a:off x="1450366" y="183214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85" name="object 2985"/>
            <p:cNvSpPr/>
            <p:nvPr/>
          </p:nvSpPr>
          <p:spPr>
            <a:xfrm>
              <a:off x="1450366" y="18321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86" name="object 2986"/>
            <p:cNvSpPr/>
            <p:nvPr/>
          </p:nvSpPr>
          <p:spPr>
            <a:xfrm>
              <a:off x="1450478" y="18064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87" name="object 2987"/>
            <p:cNvSpPr/>
            <p:nvPr/>
          </p:nvSpPr>
          <p:spPr>
            <a:xfrm>
              <a:off x="1450478" y="18064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88" name="object 2988"/>
            <p:cNvSpPr/>
            <p:nvPr/>
          </p:nvSpPr>
          <p:spPr>
            <a:xfrm>
              <a:off x="1450478" y="18367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2989" name="object 2989"/>
            <p:cNvSpPr/>
            <p:nvPr/>
          </p:nvSpPr>
          <p:spPr>
            <a:xfrm>
              <a:off x="1450478" y="18367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2990" name="object 2990"/>
            <p:cNvSpPr/>
            <p:nvPr/>
          </p:nvSpPr>
          <p:spPr>
            <a:xfrm>
              <a:off x="1450590" y="182331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91" name="object 2991"/>
            <p:cNvSpPr/>
            <p:nvPr/>
          </p:nvSpPr>
          <p:spPr>
            <a:xfrm>
              <a:off x="1450590" y="18233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2992" name="object 2992"/>
            <p:cNvSpPr/>
            <p:nvPr/>
          </p:nvSpPr>
          <p:spPr>
            <a:xfrm>
              <a:off x="1450590" y="17393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2993" name="object 2993"/>
            <p:cNvSpPr/>
            <p:nvPr/>
          </p:nvSpPr>
          <p:spPr>
            <a:xfrm>
              <a:off x="1450590" y="173938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94" name="object 2994"/>
            <p:cNvSpPr/>
            <p:nvPr/>
          </p:nvSpPr>
          <p:spPr>
            <a:xfrm>
              <a:off x="1450701" y="172228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2995" name="object 2995"/>
            <p:cNvSpPr/>
            <p:nvPr/>
          </p:nvSpPr>
          <p:spPr>
            <a:xfrm>
              <a:off x="1450701" y="17222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2996" name="object 2996"/>
            <p:cNvSpPr/>
            <p:nvPr/>
          </p:nvSpPr>
          <p:spPr>
            <a:xfrm>
              <a:off x="1450813" y="178341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2997" name="object 2997"/>
            <p:cNvSpPr/>
            <p:nvPr/>
          </p:nvSpPr>
          <p:spPr>
            <a:xfrm>
              <a:off x="1450813" y="17834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2998" name="object 2998"/>
            <p:cNvSpPr/>
            <p:nvPr/>
          </p:nvSpPr>
          <p:spPr>
            <a:xfrm>
              <a:off x="1450813" y="18038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2999" name="object 2999"/>
            <p:cNvSpPr/>
            <p:nvPr/>
          </p:nvSpPr>
          <p:spPr>
            <a:xfrm>
              <a:off x="1450813" y="18038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00" name="object 3000"/>
            <p:cNvSpPr/>
            <p:nvPr/>
          </p:nvSpPr>
          <p:spPr>
            <a:xfrm>
              <a:off x="1450925" y="179559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01" name="object 3001"/>
            <p:cNvSpPr/>
            <p:nvPr/>
          </p:nvSpPr>
          <p:spPr>
            <a:xfrm>
              <a:off x="1450925" y="179559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02" name="object 3002"/>
            <p:cNvSpPr/>
            <p:nvPr/>
          </p:nvSpPr>
          <p:spPr>
            <a:xfrm>
              <a:off x="1450925" y="178341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03" name="object 3003"/>
            <p:cNvSpPr/>
            <p:nvPr/>
          </p:nvSpPr>
          <p:spPr>
            <a:xfrm>
              <a:off x="1450925" y="17834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04" name="object 3004"/>
            <p:cNvSpPr/>
            <p:nvPr/>
          </p:nvSpPr>
          <p:spPr>
            <a:xfrm>
              <a:off x="1451037" y="182476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05" name="object 3005"/>
            <p:cNvSpPr/>
            <p:nvPr/>
          </p:nvSpPr>
          <p:spPr>
            <a:xfrm>
              <a:off x="1451037" y="18247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06" name="object 3006"/>
            <p:cNvSpPr/>
            <p:nvPr/>
          </p:nvSpPr>
          <p:spPr>
            <a:xfrm>
              <a:off x="1451148" y="19133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07" name="object 3007"/>
            <p:cNvSpPr/>
            <p:nvPr/>
          </p:nvSpPr>
          <p:spPr>
            <a:xfrm>
              <a:off x="1451148" y="19133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008" name="object 3008"/>
            <p:cNvSpPr/>
            <p:nvPr/>
          </p:nvSpPr>
          <p:spPr>
            <a:xfrm>
              <a:off x="1451148" y="19719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09" name="object 3009"/>
            <p:cNvSpPr/>
            <p:nvPr/>
          </p:nvSpPr>
          <p:spPr>
            <a:xfrm>
              <a:off x="1451148" y="19719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10" name="object 3010"/>
            <p:cNvSpPr/>
            <p:nvPr/>
          </p:nvSpPr>
          <p:spPr>
            <a:xfrm>
              <a:off x="1451260" y="199341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011" name="object 3011"/>
            <p:cNvSpPr/>
            <p:nvPr/>
          </p:nvSpPr>
          <p:spPr>
            <a:xfrm>
              <a:off x="1451260" y="19934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12" name="object 3012"/>
            <p:cNvSpPr/>
            <p:nvPr/>
          </p:nvSpPr>
          <p:spPr>
            <a:xfrm>
              <a:off x="1451372" y="200023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13" name="object 3013"/>
            <p:cNvSpPr/>
            <p:nvPr/>
          </p:nvSpPr>
          <p:spPr>
            <a:xfrm>
              <a:off x="1451372" y="20002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014" name="object 3014"/>
            <p:cNvSpPr/>
            <p:nvPr/>
          </p:nvSpPr>
          <p:spPr>
            <a:xfrm>
              <a:off x="1451484" y="193507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015" name="object 3015"/>
            <p:cNvSpPr/>
            <p:nvPr/>
          </p:nvSpPr>
          <p:spPr>
            <a:xfrm>
              <a:off x="1451484" y="19350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16" name="object 3016"/>
            <p:cNvSpPr/>
            <p:nvPr/>
          </p:nvSpPr>
          <p:spPr>
            <a:xfrm>
              <a:off x="1451484" y="19105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17" name="object 3017"/>
            <p:cNvSpPr/>
            <p:nvPr/>
          </p:nvSpPr>
          <p:spPr>
            <a:xfrm>
              <a:off x="1451484" y="191059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18" name="object 3018"/>
            <p:cNvSpPr/>
            <p:nvPr/>
          </p:nvSpPr>
          <p:spPr>
            <a:xfrm>
              <a:off x="1451595" y="18939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19" name="object 3019"/>
            <p:cNvSpPr/>
            <p:nvPr/>
          </p:nvSpPr>
          <p:spPr>
            <a:xfrm>
              <a:off x="1451595" y="18939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20" name="object 3020"/>
            <p:cNvSpPr/>
            <p:nvPr/>
          </p:nvSpPr>
          <p:spPr>
            <a:xfrm>
              <a:off x="1451707" y="186846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21" name="object 3021"/>
            <p:cNvSpPr/>
            <p:nvPr/>
          </p:nvSpPr>
          <p:spPr>
            <a:xfrm>
              <a:off x="1451707" y="186846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022" name="object 3022"/>
            <p:cNvSpPr/>
            <p:nvPr/>
          </p:nvSpPr>
          <p:spPr>
            <a:xfrm>
              <a:off x="1451707" y="179537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023" name="object 3023"/>
            <p:cNvSpPr/>
            <p:nvPr/>
          </p:nvSpPr>
          <p:spPr>
            <a:xfrm>
              <a:off x="1451707" y="179537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24" name="object 3024"/>
            <p:cNvSpPr/>
            <p:nvPr/>
          </p:nvSpPr>
          <p:spPr>
            <a:xfrm>
              <a:off x="1451819" y="174441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025" name="object 3025"/>
            <p:cNvSpPr/>
            <p:nvPr/>
          </p:nvSpPr>
          <p:spPr>
            <a:xfrm>
              <a:off x="1451819" y="174441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26" name="object 3026"/>
            <p:cNvSpPr/>
            <p:nvPr/>
          </p:nvSpPr>
          <p:spPr>
            <a:xfrm>
              <a:off x="1451931" y="181213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27" name="object 3027"/>
            <p:cNvSpPr/>
            <p:nvPr/>
          </p:nvSpPr>
          <p:spPr>
            <a:xfrm>
              <a:off x="1451931" y="18121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28" name="object 3028"/>
            <p:cNvSpPr/>
            <p:nvPr/>
          </p:nvSpPr>
          <p:spPr>
            <a:xfrm>
              <a:off x="1452043" y="188210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29" name="object 3029"/>
            <p:cNvSpPr/>
            <p:nvPr/>
          </p:nvSpPr>
          <p:spPr>
            <a:xfrm>
              <a:off x="1452043" y="188210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030" name="object 3030"/>
            <p:cNvSpPr/>
            <p:nvPr/>
          </p:nvSpPr>
          <p:spPr>
            <a:xfrm>
              <a:off x="1452043" y="19253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31" name="object 3031"/>
            <p:cNvSpPr/>
            <p:nvPr/>
          </p:nvSpPr>
          <p:spPr>
            <a:xfrm>
              <a:off x="1452043" y="19253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32" name="object 3032"/>
            <p:cNvSpPr/>
            <p:nvPr/>
          </p:nvSpPr>
          <p:spPr>
            <a:xfrm>
              <a:off x="1452154" y="193138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33" name="object 3033"/>
            <p:cNvSpPr/>
            <p:nvPr/>
          </p:nvSpPr>
          <p:spPr>
            <a:xfrm>
              <a:off x="1452154" y="193138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34" name="object 3034"/>
            <p:cNvSpPr/>
            <p:nvPr/>
          </p:nvSpPr>
          <p:spPr>
            <a:xfrm>
              <a:off x="1452266" y="18626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035" name="object 3035"/>
            <p:cNvSpPr/>
            <p:nvPr/>
          </p:nvSpPr>
          <p:spPr>
            <a:xfrm>
              <a:off x="1452266" y="18626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36" name="object 3036"/>
            <p:cNvSpPr/>
            <p:nvPr/>
          </p:nvSpPr>
          <p:spPr>
            <a:xfrm>
              <a:off x="1452378" y="17482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37" name="object 3037"/>
            <p:cNvSpPr/>
            <p:nvPr/>
          </p:nvSpPr>
          <p:spPr>
            <a:xfrm>
              <a:off x="1452378" y="17482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038" name="object 3038"/>
            <p:cNvSpPr/>
            <p:nvPr/>
          </p:nvSpPr>
          <p:spPr>
            <a:xfrm>
              <a:off x="1452378" y="166115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039" name="object 3039"/>
            <p:cNvSpPr/>
            <p:nvPr/>
          </p:nvSpPr>
          <p:spPr>
            <a:xfrm>
              <a:off x="1452378" y="166115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40" name="object 3040"/>
            <p:cNvSpPr/>
            <p:nvPr/>
          </p:nvSpPr>
          <p:spPr>
            <a:xfrm>
              <a:off x="1452490" y="165153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41" name="object 3041"/>
            <p:cNvSpPr/>
            <p:nvPr/>
          </p:nvSpPr>
          <p:spPr>
            <a:xfrm>
              <a:off x="1452490" y="165153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042" name="object 3042"/>
            <p:cNvSpPr/>
            <p:nvPr/>
          </p:nvSpPr>
          <p:spPr>
            <a:xfrm>
              <a:off x="1452601" y="16202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43" name="object 3043"/>
            <p:cNvSpPr/>
            <p:nvPr/>
          </p:nvSpPr>
          <p:spPr>
            <a:xfrm>
              <a:off x="1452601" y="16202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044" name="object 3044"/>
            <p:cNvSpPr/>
            <p:nvPr/>
          </p:nvSpPr>
          <p:spPr>
            <a:xfrm>
              <a:off x="1452601" y="162415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045" name="object 3045"/>
            <p:cNvSpPr/>
            <p:nvPr/>
          </p:nvSpPr>
          <p:spPr>
            <a:xfrm>
              <a:off x="1452601" y="16241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46" name="object 3046"/>
            <p:cNvSpPr/>
            <p:nvPr/>
          </p:nvSpPr>
          <p:spPr>
            <a:xfrm>
              <a:off x="1452713" y="170216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47" name="object 3047"/>
            <p:cNvSpPr/>
            <p:nvPr/>
          </p:nvSpPr>
          <p:spPr>
            <a:xfrm>
              <a:off x="1452713" y="17021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48" name="object 3048"/>
            <p:cNvSpPr/>
            <p:nvPr/>
          </p:nvSpPr>
          <p:spPr>
            <a:xfrm>
              <a:off x="1452825" y="178162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49" name="object 3049"/>
            <p:cNvSpPr/>
            <p:nvPr/>
          </p:nvSpPr>
          <p:spPr>
            <a:xfrm>
              <a:off x="1452825" y="178162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050" name="object 3050"/>
            <p:cNvSpPr/>
            <p:nvPr/>
          </p:nvSpPr>
          <p:spPr>
            <a:xfrm>
              <a:off x="1452825" y="185281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51" name="object 3051"/>
            <p:cNvSpPr/>
            <p:nvPr/>
          </p:nvSpPr>
          <p:spPr>
            <a:xfrm>
              <a:off x="1452825" y="18528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52" name="object 3052"/>
            <p:cNvSpPr/>
            <p:nvPr/>
          </p:nvSpPr>
          <p:spPr>
            <a:xfrm>
              <a:off x="1452937" y="183382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53" name="object 3053"/>
            <p:cNvSpPr/>
            <p:nvPr/>
          </p:nvSpPr>
          <p:spPr>
            <a:xfrm>
              <a:off x="1452937" y="18338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054" name="object 3054"/>
            <p:cNvSpPr/>
            <p:nvPr/>
          </p:nvSpPr>
          <p:spPr>
            <a:xfrm>
              <a:off x="1452937" y="18777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055" name="object 3055"/>
            <p:cNvSpPr/>
            <p:nvPr/>
          </p:nvSpPr>
          <p:spPr>
            <a:xfrm>
              <a:off x="1452937" y="187774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56" name="object 3056"/>
            <p:cNvSpPr/>
            <p:nvPr/>
          </p:nvSpPr>
          <p:spPr>
            <a:xfrm>
              <a:off x="1453160" y="18627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57" name="object 3057"/>
            <p:cNvSpPr/>
            <p:nvPr/>
          </p:nvSpPr>
          <p:spPr>
            <a:xfrm>
              <a:off x="1453160" y="18627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058" name="object 3058"/>
            <p:cNvSpPr/>
            <p:nvPr/>
          </p:nvSpPr>
          <p:spPr>
            <a:xfrm>
              <a:off x="1453160" y="186969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59" name="object 3059"/>
            <p:cNvSpPr/>
            <p:nvPr/>
          </p:nvSpPr>
          <p:spPr>
            <a:xfrm>
              <a:off x="1453160" y="18696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60" name="object 3060"/>
            <p:cNvSpPr/>
            <p:nvPr/>
          </p:nvSpPr>
          <p:spPr>
            <a:xfrm>
              <a:off x="1453272" y="193026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61" name="object 3061"/>
            <p:cNvSpPr/>
            <p:nvPr/>
          </p:nvSpPr>
          <p:spPr>
            <a:xfrm>
              <a:off x="1453272" y="19302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62" name="object 3062"/>
            <p:cNvSpPr/>
            <p:nvPr/>
          </p:nvSpPr>
          <p:spPr>
            <a:xfrm>
              <a:off x="1453272" y="19299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063" name="object 3063"/>
            <p:cNvSpPr/>
            <p:nvPr/>
          </p:nvSpPr>
          <p:spPr>
            <a:xfrm>
              <a:off x="1453272" y="192993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64" name="object 3064"/>
            <p:cNvSpPr/>
            <p:nvPr/>
          </p:nvSpPr>
          <p:spPr>
            <a:xfrm>
              <a:off x="1453384" y="19526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65" name="object 3065"/>
            <p:cNvSpPr/>
            <p:nvPr/>
          </p:nvSpPr>
          <p:spPr>
            <a:xfrm>
              <a:off x="1453384" y="19526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66" name="object 3066"/>
            <p:cNvSpPr/>
            <p:nvPr/>
          </p:nvSpPr>
          <p:spPr>
            <a:xfrm>
              <a:off x="1453495" y="194479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67" name="object 3067"/>
            <p:cNvSpPr/>
            <p:nvPr/>
          </p:nvSpPr>
          <p:spPr>
            <a:xfrm>
              <a:off x="1453495" y="194479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068" name="object 3068"/>
            <p:cNvSpPr/>
            <p:nvPr/>
          </p:nvSpPr>
          <p:spPr>
            <a:xfrm>
              <a:off x="1453495" y="189584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069" name="object 3069"/>
            <p:cNvSpPr/>
            <p:nvPr/>
          </p:nvSpPr>
          <p:spPr>
            <a:xfrm>
              <a:off x="1453495" y="18958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70" name="object 3070"/>
            <p:cNvSpPr/>
            <p:nvPr/>
          </p:nvSpPr>
          <p:spPr>
            <a:xfrm>
              <a:off x="1453607" y="186164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71" name="object 3071"/>
            <p:cNvSpPr/>
            <p:nvPr/>
          </p:nvSpPr>
          <p:spPr>
            <a:xfrm>
              <a:off x="1453607" y="186164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72" name="object 3072"/>
            <p:cNvSpPr/>
            <p:nvPr/>
          </p:nvSpPr>
          <p:spPr>
            <a:xfrm>
              <a:off x="1453719" y="184499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073" name="object 3073"/>
            <p:cNvSpPr/>
            <p:nvPr/>
          </p:nvSpPr>
          <p:spPr>
            <a:xfrm>
              <a:off x="1453719" y="18449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074" name="object 3074"/>
            <p:cNvSpPr/>
            <p:nvPr/>
          </p:nvSpPr>
          <p:spPr>
            <a:xfrm>
              <a:off x="1453719" y="174497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75" name="object 3075"/>
            <p:cNvSpPr/>
            <p:nvPr/>
          </p:nvSpPr>
          <p:spPr>
            <a:xfrm>
              <a:off x="1453719" y="17449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76" name="object 3076"/>
            <p:cNvSpPr/>
            <p:nvPr/>
          </p:nvSpPr>
          <p:spPr>
            <a:xfrm>
              <a:off x="1453831" y="155509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77" name="object 3077"/>
            <p:cNvSpPr/>
            <p:nvPr/>
          </p:nvSpPr>
          <p:spPr>
            <a:xfrm>
              <a:off x="1453831" y="15550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78" name="object 3078"/>
            <p:cNvSpPr/>
            <p:nvPr/>
          </p:nvSpPr>
          <p:spPr>
            <a:xfrm>
              <a:off x="1453831" y="13766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079" name="object 3079"/>
            <p:cNvSpPr/>
            <p:nvPr/>
          </p:nvSpPr>
          <p:spPr>
            <a:xfrm>
              <a:off x="1453831" y="137661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80" name="object 3080"/>
            <p:cNvSpPr/>
            <p:nvPr/>
          </p:nvSpPr>
          <p:spPr>
            <a:xfrm>
              <a:off x="1453942" y="132598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81" name="object 3081"/>
            <p:cNvSpPr/>
            <p:nvPr/>
          </p:nvSpPr>
          <p:spPr>
            <a:xfrm>
              <a:off x="1453942" y="132598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082" name="object 3082"/>
            <p:cNvSpPr/>
            <p:nvPr/>
          </p:nvSpPr>
          <p:spPr>
            <a:xfrm>
              <a:off x="1454054" y="132263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83" name="object 3083"/>
            <p:cNvSpPr/>
            <p:nvPr/>
          </p:nvSpPr>
          <p:spPr>
            <a:xfrm>
              <a:off x="1454054" y="13226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084" name="object 3084"/>
            <p:cNvSpPr/>
            <p:nvPr/>
          </p:nvSpPr>
          <p:spPr>
            <a:xfrm>
              <a:off x="1454054" y="13199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85" name="object 3085"/>
            <p:cNvSpPr/>
            <p:nvPr/>
          </p:nvSpPr>
          <p:spPr>
            <a:xfrm>
              <a:off x="1454054" y="13199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86" name="object 3086"/>
            <p:cNvSpPr/>
            <p:nvPr/>
          </p:nvSpPr>
          <p:spPr>
            <a:xfrm>
              <a:off x="1454166" y="137593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87" name="object 3087"/>
            <p:cNvSpPr/>
            <p:nvPr/>
          </p:nvSpPr>
          <p:spPr>
            <a:xfrm>
              <a:off x="1454166" y="13759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88" name="object 3088"/>
            <p:cNvSpPr/>
            <p:nvPr/>
          </p:nvSpPr>
          <p:spPr>
            <a:xfrm>
              <a:off x="1454278" y="157017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89" name="object 3089"/>
            <p:cNvSpPr/>
            <p:nvPr/>
          </p:nvSpPr>
          <p:spPr>
            <a:xfrm>
              <a:off x="1454278" y="157017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090" name="object 3090"/>
            <p:cNvSpPr/>
            <p:nvPr/>
          </p:nvSpPr>
          <p:spPr>
            <a:xfrm>
              <a:off x="1454278" y="168305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091" name="object 3091"/>
            <p:cNvSpPr/>
            <p:nvPr/>
          </p:nvSpPr>
          <p:spPr>
            <a:xfrm>
              <a:off x="1454278" y="16830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092" name="object 3092"/>
            <p:cNvSpPr/>
            <p:nvPr/>
          </p:nvSpPr>
          <p:spPr>
            <a:xfrm>
              <a:off x="1454389" y="167836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093" name="object 3093"/>
            <p:cNvSpPr/>
            <p:nvPr/>
          </p:nvSpPr>
          <p:spPr>
            <a:xfrm>
              <a:off x="1454389" y="16783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094" name="object 3094"/>
            <p:cNvSpPr/>
            <p:nvPr/>
          </p:nvSpPr>
          <p:spPr>
            <a:xfrm>
              <a:off x="1454389" y="16737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095" name="object 3095"/>
            <p:cNvSpPr/>
            <p:nvPr/>
          </p:nvSpPr>
          <p:spPr>
            <a:xfrm>
              <a:off x="1454389" y="16737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96" name="object 3096"/>
            <p:cNvSpPr/>
            <p:nvPr/>
          </p:nvSpPr>
          <p:spPr>
            <a:xfrm>
              <a:off x="1454501" y="16942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097" name="object 3097"/>
            <p:cNvSpPr/>
            <p:nvPr/>
          </p:nvSpPr>
          <p:spPr>
            <a:xfrm>
              <a:off x="1454501" y="16942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098" name="object 3098"/>
            <p:cNvSpPr/>
            <p:nvPr/>
          </p:nvSpPr>
          <p:spPr>
            <a:xfrm>
              <a:off x="1454613" y="172038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099" name="object 3099"/>
            <p:cNvSpPr/>
            <p:nvPr/>
          </p:nvSpPr>
          <p:spPr>
            <a:xfrm>
              <a:off x="1454613" y="172038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00" name="object 3100"/>
            <p:cNvSpPr/>
            <p:nvPr/>
          </p:nvSpPr>
          <p:spPr>
            <a:xfrm>
              <a:off x="1454613" y="174552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101" name="object 3101"/>
            <p:cNvSpPr/>
            <p:nvPr/>
          </p:nvSpPr>
          <p:spPr>
            <a:xfrm>
              <a:off x="1454613" y="174552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102" name="object 3102"/>
            <p:cNvSpPr/>
            <p:nvPr/>
          </p:nvSpPr>
          <p:spPr>
            <a:xfrm>
              <a:off x="1454837" y="183292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03" name="object 3103"/>
            <p:cNvSpPr/>
            <p:nvPr/>
          </p:nvSpPr>
          <p:spPr>
            <a:xfrm>
              <a:off x="1454837" y="18329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104" name="object 3104"/>
            <p:cNvSpPr/>
            <p:nvPr/>
          </p:nvSpPr>
          <p:spPr>
            <a:xfrm>
              <a:off x="1454837" y="18928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105" name="object 3105"/>
            <p:cNvSpPr/>
            <p:nvPr/>
          </p:nvSpPr>
          <p:spPr>
            <a:xfrm>
              <a:off x="1454837" y="18928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06" name="object 3106"/>
            <p:cNvSpPr/>
            <p:nvPr/>
          </p:nvSpPr>
          <p:spPr>
            <a:xfrm>
              <a:off x="1454948" y="18844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07" name="object 3107"/>
            <p:cNvSpPr/>
            <p:nvPr/>
          </p:nvSpPr>
          <p:spPr>
            <a:xfrm>
              <a:off x="1454948" y="18844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08" name="object 3108"/>
            <p:cNvSpPr/>
            <p:nvPr/>
          </p:nvSpPr>
          <p:spPr>
            <a:xfrm>
              <a:off x="1455060" y="17883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09" name="object 3109"/>
            <p:cNvSpPr/>
            <p:nvPr/>
          </p:nvSpPr>
          <p:spPr>
            <a:xfrm>
              <a:off x="1455060" y="17883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10" name="object 3110"/>
            <p:cNvSpPr/>
            <p:nvPr/>
          </p:nvSpPr>
          <p:spPr>
            <a:xfrm>
              <a:off x="1455060" y="16618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111" name="object 3111"/>
            <p:cNvSpPr/>
            <p:nvPr/>
          </p:nvSpPr>
          <p:spPr>
            <a:xfrm>
              <a:off x="1455060" y="16618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12" name="object 3112"/>
            <p:cNvSpPr/>
            <p:nvPr/>
          </p:nvSpPr>
          <p:spPr>
            <a:xfrm>
              <a:off x="1455172" y="164181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13" name="object 3113"/>
            <p:cNvSpPr/>
            <p:nvPr/>
          </p:nvSpPr>
          <p:spPr>
            <a:xfrm>
              <a:off x="1455172" y="164181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14" name="object 3114"/>
            <p:cNvSpPr/>
            <p:nvPr/>
          </p:nvSpPr>
          <p:spPr>
            <a:xfrm>
              <a:off x="1455172" y="170462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115" name="object 3115"/>
            <p:cNvSpPr/>
            <p:nvPr/>
          </p:nvSpPr>
          <p:spPr>
            <a:xfrm>
              <a:off x="1455172" y="170462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116" name="object 3116"/>
            <p:cNvSpPr/>
            <p:nvPr/>
          </p:nvSpPr>
          <p:spPr>
            <a:xfrm>
              <a:off x="1455284" y="175134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117" name="object 3117"/>
            <p:cNvSpPr/>
            <p:nvPr/>
          </p:nvSpPr>
          <p:spPr>
            <a:xfrm>
              <a:off x="1455284" y="17513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18" name="object 3118"/>
            <p:cNvSpPr/>
            <p:nvPr/>
          </p:nvSpPr>
          <p:spPr>
            <a:xfrm>
              <a:off x="1455395" y="169356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19" name="object 3119"/>
            <p:cNvSpPr/>
            <p:nvPr/>
          </p:nvSpPr>
          <p:spPr>
            <a:xfrm>
              <a:off x="1455395" y="169356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20" name="object 3120"/>
            <p:cNvSpPr/>
            <p:nvPr/>
          </p:nvSpPr>
          <p:spPr>
            <a:xfrm>
              <a:off x="1455395" y="16332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21" name="object 3121"/>
            <p:cNvSpPr/>
            <p:nvPr/>
          </p:nvSpPr>
          <p:spPr>
            <a:xfrm>
              <a:off x="1455395" y="16332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22" name="object 3122"/>
            <p:cNvSpPr/>
            <p:nvPr/>
          </p:nvSpPr>
          <p:spPr>
            <a:xfrm>
              <a:off x="1455507" y="165925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23" name="object 3123"/>
            <p:cNvSpPr/>
            <p:nvPr/>
          </p:nvSpPr>
          <p:spPr>
            <a:xfrm>
              <a:off x="1455507" y="165925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24" name="object 3124"/>
            <p:cNvSpPr/>
            <p:nvPr/>
          </p:nvSpPr>
          <p:spPr>
            <a:xfrm>
              <a:off x="1455619" y="17504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25" name="object 3125"/>
            <p:cNvSpPr/>
            <p:nvPr/>
          </p:nvSpPr>
          <p:spPr>
            <a:xfrm>
              <a:off x="1455619" y="17504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126" name="object 3126"/>
            <p:cNvSpPr/>
            <p:nvPr/>
          </p:nvSpPr>
          <p:spPr>
            <a:xfrm>
              <a:off x="1455619" y="18246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27" name="object 3127"/>
            <p:cNvSpPr/>
            <p:nvPr/>
          </p:nvSpPr>
          <p:spPr>
            <a:xfrm>
              <a:off x="1455619" y="182465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28" name="object 3128"/>
            <p:cNvSpPr/>
            <p:nvPr/>
          </p:nvSpPr>
          <p:spPr>
            <a:xfrm>
              <a:off x="1455731" y="184734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29" name="object 3129"/>
            <p:cNvSpPr/>
            <p:nvPr/>
          </p:nvSpPr>
          <p:spPr>
            <a:xfrm>
              <a:off x="1455731" y="18473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130" name="object 3130"/>
            <p:cNvSpPr/>
            <p:nvPr/>
          </p:nvSpPr>
          <p:spPr>
            <a:xfrm>
              <a:off x="1455842" y="180643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31" name="object 3131"/>
            <p:cNvSpPr/>
            <p:nvPr/>
          </p:nvSpPr>
          <p:spPr>
            <a:xfrm>
              <a:off x="1455842" y="180643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32" name="object 3132"/>
            <p:cNvSpPr/>
            <p:nvPr/>
          </p:nvSpPr>
          <p:spPr>
            <a:xfrm>
              <a:off x="1455842" y="17777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33" name="object 3133"/>
            <p:cNvSpPr/>
            <p:nvPr/>
          </p:nvSpPr>
          <p:spPr>
            <a:xfrm>
              <a:off x="1455842" y="177771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34" name="object 3134"/>
            <p:cNvSpPr/>
            <p:nvPr/>
          </p:nvSpPr>
          <p:spPr>
            <a:xfrm>
              <a:off x="1455954" y="18475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35" name="object 3135"/>
            <p:cNvSpPr/>
            <p:nvPr/>
          </p:nvSpPr>
          <p:spPr>
            <a:xfrm>
              <a:off x="1455954" y="18475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36" name="object 3136"/>
            <p:cNvSpPr/>
            <p:nvPr/>
          </p:nvSpPr>
          <p:spPr>
            <a:xfrm>
              <a:off x="1455954" y="18476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137" name="object 3137"/>
            <p:cNvSpPr/>
            <p:nvPr/>
          </p:nvSpPr>
          <p:spPr>
            <a:xfrm>
              <a:off x="1455954" y="18476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38" name="object 3138"/>
            <p:cNvSpPr/>
            <p:nvPr/>
          </p:nvSpPr>
          <p:spPr>
            <a:xfrm>
              <a:off x="1456066" y="18524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39" name="object 3139"/>
            <p:cNvSpPr/>
            <p:nvPr/>
          </p:nvSpPr>
          <p:spPr>
            <a:xfrm>
              <a:off x="1456066" y="185248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40" name="object 3140"/>
            <p:cNvSpPr/>
            <p:nvPr/>
          </p:nvSpPr>
          <p:spPr>
            <a:xfrm>
              <a:off x="1456178" y="18360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41" name="object 3141"/>
            <p:cNvSpPr/>
            <p:nvPr/>
          </p:nvSpPr>
          <p:spPr>
            <a:xfrm>
              <a:off x="1456178" y="18360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42" name="object 3142"/>
            <p:cNvSpPr/>
            <p:nvPr/>
          </p:nvSpPr>
          <p:spPr>
            <a:xfrm>
              <a:off x="1456178" y="18502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143" name="object 3143"/>
            <p:cNvSpPr/>
            <p:nvPr/>
          </p:nvSpPr>
          <p:spPr>
            <a:xfrm>
              <a:off x="1456178" y="185024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44" name="object 3144"/>
            <p:cNvSpPr/>
            <p:nvPr/>
          </p:nvSpPr>
          <p:spPr>
            <a:xfrm>
              <a:off x="1456289" y="177358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45" name="object 3145"/>
            <p:cNvSpPr/>
            <p:nvPr/>
          </p:nvSpPr>
          <p:spPr>
            <a:xfrm>
              <a:off x="1456289" y="177358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46" name="object 3146"/>
            <p:cNvSpPr/>
            <p:nvPr/>
          </p:nvSpPr>
          <p:spPr>
            <a:xfrm>
              <a:off x="1456401" y="16311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147" name="object 3147"/>
            <p:cNvSpPr/>
            <p:nvPr/>
          </p:nvSpPr>
          <p:spPr>
            <a:xfrm>
              <a:off x="1456401" y="16311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48" name="object 3148"/>
            <p:cNvSpPr/>
            <p:nvPr/>
          </p:nvSpPr>
          <p:spPr>
            <a:xfrm>
              <a:off x="1456513" y="16633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49" name="object 3149"/>
            <p:cNvSpPr/>
            <p:nvPr/>
          </p:nvSpPr>
          <p:spPr>
            <a:xfrm>
              <a:off x="1456513" y="16633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50" name="object 3150"/>
            <p:cNvSpPr/>
            <p:nvPr/>
          </p:nvSpPr>
          <p:spPr>
            <a:xfrm>
              <a:off x="1456625" y="176341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51" name="object 3151"/>
            <p:cNvSpPr/>
            <p:nvPr/>
          </p:nvSpPr>
          <p:spPr>
            <a:xfrm>
              <a:off x="1456625" y="176341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52" name="object 3152"/>
            <p:cNvSpPr/>
            <p:nvPr/>
          </p:nvSpPr>
          <p:spPr>
            <a:xfrm>
              <a:off x="1456625" y="17992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153" name="object 3153"/>
            <p:cNvSpPr/>
            <p:nvPr/>
          </p:nvSpPr>
          <p:spPr>
            <a:xfrm>
              <a:off x="1456625" y="17992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54" name="object 3154"/>
            <p:cNvSpPr/>
            <p:nvPr/>
          </p:nvSpPr>
          <p:spPr>
            <a:xfrm>
              <a:off x="1456736" y="180655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55" name="object 3155"/>
            <p:cNvSpPr/>
            <p:nvPr/>
          </p:nvSpPr>
          <p:spPr>
            <a:xfrm>
              <a:off x="1456736" y="18065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56" name="object 3156"/>
            <p:cNvSpPr/>
            <p:nvPr/>
          </p:nvSpPr>
          <p:spPr>
            <a:xfrm>
              <a:off x="1456848" y="18158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157" name="object 3157"/>
            <p:cNvSpPr/>
            <p:nvPr/>
          </p:nvSpPr>
          <p:spPr>
            <a:xfrm>
              <a:off x="1456848" y="18158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58" name="object 3158"/>
            <p:cNvSpPr/>
            <p:nvPr/>
          </p:nvSpPr>
          <p:spPr>
            <a:xfrm>
              <a:off x="1456960" y="18138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59" name="object 3159"/>
            <p:cNvSpPr/>
            <p:nvPr/>
          </p:nvSpPr>
          <p:spPr>
            <a:xfrm>
              <a:off x="1456960" y="18138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60" name="object 3160"/>
            <p:cNvSpPr/>
            <p:nvPr/>
          </p:nvSpPr>
          <p:spPr>
            <a:xfrm>
              <a:off x="1456960" y="17402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161" name="object 3161"/>
            <p:cNvSpPr/>
            <p:nvPr/>
          </p:nvSpPr>
          <p:spPr>
            <a:xfrm>
              <a:off x="1456960" y="1740277"/>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162" name="object 3162"/>
            <p:cNvSpPr/>
            <p:nvPr/>
          </p:nvSpPr>
          <p:spPr>
            <a:xfrm>
              <a:off x="1457072" y="163242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63" name="object 3163"/>
            <p:cNvSpPr/>
            <p:nvPr/>
          </p:nvSpPr>
          <p:spPr>
            <a:xfrm>
              <a:off x="1457072" y="163242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64" name="object 3164"/>
            <p:cNvSpPr/>
            <p:nvPr/>
          </p:nvSpPr>
          <p:spPr>
            <a:xfrm>
              <a:off x="1457183" y="14923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65" name="object 3165"/>
            <p:cNvSpPr/>
            <p:nvPr/>
          </p:nvSpPr>
          <p:spPr>
            <a:xfrm>
              <a:off x="1457183" y="14923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166" name="object 3166"/>
            <p:cNvSpPr/>
            <p:nvPr/>
          </p:nvSpPr>
          <p:spPr>
            <a:xfrm>
              <a:off x="1457183" y="15758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167" name="object 3167"/>
            <p:cNvSpPr/>
            <p:nvPr/>
          </p:nvSpPr>
          <p:spPr>
            <a:xfrm>
              <a:off x="1457183" y="157587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68" name="object 3168"/>
            <p:cNvSpPr/>
            <p:nvPr/>
          </p:nvSpPr>
          <p:spPr>
            <a:xfrm>
              <a:off x="1457295" y="164706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69" name="object 3169"/>
            <p:cNvSpPr/>
            <p:nvPr/>
          </p:nvSpPr>
          <p:spPr>
            <a:xfrm>
              <a:off x="1457295" y="16470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70" name="object 3170"/>
            <p:cNvSpPr/>
            <p:nvPr/>
          </p:nvSpPr>
          <p:spPr>
            <a:xfrm>
              <a:off x="1457407" y="157654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71" name="object 3171"/>
            <p:cNvSpPr/>
            <p:nvPr/>
          </p:nvSpPr>
          <p:spPr>
            <a:xfrm>
              <a:off x="1457407" y="15765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172" name="object 3172"/>
            <p:cNvSpPr/>
            <p:nvPr/>
          </p:nvSpPr>
          <p:spPr>
            <a:xfrm>
              <a:off x="1457407" y="152525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173" name="object 3173"/>
            <p:cNvSpPr/>
            <p:nvPr/>
          </p:nvSpPr>
          <p:spPr>
            <a:xfrm>
              <a:off x="1457407" y="152525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174" name="object 3174"/>
            <p:cNvSpPr/>
            <p:nvPr/>
          </p:nvSpPr>
          <p:spPr>
            <a:xfrm>
              <a:off x="1457519" y="16098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75" name="object 3175"/>
            <p:cNvSpPr/>
            <p:nvPr/>
          </p:nvSpPr>
          <p:spPr>
            <a:xfrm>
              <a:off x="1457519" y="16098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176" name="object 3176"/>
            <p:cNvSpPr/>
            <p:nvPr/>
          </p:nvSpPr>
          <p:spPr>
            <a:xfrm>
              <a:off x="1457631" y="171490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77" name="object 3177"/>
            <p:cNvSpPr/>
            <p:nvPr/>
          </p:nvSpPr>
          <p:spPr>
            <a:xfrm>
              <a:off x="1457631" y="171490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178" name="object 3178"/>
            <p:cNvSpPr/>
            <p:nvPr/>
          </p:nvSpPr>
          <p:spPr>
            <a:xfrm>
              <a:off x="1457631" y="179939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179" name="object 3179"/>
            <p:cNvSpPr/>
            <p:nvPr/>
          </p:nvSpPr>
          <p:spPr>
            <a:xfrm>
              <a:off x="1457631" y="179939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180" name="object 3180"/>
            <p:cNvSpPr/>
            <p:nvPr/>
          </p:nvSpPr>
          <p:spPr>
            <a:xfrm>
              <a:off x="1457742" y="184041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81" name="object 3181"/>
            <p:cNvSpPr/>
            <p:nvPr/>
          </p:nvSpPr>
          <p:spPr>
            <a:xfrm>
              <a:off x="1457742" y="184041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82" name="object 3182"/>
            <p:cNvSpPr/>
            <p:nvPr/>
          </p:nvSpPr>
          <p:spPr>
            <a:xfrm>
              <a:off x="1457854" y="190545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183" name="object 3183"/>
            <p:cNvSpPr/>
            <p:nvPr/>
          </p:nvSpPr>
          <p:spPr>
            <a:xfrm>
              <a:off x="1457854" y="19054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84" name="object 3184"/>
            <p:cNvSpPr/>
            <p:nvPr/>
          </p:nvSpPr>
          <p:spPr>
            <a:xfrm>
              <a:off x="1457854" y="18821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185" name="object 3185"/>
            <p:cNvSpPr/>
            <p:nvPr/>
          </p:nvSpPr>
          <p:spPr>
            <a:xfrm>
              <a:off x="1457854" y="18821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86" name="object 3186"/>
            <p:cNvSpPr/>
            <p:nvPr/>
          </p:nvSpPr>
          <p:spPr>
            <a:xfrm>
              <a:off x="1457966" y="177000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87" name="object 3187"/>
            <p:cNvSpPr/>
            <p:nvPr/>
          </p:nvSpPr>
          <p:spPr>
            <a:xfrm>
              <a:off x="1457966" y="17700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188" name="object 3188"/>
            <p:cNvSpPr/>
            <p:nvPr/>
          </p:nvSpPr>
          <p:spPr>
            <a:xfrm>
              <a:off x="1458078" y="165288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89" name="object 3189"/>
            <p:cNvSpPr/>
            <p:nvPr/>
          </p:nvSpPr>
          <p:spPr>
            <a:xfrm>
              <a:off x="1458078" y="165288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90" name="object 3190"/>
            <p:cNvSpPr/>
            <p:nvPr/>
          </p:nvSpPr>
          <p:spPr>
            <a:xfrm>
              <a:off x="1458189" y="172787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191" name="object 3191"/>
            <p:cNvSpPr/>
            <p:nvPr/>
          </p:nvSpPr>
          <p:spPr>
            <a:xfrm>
              <a:off x="1458189" y="17278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192" name="object 3192"/>
            <p:cNvSpPr/>
            <p:nvPr/>
          </p:nvSpPr>
          <p:spPr>
            <a:xfrm>
              <a:off x="1458189" y="18268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193" name="object 3193"/>
            <p:cNvSpPr/>
            <p:nvPr/>
          </p:nvSpPr>
          <p:spPr>
            <a:xfrm>
              <a:off x="1458189" y="182689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94" name="object 3194"/>
            <p:cNvSpPr/>
            <p:nvPr/>
          </p:nvSpPr>
          <p:spPr>
            <a:xfrm>
              <a:off x="1458301" y="176240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95" name="object 3195"/>
            <p:cNvSpPr/>
            <p:nvPr/>
          </p:nvSpPr>
          <p:spPr>
            <a:xfrm>
              <a:off x="1458301" y="176240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196" name="object 3196"/>
            <p:cNvSpPr/>
            <p:nvPr/>
          </p:nvSpPr>
          <p:spPr>
            <a:xfrm>
              <a:off x="1458413" y="172887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197" name="object 3197"/>
            <p:cNvSpPr/>
            <p:nvPr/>
          </p:nvSpPr>
          <p:spPr>
            <a:xfrm>
              <a:off x="1458413" y="172887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198" name="object 3198"/>
            <p:cNvSpPr/>
            <p:nvPr/>
          </p:nvSpPr>
          <p:spPr>
            <a:xfrm>
              <a:off x="1458413" y="176285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199" name="object 3199"/>
            <p:cNvSpPr/>
            <p:nvPr/>
          </p:nvSpPr>
          <p:spPr>
            <a:xfrm>
              <a:off x="1458413" y="176285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00" name="object 3200"/>
            <p:cNvSpPr/>
            <p:nvPr/>
          </p:nvSpPr>
          <p:spPr>
            <a:xfrm>
              <a:off x="1458636" y="190322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01" name="object 3201"/>
            <p:cNvSpPr/>
            <p:nvPr/>
          </p:nvSpPr>
          <p:spPr>
            <a:xfrm>
              <a:off x="1458636" y="190322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202" name="object 3202"/>
            <p:cNvSpPr/>
            <p:nvPr/>
          </p:nvSpPr>
          <p:spPr>
            <a:xfrm>
              <a:off x="1458636" y="19179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203" name="object 3203"/>
            <p:cNvSpPr/>
            <p:nvPr/>
          </p:nvSpPr>
          <p:spPr>
            <a:xfrm>
              <a:off x="1458636" y="191797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04" name="object 3204"/>
            <p:cNvSpPr/>
            <p:nvPr/>
          </p:nvSpPr>
          <p:spPr>
            <a:xfrm>
              <a:off x="1458748" y="19261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05" name="object 3205"/>
            <p:cNvSpPr/>
            <p:nvPr/>
          </p:nvSpPr>
          <p:spPr>
            <a:xfrm>
              <a:off x="1458748" y="19261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06" name="object 3206"/>
            <p:cNvSpPr/>
            <p:nvPr/>
          </p:nvSpPr>
          <p:spPr>
            <a:xfrm>
              <a:off x="1458860" y="192266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07" name="object 3207"/>
            <p:cNvSpPr/>
            <p:nvPr/>
          </p:nvSpPr>
          <p:spPr>
            <a:xfrm>
              <a:off x="1458860" y="192266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208" name="object 3208"/>
            <p:cNvSpPr/>
            <p:nvPr/>
          </p:nvSpPr>
          <p:spPr>
            <a:xfrm>
              <a:off x="1458860" y="19152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09" name="object 3209"/>
            <p:cNvSpPr/>
            <p:nvPr/>
          </p:nvSpPr>
          <p:spPr>
            <a:xfrm>
              <a:off x="1458860" y="19152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10" name="object 3210"/>
            <p:cNvSpPr/>
            <p:nvPr/>
          </p:nvSpPr>
          <p:spPr>
            <a:xfrm>
              <a:off x="1458972" y="185751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11" name="object 3211"/>
            <p:cNvSpPr/>
            <p:nvPr/>
          </p:nvSpPr>
          <p:spPr>
            <a:xfrm>
              <a:off x="1458972" y="18575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12" name="object 3212"/>
            <p:cNvSpPr/>
            <p:nvPr/>
          </p:nvSpPr>
          <p:spPr>
            <a:xfrm>
              <a:off x="1459083" y="184700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13" name="object 3213"/>
            <p:cNvSpPr/>
            <p:nvPr/>
          </p:nvSpPr>
          <p:spPr>
            <a:xfrm>
              <a:off x="1459083" y="18470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214" name="object 3214"/>
            <p:cNvSpPr/>
            <p:nvPr/>
          </p:nvSpPr>
          <p:spPr>
            <a:xfrm>
              <a:off x="1459083" y="18529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15" name="object 3215"/>
            <p:cNvSpPr/>
            <p:nvPr/>
          </p:nvSpPr>
          <p:spPr>
            <a:xfrm>
              <a:off x="1459083" y="18529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216" name="object 3216"/>
            <p:cNvSpPr/>
            <p:nvPr/>
          </p:nvSpPr>
          <p:spPr>
            <a:xfrm>
              <a:off x="1459195" y="184734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17" name="object 3217"/>
            <p:cNvSpPr/>
            <p:nvPr/>
          </p:nvSpPr>
          <p:spPr>
            <a:xfrm>
              <a:off x="1459195" y="18473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18" name="object 3218"/>
            <p:cNvSpPr/>
            <p:nvPr/>
          </p:nvSpPr>
          <p:spPr>
            <a:xfrm>
              <a:off x="1459195" y="18622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219" name="object 3219"/>
            <p:cNvSpPr/>
            <p:nvPr/>
          </p:nvSpPr>
          <p:spPr>
            <a:xfrm>
              <a:off x="1459195" y="186220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220" name="object 3220"/>
            <p:cNvSpPr/>
            <p:nvPr/>
          </p:nvSpPr>
          <p:spPr>
            <a:xfrm>
              <a:off x="1459307" y="18626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221" name="object 3221"/>
            <p:cNvSpPr/>
            <p:nvPr/>
          </p:nvSpPr>
          <p:spPr>
            <a:xfrm>
              <a:off x="1459307" y="18626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22" name="object 3222"/>
            <p:cNvSpPr/>
            <p:nvPr/>
          </p:nvSpPr>
          <p:spPr>
            <a:xfrm>
              <a:off x="1459419" y="181526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23" name="object 3223"/>
            <p:cNvSpPr/>
            <p:nvPr/>
          </p:nvSpPr>
          <p:spPr>
            <a:xfrm>
              <a:off x="1459419" y="181526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24" name="object 3224"/>
            <p:cNvSpPr/>
            <p:nvPr/>
          </p:nvSpPr>
          <p:spPr>
            <a:xfrm>
              <a:off x="1459419" y="171300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225" name="object 3225"/>
            <p:cNvSpPr/>
            <p:nvPr/>
          </p:nvSpPr>
          <p:spPr>
            <a:xfrm>
              <a:off x="1459419" y="171300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26" name="object 3226"/>
            <p:cNvSpPr/>
            <p:nvPr/>
          </p:nvSpPr>
          <p:spPr>
            <a:xfrm>
              <a:off x="1459530" y="158079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27" name="object 3227"/>
            <p:cNvSpPr/>
            <p:nvPr/>
          </p:nvSpPr>
          <p:spPr>
            <a:xfrm>
              <a:off x="1459530" y="158079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228" name="object 3228"/>
            <p:cNvSpPr/>
            <p:nvPr/>
          </p:nvSpPr>
          <p:spPr>
            <a:xfrm>
              <a:off x="1459642" y="16151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29" name="object 3229"/>
            <p:cNvSpPr/>
            <p:nvPr/>
          </p:nvSpPr>
          <p:spPr>
            <a:xfrm>
              <a:off x="1459642" y="16151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30" name="object 3230"/>
            <p:cNvSpPr/>
            <p:nvPr/>
          </p:nvSpPr>
          <p:spPr>
            <a:xfrm>
              <a:off x="1459642" y="16944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231" name="object 3231"/>
            <p:cNvSpPr/>
            <p:nvPr/>
          </p:nvSpPr>
          <p:spPr>
            <a:xfrm>
              <a:off x="1459642" y="16944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32" name="object 3232"/>
            <p:cNvSpPr/>
            <p:nvPr/>
          </p:nvSpPr>
          <p:spPr>
            <a:xfrm>
              <a:off x="1459754" y="171814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33" name="object 3233"/>
            <p:cNvSpPr/>
            <p:nvPr/>
          </p:nvSpPr>
          <p:spPr>
            <a:xfrm>
              <a:off x="1459754" y="17181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34" name="object 3234"/>
            <p:cNvSpPr/>
            <p:nvPr/>
          </p:nvSpPr>
          <p:spPr>
            <a:xfrm>
              <a:off x="1459866" y="17048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35" name="object 3235"/>
            <p:cNvSpPr/>
            <p:nvPr/>
          </p:nvSpPr>
          <p:spPr>
            <a:xfrm>
              <a:off x="1459866" y="17048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36" name="object 3236"/>
            <p:cNvSpPr/>
            <p:nvPr/>
          </p:nvSpPr>
          <p:spPr>
            <a:xfrm>
              <a:off x="1459866" y="16799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237" name="object 3237"/>
            <p:cNvSpPr/>
            <p:nvPr/>
          </p:nvSpPr>
          <p:spPr>
            <a:xfrm>
              <a:off x="1459866" y="167992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38" name="object 3238"/>
            <p:cNvSpPr/>
            <p:nvPr/>
          </p:nvSpPr>
          <p:spPr>
            <a:xfrm>
              <a:off x="1459977" y="17417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39" name="object 3239"/>
            <p:cNvSpPr/>
            <p:nvPr/>
          </p:nvSpPr>
          <p:spPr>
            <a:xfrm>
              <a:off x="1459977" y="17417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40" name="object 3240"/>
            <p:cNvSpPr/>
            <p:nvPr/>
          </p:nvSpPr>
          <p:spPr>
            <a:xfrm>
              <a:off x="1460089" y="182677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41" name="object 3241"/>
            <p:cNvSpPr/>
            <p:nvPr/>
          </p:nvSpPr>
          <p:spPr>
            <a:xfrm>
              <a:off x="1460089" y="182677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242" name="object 3242"/>
            <p:cNvSpPr/>
            <p:nvPr/>
          </p:nvSpPr>
          <p:spPr>
            <a:xfrm>
              <a:off x="1460089" y="18207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243" name="object 3243"/>
            <p:cNvSpPr/>
            <p:nvPr/>
          </p:nvSpPr>
          <p:spPr>
            <a:xfrm>
              <a:off x="1460089" y="182074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44" name="object 3244"/>
            <p:cNvSpPr/>
            <p:nvPr/>
          </p:nvSpPr>
          <p:spPr>
            <a:xfrm>
              <a:off x="1460201" y="180677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45" name="object 3245"/>
            <p:cNvSpPr/>
            <p:nvPr/>
          </p:nvSpPr>
          <p:spPr>
            <a:xfrm>
              <a:off x="1460201" y="18067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46" name="object 3246"/>
            <p:cNvSpPr/>
            <p:nvPr/>
          </p:nvSpPr>
          <p:spPr>
            <a:xfrm>
              <a:off x="1460313" y="19199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247" name="object 3247"/>
            <p:cNvSpPr/>
            <p:nvPr/>
          </p:nvSpPr>
          <p:spPr>
            <a:xfrm>
              <a:off x="1460313" y="191998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48" name="object 3248"/>
            <p:cNvSpPr/>
            <p:nvPr/>
          </p:nvSpPr>
          <p:spPr>
            <a:xfrm>
              <a:off x="1460425" y="197564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49" name="object 3249"/>
            <p:cNvSpPr/>
            <p:nvPr/>
          </p:nvSpPr>
          <p:spPr>
            <a:xfrm>
              <a:off x="1460425" y="19756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50" name="object 3250"/>
            <p:cNvSpPr/>
            <p:nvPr/>
          </p:nvSpPr>
          <p:spPr>
            <a:xfrm>
              <a:off x="1460536" y="196312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51" name="object 3251"/>
            <p:cNvSpPr/>
            <p:nvPr/>
          </p:nvSpPr>
          <p:spPr>
            <a:xfrm>
              <a:off x="1460536" y="19631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52" name="object 3252"/>
            <p:cNvSpPr/>
            <p:nvPr/>
          </p:nvSpPr>
          <p:spPr>
            <a:xfrm>
              <a:off x="1460536" y="193462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253" name="object 3253"/>
            <p:cNvSpPr/>
            <p:nvPr/>
          </p:nvSpPr>
          <p:spPr>
            <a:xfrm>
              <a:off x="1460536" y="193462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54" name="object 3254"/>
            <p:cNvSpPr/>
            <p:nvPr/>
          </p:nvSpPr>
          <p:spPr>
            <a:xfrm>
              <a:off x="1460648" y="18726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55" name="object 3255"/>
            <p:cNvSpPr/>
            <p:nvPr/>
          </p:nvSpPr>
          <p:spPr>
            <a:xfrm>
              <a:off x="1460648" y="18726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56" name="object 3256"/>
            <p:cNvSpPr/>
            <p:nvPr/>
          </p:nvSpPr>
          <p:spPr>
            <a:xfrm>
              <a:off x="1460760" y="189417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57" name="object 3257"/>
            <p:cNvSpPr/>
            <p:nvPr/>
          </p:nvSpPr>
          <p:spPr>
            <a:xfrm>
              <a:off x="1460760" y="189417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58" name="object 3258"/>
            <p:cNvSpPr/>
            <p:nvPr/>
          </p:nvSpPr>
          <p:spPr>
            <a:xfrm>
              <a:off x="1460760" y="19186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259" name="object 3259"/>
            <p:cNvSpPr/>
            <p:nvPr/>
          </p:nvSpPr>
          <p:spPr>
            <a:xfrm>
              <a:off x="1460760" y="191864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60" name="object 3260"/>
            <p:cNvSpPr/>
            <p:nvPr/>
          </p:nvSpPr>
          <p:spPr>
            <a:xfrm>
              <a:off x="1460872" y="195642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61" name="object 3261"/>
            <p:cNvSpPr/>
            <p:nvPr/>
          </p:nvSpPr>
          <p:spPr>
            <a:xfrm>
              <a:off x="1460872" y="19564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62" name="object 3262"/>
            <p:cNvSpPr/>
            <p:nvPr/>
          </p:nvSpPr>
          <p:spPr>
            <a:xfrm>
              <a:off x="1460983" y="199084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63" name="object 3263"/>
            <p:cNvSpPr/>
            <p:nvPr/>
          </p:nvSpPr>
          <p:spPr>
            <a:xfrm>
              <a:off x="1460983" y="199084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64" name="object 3264"/>
            <p:cNvSpPr/>
            <p:nvPr/>
          </p:nvSpPr>
          <p:spPr>
            <a:xfrm>
              <a:off x="1460983" y="19874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265" name="object 3265"/>
            <p:cNvSpPr/>
            <p:nvPr/>
          </p:nvSpPr>
          <p:spPr>
            <a:xfrm>
              <a:off x="1460983" y="198749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66" name="object 3266"/>
            <p:cNvSpPr/>
            <p:nvPr/>
          </p:nvSpPr>
          <p:spPr>
            <a:xfrm>
              <a:off x="1461095" y="194938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67" name="object 3267"/>
            <p:cNvSpPr/>
            <p:nvPr/>
          </p:nvSpPr>
          <p:spPr>
            <a:xfrm>
              <a:off x="1461095" y="19493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268" name="object 3268"/>
            <p:cNvSpPr/>
            <p:nvPr/>
          </p:nvSpPr>
          <p:spPr>
            <a:xfrm>
              <a:off x="1461207" y="191730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69" name="object 3269"/>
            <p:cNvSpPr/>
            <p:nvPr/>
          </p:nvSpPr>
          <p:spPr>
            <a:xfrm>
              <a:off x="1461207" y="19173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70" name="object 3270"/>
            <p:cNvSpPr/>
            <p:nvPr/>
          </p:nvSpPr>
          <p:spPr>
            <a:xfrm>
              <a:off x="1461207" y="19472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271" name="object 3271"/>
            <p:cNvSpPr/>
            <p:nvPr/>
          </p:nvSpPr>
          <p:spPr>
            <a:xfrm>
              <a:off x="1461207" y="194725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72" name="object 3272"/>
            <p:cNvSpPr/>
            <p:nvPr/>
          </p:nvSpPr>
          <p:spPr>
            <a:xfrm>
              <a:off x="1461319" y="192758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73" name="object 3273"/>
            <p:cNvSpPr/>
            <p:nvPr/>
          </p:nvSpPr>
          <p:spPr>
            <a:xfrm>
              <a:off x="1461319" y="192758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74" name="object 3274"/>
            <p:cNvSpPr/>
            <p:nvPr/>
          </p:nvSpPr>
          <p:spPr>
            <a:xfrm>
              <a:off x="1461430" y="17888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75" name="object 3275"/>
            <p:cNvSpPr/>
            <p:nvPr/>
          </p:nvSpPr>
          <p:spPr>
            <a:xfrm>
              <a:off x="1461430" y="17888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276" name="object 3276"/>
            <p:cNvSpPr/>
            <p:nvPr/>
          </p:nvSpPr>
          <p:spPr>
            <a:xfrm>
              <a:off x="1461430" y="16330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277" name="object 3277"/>
            <p:cNvSpPr/>
            <p:nvPr/>
          </p:nvSpPr>
          <p:spPr>
            <a:xfrm>
              <a:off x="1461430" y="16330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78" name="object 3278"/>
            <p:cNvSpPr/>
            <p:nvPr/>
          </p:nvSpPr>
          <p:spPr>
            <a:xfrm>
              <a:off x="1461542" y="170999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79" name="object 3279"/>
            <p:cNvSpPr/>
            <p:nvPr/>
          </p:nvSpPr>
          <p:spPr>
            <a:xfrm>
              <a:off x="1461542" y="17099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80" name="object 3280"/>
            <p:cNvSpPr/>
            <p:nvPr/>
          </p:nvSpPr>
          <p:spPr>
            <a:xfrm>
              <a:off x="1461654" y="17679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81" name="object 3281"/>
            <p:cNvSpPr/>
            <p:nvPr/>
          </p:nvSpPr>
          <p:spPr>
            <a:xfrm>
              <a:off x="1461654" y="17679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282" name="object 3282"/>
            <p:cNvSpPr/>
            <p:nvPr/>
          </p:nvSpPr>
          <p:spPr>
            <a:xfrm>
              <a:off x="1461654" y="17897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83" name="object 3283"/>
            <p:cNvSpPr/>
            <p:nvPr/>
          </p:nvSpPr>
          <p:spPr>
            <a:xfrm>
              <a:off x="1461654" y="17897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84" name="object 3284"/>
            <p:cNvSpPr/>
            <p:nvPr/>
          </p:nvSpPr>
          <p:spPr>
            <a:xfrm>
              <a:off x="1461766" y="177570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85" name="object 3285"/>
            <p:cNvSpPr/>
            <p:nvPr/>
          </p:nvSpPr>
          <p:spPr>
            <a:xfrm>
              <a:off x="1461766" y="177570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86" name="object 3286"/>
            <p:cNvSpPr/>
            <p:nvPr/>
          </p:nvSpPr>
          <p:spPr>
            <a:xfrm>
              <a:off x="1461877" y="176665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287" name="object 3287"/>
            <p:cNvSpPr/>
            <p:nvPr/>
          </p:nvSpPr>
          <p:spPr>
            <a:xfrm>
              <a:off x="1461877" y="17666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288" name="object 3288"/>
            <p:cNvSpPr/>
            <p:nvPr/>
          </p:nvSpPr>
          <p:spPr>
            <a:xfrm>
              <a:off x="1461877" y="17368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89" name="object 3289"/>
            <p:cNvSpPr/>
            <p:nvPr/>
          </p:nvSpPr>
          <p:spPr>
            <a:xfrm>
              <a:off x="1461877" y="17368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90" name="object 3290"/>
            <p:cNvSpPr/>
            <p:nvPr/>
          </p:nvSpPr>
          <p:spPr>
            <a:xfrm>
              <a:off x="1461989" y="17483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91" name="object 3291"/>
            <p:cNvSpPr/>
            <p:nvPr/>
          </p:nvSpPr>
          <p:spPr>
            <a:xfrm>
              <a:off x="1461989" y="17483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92" name="object 3292"/>
            <p:cNvSpPr/>
            <p:nvPr/>
          </p:nvSpPr>
          <p:spPr>
            <a:xfrm>
              <a:off x="1462101" y="178442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293" name="object 3293"/>
            <p:cNvSpPr/>
            <p:nvPr/>
          </p:nvSpPr>
          <p:spPr>
            <a:xfrm>
              <a:off x="1462101" y="178442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294" name="object 3294"/>
            <p:cNvSpPr/>
            <p:nvPr/>
          </p:nvSpPr>
          <p:spPr>
            <a:xfrm>
              <a:off x="1462101" y="176162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295" name="object 3295"/>
            <p:cNvSpPr/>
            <p:nvPr/>
          </p:nvSpPr>
          <p:spPr>
            <a:xfrm>
              <a:off x="1462101" y="17616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296" name="object 3296"/>
            <p:cNvSpPr/>
            <p:nvPr/>
          </p:nvSpPr>
          <p:spPr>
            <a:xfrm>
              <a:off x="1462213" y="177324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97" name="object 3297"/>
            <p:cNvSpPr/>
            <p:nvPr/>
          </p:nvSpPr>
          <p:spPr>
            <a:xfrm>
              <a:off x="1462213" y="177324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298" name="object 3298"/>
            <p:cNvSpPr/>
            <p:nvPr/>
          </p:nvSpPr>
          <p:spPr>
            <a:xfrm>
              <a:off x="1462324" y="175871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299" name="object 3299"/>
            <p:cNvSpPr/>
            <p:nvPr/>
          </p:nvSpPr>
          <p:spPr>
            <a:xfrm>
              <a:off x="1462324" y="175871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0" name="object 3300"/>
            <p:cNvSpPr/>
            <p:nvPr/>
          </p:nvSpPr>
          <p:spPr>
            <a:xfrm>
              <a:off x="1462436" y="146702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01" name="object 3301"/>
            <p:cNvSpPr/>
            <p:nvPr/>
          </p:nvSpPr>
          <p:spPr>
            <a:xfrm>
              <a:off x="1462436" y="14670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2" name="object 3302"/>
            <p:cNvSpPr/>
            <p:nvPr/>
          </p:nvSpPr>
          <p:spPr>
            <a:xfrm>
              <a:off x="1462548" y="162047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03" name="object 3303"/>
            <p:cNvSpPr/>
            <p:nvPr/>
          </p:nvSpPr>
          <p:spPr>
            <a:xfrm>
              <a:off x="1462548" y="162047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4" name="object 3304"/>
            <p:cNvSpPr/>
            <p:nvPr/>
          </p:nvSpPr>
          <p:spPr>
            <a:xfrm>
              <a:off x="1462548" y="170786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05" name="object 3305"/>
            <p:cNvSpPr/>
            <p:nvPr/>
          </p:nvSpPr>
          <p:spPr>
            <a:xfrm>
              <a:off x="1462548" y="170786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6" name="object 3306"/>
            <p:cNvSpPr/>
            <p:nvPr/>
          </p:nvSpPr>
          <p:spPr>
            <a:xfrm>
              <a:off x="1462660" y="16903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07" name="object 3307"/>
            <p:cNvSpPr/>
            <p:nvPr/>
          </p:nvSpPr>
          <p:spPr>
            <a:xfrm>
              <a:off x="1462660" y="16903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08" name="object 3308"/>
            <p:cNvSpPr/>
            <p:nvPr/>
          </p:nvSpPr>
          <p:spPr>
            <a:xfrm>
              <a:off x="1462771" y="172027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09" name="object 3309"/>
            <p:cNvSpPr/>
            <p:nvPr/>
          </p:nvSpPr>
          <p:spPr>
            <a:xfrm>
              <a:off x="1462771" y="17202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10" name="object 3310"/>
            <p:cNvSpPr/>
            <p:nvPr/>
          </p:nvSpPr>
          <p:spPr>
            <a:xfrm>
              <a:off x="1462771" y="17407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11" name="object 3311"/>
            <p:cNvSpPr/>
            <p:nvPr/>
          </p:nvSpPr>
          <p:spPr>
            <a:xfrm>
              <a:off x="1462771" y="174072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12" name="object 3312"/>
            <p:cNvSpPr/>
            <p:nvPr/>
          </p:nvSpPr>
          <p:spPr>
            <a:xfrm>
              <a:off x="1462883" y="17900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13" name="object 3313"/>
            <p:cNvSpPr/>
            <p:nvPr/>
          </p:nvSpPr>
          <p:spPr>
            <a:xfrm>
              <a:off x="1462883" y="17900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14" name="object 3314"/>
            <p:cNvSpPr/>
            <p:nvPr/>
          </p:nvSpPr>
          <p:spPr>
            <a:xfrm>
              <a:off x="1462995" y="18210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15" name="object 3315"/>
            <p:cNvSpPr/>
            <p:nvPr/>
          </p:nvSpPr>
          <p:spPr>
            <a:xfrm>
              <a:off x="1462995" y="18210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16" name="object 3316"/>
            <p:cNvSpPr/>
            <p:nvPr/>
          </p:nvSpPr>
          <p:spPr>
            <a:xfrm>
              <a:off x="1462995" y="18675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17" name="object 3317"/>
            <p:cNvSpPr/>
            <p:nvPr/>
          </p:nvSpPr>
          <p:spPr>
            <a:xfrm>
              <a:off x="1462995" y="186757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18" name="object 3318"/>
            <p:cNvSpPr/>
            <p:nvPr/>
          </p:nvSpPr>
          <p:spPr>
            <a:xfrm>
              <a:off x="1463107" y="193943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19" name="object 3319"/>
            <p:cNvSpPr/>
            <p:nvPr/>
          </p:nvSpPr>
          <p:spPr>
            <a:xfrm>
              <a:off x="1463107" y="19394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20" name="object 3320"/>
            <p:cNvSpPr/>
            <p:nvPr/>
          </p:nvSpPr>
          <p:spPr>
            <a:xfrm>
              <a:off x="1463219" y="195273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21" name="object 3321"/>
            <p:cNvSpPr/>
            <p:nvPr/>
          </p:nvSpPr>
          <p:spPr>
            <a:xfrm>
              <a:off x="1463219" y="195273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322" name="object 3322"/>
            <p:cNvSpPr/>
            <p:nvPr/>
          </p:nvSpPr>
          <p:spPr>
            <a:xfrm>
              <a:off x="1463219" y="189495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323" name="object 3323"/>
            <p:cNvSpPr/>
            <p:nvPr/>
          </p:nvSpPr>
          <p:spPr>
            <a:xfrm>
              <a:off x="1463219" y="189495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24" name="object 3324"/>
            <p:cNvSpPr/>
            <p:nvPr/>
          </p:nvSpPr>
          <p:spPr>
            <a:xfrm>
              <a:off x="1463330" y="18855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25" name="object 3325"/>
            <p:cNvSpPr/>
            <p:nvPr/>
          </p:nvSpPr>
          <p:spPr>
            <a:xfrm>
              <a:off x="1463330" y="18855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26" name="object 3326"/>
            <p:cNvSpPr/>
            <p:nvPr/>
          </p:nvSpPr>
          <p:spPr>
            <a:xfrm>
              <a:off x="1463442" y="18595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27" name="object 3327"/>
            <p:cNvSpPr/>
            <p:nvPr/>
          </p:nvSpPr>
          <p:spPr>
            <a:xfrm>
              <a:off x="1463442" y="185952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28" name="object 3328"/>
            <p:cNvSpPr/>
            <p:nvPr/>
          </p:nvSpPr>
          <p:spPr>
            <a:xfrm>
              <a:off x="1463554" y="18485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329" name="object 3329"/>
            <p:cNvSpPr/>
            <p:nvPr/>
          </p:nvSpPr>
          <p:spPr>
            <a:xfrm>
              <a:off x="1463554" y="18485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30" name="object 3330"/>
            <p:cNvSpPr/>
            <p:nvPr/>
          </p:nvSpPr>
          <p:spPr>
            <a:xfrm>
              <a:off x="1463666" y="18513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31" name="object 3331"/>
            <p:cNvSpPr/>
            <p:nvPr/>
          </p:nvSpPr>
          <p:spPr>
            <a:xfrm>
              <a:off x="1463666" y="18513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32" name="object 3332"/>
            <p:cNvSpPr/>
            <p:nvPr/>
          </p:nvSpPr>
          <p:spPr>
            <a:xfrm>
              <a:off x="1463666" y="181906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333" name="object 3333"/>
            <p:cNvSpPr/>
            <p:nvPr/>
          </p:nvSpPr>
          <p:spPr>
            <a:xfrm>
              <a:off x="1463666" y="181906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34" name="object 3334"/>
            <p:cNvSpPr/>
            <p:nvPr/>
          </p:nvSpPr>
          <p:spPr>
            <a:xfrm>
              <a:off x="1463777" y="179358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35" name="object 3335"/>
            <p:cNvSpPr/>
            <p:nvPr/>
          </p:nvSpPr>
          <p:spPr>
            <a:xfrm>
              <a:off x="1463777" y="17935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36" name="object 3336"/>
            <p:cNvSpPr/>
            <p:nvPr/>
          </p:nvSpPr>
          <p:spPr>
            <a:xfrm>
              <a:off x="1463889" y="177916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37" name="object 3337"/>
            <p:cNvSpPr/>
            <p:nvPr/>
          </p:nvSpPr>
          <p:spPr>
            <a:xfrm>
              <a:off x="1463889" y="177916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338" name="object 3338"/>
            <p:cNvSpPr/>
            <p:nvPr/>
          </p:nvSpPr>
          <p:spPr>
            <a:xfrm>
              <a:off x="1463889" y="17474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339" name="object 3339"/>
            <p:cNvSpPr/>
            <p:nvPr/>
          </p:nvSpPr>
          <p:spPr>
            <a:xfrm>
              <a:off x="1463889" y="17474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40" name="object 3340"/>
            <p:cNvSpPr/>
            <p:nvPr/>
          </p:nvSpPr>
          <p:spPr>
            <a:xfrm>
              <a:off x="1464001" y="17247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341" name="object 3341"/>
            <p:cNvSpPr/>
            <p:nvPr/>
          </p:nvSpPr>
          <p:spPr>
            <a:xfrm>
              <a:off x="1464001" y="17247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42" name="object 3342"/>
            <p:cNvSpPr/>
            <p:nvPr/>
          </p:nvSpPr>
          <p:spPr>
            <a:xfrm>
              <a:off x="1464113" y="170194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43" name="object 3343"/>
            <p:cNvSpPr/>
            <p:nvPr/>
          </p:nvSpPr>
          <p:spPr>
            <a:xfrm>
              <a:off x="1464113" y="170194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344" name="object 3344"/>
            <p:cNvSpPr/>
            <p:nvPr/>
          </p:nvSpPr>
          <p:spPr>
            <a:xfrm>
              <a:off x="1464224" y="16510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45" name="object 3345"/>
            <p:cNvSpPr/>
            <p:nvPr/>
          </p:nvSpPr>
          <p:spPr>
            <a:xfrm>
              <a:off x="1464224" y="16510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46" name="object 3346"/>
            <p:cNvSpPr/>
            <p:nvPr/>
          </p:nvSpPr>
          <p:spPr>
            <a:xfrm>
              <a:off x="1464224" y="163410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47" name="object 3347"/>
            <p:cNvSpPr/>
            <p:nvPr/>
          </p:nvSpPr>
          <p:spPr>
            <a:xfrm>
              <a:off x="1464224" y="16341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48" name="object 3348"/>
            <p:cNvSpPr/>
            <p:nvPr/>
          </p:nvSpPr>
          <p:spPr>
            <a:xfrm>
              <a:off x="1464336" y="159007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49" name="object 3349"/>
            <p:cNvSpPr/>
            <p:nvPr/>
          </p:nvSpPr>
          <p:spPr>
            <a:xfrm>
              <a:off x="1464336" y="159007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50" name="object 3350"/>
            <p:cNvSpPr/>
            <p:nvPr/>
          </p:nvSpPr>
          <p:spPr>
            <a:xfrm>
              <a:off x="1464448" y="161465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51" name="object 3351"/>
            <p:cNvSpPr/>
            <p:nvPr/>
          </p:nvSpPr>
          <p:spPr>
            <a:xfrm>
              <a:off x="1464448" y="16146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352" name="object 3352"/>
            <p:cNvSpPr/>
            <p:nvPr/>
          </p:nvSpPr>
          <p:spPr>
            <a:xfrm>
              <a:off x="1464448" y="16247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353" name="object 3353"/>
            <p:cNvSpPr/>
            <p:nvPr/>
          </p:nvSpPr>
          <p:spPr>
            <a:xfrm>
              <a:off x="1464448" y="16247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54" name="object 3354"/>
            <p:cNvSpPr/>
            <p:nvPr/>
          </p:nvSpPr>
          <p:spPr>
            <a:xfrm>
              <a:off x="1464560" y="166673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55" name="object 3355"/>
            <p:cNvSpPr/>
            <p:nvPr/>
          </p:nvSpPr>
          <p:spPr>
            <a:xfrm>
              <a:off x="1464560" y="16667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56" name="object 3356"/>
            <p:cNvSpPr/>
            <p:nvPr/>
          </p:nvSpPr>
          <p:spPr>
            <a:xfrm>
              <a:off x="1464671" y="173625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57" name="object 3357"/>
            <p:cNvSpPr/>
            <p:nvPr/>
          </p:nvSpPr>
          <p:spPr>
            <a:xfrm>
              <a:off x="1464671" y="17362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58" name="object 3358"/>
            <p:cNvSpPr/>
            <p:nvPr/>
          </p:nvSpPr>
          <p:spPr>
            <a:xfrm>
              <a:off x="1464671" y="17835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359" name="object 3359"/>
            <p:cNvSpPr/>
            <p:nvPr/>
          </p:nvSpPr>
          <p:spPr>
            <a:xfrm>
              <a:off x="1464671" y="17835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60" name="object 3360"/>
            <p:cNvSpPr/>
            <p:nvPr/>
          </p:nvSpPr>
          <p:spPr>
            <a:xfrm>
              <a:off x="1464783" y="17639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61" name="object 3361"/>
            <p:cNvSpPr/>
            <p:nvPr/>
          </p:nvSpPr>
          <p:spPr>
            <a:xfrm>
              <a:off x="1464783" y="17639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62" name="object 3362"/>
            <p:cNvSpPr/>
            <p:nvPr/>
          </p:nvSpPr>
          <p:spPr>
            <a:xfrm>
              <a:off x="1464895" y="170920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63" name="object 3363"/>
            <p:cNvSpPr/>
            <p:nvPr/>
          </p:nvSpPr>
          <p:spPr>
            <a:xfrm>
              <a:off x="1464895" y="17092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64" name="object 3364"/>
            <p:cNvSpPr/>
            <p:nvPr/>
          </p:nvSpPr>
          <p:spPr>
            <a:xfrm>
              <a:off x="1464895" y="168037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65" name="object 3365"/>
            <p:cNvSpPr/>
            <p:nvPr/>
          </p:nvSpPr>
          <p:spPr>
            <a:xfrm>
              <a:off x="1464895" y="168037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66" name="object 3366"/>
            <p:cNvSpPr/>
            <p:nvPr/>
          </p:nvSpPr>
          <p:spPr>
            <a:xfrm>
              <a:off x="1465007" y="165813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67" name="object 3367"/>
            <p:cNvSpPr/>
            <p:nvPr/>
          </p:nvSpPr>
          <p:spPr>
            <a:xfrm>
              <a:off x="1465007" y="16581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68" name="object 3368"/>
            <p:cNvSpPr/>
            <p:nvPr/>
          </p:nvSpPr>
          <p:spPr>
            <a:xfrm>
              <a:off x="1465118" y="167612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69" name="object 3369"/>
            <p:cNvSpPr/>
            <p:nvPr/>
          </p:nvSpPr>
          <p:spPr>
            <a:xfrm>
              <a:off x="1465118" y="167612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370" name="object 3370"/>
            <p:cNvSpPr/>
            <p:nvPr/>
          </p:nvSpPr>
          <p:spPr>
            <a:xfrm>
              <a:off x="1465118" y="16356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371" name="object 3371"/>
            <p:cNvSpPr/>
            <p:nvPr/>
          </p:nvSpPr>
          <p:spPr>
            <a:xfrm>
              <a:off x="1465118" y="163566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72" name="object 3372"/>
            <p:cNvSpPr/>
            <p:nvPr/>
          </p:nvSpPr>
          <p:spPr>
            <a:xfrm>
              <a:off x="1465230" y="168339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73" name="object 3373"/>
            <p:cNvSpPr/>
            <p:nvPr/>
          </p:nvSpPr>
          <p:spPr>
            <a:xfrm>
              <a:off x="1465230" y="168339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74" name="object 3374"/>
            <p:cNvSpPr/>
            <p:nvPr/>
          </p:nvSpPr>
          <p:spPr>
            <a:xfrm>
              <a:off x="1465342" y="176139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75" name="object 3375"/>
            <p:cNvSpPr/>
            <p:nvPr/>
          </p:nvSpPr>
          <p:spPr>
            <a:xfrm>
              <a:off x="1465342" y="17613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76" name="object 3376"/>
            <p:cNvSpPr/>
            <p:nvPr/>
          </p:nvSpPr>
          <p:spPr>
            <a:xfrm>
              <a:off x="1465342" y="18328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377" name="object 3377"/>
            <p:cNvSpPr/>
            <p:nvPr/>
          </p:nvSpPr>
          <p:spPr>
            <a:xfrm>
              <a:off x="1465342" y="183281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378" name="object 3378"/>
            <p:cNvSpPr/>
            <p:nvPr/>
          </p:nvSpPr>
          <p:spPr>
            <a:xfrm>
              <a:off x="1465454" y="187125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379" name="object 3379"/>
            <p:cNvSpPr/>
            <p:nvPr/>
          </p:nvSpPr>
          <p:spPr>
            <a:xfrm>
              <a:off x="1465454" y="187125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80" name="object 3380"/>
            <p:cNvSpPr/>
            <p:nvPr/>
          </p:nvSpPr>
          <p:spPr>
            <a:xfrm>
              <a:off x="1465565" y="19112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81" name="object 3381"/>
            <p:cNvSpPr/>
            <p:nvPr/>
          </p:nvSpPr>
          <p:spPr>
            <a:xfrm>
              <a:off x="1465565" y="19112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382" name="object 3382"/>
            <p:cNvSpPr/>
            <p:nvPr/>
          </p:nvSpPr>
          <p:spPr>
            <a:xfrm>
              <a:off x="1465677" y="188891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83" name="object 3383"/>
            <p:cNvSpPr/>
            <p:nvPr/>
          </p:nvSpPr>
          <p:spPr>
            <a:xfrm>
              <a:off x="1465677" y="18889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84" name="object 3384"/>
            <p:cNvSpPr/>
            <p:nvPr/>
          </p:nvSpPr>
          <p:spPr>
            <a:xfrm>
              <a:off x="1465677" y="18400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385" name="object 3385"/>
            <p:cNvSpPr/>
            <p:nvPr/>
          </p:nvSpPr>
          <p:spPr>
            <a:xfrm>
              <a:off x="1465677" y="184007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86" name="object 3386"/>
            <p:cNvSpPr/>
            <p:nvPr/>
          </p:nvSpPr>
          <p:spPr>
            <a:xfrm>
              <a:off x="1465789" y="18597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87" name="object 3387"/>
            <p:cNvSpPr/>
            <p:nvPr/>
          </p:nvSpPr>
          <p:spPr>
            <a:xfrm>
              <a:off x="1465789" y="18597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88" name="object 3388"/>
            <p:cNvSpPr/>
            <p:nvPr/>
          </p:nvSpPr>
          <p:spPr>
            <a:xfrm>
              <a:off x="1465901" y="18577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389" name="object 3389"/>
            <p:cNvSpPr/>
            <p:nvPr/>
          </p:nvSpPr>
          <p:spPr>
            <a:xfrm>
              <a:off x="1465901" y="18577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390" name="object 3390"/>
            <p:cNvSpPr/>
            <p:nvPr/>
          </p:nvSpPr>
          <p:spPr>
            <a:xfrm>
              <a:off x="1465901" y="178989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391" name="object 3391"/>
            <p:cNvSpPr/>
            <p:nvPr/>
          </p:nvSpPr>
          <p:spPr>
            <a:xfrm>
              <a:off x="1465901" y="178989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92" name="object 3392"/>
            <p:cNvSpPr/>
            <p:nvPr/>
          </p:nvSpPr>
          <p:spPr>
            <a:xfrm>
              <a:off x="1466013" y="168395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393" name="object 3393"/>
            <p:cNvSpPr/>
            <p:nvPr/>
          </p:nvSpPr>
          <p:spPr>
            <a:xfrm>
              <a:off x="1466013" y="16839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94" name="object 3394"/>
            <p:cNvSpPr/>
            <p:nvPr/>
          </p:nvSpPr>
          <p:spPr>
            <a:xfrm>
              <a:off x="1466124" y="17864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395" name="object 3395"/>
            <p:cNvSpPr/>
            <p:nvPr/>
          </p:nvSpPr>
          <p:spPr>
            <a:xfrm>
              <a:off x="1466124" y="178643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96" name="object 3396"/>
            <p:cNvSpPr/>
            <p:nvPr/>
          </p:nvSpPr>
          <p:spPr>
            <a:xfrm>
              <a:off x="1466236" y="182454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397" name="object 3397"/>
            <p:cNvSpPr/>
            <p:nvPr/>
          </p:nvSpPr>
          <p:spPr>
            <a:xfrm>
              <a:off x="1466236" y="182454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398" name="object 3398"/>
            <p:cNvSpPr/>
            <p:nvPr/>
          </p:nvSpPr>
          <p:spPr>
            <a:xfrm>
              <a:off x="1466348" y="179939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399" name="object 3399"/>
            <p:cNvSpPr/>
            <p:nvPr/>
          </p:nvSpPr>
          <p:spPr>
            <a:xfrm>
              <a:off x="1466348" y="179939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00" name="object 3400"/>
            <p:cNvSpPr/>
            <p:nvPr/>
          </p:nvSpPr>
          <p:spPr>
            <a:xfrm>
              <a:off x="1466460" y="17643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01" name="object 3401"/>
            <p:cNvSpPr/>
            <p:nvPr/>
          </p:nvSpPr>
          <p:spPr>
            <a:xfrm>
              <a:off x="1466460" y="17643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02" name="object 3402"/>
            <p:cNvSpPr/>
            <p:nvPr/>
          </p:nvSpPr>
          <p:spPr>
            <a:xfrm>
              <a:off x="1466571" y="17263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03" name="object 3403"/>
            <p:cNvSpPr/>
            <p:nvPr/>
          </p:nvSpPr>
          <p:spPr>
            <a:xfrm>
              <a:off x="1466571" y="17263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04" name="object 3404"/>
            <p:cNvSpPr/>
            <p:nvPr/>
          </p:nvSpPr>
          <p:spPr>
            <a:xfrm>
              <a:off x="1466571" y="15967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405" name="object 3405"/>
            <p:cNvSpPr/>
            <p:nvPr/>
          </p:nvSpPr>
          <p:spPr>
            <a:xfrm>
              <a:off x="1466571" y="1596777"/>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406" name="object 3406"/>
            <p:cNvSpPr/>
            <p:nvPr/>
          </p:nvSpPr>
          <p:spPr>
            <a:xfrm>
              <a:off x="1466683" y="149641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407" name="object 3407"/>
            <p:cNvSpPr/>
            <p:nvPr/>
          </p:nvSpPr>
          <p:spPr>
            <a:xfrm>
              <a:off x="1466683" y="14964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08" name="object 3408"/>
            <p:cNvSpPr/>
            <p:nvPr/>
          </p:nvSpPr>
          <p:spPr>
            <a:xfrm>
              <a:off x="1466795" y="14532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09" name="object 3409"/>
            <p:cNvSpPr/>
            <p:nvPr/>
          </p:nvSpPr>
          <p:spPr>
            <a:xfrm>
              <a:off x="1466795" y="1453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10" name="object 3410"/>
            <p:cNvSpPr/>
            <p:nvPr/>
          </p:nvSpPr>
          <p:spPr>
            <a:xfrm>
              <a:off x="1466907" y="154100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11" name="object 3411"/>
            <p:cNvSpPr/>
            <p:nvPr/>
          </p:nvSpPr>
          <p:spPr>
            <a:xfrm>
              <a:off x="1466907" y="154100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12" name="object 3412"/>
            <p:cNvSpPr/>
            <p:nvPr/>
          </p:nvSpPr>
          <p:spPr>
            <a:xfrm>
              <a:off x="1466907" y="164338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13" name="object 3413"/>
            <p:cNvSpPr/>
            <p:nvPr/>
          </p:nvSpPr>
          <p:spPr>
            <a:xfrm>
              <a:off x="1466907" y="16433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14" name="object 3414"/>
            <p:cNvSpPr/>
            <p:nvPr/>
          </p:nvSpPr>
          <p:spPr>
            <a:xfrm>
              <a:off x="1467018" y="160962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15" name="object 3415"/>
            <p:cNvSpPr/>
            <p:nvPr/>
          </p:nvSpPr>
          <p:spPr>
            <a:xfrm>
              <a:off x="1467018" y="160962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16" name="object 3416"/>
            <p:cNvSpPr/>
            <p:nvPr/>
          </p:nvSpPr>
          <p:spPr>
            <a:xfrm>
              <a:off x="1467130" y="150848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17" name="object 3417"/>
            <p:cNvSpPr/>
            <p:nvPr/>
          </p:nvSpPr>
          <p:spPr>
            <a:xfrm>
              <a:off x="1467130" y="150848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418" name="object 3418"/>
            <p:cNvSpPr/>
            <p:nvPr/>
          </p:nvSpPr>
          <p:spPr>
            <a:xfrm>
              <a:off x="1467130" y="150625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419" name="object 3419"/>
            <p:cNvSpPr/>
            <p:nvPr/>
          </p:nvSpPr>
          <p:spPr>
            <a:xfrm>
              <a:off x="1467130" y="150625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420" name="object 3420"/>
            <p:cNvSpPr/>
            <p:nvPr/>
          </p:nvSpPr>
          <p:spPr>
            <a:xfrm>
              <a:off x="1467242" y="153028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21" name="object 3421"/>
            <p:cNvSpPr/>
            <p:nvPr/>
          </p:nvSpPr>
          <p:spPr>
            <a:xfrm>
              <a:off x="1467242" y="15302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22" name="object 3422"/>
            <p:cNvSpPr/>
            <p:nvPr/>
          </p:nvSpPr>
          <p:spPr>
            <a:xfrm>
              <a:off x="1467354" y="14862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23" name="object 3423"/>
            <p:cNvSpPr/>
            <p:nvPr/>
          </p:nvSpPr>
          <p:spPr>
            <a:xfrm>
              <a:off x="1467354" y="14862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24" name="object 3424"/>
            <p:cNvSpPr/>
            <p:nvPr/>
          </p:nvSpPr>
          <p:spPr>
            <a:xfrm>
              <a:off x="1467354" y="15262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425" name="object 3425"/>
            <p:cNvSpPr/>
            <p:nvPr/>
          </p:nvSpPr>
          <p:spPr>
            <a:xfrm>
              <a:off x="1467354" y="152625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26" name="object 3426"/>
            <p:cNvSpPr/>
            <p:nvPr/>
          </p:nvSpPr>
          <p:spPr>
            <a:xfrm>
              <a:off x="1467465" y="153609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27" name="object 3427"/>
            <p:cNvSpPr/>
            <p:nvPr/>
          </p:nvSpPr>
          <p:spPr>
            <a:xfrm>
              <a:off x="1467465" y="153609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428" name="object 3428"/>
            <p:cNvSpPr/>
            <p:nvPr/>
          </p:nvSpPr>
          <p:spPr>
            <a:xfrm>
              <a:off x="1467689" y="152346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29" name="object 3429"/>
            <p:cNvSpPr/>
            <p:nvPr/>
          </p:nvSpPr>
          <p:spPr>
            <a:xfrm>
              <a:off x="1467689" y="15234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430" name="object 3430"/>
            <p:cNvSpPr/>
            <p:nvPr/>
          </p:nvSpPr>
          <p:spPr>
            <a:xfrm>
              <a:off x="1467689" y="15112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431" name="object 3431"/>
            <p:cNvSpPr/>
            <p:nvPr/>
          </p:nvSpPr>
          <p:spPr>
            <a:xfrm>
              <a:off x="1467689" y="15112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32" name="object 3432"/>
            <p:cNvSpPr/>
            <p:nvPr/>
          </p:nvSpPr>
          <p:spPr>
            <a:xfrm>
              <a:off x="1467801" y="15345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33" name="object 3433"/>
            <p:cNvSpPr/>
            <p:nvPr/>
          </p:nvSpPr>
          <p:spPr>
            <a:xfrm>
              <a:off x="1467801" y="15345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34" name="object 3434"/>
            <p:cNvSpPr/>
            <p:nvPr/>
          </p:nvSpPr>
          <p:spPr>
            <a:xfrm>
              <a:off x="1467912" y="159610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35" name="object 3435"/>
            <p:cNvSpPr/>
            <p:nvPr/>
          </p:nvSpPr>
          <p:spPr>
            <a:xfrm>
              <a:off x="1467912" y="15961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36" name="object 3436"/>
            <p:cNvSpPr/>
            <p:nvPr/>
          </p:nvSpPr>
          <p:spPr>
            <a:xfrm>
              <a:off x="1468024" y="177156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37" name="object 3437"/>
            <p:cNvSpPr/>
            <p:nvPr/>
          </p:nvSpPr>
          <p:spPr>
            <a:xfrm>
              <a:off x="1468024" y="17715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38" name="object 3438"/>
            <p:cNvSpPr/>
            <p:nvPr/>
          </p:nvSpPr>
          <p:spPr>
            <a:xfrm>
              <a:off x="1468136" y="180040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39" name="object 3439"/>
            <p:cNvSpPr/>
            <p:nvPr/>
          </p:nvSpPr>
          <p:spPr>
            <a:xfrm>
              <a:off x="1468136" y="180040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440" name="object 3440"/>
            <p:cNvSpPr/>
            <p:nvPr/>
          </p:nvSpPr>
          <p:spPr>
            <a:xfrm>
              <a:off x="1468136" y="17834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441" name="object 3441"/>
            <p:cNvSpPr/>
            <p:nvPr/>
          </p:nvSpPr>
          <p:spPr>
            <a:xfrm>
              <a:off x="1468136" y="178341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42" name="object 3442"/>
            <p:cNvSpPr/>
            <p:nvPr/>
          </p:nvSpPr>
          <p:spPr>
            <a:xfrm>
              <a:off x="1468248" y="169032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43" name="object 3443"/>
            <p:cNvSpPr/>
            <p:nvPr/>
          </p:nvSpPr>
          <p:spPr>
            <a:xfrm>
              <a:off x="1468248" y="16903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44" name="object 3444"/>
            <p:cNvSpPr/>
            <p:nvPr/>
          </p:nvSpPr>
          <p:spPr>
            <a:xfrm>
              <a:off x="1468359" y="153486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45" name="object 3445"/>
            <p:cNvSpPr/>
            <p:nvPr/>
          </p:nvSpPr>
          <p:spPr>
            <a:xfrm>
              <a:off x="1468359" y="15348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446" name="object 3446"/>
            <p:cNvSpPr/>
            <p:nvPr/>
          </p:nvSpPr>
          <p:spPr>
            <a:xfrm>
              <a:off x="1468471" y="150647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47" name="object 3447"/>
            <p:cNvSpPr/>
            <p:nvPr/>
          </p:nvSpPr>
          <p:spPr>
            <a:xfrm>
              <a:off x="1468471" y="150647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48" name="object 3448"/>
            <p:cNvSpPr/>
            <p:nvPr/>
          </p:nvSpPr>
          <p:spPr>
            <a:xfrm>
              <a:off x="1468471" y="16456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49" name="object 3449"/>
            <p:cNvSpPr/>
            <p:nvPr/>
          </p:nvSpPr>
          <p:spPr>
            <a:xfrm>
              <a:off x="1468471" y="16456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50" name="object 3450"/>
            <p:cNvSpPr/>
            <p:nvPr/>
          </p:nvSpPr>
          <p:spPr>
            <a:xfrm>
              <a:off x="1468583" y="178632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51" name="object 3451"/>
            <p:cNvSpPr/>
            <p:nvPr/>
          </p:nvSpPr>
          <p:spPr>
            <a:xfrm>
              <a:off x="1468583" y="17863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52" name="object 3452"/>
            <p:cNvSpPr/>
            <p:nvPr/>
          </p:nvSpPr>
          <p:spPr>
            <a:xfrm>
              <a:off x="1468695" y="181303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53" name="object 3453"/>
            <p:cNvSpPr/>
            <p:nvPr/>
          </p:nvSpPr>
          <p:spPr>
            <a:xfrm>
              <a:off x="1468695" y="18130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454" name="object 3454"/>
            <p:cNvSpPr/>
            <p:nvPr/>
          </p:nvSpPr>
          <p:spPr>
            <a:xfrm>
              <a:off x="1468695" y="189685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55" name="object 3455"/>
            <p:cNvSpPr/>
            <p:nvPr/>
          </p:nvSpPr>
          <p:spPr>
            <a:xfrm>
              <a:off x="1468695" y="18968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56" name="object 3456"/>
            <p:cNvSpPr/>
            <p:nvPr/>
          </p:nvSpPr>
          <p:spPr>
            <a:xfrm>
              <a:off x="1468807" y="19435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57" name="object 3457"/>
            <p:cNvSpPr/>
            <p:nvPr/>
          </p:nvSpPr>
          <p:spPr>
            <a:xfrm>
              <a:off x="1468807" y="19435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58" name="object 3458"/>
            <p:cNvSpPr/>
            <p:nvPr/>
          </p:nvSpPr>
          <p:spPr>
            <a:xfrm>
              <a:off x="1468918" y="194904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59" name="object 3459"/>
            <p:cNvSpPr/>
            <p:nvPr/>
          </p:nvSpPr>
          <p:spPr>
            <a:xfrm>
              <a:off x="1468918" y="194904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460" name="object 3460"/>
            <p:cNvSpPr/>
            <p:nvPr/>
          </p:nvSpPr>
          <p:spPr>
            <a:xfrm>
              <a:off x="1468918" y="18907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461" name="object 3461"/>
            <p:cNvSpPr/>
            <p:nvPr/>
          </p:nvSpPr>
          <p:spPr>
            <a:xfrm>
              <a:off x="1468918" y="189070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62" name="object 3462"/>
            <p:cNvSpPr/>
            <p:nvPr/>
          </p:nvSpPr>
          <p:spPr>
            <a:xfrm>
              <a:off x="1469030" y="19028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463" name="object 3463"/>
            <p:cNvSpPr/>
            <p:nvPr/>
          </p:nvSpPr>
          <p:spPr>
            <a:xfrm>
              <a:off x="1469030" y="190288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64" name="object 3464"/>
            <p:cNvSpPr/>
            <p:nvPr/>
          </p:nvSpPr>
          <p:spPr>
            <a:xfrm>
              <a:off x="1469142" y="194647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65" name="object 3465"/>
            <p:cNvSpPr/>
            <p:nvPr/>
          </p:nvSpPr>
          <p:spPr>
            <a:xfrm>
              <a:off x="1469142" y="194647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66" name="object 3466"/>
            <p:cNvSpPr/>
            <p:nvPr/>
          </p:nvSpPr>
          <p:spPr>
            <a:xfrm>
              <a:off x="1469254" y="199173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67" name="object 3467"/>
            <p:cNvSpPr/>
            <p:nvPr/>
          </p:nvSpPr>
          <p:spPr>
            <a:xfrm>
              <a:off x="1469254" y="199173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468" name="object 3468"/>
            <p:cNvSpPr/>
            <p:nvPr/>
          </p:nvSpPr>
          <p:spPr>
            <a:xfrm>
              <a:off x="1469254" y="20213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69" name="object 3469"/>
            <p:cNvSpPr/>
            <p:nvPr/>
          </p:nvSpPr>
          <p:spPr>
            <a:xfrm>
              <a:off x="1469254" y="20213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70" name="object 3470"/>
            <p:cNvSpPr/>
            <p:nvPr/>
          </p:nvSpPr>
          <p:spPr>
            <a:xfrm>
              <a:off x="1469365" y="201788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71" name="object 3471"/>
            <p:cNvSpPr/>
            <p:nvPr/>
          </p:nvSpPr>
          <p:spPr>
            <a:xfrm>
              <a:off x="1469365" y="20178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72" name="object 3472"/>
            <p:cNvSpPr/>
            <p:nvPr/>
          </p:nvSpPr>
          <p:spPr>
            <a:xfrm>
              <a:off x="1469477" y="199810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73" name="object 3473"/>
            <p:cNvSpPr/>
            <p:nvPr/>
          </p:nvSpPr>
          <p:spPr>
            <a:xfrm>
              <a:off x="1469477" y="19981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474" name="object 3474"/>
            <p:cNvSpPr/>
            <p:nvPr/>
          </p:nvSpPr>
          <p:spPr>
            <a:xfrm>
              <a:off x="1469477" y="19865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475" name="object 3475"/>
            <p:cNvSpPr/>
            <p:nvPr/>
          </p:nvSpPr>
          <p:spPr>
            <a:xfrm>
              <a:off x="1469477" y="198659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76" name="object 3476"/>
            <p:cNvSpPr/>
            <p:nvPr/>
          </p:nvSpPr>
          <p:spPr>
            <a:xfrm>
              <a:off x="1469589" y="196457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77" name="object 3477"/>
            <p:cNvSpPr/>
            <p:nvPr/>
          </p:nvSpPr>
          <p:spPr>
            <a:xfrm>
              <a:off x="1469589" y="19645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478" name="object 3478"/>
            <p:cNvSpPr/>
            <p:nvPr/>
          </p:nvSpPr>
          <p:spPr>
            <a:xfrm>
              <a:off x="1469701" y="196044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79" name="object 3479"/>
            <p:cNvSpPr/>
            <p:nvPr/>
          </p:nvSpPr>
          <p:spPr>
            <a:xfrm>
              <a:off x="1469701" y="19604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480" name="object 3480"/>
            <p:cNvSpPr/>
            <p:nvPr/>
          </p:nvSpPr>
          <p:spPr>
            <a:xfrm>
              <a:off x="1469701" y="19174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481" name="object 3481"/>
            <p:cNvSpPr/>
            <p:nvPr/>
          </p:nvSpPr>
          <p:spPr>
            <a:xfrm>
              <a:off x="1469701" y="19174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82" name="object 3482"/>
            <p:cNvSpPr/>
            <p:nvPr/>
          </p:nvSpPr>
          <p:spPr>
            <a:xfrm>
              <a:off x="1469924" y="182074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83" name="object 3483"/>
            <p:cNvSpPr/>
            <p:nvPr/>
          </p:nvSpPr>
          <p:spPr>
            <a:xfrm>
              <a:off x="1469924" y="18207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484" name="object 3484"/>
            <p:cNvSpPr/>
            <p:nvPr/>
          </p:nvSpPr>
          <p:spPr>
            <a:xfrm>
              <a:off x="1470036" y="180185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485" name="object 3485"/>
            <p:cNvSpPr/>
            <p:nvPr/>
          </p:nvSpPr>
          <p:spPr>
            <a:xfrm>
              <a:off x="1470036" y="18018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486" name="object 3486"/>
            <p:cNvSpPr/>
            <p:nvPr/>
          </p:nvSpPr>
          <p:spPr>
            <a:xfrm>
              <a:off x="1470036" y="176452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487" name="object 3487"/>
            <p:cNvSpPr/>
            <p:nvPr/>
          </p:nvSpPr>
          <p:spPr>
            <a:xfrm>
              <a:off x="1470036" y="176452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88" name="object 3488"/>
            <p:cNvSpPr/>
            <p:nvPr/>
          </p:nvSpPr>
          <p:spPr>
            <a:xfrm>
              <a:off x="1470148" y="16722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489" name="object 3489"/>
            <p:cNvSpPr/>
            <p:nvPr/>
          </p:nvSpPr>
          <p:spPr>
            <a:xfrm>
              <a:off x="1470148" y="16722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90" name="object 3490"/>
            <p:cNvSpPr/>
            <p:nvPr/>
          </p:nvSpPr>
          <p:spPr>
            <a:xfrm>
              <a:off x="1470259" y="160515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91" name="object 3491"/>
            <p:cNvSpPr/>
            <p:nvPr/>
          </p:nvSpPr>
          <p:spPr>
            <a:xfrm>
              <a:off x="1470259" y="16051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492" name="object 3492"/>
            <p:cNvSpPr/>
            <p:nvPr/>
          </p:nvSpPr>
          <p:spPr>
            <a:xfrm>
              <a:off x="1470259" y="16928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493" name="object 3493"/>
            <p:cNvSpPr/>
            <p:nvPr/>
          </p:nvSpPr>
          <p:spPr>
            <a:xfrm>
              <a:off x="1470259" y="169289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494" name="object 3494"/>
            <p:cNvSpPr/>
            <p:nvPr/>
          </p:nvSpPr>
          <p:spPr>
            <a:xfrm>
              <a:off x="1470371" y="18261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495" name="object 3495"/>
            <p:cNvSpPr/>
            <p:nvPr/>
          </p:nvSpPr>
          <p:spPr>
            <a:xfrm>
              <a:off x="1470371" y="18261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496" name="object 3496"/>
            <p:cNvSpPr/>
            <p:nvPr/>
          </p:nvSpPr>
          <p:spPr>
            <a:xfrm>
              <a:off x="1470483" y="186790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497" name="object 3497"/>
            <p:cNvSpPr/>
            <p:nvPr/>
          </p:nvSpPr>
          <p:spPr>
            <a:xfrm>
              <a:off x="1470483" y="186790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498" name="object 3498"/>
            <p:cNvSpPr/>
            <p:nvPr/>
          </p:nvSpPr>
          <p:spPr>
            <a:xfrm>
              <a:off x="1470595" y="186176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499" name="object 3499"/>
            <p:cNvSpPr/>
            <p:nvPr/>
          </p:nvSpPr>
          <p:spPr>
            <a:xfrm>
              <a:off x="1470595" y="186176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00" name="object 3500"/>
            <p:cNvSpPr/>
            <p:nvPr/>
          </p:nvSpPr>
          <p:spPr>
            <a:xfrm>
              <a:off x="1470595" y="18522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501" name="object 3501"/>
            <p:cNvSpPr/>
            <p:nvPr/>
          </p:nvSpPr>
          <p:spPr>
            <a:xfrm>
              <a:off x="1470595" y="185226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02" name="object 3502"/>
            <p:cNvSpPr/>
            <p:nvPr/>
          </p:nvSpPr>
          <p:spPr>
            <a:xfrm>
              <a:off x="1470706" y="18883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03" name="object 3503"/>
            <p:cNvSpPr/>
            <p:nvPr/>
          </p:nvSpPr>
          <p:spPr>
            <a:xfrm>
              <a:off x="1470706" y="18883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504" name="object 3504"/>
            <p:cNvSpPr/>
            <p:nvPr/>
          </p:nvSpPr>
          <p:spPr>
            <a:xfrm>
              <a:off x="1470818" y="188556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05" name="object 3505"/>
            <p:cNvSpPr/>
            <p:nvPr/>
          </p:nvSpPr>
          <p:spPr>
            <a:xfrm>
              <a:off x="1470818" y="188556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06" name="object 3506"/>
            <p:cNvSpPr/>
            <p:nvPr/>
          </p:nvSpPr>
          <p:spPr>
            <a:xfrm>
              <a:off x="1470818" y="18743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507" name="object 3507"/>
            <p:cNvSpPr/>
            <p:nvPr/>
          </p:nvSpPr>
          <p:spPr>
            <a:xfrm>
              <a:off x="1470818" y="187438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08" name="object 3508"/>
            <p:cNvSpPr/>
            <p:nvPr/>
          </p:nvSpPr>
          <p:spPr>
            <a:xfrm>
              <a:off x="1470930" y="176631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509" name="object 3509"/>
            <p:cNvSpPr/>
            <p:nvPr/>
          </p:nvSpPr>
          <p:spPr>
            <a:xfrm>
              <a:off x="1470930" y="176631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10" name="object 3510"/>
            <p:cNvSpPr/>
            <p:nvPr/>
          </p:nvSpPr>
          <p:spPr>
            <a:xfrm>
              <a:off x="1471042" y="161834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11" name="object 3511"/>
            <p:cNvSpPr/>
            <p:nvPr/>
          </p:nvSpPr>
          <p:spPr>
            <a:xfrm>
              <a:off x="1471042" y="16183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512" name="object 3512"/>
            <p:cNvSpPr/>
            <p:nvPr/>
          </p:nvSpPr>
          <p:spPr>
            <a:xfrm>
              <a:off x="1471153" y="147048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13" name="object 3513"/>
            <p:cNvSpPr/>
            <p:nvPr/>
          </p:nvSpPr>
          <p:spPr>
            <a:xfrm>
              <a:off x="1471153" y="147048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14" name="object 3514"/>
            <p:cNvSpPr/>
            <p:nvPr/>
          </p:nvSpPr>
          <p:spPr>
            <a:xfrm>
              <a:off x="1471153" y="143506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515" name="object 3515"/>
            <p:cNvSpPr/>
            <p:nvPr/>
          </p:nvSpPr>
          <p:spPr>
            <a:xfrm>
              <a:off x="1471153" y="143506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516" name="object 3516"/>
            <p:cNvSpPr/>
            <p:nvPr/>
          </p:nvSpPr>
          <p:spPr>
            <a:xfrm>
              <a:off x="1471265" y="157755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17" name="object 3517"/>
            <p:cNvSpPr/>
            <p:nvPr/>
          </p:nvSpPr>
          <p:spPr>
            <a:xfrm>
              <a:off x="1471265" y="15775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18" name="object 3518"/>
            <p:cNvSpPr/>
            <p:nvPr/>
          </p:nvSpPr>
          <p:spPr>
            <a:xfrm>
              <a:off x="1471377" y="171412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19" name="object 3519"/>
            <p:cNvSpPr/>
            <p:nvPr/>
          </p:nvSpPr>
          <p:spPr>
            <a:xfrm>
              <a:off x="1471377" y="171412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20" name="object 3520"/>
            <p:cNvSpPr/>
            <p:nvPr/>
          </p:nvSpPr>
          <p:spPr>
            <a:xfrm>
              <a:off x="1471377" y="17914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521" name="object 3521"/>
            <p:cNvSpPr/>
            <p:nvPr/>
          </p:nvSpPr>
          <p:spPr>
            <a:xfrm>
              <a:off x="1471377" y="17914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22" name="object 3522"/>
            <p:cNvSpPr/>
            <p:nvPr/>
          </p:nvSpPr>
          <p:spPr>
            <a:xfrm>
              <a:off x="1471489" y="17905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23" name="object 3523"/>
            <p:cNvSpPr/>
            <p:nvPr/>
          </p:nvSpPr>
          <p:spPr>
            <a:xfrm>
              <a:off x="1471489" y="179056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524" name="object 3524"/>
            <p:cNvSpPr/>
            <p:nvPr/>
          </p:nvSpPr>
          <p:spPr>
            <a:xfrm>
              <a:off x="1471601" y="173368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25" name="object 3525"/>
            <p:cNvSpPr/>
            <p:nvPr/>
          </p:nvSpPr>
          <p:spPr>
            <a:xfrm>
              <a:off x="1471601" y="173368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26" name="object 3526"/>
            <p:cNvSpPr/>
            <p:nvPr/>
          </p:nvSpPr>
          <p:spPr>
            <a:xfrm>
              <a:off x="1471712" y="162281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27" name="object 3527"/>
            <p:cNvSpPr/>
            <p:nvPr/>
          </p:nvSpPr>
          <p:spPr>
            <a:xfrm>
              <a:off x="1471712" y="16228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528" name="object 3528"/>
            <p:cNvSpPr/>
            <p:nvPr/>
          </p:nvSpPr>
          <p:spPr>
            <a:xfrm>
              <a:off x="1471824" y="164952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29" name="object 3529"/>
            <p:cNvSpPr/>
            <p:nvPr/>
          </p:nvSpPr>
          <p:spPr>
            <a:xfrm>
              <a:off x="1471824" y="16495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30" name="object 3530"/>
            <p:cNvSpPr/>
            <p:nvPr/>
          </p:nvSpPr>
          <p:spPr>
            <a:xfrm>
              <a:off x="1471936" y="175044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31" name="object 3531"/>
            <p:cNvSpPr/>
            <p:nvPr/>
          </p:nvSpPr>
          <p:spPr>
            <a:xfrm>
              <a:off x="1471936" y="175044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32" name="object 3532"/>
            <p:cNvSpPr/>
            <p:nvPr/>
          </p:nvSpPr>
          <p:spPr>
            <a:xfrm>
              <a:off x="1472048" y="17735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33" name="object 3533"/>
            <p:cNvSpPr/>
            <p:nvPr/>
          </p:nvSpPr>
          <p:spPr>
            <a:xfrm>
              <a:off x="1472048" y="17735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534" name="object 3534"/>
            <p:cNvSpPr/>
            <p:nvPr/>
          </p:nvSpPr>
          <p:spPr>
            <a:xfrm>
              <a:off x="1472048" y="17649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535" name="object 3535"/>
            <p:cNvSpPr/>
            <p:nvPr/>
          </p:nvSpPr>
          <p:spPr>
            <a:xfrm>
              <a:off x="1472048" y="176497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36" name="object 3536"/>
            <p:cNvSpPr/>
            <p:nvPr/>
          </p:nvSpPr>
          <p:spPr>
            <a:xfrm>
              <a:off x="1472159" y="17844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37" name="object 3537"/>
            <p:cNvSpPr/>
            <p:nvPr/>
          </p:nvSpPr>
          <p:spPr>
            <a:xfrm>
              <a:off x="1472159" y="17844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38" name="object 3538"/>
            <p:cNvSpPr/>
            <p:nvPr/>
          </p:nvSpPr>
          <p:spPr>
            <a:xfrm>
              <a:off x="1472271" y="172653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39" name="object 3539"/>
            <p:cNvSpPr/>
            <p:nvPr/>
          </p:nvSpPr>
          <p:spPr>
            <a:xfrm>
              <a:off x="1472271" y="17265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40" name="object 3540"/>
            <p:cNvSpPr/>
            <p:nvPr/>
          </p:nvSpPr>
          <p:spPr>
            <a:xfrm>
              <a:off x="1472271" y="168383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541" name="object 3541"/>
            <p:cNvSpPr/>
            <p:nvPr/>
          </p:nvSpPr>
          <p:spPr>
            <a:xfrm>
              <a:off x="1472271" y="168383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42" name="object 3542"/>
            <p:cNvSpPr/>
            <p:nvPr/>
          </p:nvSpPr>
          <p:spPr>
            <a:xfrm>
              <a:off x="1472383" y="160001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43" name="object 3543"/>
            <p:cNvSpPr/>
            <p:nvPr/>
          </p:nvSpPr>
          <p:spPr>
            <a:xfrm>
              <a:off x="1472383" y="160001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544" name="object 3544"/>
            <p:cNvSpPr/>
            <p:nvPr/>
          </p:nvSpPr>
          <p:spPr>
            <a:xfrm>
              <a:off x="1472495" y="155486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45" name="object 3545"/>
            <p:cNvSpPr/>
            <p:nvPr/>
          </p:nvSpPr>
          <p:spPr>
            <a:xfrm>
              <a:off x="1472495" y="155486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546" name="object 3546"/>
            <p:cNvSpPr/>
            <p:nvPr/>
          </p:nvSpPr>
          <p:spPr>
            <a:xfrm>
              <a:off x="1472606" y="150044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47" name="object 3547"/>
            <p:cNvSpPr/>
            <p:nvPr/>
          </p:nvSpPr>
          <p:spPr>
            <a:xfrm>
              <a:off x="1472606" y="15004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48" name="object 3548"/>
            <p:cNvSpPr/>
            <p:nvPr/>
          </p:nvSpPr>
          <p:spPr>
            <a:xfrm>
              <a:off x="1472606" y="15592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549" name="object 3549"/>
            <p:cNvSpPr/>
            <p:nvPr/>
          </p:nvSpPr>
          <p:spPr>
            <a:xfrm>
              <a:off x="1472606" y="155922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50" name="object 3550"/>
            <p:cNvSpPr/>
            <p:nvPr/>
          </p:nvSpPr>
          <p:spPr>
            <a:xfrm>
              <a:off x="1472718" y="153229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51" name="object 3551"/>
            <p:cNvSpPr/>
            <p:nvPr/>
          </p:nvSpPr>
          <p:spPr>
            <a:xfrm>
              <a:off x="1472718" y="15322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52" name="object 3552"/>
            <p:cNvSpPr/>
            <p:nvPr/>
          </p:nvSpPr>
          <p:spPr>
            <a:xfrm>
              <a:off x="1472830" y="151586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53" name="object 3553"/>
            <p:cNvSpPr/>
            <p:nvPr/>
          </p:nvSpPr>
          <p:spPr>
            <a:xfrm>
              <a:off x="1472830" y="15158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54" name="object 3554"/>
            <p:cNvSpPr/>
            <p:nvPr/>
          </p:nvSpPr>
          <p:spPr>
            <a:xfrm>
              <a:off x="1472942" y="14653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55" name="object 3555"/>
            <p:cNvSpPr/>
            <p:nvPr/>
          </p:nvSpPr>
          <p:spPr>
            <a:xfrm>
              <a:off x="1472942" y="14653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556" name="object 3556"/>
            <p:cNvSpPr/>
            <p:nvPr/>
          </p:nvSpPr>
          <p:spPr>
            <a:xfrm>
              <a:off x="1472942" y="15833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557" name="object 3557"/>
            <p:cNvSpPr/>
            <p:nvPr/>
          </p:nvSpPr>
          <p:spPr>
            <a:xfrm>
              <a:off x="1472942" y="15833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58" name="object 3558"/>
            <p:cNvSpPr/>
            <p:nvPr/>
          </p:nvSpPr>
          <p:spPr>
            <a:xfrm>
              <a:off x="1473053" y="16945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59" name="object 3559"/>
            <p:cNvSpPr/>
            <p:nvPr/>
          </p:nvSpPr>
          <p:spPr>
            <a:xfrm>
              <a:off x="1473053" y="16945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60" name="object 3560"/>
            <p:cNvSpPr/>
            <p:nvPr/>
          </p:nvSpPr>
          <p:spPr>
            <a:xfrm>
              <a:off x="1473165" y="17141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61" name="object 3561"/>
            <p:cNvSpPr/>
            <p:nvPr/>
          </p:nvSpPr>
          <p:spPr>
            <a:xfrm>
              <a:off x="1473165" y="17141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62" name="object 3562"/>
            <p:cNvSpPr/>
            <p:nvPr/>
          </p:nvSpPr>
          <p:spPr>
            <a:xfrm>
              <a:off x="1473165" y="16197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563" name="object 3563"/>
            <p:cNvSpPr/>
            <p:nvPr/>
          </p:nvSpPr>
          <p:spPr>
            <a:xfrm>
              <a:off x="1473165" y="161979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64" name="object 3564"/>
            <p:cNvSpPr/>
            <p:nvPr/>
          </p:nvSpPr>
          <p:spPr>
            <a:xfrm>
              <a:off x="1473277" y="149339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65" name="object 3565"/>
            <p:cNvSpPr/>
            <p:nvPr/>
          </p:nvSpPr>
          <p:spPr>
            <a:xfrm>
              <a:off x="1473277" y="14933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66" name="object 3566"/>
            <p:cNvSpPr/>
            <p:nvPr/>
          </p:nvSpPr>
          <p:spPr>
            <a:xfrm>
              <a:off x="1473389" y="1419190"/>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67" name="object 3567"/>
            <p:cNvSpPr/>
            <p:nvPr/>
          </p:nvSpPr>
          <p:spPr>
            <a:xfrm>
              <a:off x="1473389" y="1419190"/>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568" name="object 3568"/>
            <p:cNvSpPr/>
            <p:nvPr/>
          </p:nvSpPr>
          <p:spPr>
            <a:xfrm>
              <a:off x="1473500" y="132609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69" name="object 3569"/>
            <p:cNvSpPr/>
            <p:nvPr/>
          </p:nvSpPr>
          <p:spPr>
            <a:xfrm>
              <a:off x="1473500" y="132609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570" name="object 3570"/>
            <p:cNvSpPr/>
            <p:nvPr/>
          </p:nvSpPr>
          <p:spPr>
            <a:xfrm>
              <a:off x="1473500" y="13598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71" name="object 3571"/>
            <p:cNvSpPr/>
            <p:nvPr/>
          </p:nvSpPr>
          <p:spPr>
            <a:xfrm>
              <a:off x="1473500" y="13598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72" name="object 3572"/>
            <p:cNvSpPr/>
            <p:nvPr/>
          </p:nvSpPr>
          <p:spPr>
            <a:xfrm>
              <a:off x="1473612" y="14551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573" name="object 3573"/>
            <p:cNvSpPr/>
            <p:nvPr/>
          </p:nvSpPr>
          <p:spPr>
            <a:xfrm>
              <a:off x="1473612" y="14551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74" name="object 3574"/>
            <p:cNvSpPr/>
            <p:nvPr/>
          </p:nvSpPr>
          <p:spPr>
            <a:xfrm>
              <a:off x="1473724" y="145607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75" name="object 3575"/>
            <p:cNvSpPr/>
            <p:nvPr/>
          </p:nvSpPr>
          <p:spPr>
            <a:xfrm>
              <a:off x="1473724" y="14560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576" name="object 3576"/>
            <p:cNvSpPr/>
            <p:nvPr/>
          </p:nvSpPr>
          <p:spPr>
            <a:xfrm>
              <a:off x="1473836" y="138119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577" name="object 3577"/>
            <p:cNvSpPr/>
            <p:nvPr/>
          </p:nvSpPr>
          <p:spPr>
            <a:xfrm>
              <a:off x="1473836" y="13811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78" name="object 3578"/>
            <p:cNvSpPr/>
            <p:nvPr/>
          </p:nvSpPr>
          <p:spPr>
            <a:xfrm>
              <a:off x="1473947" y="132140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79" name="object 3579"/>
            <p:cNvSpPr/>
            <p:nvPr/>
          </p:nvSpPr>
          <p:spPr>
            <a:xfrm>
              <a:off x="1473947" y="132140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0" name="object 3580"/>
            <p:cNvSpPr/>
            <p:nvPr/>
          </p:nvSpPr>
          <p:spPr>
            <a:xfrm>
              <a:off x="1474059" y="119019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81" name="object 3581"/>
            <p:cNvSpPr/>
            <p:nvPr/>
          </p:nvSpPr>
          <p:spPr>
            <a:xfrm>
              <a:off x="1474059" y="11901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2" name="object 3582"/>
            <p:cNvSpPr/>
            <p:nvPr/>
          </p:nvSpPr>
          <p:spPr>
            <a:xfrm>
              <a:off x="1474283" y="14144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83" name="object 3583"/>
            <p:cNvSpPr/>
            <p:nvPr/>
          </p:nvSpPr>
          <p:spPr>
            <a:xfrm>
              <a:off x="1474283" y="14144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4" name="object 3584"/>
            <p:cNvSpPr/>
            <p:nvPr/>
          </p:nvSpPr>
          <p:spPr>
            <a:xfrm>
              <a:off x="1474395" y="157945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585" name="object 3585"/>
            <p:cNvSpPr/>
            <p:nvPr/>
          </p:nvSpPr>
          <p:spPr>
            <a:xfrm>
              <a:off x="1474395" y="15794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6" name="object 3586"/>
            <p:cNvSpPr/>
            <p:nvPr/>
          </p:nvSpPr>
          <p:spPr>
            <a:xfrm>
              <a:off x="1474395" y="16636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587" name="object 3587"/>
            <p:cNvSpPr/>
            <p:nvPr/>
          </p:nvSpPr>
          <p:spPr>
            <a:xfrm>
              <a:off x="1474395" y="166360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88" name="object 3588"/>
            <p:cNvSpPr/>
            <p:nvPr/>
          </p:nvSpPr>
          <p:spPr>
            <a:xfrm>
              <a:off x="1474506" y="16636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589" name="object 3589"/>
            <p:cNvSpPr/>
            <p:nvPr/>
          </p:nvSpPr>
          <p:spPr>
            <a:xfrm>
              <a:off x="1474506" y="16636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90" name="object 3590"/>
            <p:cNvSpPr/>
            <p:nvPr/>
          </p:nvSpPr>
          <p:spPr>
            <a:xfrm>
              <a:off x="1474618" y="16389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91" name="object 3591"/>
            <p:cNvSpPr/>
            <p:nvPr/>
          </p:nvSpPr>
          <p:spPr>
            <a:xfrm>
              <a:off x="1474618" y="16389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92" name="object 3592"/>
            <p:cNvSpPr/>
            <p:nvPr/>
          </p:nvSpPr>
          <p:spPr>
            <a:xfrm>
              <a:off x="1474730" y="168227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93" name="object 3593"/>
            <p:cNvSpPr/>
            <p:nvPr/>
          </p:nvSpPr>
          <p:spPr>
            <a:xfrm>
              <a:off x="1474730" y="16822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594" name="object 3594"/>
            <p:cNvSpPr/>
            <p:nvPr/>
          </p:nvSpPr>
          <p:spPr>
            <a:xfrm>
              <a:off x="1474730" y="16748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595" name="object 3595"/>
            <p:cNvSpPr/>
            <p:nvPr/>
          </p:nvSpPr>
          <p:spPr>
            <a:xfrm>
              <a:off x="1474730" y="16748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596" name="object 3596"/>
            <p:cNvSpPr/>
            <p:nvPr/>
          </p:nvSpPr>
          <p:spPr>
            <a:xfrm>
              <a:off x="1474842" y="173256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597" name="object 3597"/>
            <p:cNvSpPr/>
            <p:nvPr/>
          </p:nvSpPr>
          <p:spPr>
            <a:xfrm>
              <a:off x="1474842" y="17325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598" name="object 3598"/>
            <p:cNvSpPr/>
            <p:nvPr/>
          </p:nvSpPr>
          <p:spPr>
            <a:xfrm>
              <a:off x="1474953" y="185751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599" name="object 3599"/>
            <p:cNvSpPr/>
            <p:nvPr/>
          </p:nvSpPr>
          <p:spPr>
            <a:xfrm>
              <a:off x="1474953" y="185751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00" name="object 3600"/>
            <p:cNvSpPr/>
            <p:nvPr/>
          </p:nvSpPr>
          <p:spPr>
            <a:xfrm>
              <a:off x="1474953" y="19091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601" name="object 3601"/>
            <p:cNvSpPr/>
            <p:nvPr/>
          </p:nvSpPr>
          <p:spPr>
            <a:xfrm>
              <a:off x="1474953" y="190914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02" name="object 3602"/>
            <p:cNvSpPr/>
            <p:nvPr/>
          </p:nvSpPr>
          <p:spPr>
            <a:xfrm>
              <a:off x="1475065" y="19365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03" name="object 3603"/>
            <p:cNvSpPr/>
            <p:nvPr/>
          </p:nvSpPr>
          <p:spPr>
            <a:xfrm>
              <a:off x="1475065" y="193652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604" name="object 3604"/>
            <p:cNvSpPr/>
            <p:nvPr/>
          </p:nvSpPr>
          <p:spPr>
            <a:xfrm>
              <a:off x="1475177" y="191428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05" name="object 3605"/>
            <p:cNvSpPr/>
            <p:nvPr/>
          </p:nvSpPr>
          <p:spPr>
            <a:xfrm>
              <a:off x="1475177" y="19142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06" name="object 3606"/>
            <p:cNvSpPr/>
            <p:nvPr/>
          </p:nvSpPr>
          <p:spPr>
            <a:xfrm>
              <a:off x="1475289" y="181035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07" name="object 3607"/>
            <p:cNvSpPr/>
            <p:nvPr/>
          </p:nvSpPr>
          <p:spPr>
            <a:xfrm>
              <a:off x="1475289" y="18103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08" name="object 3608"/>
            <p:cNvSpPr/>
            <p:nvPr/>
          </p:nvSpPr>
          <p:spPr>
            <a:xfrm>
              <a:off x="1475289" y="17798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09" name="object 3609"/>
            <p:cNvSpPr/>
            <p:nvPr/>
          </p:nvSpPr>
          <p:spPr>
            <a:xfrm>
              <a:off x="1475289" y="177984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10" name="object 3610"/>
            <p:cNvSpPr/>
            <p:nvPr/>
          </p:nvSpPr>
          <p:spPr>
            <a:xfrm>
              <a:off x="1475400" y="173435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611" name="object 3611"/>
            <p:cNvSpPr/>
            <p:nvPr/>
          </p:nvSpPr>
          <p:spPr>
            <a:xfrm>
              <a:off x="1475400" y="17343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12" name="object 3612"/>
            <p:cNvSpPr/>
            <p:nvPr/>
          </p:nvSpPr>
          <p:spPr>
            <a:xfrm>
              <a:off x="1475512" y="16837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13" name="object 3613"/>
            <p:cNvSpPr/>
            <p:nvPr/>
          </p:nvSpPr>
          <p:spPr>
            <a:xfrm>
              <a:off x="1475512" y="16837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14" name="object 3614"/>
            <p:cNvSpPr/>
            <p:nvPr/>
          </p:nvSpPr>
          <p:spPr>
            <a:xfrm>
              <a:off x="1475624" y="171658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15" name="object 3615"/>
            <p:cNvSpPr/>
            <p:nvPr/>
          </p:nvSpPr>
          <p:spPr>
            <a:xfrm>
              <a:off x="1475624" y="171658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16" name="object 3616"/>
            <p:cNvSpPr/>
            <p:nvPr/>
          </p:nvSpPr>
          <p:spPr>
            <a:xfrm>
              <a:off x="1475624" y="17321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17" name="object 3617"/>
            <p:cNvSpPr/>
            <p:nvPr/>
          </p:nvSpPr>
          <p:spPr>
            <a:xfrm>
              <a:off x="1475624" y="173211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18" name="object 3618"/>
            <p:cNvSpPr/>
            <p:nvPr/>
          </p:nvSpPr>
          <p:spPr>
            <a:xfrm>
              <a:off x="1475736" y="175637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19" name="object 3619"/>
            <p:cNvSpPr/>
            <p:nvPr/>
          </p:nvSpPr>
          <p:spPr>
            <a:xfrm>
              <a:off x="1475736" y="175637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620" name="object 3620"/>
            <p:cNvSpPr/>
            <p:nvPr/>
          </p:nvSpPr>
          <p:spPr>
            <a:xfrm>
              <a:off x="1475847" y="180610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21" name="object 3621"/>
            <p:cNvSpPr/>
            <p:nvPr/>
          </p:nvSpPr>
          <p:spPr>
            <a:xfrm>
              <a:off x="1475847" y="180610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22" name="object 3622"/>
            <p:cNvSpPr/>
            <p:nvPr/>
          </p:nvSpPr>
          <p:spPr>
            <a:xfrm>
              <a:off x="1475959" y="179593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23" name="object 3623"/>
            <p:cNvSpPr/>
            <p:nvPr/>
          </p:nvSpPr>
          <p:spPr>
            <a:xfrm>
              <a:off x="1475959" y="179593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624" name="object 3624"/>
            <p:cNvSpPr/>
            <p:nvPr/>
          </p:nvSpPr>
          <p:spPr>
            <a:xfrm>
              <a:off x="1475959" y="18068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25" name="object 3625"/>
            <p:cNvSpPr/>
            <p:nvPr/>
          </p:nvSpPr>
          <p:spPr>
            <a:xfrm>
              <a:off x="1475959" y="180688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26" name="object 3626"/>
            <p:cNvSpPr/>
            <p:nvPr/>
          </p:nvSpPr>
          <p:spPr>
            <a:xfrm>
              <a:off x="1476183" y="177849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27" name="object 3627"/>
            <p:cNvSpPr/>
            <p:nvPr/>
          </p:nvSpPr>
          <p:spPr>
            <a:xfrm>
              <a:off x="1476183" y="17784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28" name="object 3628"/>
            <p:cNvSpPr/>
            <p:nvPr/>
          </p:nvSpPr>
          <p:spPr>
            <a:xfrm>
              <a:off x="1476294" y="177883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29" name="object 3629"/>
            <p:cNvSpPr/>
            <p:nvPr/>
          </p:nvSpPr>
          <p:spPr>
            <a:xfrm>
              <a:off x="1476294" y="17788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30" name="object 3630"/>
            <p:cNvSpPr/>
            <p:nvPr/>
          </p:nvSpPr>
          <p:spPr>
            <a:xfrm>
              <a:off x="1476294" y="182890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631" name="object 3631"/>
            <p:cNvSpPr/>
            <p:nvPr/>
          </p:nvSpPr>
          <p:spPr>
            <a:xfrm>
              <a:off x="1476294" y="1828902"/>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632" name="object 3632"/>
            <p:cNvSpPr/>
            <p:nvPr/>
          </p:nvSpPr>
          <p:spPr>
            <a:xfrm>
              <a:off x="1476406" y="18496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633" name="object 3633"/>
            <p:cNvSpPr/>
            <p:nvPr/>
          </p:nvSpPr>
          <p:spPr>
            <a:xfrm>
              <a:off x="1476406" y="18496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34" name="object 3634"/>
            <p:cNvSpPr/>
            <p:nvPr/>
          </p:nvSpPr>
          <p:spPr>
            <a:xfrm>
              <a:off x="1476518" y="189070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35" name="object 3635"/>
            <p:cNvSpPr/>
            <p:nvPr/>
          </p:nvSpPr>
          <p:spPr>
            <a:xfrm>
              <a:off x="1476518" y="18907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36" name="object 3636"/>
            <p:cNvSpPr/>
            <p:nvPr/>
          </p:nvSpPr>
          <p:spPr>
            <a:xfrm>
              <a:off x="1476630" y="181135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37" name="object 3637"/>
            <p:cNvSpPr/>
            <p:nvPr/>
          </p:nvSpPr>
          <p:spPr>
            <a:xfrm>
              <a:off x="1476630" y="18113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38" name="object 3638"/>
            <p:cNvSpPr/>
            <p:nvPr/>
          </p:nvSpPr>
          <p:spPr>
            <a:xfrm>
              <a:off x="1476630" y="17314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39" name="object 3639"/>
            <p:cNvSpPr/>
            <p:nvPr/>
          </p:nvSpPr>
          <p:spPr>
            <a:xfrm>
              <a:off x="1476630" y="173144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40" name="object 3640"/>
            <p:cNvSpPr/>
            <p:nvPr/>
          </p:nvSpPr>
          <p:spPr>
            <a:xfrm>
              <a:off x="1476741" y="180219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41" name="object 3641"/>
            <p:cNvSpPr/>
            <p:nvPr/>
          </p:nvSpPr>
          <p:spPr>
            <a:xfrm>
              <a:off x="1476741" y="18021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42" name="object 3642"/>
            <p:cNvSpPr/>
            <p:nvPr/>
          </p:nvSpPr>
          <p:spPr>
            <a:xfrm>
              <a:off x="1476853" y="18767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43" name="object 3643"/>
            <p:cNvSpPr/>
            <p:nvPr/>
          </p:nvSpPr>
          <p:spPr>
            <a:xfrm>
              <a:off x="1476853" y="18767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44" name="object 3644"/>
            <p:cNvSpPr/>
            <p:nvPr/>
          </p:nvSpPr>
          <p:spPr>
            <a:xfrm>
              <a:off x="1476965" y="192993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45" name="object 3645"/>
            <p:cNvSpPr/>
            <p:nvPr/>
          </p:nvSpPr>
          <p:spPr>
            <a:xfrm>
              <a:off x="1476965" y="192993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646" name="object 3646"/>
            <p:cNvSpPr/>
            <p:nvPr/>
          </p:nvSpPr>
          <p:spPr>
            <a:xfrm>
              <a:off x="1476965" y="19069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647" name="object 3647"/>
            <p:cNvSpPr/>
            <p:nvPr/>
          </p:nvSpPr>
          <p:spPr>
            <a:xfrm>
              <a:off x="1476965" y="19069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48" name="object 3648"/>
            <p:cNvSpPr/>
            <p:nvPr/>
          </p:nvSpPr>
          <p:spPr>
            <a:xfrm>
              <a:off x="1477077" y="18609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49" name="object 3649"/>
            <p:cNvSpPr/>
            <p:nvPr/>
          </p:nvSpPr>
          <p:spPr>
            <a:xfrm>
              <a:off x="1477077" y="18609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50" name="object 3650"/>
            <p:cNvSpPr/>
            <p:nvPr/>
          </p:nvSpPr>
          <p:spPr>
            <a:xfrm>
              <a:off x="1477189" y="173401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51" name="object 3651"/>
            <p:cNvSpPr/>
            <p:nvPr/>
          </p:nvSpPr>
          <p:spPr>
            <a:xfrm>
              <a:off x="1477189" y="173401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52" name="object 3652"/>
            <p:cNvSpPr/>
            <p:nvPr/>
          </p:nvSpPr>
          <p:spPr>
            <a:xfrm>
              <a:off x="1477300" y="16746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53" name="object 3653"/>
            <p:cNvSpPr/>
            <p:nvPr/>
          </p:nvSpPr>
          <p:spPr>
            <a:xfrm>
              <a:off x="1477300" y="16746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54" name="object 3654"/>
            <p:cNvSpPr/>
            <p:nvPr/>
          </p:nvSpPr>
          <p:spPr>
            <a:xfrm>
              <a:off x="1477300" y="175000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655" name="object 3655"/>
            <p:cNvSpPr/>
            <p:nvPr/>
          </p:nvSpPr>
          <p:spPr>
            <a:xfrm>
              <a:off x="1477300" y="175000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656" name="object 3656"/>
            <p:cNvSpPr/>
            <p:nvPr/>
          </p:nvSpPr>
          <p:spPr>
            <a:xfrm>
              <a:off x="1477412" y="180431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657" name="object 3657"/>
            <p:cNvSpPr/>
            <p:nvPr/>
          </p:nvSpPr>
          <p:spPr>
            <a:xfrm>
              <a:off x="1477412" y="180431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58" name="object 3658"/>
            <p:cNvSpPr/>
            <p:nvPr/>
          </p:nvSpPr>
          <p:spPr>
            <a:xfrm>
              <a:off x="1477636" y="170216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59" name="object 3659"/>
            <p:cNvSpPr/>
            <p:nvPr/>
          </p:nvSpPr>
          <p:spPr>
            <a:xfrm>
              <a:off x="1477636" y="170216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660" name="object 3660"/>
            <p:cNvSpPr/>
            <p:nvPr/>
          </p:nvSpPr>
          <p:spPr>
            <a:xfrm>
              <a:off x="1477636" y="15766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61" name="object 3661"/>
            <p:cNvSpPr/>
            <p:nvPr/>
          </p:nvSpPr>
          <p:spPr>
            <a:xfrm>
              <a:off x="1477636" y="157666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62" name="object 3662"/>
            <p:cNvSpPr/>
            <p:nvPr/>
          </p:nvSpPr>
          <p:spPr>
            <a:xfrm>
              <a:off x="1477747" y="15526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663" name="object 3663"/>
            <p:cNvSpPr/>
            <p:nvPr/>
          </p:nvSpPr>
          <p:spPr>
            <a:xfrm>
              <a:off x="1477747" y="15526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64" name="object 3664"/>
            <p:cNvSpPr/>
            <p:nvPr/>
          </p:nvSpPr>
          <p:spPr>
            <a:xfrm>
              <a:off x="1477859" y="155173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65" name="object 3665"/>
            <p:cNvSpPr/>
            <p:nvPr/>
          </p:nvSpPr>
          <p:spPr>
            <a:xfrm>
              <a:off x="1477859" y="15517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666" name="object 3666"/>
            <p:cNvSpPr/>
            <p:nvPr/>
          </p:nvSpPr>
          <p:spPr>
            <a:xfrm>
              <a:off x="1477971" y="18853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67" name="object 3667"/>
            <p:cNvSpPr/>
            <p:nvPr/>
          </p:nvSpPr>
          <p:spPr>
            <a:xfrm>
              <a:off x="1477971" y="18853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68" name="object 3668"/>
            <p:cNvSpPr/>
            <p:nvPr/>
          </p:nvSpPr>
          <p:spPr>
            <a:xfrm>
              <a:off x="1478083" y="192088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69" name="object 3669"/>
            <p:cNvSpPr/>
            <p:nvPr/>
          </p:nvSpPr>
          <p:spPr>
            <a:xfrm>
              <a:off x="1478083" y="19208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670" name="object 3670"/>
            <p:cNvSpPr/>
            <p:nvPr/>
          </p:nvSpPr>
          <p:spPr>
            <a:xfrm>
              <a:off x="1478194" y="18842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71" name="object 3671"/>
            <p:cNvSpPr/>
            <p:nvPr/>
          </p:nvSpPr>
          <p:spPr>
            <a:xfrm>
              <a:off x="1478194" y="18842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72" name="object 3672"/>
            <p:cNvSpPr/>
            <p:nvPr/>
          </p:nvSpPr>
          <p:spPr>
            <a:xfrm>
              <a:off x="1478306" y="181616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73" name="object 3673"/>
            <p:cNvSpPr/>
            <p:nvPr/>
          </p:nvSpPr>
          <p:spPr>
            <a:xfrm>
              <a:off x="1478306" y="181616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74" name="object 3674"/>
            <p:cNvSpPr/>
            <p:nvPr/>
          </p:nvSpPr>
          <p:spPr>
            <a:xfrm>
              <a:off x="1478418" y="155632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75" name="object 3675"/>
            <p:cNvSpPr/>
            <p:nvPr/>
          </p:nvSpPr>
          <p:spPr>
            <a:xfrm>
              <a:off x="1478418" y="15563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676" name="object 3676"/>
            <p:cNvSpPr/>
            <p:nvPr/>
          </p:nvSpPr>
          <p:spPr>
            <a:xfrm>
              <a:off x="1478530" y="164561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677" name="object 3677"/>
            <p:cNvSpPr/>
            <p:nvPr/>
          </p:nvSpPr>
          <p:spPr>
            <a:xfrm>
              <a:off x="1478530" y="164561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78" name="object 3678"/>
            <p:cNvSpPr/>
            <p:nvPr/>
          </p:nvSpPr>
          <p:spPr>
            <a:xfrm>
              <a:off x="1478641" y="173144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79" name="object 3679"/>
            <p:cNvSpPr/>
            <p:nvPr/>
          </p:nvSpPr>
          <p:spPr>
            <a:xfrm>
              <a:off x="1478641" y="17314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680" name="object 3680"/>
            <p:cNvSpPr/>
            <p:nvPr/>
          </p:nvSpPr>
          <p:spPr>
            <a:xfrm>
              <a:off x="1478641" y="17554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681" name="object 3681"/>
            <p:cNvSpPr/>
            <p:nvPr/>
          </p:nvSpPr>
          <p:spPr>
            <a:xfrm>
              <a:off x="1478641" y="17554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82" name="object 3682"/>
            <p:cNvSpPr/>
            <p:nvPr/>
          </p:nvSpPr>
          <p:spPr>
            <a:xfrm>
              <a:off x="1478753" y="16764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83" name="object 3683"/>
            <p:cNvSpPr/>
            <p:nvPr/>
          </p:nvSpPr>
          <p:spPr>
            <a:xfrm>
              <a:off x="1478753" y="16764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84" name="object 3684"/>
            <p:cNvSpPr/>
            <p:nvPr/>
          </p:nvSpPr>
          <p:spPr>
            <a:xfrm>
              <a:off x="1478865" y="16470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85" name="object 3685"/>
            <p:cNvSpPr/>
            <p:nvPr/>
          </p:nvSpPr>
          <p:spPr>
            <a:xfrm>
              <a:off x="1478865" y="16470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686" name="object 3686"/>
            <p:cNvSpPr/>
            <p:nvPr/>
          </p:nvSpPr>
          <p:spPr>
            <a:xfrm>
              <a:off x="1478977" y="168741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687" name="object 3687"/>
            <p:cNvSpPr/>
            <p:nvPr/>
          </p:nvSpPr>
          <p:spPr>
            <a:xfrm>
              <a:off x="1478977" y="16874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688" name="object 3688"/>
            <p:cNvSpPr/>
            <p:nvPr/>
          </p:nvSpPr>
          <p:spPr>
            <a:xfrm>
              <a:off x="1478977" y="180196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689" name="object 3689"/>
            <p:cNvSpPr/>
            <p:nvPr/>
          </p:nvSpPr>
          <p:spPr>
            <a:xfrm>
              <a:off x="1478977" y="180196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690" name="object 3690"/>
            <p:cNvSpPr/>
            <p:nvPr/>
          </p:nvSpPr>
          <p:spPr>
            <a:xfrm>
              <a:off x="1479088" y="185874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691" name="object 3691"/>
            <p:cNvSpPr/>
            <p:nvPr/>
          </p:nvSpPr>
          <p:spPr>
            <a:xfrm>
              <a:off x="1479088" y="18587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692" name="object 3692"/>
            <p:cNvSpPr/>
            <p:nvPr/>
          </p:nvSpPr>
          <p:spPr>
            <a:xfrm>
              <a:off x="1479200" y="178308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93" name="object 3693"/>
            <p:cNvSpPr/>
            <p:nvPr/>
          </p:nvSpPr>
          <p:spPr>
            <a:xfrm>
              <a:off x="1479200" y="17830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694" name="object 3694"/>
            <p:cNvSpPr/>
            <p:nvPr/>
          </p:nvSpPr>
          <p:spPr>
            <a:xfrm>
              <a:off x="1479312" y="161041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695" name="object 3695"/>
            <p:cNvSpPr/>
            <p:nvPr/>
          </p:nvSpPr>
          <p:spPr>
            <a:xfrm>
              <a:off x="1479312" y="161041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696" name="object 3696"/>
            <p:cNvSpPr/>
            <p:nvPr/>
          </p:nvSpPr>
          <p:spPr>
            <a:xfrm>
              <a:off x="1479312" y="161331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697" name="object 3697"/>
            <p:cNvSpPr/>
            <p:nvPr/>
          </p:nvSpPr>
          <p:spPr>
            <a:xfrm>
              <a:off x="1479312" y="161331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698" name="object 3698"/>
            <p:cNvSpPr/>
            <p:nvPr/>
          </p:nvSpPr>
          <p:spPr>
            <a:xfrm>
              <a:off x="1479424" y="174564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699" name="object 3699"/>
            <p:cNvSpPr/>
            <p:nvPr/>
          </p:nvSpPr>
          <p:spPr>
            <a:xfrm>
              <a:off x="1479424" y="174564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00" name="object 3700"/>
            <p:cNvSpPr/>
            <p:nvPr/>
          </p:nvSpPr>
          <p:spPr>
            <a:xfrm>
              <a:off x="1479535" y="17190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01" name="object 3701"/>
            <p:cNvSpPr/>
            <p:nvPr/>
          </p:nvSpPr>
          <p:spPr>
            <a:xfrm>
              <a:off x="1479535" y="17190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02" name="object 3702"/>
            <p:cNvSpPr/>
            <p:nvPr/>
          </p:nvSpPr>
          <p:spPr>
            <a:xfrm>
              <a:off x="1479647" y="158928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03" name="object 3703"/>
            <p:cNvSpPr/>
            <p:nvPr/>
          </p:nvSpPr>
          <p:spPr>
            <a:xfrm>
              <a:off x="1479647" y="158928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04" name="object 3704"/>
            <p:cNvSpPr/>
            <p:nvPr/>
          </p:nvSpPr>
          <p:spPr>
            <a:xfrm>
              <a:off x="1479647" y="15720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705" name="object 3705"/>
            <p:cNvSpPr/>
            <p:nvPr/>
          </p:nvSpPr>
          <p:spPr>
            <a:xfrm>
              <a:off x="1479647" y="157207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06" name="object 3706"/>
            <p:cNvSpPr/>
            <p:nvPr/>
          </p:nvSpPr>
          <p:spPr>
            <a:xfrm>
              <a:off x="1479759" y="159990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707" name="object 3707"/>
            <p:cNvSpPr/>
            <p:nvPr/>
          </p:nvSpPr>
          <p:spPr>
            <a:xfrm>
              <a:off x="1479759" y="159990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08" name="object 3708"/>
            <p:cNvSpPr/>
            <p:nvPr/>
          </p:nvSpPr>
          <p:spPr>
            <a:xfrm>
              <a:off x="1479871" y="165343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09" name="object 3709"/>
            <p:cNvSpPr/>
            <p:nvPr/>
          </p:nvSpPr>
          <p:spPr>
            <a:xfrm>
              <a:off x="1479871" y="16534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10" name="object 3710"/>
            <p:cNvSpPr/>
            <p:nvPr/>
          </p:nvSpPr>
          <p:spPr>
            <a:xfrm>
              <a:off x="1479983" y="163052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11" name="object 3711"/>
            <p:cNvSpPr/>
            <p:nvPr/>
          </p:nvSpPr>
          <p:spPr>
            <a:xfrm>
              <a:off x="1479983" y="163052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712" name="object 3712"/>
            <p:cNvSpPr/>
            <p:nvPr/>
          </p:nvSpPr>
          <p:spPr>
            <a:xfrm>
              <a:off x="1480094" y="168864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13" name="object 3713"/>
            <p:cNvSpPr/>
            <p:nvPr/>
          </p:nvSpPr>
          <p:spPr>
            <a:xfrm>
              <a:off x="1480094" y="16886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714" name="object 3714"/>
            <p:cNvSpPr/>
            <p:nvPr/>
          </p:nvSpPr>
          <p:spPr>
            <a:xfrm>
              <a:off x="1480206" y="177078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15" name="object 3715"/>
            <p:cNvSpPr/>
            <p:nvPr/>
          </p:nvSpPr>
          <p:spPr>
            <a:xfrm>
              <a:off x="1480206" y="177078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16" name="object 3716"/>
            <p:cNvSpPr/>
            <p:nvPr/>
          </p:nvSpPr>
          <p:spPr>
            <a:xfrm>
              <a:off x="1480318" y="18110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17" name="object 3717"/>
            <p:cNvSpPr/>
            <p:nvPr/>
          </p:nvSpPr>
          <p:spPr>
            <a:xfrm>
              <a:off x="1480318" y="18110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18" name="object 3718"/>
            <p:cNvSpPr/>
            <p:nvPr/>
          </p:nvSpPr>
          <p:spPr>
            <a:xfrm>
              <a:off x="1480430" y="181437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19" name="object 3719"/>
            <p:cNvSpPr/>
            <p:nvPr/>
          </p:nvSpPr>
          <p:spPr>
            <a:xfrm>
              <a:off x="1480430" y="18143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720" name="object 3720"/>
            <p:cNvSpPr/>
            <p:nvPr/>
          </p:nvSpPr>
          <p:spPr>
            <a:xfrm>
              <a:off x="1480430" y="175111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721" name="object 3721"/>
            <p:cNvSpPr/>
            <p:nvPr/>
          </p:nvSpPr>
          <p:spPr>
            <a:xfrm>
              <a:off x="1480430" y="175111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722" name="object 3722"/>
            <p:cNvSpPr/>
            <p:nvPr/>
          </p:nvSpPr>
          <p:spPr>
            <a:xfrm>
              <a:off x="1480541" y="16630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23" name="object 3723"/>
            <p:cNvSpPr/>
            <p:nvPr/>
          </p:nvSpPr>
          <p:spPr>
            <a:xfrm>
              <a:off x="1480541" y="16630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24" name="object 3724"/>
            <p:cNvSpPr/>
            <p:nvPr/>
          </p:nvSpPr>
          <p:spPr>
            <a:xfrm>
              <a:off x="1480653" y="165567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25" name="object 3725"/>
            <p:cNvSpPr/>
            <p:nvPr/>
          </p:nvSpPr>
          <p:spPr>
            <a:xfrm>
              <a:off x="1480653" y="16556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26" name="object 3726"/>
            <p:cNvSpPr/>
            <p:nvPr/>
          </p:nvSpPr>
          <p:spPr>
            <a:xfrm>
              <a:off x="1480765" y="170417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27" name="object 3727"/>
            <p:cNvSpPr/>
            <p:nvPr/>
          </p:nvSpPr>
          <p:spPr>
            <a:xfrm>
              <a:off x="1480765" y="17041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28" name="object 3728"/>
            <p:cNvSpPr/>
            <p:nvPr/>
          </p:nvSpPr>
          <p:spPr>
            <a:xfrm>
              <a:off x="1480765" y="17092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729" name="object 3729"/>
            <p:cNvSpPr/>
            <p:nvPr/>
          </p:nvSpPr>
          <p:spPr>
            <a:xfrm>
              <a:off x="1480765" y="170920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30" name="object 3730"/>
            <p:cNvSpPr/>
            <p:nvPr/>
          </p:nvSpPr>
          <p:spPr>
            <a:xfrm>
              <a:off x="1480877" y="16208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731" name="object 3731"/>
            <p:cNvSpPr/>
            <p:nvPr/>
          </p:nvSpPr>
          <p:spPr>
            <a:xfrm>
              <a:off x="1480877" y="16208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32" name="object 3732"/>
            <p:cNvSpPr/>
            <p:nvPr/>
          </p:nvSpPr>
          <p:spPr>
            <a:xfrm>
              <a:off x="1480988" y="162404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33" name="object 3733"/>
            <p:cNvSpPr/>
            <p:nvPr/>
          </p:nvSpPr>
          <p:spPr>
            <a:xfrm>
              <a:off x="1480988" y="16240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34" name="object 3734"/>
            <p:cNvSpPr/>
            <p:nvPr/>
          </p:nvSpPr>
          <p:spPr>
            <a:xfrm>
              <a:off x="1481100" y="16841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35" name="object 3735"/>
            <p:cNvSpPr/>
            <p:nvPr/>
          </p:nvSpPr>
          <p:spPr>
            <a:xfrm>
              <a:off x="1481100" y="16841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736" name="object 3736"/>
            <p:cNvSpPr/>
            <p:nvPr/>
          </p:nvSpPr>
          <p:spPr>
            <a:xfrm>
              <a:off x="1481100" y="17219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737" name="object 3737"/>
            <p:cNvSpPr/>
            <p:nvPr/>
          </p:nvSpPr>
          <p:spPr>
            <a:xfrm>
              <a:off x="1481100" y="172194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38" name="object 3738"/>
            <p:cNvSpPr/>
            <p:nvPr/>
          </p:nvSpPr>
          <p:spPr>
            <a:xfrm>
              <a:off x="1481324" y="168395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39" name="object 3739"/>
            <p:cNvSpPr/>
            <p:nvPr/>
          </p:nvSpPr>
          <p:spPr>
            <a:xfrm>
              <a:off x="1481324" y="16839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40" name="object 3740"/>
            <p:cNvSpPr/>
            <p:nvPr/>
          </p:nvSpPr>
          <p:spPr>
            <a:xfrm>
              <a:off x="1481435" y="17862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41" name="object 3741"/>
            <p:cNvSpPr/>
            <p:nvPr/>
          </p:nvSpPr>
          <p:spPr>
            <a:xfrm>
              <a:off x="1481435" y="17862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42" name="object 3742"/>
            <p:cNvSpPr/>
            <p:nvPr/>
          </p:nvSpPr>
          <p:spPr>
            <a:xfrm>
              <a:off x="1481547" y="185661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43" name="object 3743"/>
            <p:cNvSpPr/>
            <p:nvPr/>
          </p:nvSpPr>
          <p:spPr>
            <a:xfrm>
              <a:off x="1481547" y="18566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44" name="object 3744"/>
            <p:cNvSpPr/>
            <p:nvPr/>
          </p:nvSpPr>
          <p:spPr>
            <a:xfrm>
              <a:off x="1481547" y="18293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745" name="object 3745"/>
            <p:cNvSpPr/>
            <p:nvPr/>
          </p:nvSpPr>
          <p:spPr>
            <a:xfrm>
              <a:off x="1481547" y="18293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46" name="object 3746"/>
            <p:cNvSpPr/>
            <p:nvPr/>
          </p:nvSpPr>
          <p:spPr>
            <a:xfrm>
              <a:off x="1481659" y="17229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47" name="object 3747"/>
            <p:cNvSpPr/>
            <p:nvPr/>
          </p:nvSpPr>
          <p:spPr>
            <a:xfrm>
              <a:off x="1481659" y="17229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48" name="object 3748"/>
            <p:cNvSpPr/>
            <p:nvPr/>
          </p:nvSpPr>
          <p:spPr>
            <a:xfrm>
              <a:off x="1481771" y="16500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49" name="object 3749"/>
            <p:cNvSpPr/>
            <p:nvPr/>
          </p:nvSpPr>
          <p:spPr>
            <a:xfrm>
              <a:off x="1481771" y="16500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50" name="object 3750"/>
            <p:cNvSpPr/>
            <p:nvPr/>
          </p:nvSpPr>
          <p:spPr>
            <a:xfrm>
              <a:off x="1481882" y="162203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51" name="object 3751"/>
            <p:cNvSpPr/>
            <p:nvPr/>
          </p:nvSpPr>
          <p:spPr>
            <a:xfrm>
              <a:off x="1481882" y="16220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52" name="object 3752"/>
            <p:cNvSpPr/>
            <p:nvPr/>
          </p:nvSpPr>
          <p:spPr>
            <a:xfrm>
              <a:off x="1481882" y="156839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753" name="object 3753"/>
            <p:cNvSpPr/>
            <p:nvPr/>
          </p:nvSpPr>
          <p:spPr>
            <a:xfrm>
              <a:off x="1481882" y="1568390"/>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754" name="object 3754"/>
            <p:cNvSpPr/>
            <p:nvPr/>
          </p:nvSpPr>
          <p:spPr>
            <a:xfrm>
              <a:off x="1481994" y="15529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755" name="object 3755"/>
            <p:cNvSpPr/>
            <p:nvPr/>
          </p:nvSpPr>
          <p:spPr>
            <a:xfrm>
              <a:off x="1481994" y="15529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56" name="object 3756"/>
            <p:cNvSpPr/>
            <p:nvPr/>
          </p:nvSpPr>
          <p:spPr>
            <a:xfrm>
              <a:off x="1482106" y="162494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57" name="object 3757"/>
            <p:cNvSpPr/>
            <p:nvPr/>
          </p:nvSpPr>
          <p:spPr>
            <a:xfrm>
              <a:off x="1482106" y="1624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58" name="object 3758"/>
            <p:cNvSpPr/>
            <p:nvPr/>
          </p:nvSpPr>
          <p:spPr>
            <a:xfrm>
              <a:off x="1482218" y="166562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59" name="object 3759"/>
            <p:cNvSpPr/>
            <p:nvPr/>
          </p:nvSpPr>
          <p:spPr>
            <a:xfrm>
              <a:off x="1482218" y="16656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60" name="object 3760"/>
            <p:cNvSpPr/>
            <p:nvPr/>
          </p:nvSpPr>
          <p:spPr>
            <a:xfrm>
              <a:off x="1482329" y="174877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61" name="object 3761"/>
            <p:cNvSpPr/>
            <p:nvPr/>
          </p:nvSpPr>
          <p:spPr>
            <a:xfrm>
              <a:off x="1482329" y="174877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762" name="object 3762"/>
            <p:cNvSpPr/>
            <p:nvPr/>
          </p:nvSpPr>
          <p:spPr>
            <a:xfrm>
              <a:off x="1482329" y="176050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763" name="object 3763"/>
            <p:cNvSpPr/>
            <p:nvPr/>
          </p:nvSpPr>
          <p:spPr>
            <a:xfrm>
              <a:off x="1482329" y="17605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64" name="object 3764"/>
            <p:cNvSpPr/>
            <p:nvPr/>
          </p:nvSpPr>
          <p:spPr>
            <a:xfrm>
              <a:off x="1482441" y="17952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765" name="object 3765"/>
            <p:cNvSpPr/>
            <p:nvPr/>
          </p:nvSpPr>
          <p:spPr>
            <a:xfrm>
              <a:off x="1482441" y="179526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66" name="object 3766"/>
            <p:cNvSpPr/>
            <p:nvPr/>
          </p:nvSpPr>
          <p:spPr>
            <a:xfrm>
              <a:off x="1482553" y="179258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767" name="object 3767"/>
            <p:cNvSpPr/>
            <p:nvPr/>
          </p:nvSpPr>
          <p:spPr>
            <a:xfrm>
              <a:off x="1482553" y="17925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68" name="object 3768"/>
            <p:cNvSpPr/>
            <p:nvPr/>
          </p:nvSpPr>
          <p:spPr>
            <a:xfrm>
              <a:off x="1482665" y="178632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69" name="object 3769"/>
            <p:cNvSpPr/>
            <p:nvPr/>
          </p:nvSpPr>
          <p:spPr>
            <a:xfrm>
              <a:off x="1482665" y="178632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70" name="object 3770"/>
            <p:cNvSpPr/>
            <p:nvPr/>
          </p:nvSpPr>
          <p:spPr>
            <a:xfrm>
              <a:off x="1482665" y="171054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771" name="object 3771"/>
            <p:cNvSpPr/>
            <p:nvPr/>
          </p:nvSpPr>
          <p:spPr>
            <a:xfrm>
              <a:off x="1482665" y="171054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772" name="object 3772"/>
            <p:cNvSpPr/>
            <p:nvPr/>
          </p:nvSpPr>
          <p:spPr>
            <a:xfrm>
              <a:off x="1482777" y="15638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773" name="object 3773"/>
            <p:cNvSpPr/>
            <p:nvPr/>
          </p:nvSpPr>
          <p:spPr>
            <a:xfrm>
              <a:off x="1482777" y="156380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74" name="object 3774"/>
            <p:cNvSpPr/>
            <p:nvPr/>
          </p:nvSpPr>
          <p:spPr>
            <a:xfrm>
              <a:off x="1482888" y="150513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75" name="object 3775"/>
            <p:cNvSpPr/>
            <p:nvPr/>
          </p:nvSpPr>
          <p:spPr>
            <a:xfrm>
              <a:off x="1482888" y="150513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776" name="object 3776"/>
            <p:cNvSpPr/>
            <p:nvPr/>
          </p:nvSpPr>
          <p:spPr>
            <a:xfrm>
              <a:off x="1483000" y="158828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77" name="object 3777"/>
            <p:cNvSpPr/>
            <p:nvPr/>
          </p:nvSpPr>
          <p:spPr>
            <a:xfrm>
              <a:off x="1483000" y="15882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78" name="object 3778"/>
            <p:cNvSpPr/>
            <p:nvPr/>
          </p:nvSpPr>
          <p:spPr>
            <a:xfrm>
              <a:off x="1483112" y="165601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79" name="object 3779"/>
            <p:cNvSpPr/>
            <p:nvPr/>
          </p:nvSpPr>
          <p:spPr>
            <a:xfrm>
              <a:off x="1483112" y="165601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780" name="object 3780"/>
            <p:cNvSpPr/>
            <p:nvPr/>
          </p:nvSpPr>
          <p:spPr>
            <a:xfrm>
              <a:off x="1483112" y="16254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781" name="object 3781"/>
            <p:cNvSpPr/>
            <p:nvPr/>
          </p:nvSpPr>
          <p:spPr>
            <a:xfrm>
              <a:off x="1483112" y="162549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82" name="object 3782"/>
            <p:cNvSpPr/>
            <p:nvPr/>
          </p:nvSpPr>
          <p:spPr>
            <a:xfrm>
              <a:off x="1483224" y="159029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783" name="object 3783"/>
            <p:cNvSpPr/>
            <p:nvPr/>
          </p:nvSpPr>
          <p:spPr>
            <a:xfrm>
              <a:off x="1483224" y="15902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84" name="object 3784"/>
            <p:cNvSpPr/>
            <p:nvPr/>
          </p:nvSpPr>
          <p:spPr>
            <a:xfrm>
              <a:off x="1483335" y="15829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785" name="object 3785"/>
            <p:cNvSpPr/>
            <p:nvPr/>
          </p:nvSpPr>
          <p:spPr>
            <a:xfrm>
              <a:off x="1483335" y="15829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86" name="object 3786"/>
            <p:cNvSpPr/>
            <p:nvPr/>
          </p:nvSpPr>
          <p:spPr>
            <a:xfrm>
              <a:off x="1483447" y="160080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87" name="object 3787"/>
            <p:cNvSpPr/>
            <p:nvPr/>
          </p:nvSpPr>
          <p:spPr>
            <a:xfrm>
              <a:off x="1483447" y="16008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788" name="object 3788"/>
            <p:cNvSpPr/>
            <p:nvPr/>
          </p:nvSpPr>
          <p:spPr>
            <a:xfrm>
              <a:off x="1483447" y="16680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789" name="object 3789"/>
            <p:cNvSpPr/>
            <p:nvPr/>
          </p:nvSpPr>
          <p:spPr>
            <a:xfrm>
              <a:off x="1483447" y="166808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790" name="object 3790"/>
            <p:cNvSpPr/>
            <p:nvPr/>
          </p:nvSpPr>
          <p:spPr>
            <a:xfrm>
              <a:off x="1483559" y="17543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91" name="object 3791"/>
            <p:cNvSpPr/>
            <p:nvPr/>
          </p:nvSpPr>
          <p:spPr>
            <a:xfrm>
              <a:off x="1483559" y="17543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92" name="object 3792"/>
            <p:cNvSpPr/>
            <p:nvPr/>
          </p:nvSpPr>
          <p:spPr>
            <a:xfrm>
              <a:off x="1483671" y="17292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793" name="object 3793"/>
            <p:cNvSpPr/>
            <p:nvPr/>
          </p:nvSpPr>
          <p:spPr>
            <a:xfrm>
              <a:off x="1483671" y="17292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794" name="object 3794"/>
            <p:cNvSpPr/>
            <p:nvPr/>
          </p:nvSpPr>
          <p:spPr>
            <a:xfrm>
              <a:off x="1483782" y="165198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95" name="object 3795"/>
            <p:cNvSpPr/>
            <p:nvPr/>
          </p:nvSpPr>
          <p:spPr>
            <a:xfrm>
              <a:off x="1483782" y="16519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796" name="object 3796"/>
            <p:cNvSpPr/>
            <p:nvPr/>
          </p:nvSpPr>
          <p:spPr>
            <a:xfrm>
              <a:off x="1483894" y="158291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797" name="object 3797"/>
            <p:cNvSpPr/>
            <p:nvPr/>
          </p:nvSpPr>
          <p:spPr>
            <a:xfrm>
              <a:off x="1483894" y="15829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798" name="object 3798"/>
            <p:cNvSpPr/>
            <p:nvPr/>
          </p:nvSpPr>
          <p:spPr>
            <a:xfrm>
              <a:off x="1483894" y="154045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799" name="object 3799"/>
            <p:cNvSpPr/>
            <p:nvPr/>
          </p:nvSpPr>
          <p:spPr>
            <a:xfrm>
              <a:off x="1483894" y="154045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00" name="object 3800"/>
            <p:cNvSpPr/>
            <p:nvPr/>
          </p:nvSpPr>
          <p:spPr>
            <a:xfrm>
              <a:off x="1484006" y="15471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801" name="object 3801"/>
            <p:cNvSpPr/>
            <p:nvPr/>
          </p:nvSpPr>
          <p:spPr>
            <a:xfrm>
              <a:off x="1484006" y="154715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02" name="object 3802"/>
            <p:cNvSpPr/>
            <p:nvPr/>
          </p:nvSpPr>
          <p:spPr>
            <a:xfrm>
              <a:off x="1484118" y="150837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03" name="object 3803"/>
            <p:cNvSpPr/>
            <p:nvPr/>
          </p:nvSpPr>
          <p:spPr>
            <a:xfrm>
              <a:off x="1484118" y="15083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804" name="object 3804"/>
            <p:cNvSpPr/>
            <p:nvPr/>
          </p:nvSpPr>
          <p:spPr>
            <a:xfrm>
              <a:off x="1484229" y="149339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05" name="object 3805"/>
            <p:cNvSpPr/>
            <p:nvPr/>
          </p:nvSpPr>
          <p:spPr>
            <a:xfrm>
              <a:off x="1484229" y="149339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806" name="object 3806"/>
            <p:cNvSpPr/>
            <p:nvPr/>
          </p:nvSpPr>
          <p:spPr>
            <a:xfrm>
              <a:off x="1484341" y="149272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07" name="object 3807"/>
            <p:cNvSpPr/>
            <p:nvPr/>
          </p:nvSpPr>
          <p:spPr>
            <a:xfrm>
              <a:off x="1484341" y="149272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808" name="object 3808"/>
            <p:cNvSpPr/>
            <p:nvPr/>
          </p:nvSpPr>
          <p:spPr>
            <a:xfrm>
              <a:off x="1484341" y="154581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809" name="object 3809"/>
            <p:cNvSpPr/>
            <p:nvPr/>
          </p:nvSpPr>
          <p:spPr>
            <a:xfrm>
              <a:off x="1484341" y="154581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10" name="object 3810"/>
            <p:cNvSpPr/>
            <p:nvPr/>
          </p:nvSpPr>
          <p:spPr>
            <a:xfrm>
              <a:off x="1484453" y="152905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811" name="object 3811"/>
            <p:cNvSpPr/>
            <p:nvPr/>
          </p:nvSpPr>
          <p:spPr>
            <a:xfrm>
              <a:off x="1484453" y="152905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12" name="object 3812"/>
            <p:cNvSpPr/>
            <p:nvPr/>
          </p:nvSpPr>
          <p:spPr>
            <a:xfrm>
              <a:off x="1484676" y="148166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813" name="object 3813"/>
            <p:cNvSpPr/>
            <p:nvPr/>
          </p:nvSpPr>
          <p:spPr>
            <a:xfrm>
              <a:off x="1484676" y="148166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14" name="object 3814"/>
            <p:cNvSpPr/>
            <p:nvPr/>
          </p:nvSpPr>
          <p:spPr>
            <a:xfrm>
              <a:off x="1484788" y="15566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815" name="object 3815"/>
            <p:cNvSpPr/>
            <p:nvPr/>
          </p:nvSpPr>
          <p:spPr>
            <a:xfrm>
              <a:off x="1484788" y="155665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16" name="object 3816"/>
            <p:cNvSpPr/>
            <p:nvPr/>
          </p:nvSpPr>
          <p:spPr>
            <a:xfrm>
              <a:off x="1484900" y="149194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17" name="object 3817"/>
            <p:cNvSpPr/>
            <p:nvPr/>
          </p:nvSpPr>
          <p:spPr>
            <a:xfrm>
              <a:off x="1484900" y="14919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18" name="object 3818"/>
            <p:cNvSpPr/>
            <p:nvPr/>
          </p:nvSpPr>
          <p:spPr>
            <a:xfrm>
              <a:off x="1485012" y="144981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19" name="object 3819"/>
            <p:cNvSpPr/>
            <p:nvPr/>
          </p:nvSpPr>
          <p:spPr>
            <a:xfrm>
              <a:off x="1485012" y="14498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20" name="object 3820"/>
            <p:cNvSpPr/>
            <p:nvPr/>
          </p:nvSpPr>
          <p:spPr>
            <a:xfrm>
              <a:off x="1485123" y="15387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21" name="object 3821"/>
            <p:cNvSpPr/>
            <p:nvPr/>
          </p:nvSpPr>
          <p:spPr>
            <a:xfrm>
              <a:off x="1485123" y="15387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22" name="object 3822"/>
            <p:cNvSpPr/>
            <p:nvPr/>
          </p:nvSpPr>
          <p:spPr>
            <a:xfrm>
              <a:off x="1485123" y="167623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823" name="object 3823"/>
            <p:cNvSpPr/>
            <p:nvPr/>
          </p:nvSpPr>
          <p:spPr>
            <a:xfrm>
              <a:off x="1485123" y="167623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24" name="object 3824"/>
            <p:cNvSpPr/>
            <p:nvPr/>
          </p:nvSpPr>
          <p:spPr>
            <a:xfrm>
              <a:off x="1485235" y="17451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25" name="object 3825"/>
            <p:cNvSpPr/>
            <p:nvPr/>
          </p:nvSpPr>
          <p:spPr>
            <a:xfrm>
              <a:off x="1485235" y="17451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26" name="object 3826"/>
            <p:cNvSpPr/>
            <p:nvPr/>
          </p:nvSpPr>
          <p:spPr>
            <a:xfrm>
              <a:off x="1485347" y="18062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27" name="object 3827"/>
            <p:cNvSpPr/>
            <p:nvPr/>
          </p:nvSpPr>
          <p:spPr>
            <a:xfrm>
              <a:off x="1485347" y="18062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28" name="object 3828"/>
            <p:cNvSpPr/>
            <p:nvPr/>
          </p:nvSpPr>
          <p:spPr>
            <a:xfrm>
              <a:off x="1485459" y="185650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29" name="object 3829"/>
            <p:cNvSpPr/>
            <p:nvPr/>
          </p:nvSpPr>
          <p:spPr>
            <a:xfrm>
              <a:off x="1485459" y="185650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830" name="object 3830"/>
            <p:cNvSpPr/>
            <p:nvPr/>
          </p:nvSpPr>
          <p:spPr>
            <a:xfrm>
              <a:off x="1485571" y="189685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31" name="object 3831"/>
            <p:cNvSpPr/>
            <p:nvPr/>
          </p:nvSpPr>
          <p:spPr>
            <a:xfrm>
              <a:off x="1485571" y="18968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32" name="object 3832"/>
            <p:cNvSpPr/>
            <p:nvPr/>
          </p:nvSpPr>
          <p:spPr>
            <a:xfrm>
              <a:off x="1485571" y="191115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833" name="object 3833"/>
            <p:cNvSpPr/>
            <p:nvPr/>
          </p:nvSpPr>
          <p:spPr>
            <a:xfrm>
              <a:off x="1485571" y="19111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34" name="object 3834"/>
            <p:cNvSpPr/>
            <p:nvPr/>
          </p:nvSpPr>
          <p:spPr>
            <a:xfrm>
              <a:off x="1485682" y="19430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835" name="object 3835"/>
            <p:cNvSpPr/>
            <p:nvPr/>
          </p:nvSpPr>
          <p:spPr>
            <a:xfrm>
              <a:off x="1485682" y="19430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36" name="object 3836"/>
            <p:cNvSpPr/>
            <p:nvPr/>
          </p:nvSpPr>
          <p:spPr>
            <a:xfrm>
              <a:off x="1485906" y="193742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37" name="object 3837"/>
            <p:cNvSpPr/>
            <p:nvPr/>
          </p:nvSpPr>
          <p:spPr>
            <a:xfrm>
              <a:off x="1485906" y="193742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838" name="object 3838"/>
            <p:cNvSpPr/>
            <p:nvPr/>
          </p:nvSpPr>
          <p:spPr>
            <a:xfrm>
              <a:off x="1486018" y="19113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39" name="object 3839"/>
            <p:cNvSpPr/>
            <p:nvPr/>
          </p:nvSpPr>
          <p:spPr>
            <a:xfrm>
              <a:off x="1486018" y="19113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840" name="object 3840"/>
            <p:cNvSpPr/>
            <p:nvPr/>
          </p:nvSpPr>
          <p:spPr>
            <a:xfrm>
              <a:off x="1486018" y="18185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841" name="object 3841"/>
            <p:cNvSpPr/>
            <p:nvPr/>
          </p:nvSpPr>
          <p:spPr>
            <a:xfrm>
              <a:off x="1486018" y="181850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42" name="object 3842"/>
            <p:cNvSpPr/>
            <p:nvPr/>
          </p:nvSpPr>
          <p:spPr>
            <a:xfrm>
              <a:off x="1486129" y="17624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43" name="object 3843"/>
            <p:cNvSpPr/>
            <p:nvPr/>
          </p:nvSpPr>
          <p:spPr>
            <a:xfrm>
              <a:off x="1486129" y="176240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844" name="object 3844"/>
            <p:cNvSpPr/>
            <p:nvPr/>
          </p:nvSpPr>
          <p:spPr>
            <a:xfrm>
              <a:off x="1486241" y="17058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45" name="object 3845"/>
            <p:cNvSpPr/>
            <p:nvPr/>
          </p:nvSpPr>
          <p:spPr>
            <a:xfrm>
              <a:off x="1486241" y="17058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46" name="object 3846"/>
            <p:cNvSpPr/>
            <p:nvPr/>
          </p:nvSpPr>
          <p:spPr>
            <a:xfrm>
              <a:off x="1486353" y="165746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47" name="object 3847"/>
            <p:cNvSpPr/>
            <p:nvPr/>
          </p:nvSpPr>
          <p:spPr>
            <a:xfrm>
              <a:off x="1486353" y="16574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848" name="object 3848"/>
            <p:cNvSpPr/>
            <p:nvPr/>
          </p:nvSpPr>
          <p:spPr>
            <a:xfrm>
              <a:off x="1486465" y="160102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49" name="object 3849"/>
            <p:cNvSpPr/>
            <p:nvPr/>
          </p:nvSpPr>
          <p:spPr>
            <a:xfrm>
              <a:off x="1486465" y="16010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50" name="object 3850"/>
            <p:cNvSpPr/>
            <p:nvPr/>
          </p:nvSpPr>
          <p:spPr>
            <a:xfrm>
              <a:off x="1486465" y="15351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851" name="object 3851"/>
            <p:cNvSpPr/>
            <p:nvPr/>
          </p:nvSpPr>
          <p:spPr>
            <a:xfrm>
              <a:off x="1486465" y="153519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52" name="object 3852"/>
            <p:cNvSpPr/>
            <p:nvPr/>
          </p:nvSpPr>
          <p:spPr>
            <a:xfrm>
              <a:off x="1486576" y="152268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53" name="object 3853"/>
            <p:cNvSpPr/>
            <p:nvPr/>
          </p:nvSpPr>
          <p:spPr>
            <a:xfrm>
              <a:off x="1486576" y="15226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54" name="object 3854"/>
            <p:cNvSpPr/>
            <p:nvPr/>
          </p:nvSpPr>
          <p:spPr>
            <a:xfrm>
              <a:off x="1486688" y="159420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855" name="object 3855"/>
            <p:cNvSpPr/>
            <p:nvPr/>
          </p:nvSpPr>
          <p:spPr>
            <a:xfrm>
              <a:off x="1486688" y="159420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56" name="object 3856"/>
            <p:cNvSpPr/>
            <p:nvPr/>
          </p:nvSpPr>
          <p:spPr>
            <a:xfrm>
              <a:off x="1486800" y="161544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57" name="object 3857"/>
            <p:cNvSpPr/>
            <p:nvPr/>
          </p:nvSpPr>
          <p:spPr>
            <a:xfrm>
              <a:off x="1486800" y="16154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58" name="object 3858"/>
            <p:cNvSpPr/>
            <p:nvPr/>
          </p:nvSpPr>
          <p:spPr>
            <a:xfrm>
              <a:off x="1486912" y="16973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859" name="object 3859"/>
            <p:cNvSpPr/>
            <p:nvPr/>
          </p:nvSpPr>
          <p:spPr>
            <a:xfrm>
              <a:off x="1486912" y="169736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60" name="object 3860"/>
            <p:cNvSpPr/>
            <p:nvPr/>
          </p:nvSpPr>
          <p:spPr>
            <a:xfrm>
              <a:off x="1487023" y="16879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861" name="object 3861"/>
            <p:cNvSpPr/>
            <p:nvPr/>
          </p:nvSpPr>
          <p:spPr>
            <a:xfrm>
              <a:off x="1487023" y="16879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62" name="object 3862"/>
            <p:cNvSpPr/>
            <p:nvPr/>
          </p:nvSpPr>
          <p:spPr>
            <a:xfrm>
              <a:off x="1487135" y="16050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63" name="object 3863"/>
            <p:cNvSpPr/>
            <p:nvPr/>
          </p:nvSpPr>
          <p:spPr>
            <a:xfrm>
              <a:off x="1487135" y="16050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64" name="object 3864"/>
            <p:cNvSpPr/>
            <p:nvPr/>
          </p:nvSpPr>
          <p:spPr>
            <a:xfrm>
              <a:off x="1487247" y="162862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65" name="object 3865"/>
            <p:cNvSpPr/>
            <p:nvPr/>
          </p:nvSpPr>
          <p:spPr>
            <a:xfrm>
              <a:off x="1487247" y="162862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66" name="object 3866"/>
            <p:cNvSpPr/>
            <p:nvPr/>
          </p:nvSpPr>
          <p:spPr>
            <a:xfrm>
              <a:off x="1487359" y="170306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67" name="object 3867"/>
            <p:cNvSpPr/>
            <p:nvPr/>
          </p:nvSpPr>
          <p:spPr>
            <a:xfrm>
              <a:off x="1487359" y="17030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868" name="object 3868"/>
            <p:cNvSpPr/>
            <p:nvPr/>
          </p:nvSpPr>
          <p:spPr>
            <a:xfrm>
              <a:off x="1487359" y="172921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869" name="object 3869"/>
            <p:cNvSpPr/>
            <p:nvPr/>
          </p:nvSpPr>
          <p:spPr>
            <a:xfrm>
              <a:off x="1487359" y="172921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870" name="object 3870"/>
            <p:cNvSpPr/>
            <p:nvPr/>
          </p:nvSpPr>
          <p:spPr>
            <a:xfrm>
              <a:off x="1487470" y="16696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71" name="object 3871"/>
            <p:cNvSpPr/>
            <p:nvPr/>
          </p:nvSpPr>
          <p:spPr>
            <a:xfrm>
              <a:off x="1487470" y="16696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72" name="object 3872"/>
            <p:cNvSpPr/>
            <p:nvPr/>
          </p:nvSpPr>
          <p:spPr>
            <a:xfrm>
              <a:off x="1487582" y="163365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73" name="object 3873"/>
            <p:cNvSpPr/>
            <p:nvPr/>
          </p:nvSpPr>
          <p:spPr>
            <a:xfrm>
              <a:off x="1487582" y="16336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874" name="object 3874"/>
            <p:cNvSpPr/>
            <p:nvPr/>
          </p:nvSpPr>
          <p:spPr>
            <a:xfrm>
              <a:off x="1487694" y="16703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75" name="object 3875"/>
            <p:cNvSpPr/>
            <p:nvPr/>
          </p:nvSpPr>
          <p:spPr>
            <a:xfrm>
              <a:off x="1487694" y="16703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76" name="object 3876"/>
            <p:cNvSpPr/>
            <p:nvPr/>
          </p:nvSpPr>
          <p:spPr>
            <a:xfrm>
              <a:off x="1487806" y="163086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877" name="object 3877"/>
            <p:cNvSpPr/>
            <p:nvPr/>
          </p:nvSpPr>
          <p:spPr>
            <a:xfrm>
              <a:off x="1487806" y="163086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78" name="object 3878"/>
            <p:cNvSpPr/>
            <p:nvPr/>
          </p:nvSpPr>
          <p:spPr>
            <a:xfrm>
              <a:off x="1487806" y="15815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879" name="object 3879"/>
            <p:cNvSpPr/>
            <p:nvPr/>
          </p:nvSpPr>
          <p:spPr>
            <a:xfrm>
              <a:off x="1487806" y="158157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80" name="object 3880"/>
            <p:cNvSpPr/>
            <p:nvPr/>
          </p:nvSpPr>
          <p:spPr>
            <a:xfrm>
              <a:off x="1487917" y="15767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881" name="object 3881"/>
            <p:cNvSpPr/>
            <p:nvPr/>
          </p:nvSpPr>
          <p:spPr>
            <a:xfrm>
              <a:off x="1487917" y="15767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82" name="object 3882"/>
            <p:cNvSpPr/>
            <p:nvPr/>
          </p:nvSpPr>
          <p:spPr>
            <a:xfrm>
              <a:off x="1488029" y="156302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83" name="object 3883"/>
            <p:cNvSpPr/>
            <p:nvPr/>
          </p:nvSpPr>
          <p:spPr>
            <a:xfrm>
              <a:off x="1488029" y="15630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84" name="object 3884"/>
            <p:cNvSpPr/>
            <p:nvPr/>
          </p:nvSpPr>
          <p:spPr>
            <a:xfrm>
              <a:off x="1488141" y="158995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85" name="object 3885"/>
            <p:cNvSpPr/>
            <p:nvPr/>
          </p:nvSpPr>
          <p:spPr>
            <a:xfrm>
              <a:off x="1488141" y="158995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886" name="object 3886"/>
            <p:cNvSpPr/>
            <p:nvPr/>
          </p:nvSpPr>
          <p:spPr>
            <a:xfrm>
              <a:off x="1488253" y="163410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87" name="object 3887"/>
            <p:cNvSpPr/>
            <p:nvPr/>
          </p:nvSpPr>
          <p:spPr>
            <a:xfrm>
              <a:off x="1488253" y="16341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888" name="object 3888"/>
            <p:cNvSpPr/>
            <p:nvPr/>
          </p:nvSpPr>
          <p:spPr>
            <a:xfrm>
              <a:off x="1488253" y="166808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889" name="object 3889"/>
            <p:cNvSpPr/>
            <p:nvPr/>
          </p:nvSpPr>
          <p:spPr>
            <a:xfrm>
              <a:off x="1488253" y="166808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890" name="object 3890"/>
            <p:cNvSpPr/>
            <p:nvPr/>
          </p:nvSpPr>
          <p:spPr>
            <a:xfrm>
              <a:off x="1488365" y="17075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3891" name="object 3891"/>
            <p:cNvSpPr/>
            <p:nvPr/>
          </p:nvSpPr>
          <p:spPr>
            <a:xfrm>
              <a:off x="1488365" y="17075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92" name="object 3892"/>
            <p:cNvSpPr/>
            <p:nvPr/>
          </p:nvSpPr>
          <p:spPr>
            <a:xfrm>
              <a:off x="1488476" y="172429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893" name="object 3893"/>
            <p:cNvSpPr/>
            <p:nvPr/>
          </p:nvSpPr>
          <p:spPr>
            <a:xfrm>
              <a:off x="1488476" y="172429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894" name="object 3894"/>
            <p:cNvSpPr/>
            <p:nvPr/>
          </p:nvSpPr>
          <p:spPr>
            <a:xfrm>
              <a:off x="1488588" y="17455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895" name="object 3895"/>
            <p:cNvSpPr/>
            <p:nvPr/>
          </p:nvSpPr>
          <p:spPr>
            <a:xfrm>
              <a:off x="1488588" y="17455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896" name="object 3896"/>
            <p:cNvSpPr/>
            <p:nvPr/>
          </p:nvSpPr>
          <p:spPr>
            <a:xfrm>
              <a:off x="1488700" y="172720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897" name="object 3897"/>
            <p:cNvSpPr/>
            <p:nvPr/>
          </p:nvSpPr>
          <p:spPr>
            <a:xfrm>
              <a:off x="1488700" y="17272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898" name="object 3898"/>
            <p:cNvSpPr/>
            <p:nvPr/>
          </p:nvSpPr>
          <p:spPr>
            <a:xfrm>
              <a:off x="1488812" y="171703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899" name="object 3899"/>
            <p:cNvSpPr/>
            <p:nvPr/>
          </p:nvSpPr>
          <p:spPr>
            <a:xfrm>
              <a:off x="1488812" y="17170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00" name="object 3900"/>
            <p:cNvSpPr/>
            <p:nvPr/>
          </p:nvSpPr>
          <p:spPr>
            <a:xfrm>
              <a:off x="1488812" y="16898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01" name="object 3901"/>
            <p:cNvSpPr/>
            <p:nvPr/>
          </p:nvSpPr>
          <p:spPr>
            <a:xfrm>
              <a:off x="1488812" y="16898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02" name="object 3902"/>
            <p:cNvSpPr/>
            <p:nvPr/>
          </p:nvSpPr>
          <p:spPr>
            <a:xfrm>
              <a:off x="1488923" y="161130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03" name="object 3903"/>
            <p:cNvSpPr/>
            <p:nvPr/>
          </p:nvSpPr>
          <p:spPr>
            <a:xfrm>
              <a:off x="1488923" y="161130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04" name="object 3904"/>
            <p:cNvSpPr/>
            <p:nvPr/>
          </p:nvSpPr>
          <p:spPr>
            <a:xfrm>
              <a:off x="1489147" y="15681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05" name="object 3905"/>
            <p:cNvSpPr/>
            <p:nvPr/>
          </p:nvSpPr>
          <p:spPr>
            <a:xfrm>
              <a:off x="1489147" y="15681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06" name="object 3906"/>
            <p:cNvSpPr/>
            <p:nvPr/>
          </p:nvSpPr>
          <p:spPr>
            <a:xfrm>
              <a:off x="1489259" y="158046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07" name="object 3907"/>
            <p:cNvSpPr/>
            <p:nvPr/>
          </p:nvSpPr>
          <p:spPr>
            <a:xfrm>
              <a:off x="1489259" y="15804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908" name="object 3908"/>
            <p:cNvSpPr/>
            <p:nvPr/>
          </p:nvSpPr>
          <p:spPr>
            <a:xfrm>
              <a:off x="1489259" y="15970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909" name="object 3909"/>
            <p:cNvSpPr/>
            <p:nvPr/>
          </p:nvSpPr>
          <p:spPr>
            <a:xfrm>
              <a:off x="1489259" y="159700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10" name="object 3910"/>
            <p:cNvSpPr/>
            <p:nvPr/>
          </p:nvSpPr>
          <p:spPr>
            <a:xfrm>
              <a:off x="1489370" y="165880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11" name="object 3911"/>
            <p:cNvSpPr/>
            <p:nvPr/>
          </p:nvSpPr>
          <p:spPr>
            <a:xfrm>
              <a:off x="1489370" y="165880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12" name="object 3912"/>
            <p:cNvSpPr/>
            <p:nvPr/>
          </p:nvSpPr>
          <p:spPr>
            <a:xfrm>
              <a:off x="1489482" y="169993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13" name="object 3913"/>
            <p:cNvSpPr/>
            <p:nvPr/>
          </p:nvSpPr>
          <p:spPr>
            <a:xfrm>
              <a:off x="1489482" y="16999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14" name="object 3914"/>
            <p:cNvSpPr/>
            <p:nvPr/>
          </p:nvSpPr>
          <p:spPr>
            <a:xfrm>
              <a:off x="1489594" y="170641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15" name="object 3915"/>
            <p:cNvSpPr/>
            <p:nvPr/>
          </p:nvSpPr>
          <p:spPr>
            <a:xfrm>
              <a:off x="1489594" y="17064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916" name="object 3916"/>
            <p:cNvSpPr/>
            <p:nvPr/>
          </p:nvSpPr>
          <p:spPr>
            <a:xfrm>
              <a:off x="1489706" y="167467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17" name="object 3917"/>
            <p:cNvSpPr/>
            <p:nvPr/>
          </p:nvSpPr>
          <p:spPr>
            <a:xfrm>
              <a:off x="1489706" y="167467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3918" name="object 3918"/>
            <p:cNvSpPr/>
            <p:nvPr/>
          </p:nvSpPr>
          <p:spPr>
            <a:xfrm>
              <a:off x="1489706" y="16460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919" name="object 3919"/>
            <p:cNvSpPr/>
            <p:nvPr/>
          </p:nvSpPr>
          <p:spPr>
            <a:xfrm>
              <a:off x="1489706" y="16460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20" name="object 3920"/>
            <p:cNvSpPr/>
            <p:nvPr/>
          </p:nvSpPr>
          <p:spPr>
            <a:xfrm>
              <a:off x="1489817" y="16772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21" name="object 3921"/>
            <p:cNvSpPr/>
            <p:nvPr/>
          </p:nvSpPr>
          <p:spPr>
            <a:xfrm>
              <a:off x="1489817" y="167724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22" name="object 3922"/>
            <p:cNvSpPr/>
            <p:nvPr/>
          </p:nvSpPr>
          <p:spPr>
            <a:xfrm>
              <a:off x="1489929" y="17390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23" name="object 3923"/>
            <p:cNvSpPr/>
            <p:nvPr/>
          </p:nvSpPr>
          <p:spPr>
            <a:xfrm>
              <a:off x="1489929" y="17390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24" name="object 3924"/>
            <p:cNvSpPr/>
            <p:nvPr/>
          </p:nvSpPr>
          <p:spPr>
            <a:xfrm>
              <a:off x="1490041" y="174642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925" name="object 3925"/>
            <p:cNvSpPr/>
            <p:nvPr/>
          </p:nvSpPr>
          <p:spPr>
            <a:xfrm>
              <a:off x="1490041" y="174642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26" name="object 3926"/>
            <p:cNvSpPr/>
            <p:nvPr/>
          </p:nvSpPr>
          <p:spPr>
            <a:xfrm>
              <a:off x="1490153" y="179023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27" name="object 3927"/>
            <p:cNvSpPr/>
            <p:nvPr/>
          </p:nvSpPr>
          <p:spPr>
            <a:xfrm>
              <a:off x="1490153" y="17902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28" name="object 3928"/>
            <p:cNvSpPr/>
            <p:nvPr/>
          </p:nvSpPr>
          <p:spPr>
            <a:xfrm>
              <a:off x="1490264" y="182812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29" name="object 3929"/>
            <p:cNvSpPr/>
            <p:nvPr/>
          </p:nvSpPr>
          <p:spPr>
            <a:xfrm>
              <a:off x="1490264" y="18281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30" name="object 3930"/>
            <p:cNvSpPr/>
            <p:nvPr/>
          </p:nvSpPr>
          <p:spPr>
            <a:xfrm>
              <a:off x="1490264" y="18276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931" name="object 3931"/>
            <p:cNvSpPr/>
            <p:nvPr/>
          </p:nvSpPr>
          <p:spPr>
            <a:xfrm>
              <a:off x="1490264" y="182767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32" name="object 3932"/>
            <p:cNvSpPr/>
            <p:nvPr/>
          </p:nvSpPr>
          <p:spPr>
            <a:xfrm>
              <a:off x="1490376" y="18149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33" name="object 3933"/>
            <p:cNvSpPr/>
            <p:nvPr/>
          </p:nvSpPr>
          <p:spPr>
            <a:xfrm>
              <a:off x="1490376" y="18149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34" name="object 3934"/>
            <p:cNvSpPr/>
            <p:nvPr/>
          </p:nvSpPr>
          <p:spPr>
            <a:xfrm>
              <a:off x="1490488" y="17976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35" name="object 3935"/>
            <p:cNvSpPr/>
            <p:nvPr/>
          </p:nvSpPr>
          <p:spPr>
            <a:xfrm>
              <a:off x="1490488" y="179761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36" name="object 3936"/>
            <p:cNvSpPr/>
            <p:nvPr/>
          </p:nvSpPr>
          <p:spPr>
            <a:xfrm>
              <a:off x="1490600" y="175815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37" name="object 3937"/>
            <p:cNvSpPr/>
            <p:nvPr/>
          </p:nvSpPr>
          <p:spPr>
            <a:xfrm>
              <a:off x="1490600" y="17581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38" name="object 3938"/>
            <p:cNvSpPr/>
            <p:nvPr/>
          </p:nvSpPr>
          <p:spPr>
            <a:xfrm>
              <a:off x="1490711" y="177648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939" name="object 3939"/>
            <p:cNvSpPr/>
            <p:nvPr/>
          </p:nvSpPr>
          <p:spPr>
            <a:xfrm>
              <a:off x="1490711" y="177648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40" name="object 3940"/>
            <p:cNvSpPr/>
            <p:nvPr/>
          </p:nvSpPr>
          <p:spPr>
            <a:xfrm>
              <a:off x="1490823" y="180062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41" name="object 3941"/>
            <p:cNvSpPr/>
            <p:nvPr/>
          </p:nvSpPr>
          <p:spPr>
            <a:xfrm>
              <a:off x="1490823" y="180062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42" name="object 3942"/>
            <p:cNvSpPr/>
            <p:nvPr/>
          </p:nvSpPr>
          <p:spPr>
            <a:xfrm>
              <a:off x="1490935" y="18430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43" name="object 3943"/>
            <p:cNvSpPr/>
            <p:nvPr/>
          </p:nvSpPr>
          <p:spPr>
            <a:xfrm>
              <a:off x="1490935" y="18430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44" name="object 3944"/>
            <p:cNvSpPr/>
            <p:nvPr/>
          </p:nvSpPr>
          <p:spPr>
            <a:xfrm>
              <a:off x="1491047" y="181336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945" name="object 3945"/>
            <p:cNvSpPr/>
            <p:nvPr/>
          </p:nvSpPr>
          <p:spPr>
            <a:xfrm>
              <a:off x="1491047" y="181336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46" name="object 3946"/>
            <p:cNvSpPr/>
            <p:nvPr/>
          </p:nvSpPr>
          <p:spPr>
            <a:xfrm>
              <a:off x="1491159" y="178676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47" name="object 3947"/>
            <p:cNvSpPr/>
            <p:nvPr/>
          </p:nvSpPr>
          <p:spPr>
            <a:xfrm>
              <a:off x="1491159" y="17867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48" name="object 3948"/>
            <p:cNvSpPr/>
            <p:nvPr/>
          </p:nvSpPr>
          <p:spPr>
            <a:xfrm>
              <a:off x="1491270" y="16645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949" name="object 3949"/>
            <p:cNvSpPr/>
            <p:nvPr/>
          </p:nvSpPr>
          <p:spPr>
            <a:xfrm>
              <a:off x="1491270" y="16645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50" name="object 3950"/>
            <p:cNvSpPr/>
            <p:nvPr/>
          </p:nvSpPr>
          <p:spPr>
            <a:xfrm>
              <a:off x="1491270" y="14669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951" name="object 3951"/>
            <p:cNvSpPr/>
            <p:nvPr/>
          </p:nvSpPr>
          <p:spPr>
            <a:xfrm>
              <a:off x="1491270" y="146691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52" name="object 3952"/>
            <p:cNvSpPr/>
            <p:nvPr/>
          </p:nvSpPr>
          <p:spPr>
            <a:xfrm>
              <a:off x="1491382" y="14640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53" name="object 3953"/>
            <p:cNvSpPr/>
            <p:nvPr/>
          </p:nvSpPr>
          <p:spPr>
            <a:xfrm>
              <a:off x="1491382" y="14640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54" name="object 3954"/>
            <p:cNvSpPr/>
            <p:nvPr/>
          </p:nvSpPr>
          <p:spPr>
            <a:xfrm>
              <a:off x="1491494" y="15738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55" name="object 3955"/>
            <p:cNvSpPr/>
            <p:nvPr/>
          </p:nvSpPr>
          <p:spPr>
            <a:xfrm>
              <a:off x="1491494" y="15738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56" name="object 3956"/>
            <p:cNvSpPr/>
            <p:nvPr/>
          </p:nvSpPr>
          <p:spPr>
            <a:xfrm>
              <a:off x="1491717" y="177346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57" name="object 3957"/>
            <p:cNvSpPr/>
            <p:nvPr/>
          </p:nvSpPr>
          <p:spPr>
            <a:xfrm>
              <a:off x="1491717" y="17734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58" name="object 3958"/>
            <p:cNvSpPr/>
            <p:nvPr/>
          </p:nvSpPr>
          <p:spPr>
            <a:xfrm>
              <a:off x="1491829" y="175927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3959" name="object 3959"/>
            <p:cNvSpPr/>
            <p:nvPr/>
          </p:nvSpPr>
          <p:spPr>
            <a:xfrm>
              <a:off x="1491829" y="175927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60" name="object 3960"/>
            <p:cNvSpPr/>
            <p:nvPr/>
          </p:nvSpPr>
          <p:spPr>
            <a:xfrm>
              <a:off x="1491829" y="17627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3961" name="object 3961"/>
            <p:cNvSpPr/>
            <p:nvPr/>
          </p:nvSpPr>
          <p:spPr>
            <a:xfrm>
              <a:off x="1491829" y="176274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62" name="object 3962"/>
            <p:cNvSpPr/>
            <p:nvPr/>
          </p:nvSpPr>
          <p:spPr>
            <a:xfrm>
              <a:off x="1491941" y="174988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63" name="object 3963"/>
            <p:cNvSpPr/>
            <p:nvPr/>
          </p:nvSpPr>
          <p:spPr>
            <a:xfrm>
              <a:off x="1491941" y="17498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964" name="object 3964"/>
            <p:cNvSpPr/>
            <p:nvPr/>
          </p:nvSpPr>
          <p:spPr>
            <a:xfrm>
              <a:off x="1492053" y="172273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65" name="object 3965"/>
            <p:cNvSpPr/>
            <p:nvPr/>
          </p:nvSpPr>
          <p:spPr>
            <a:xfrm>
              <a:off x="1492053" y="17227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966" name="object 3966"/>
            <p:cNvSpPr/>
            <p:nvPr/>
          </p:nvSpPr>
          <p:spPr>
            <a:xfrm>
              <a:off x="1492164" y="172396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67" name="object 3967"/>
            <p:cNvSpPr/>
            <p:nvPr/>
          </p:nvSpPr>
          <p:spPr>
            <a:xfrm>
              <a:off x="1492164" y="17239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3968" name="object 3968"/>
            <p:cNvSpPr/>
            <p:nvPr/>
          </p:nvSpPr>
          <p:spPr>
            <a:xfrm>
              <a:off x="1492276" y="175514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69" name="object 3969"/>
            <p:cNvSpPr/>
            <p:nvPr/>
          </p:nvSpPr>
          <p:spPr>
            <a:xfrm>
              <a:off x="1492276" y="17551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3970" name="object 3970"/>
            <p:cNvSpPr/>
            <p:nvPr/>
          </p:nvSpPr>
          <p:spPr>
            <a:xfrm>
              <a:off x="1492388" y="177268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71" name="object 3971"/>
            <p:cNvSpPr/>
            <p:nvPr/>
          </p:nvSpPr>
          <p:spPr>
            <a:xfrm>
              <a:off x="1492388" y="177268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72" name="object 3972"/>
            <p:cNvSpPr/>
            <p:nvPr/>
          </p:nvSpPr>
          <p:spPr>
            <a:xfrm>
              <a:off x="1492388" y="177469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3973" name="object 3973"/>
            <p:cNvSpPr/>
            <p:nvPr/>
          </p:nvSpPr>
          <p:spPr>
            <a:xfrm>
              <a:off x="1492388" y="177469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3974" name="object 3974"/>
            <p:cNvSpPr/>
            <p:nvPr/>
          </p:nvSpPr>
          <p:spPr>
            <a:xfrm>
              <a:off x="1492500" y="173636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75" name="object 3975"/>
            <p:cNvSpPr/>
            <p:nvPr/>
          </p:nvSpPr>
          <p:spPr>
            <a:xfrm>
              <a:off x="1492500" y="173636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76" name="object 3976"/>
            <p:cNvSpPr/>
            <p:nvPr/>
          </p:nvSpPr>
          <p:spPr>
            <a:xfrm>
              <a:off x="1492611" y="157777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77" name="object 3977"/>
            <p:cNvSpPr/>
            <p:nvPr/>
          </p:nvSpPr>
          <p:spPr>
            <a:xfrm>
              <a:off x="1492611" y="15777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78" name="object 3978"/>
            <p:cNvSpPr/>
            <p:nvPr/>
          </p:nvSpPr>
          <p:spPr>
            <a:xfrm>
              <a:off x="1492723" y="150669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79" name="object 3979"/>
            <p:cNvSpPr/>
            <p:nvPr/>
          </p:nvSpPr>
          <p:spPr>
            <a:xfrm>
              <a:off x="1492723" y="15066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3980" name="object 3980"/>
            <p:cNvSpPr/>
            <p:nvPr/>
          </p:nvSpPr>
          <p:spPr>
            <a:xfrm>
              <a:off x="1492835" y="15037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81" name="object 3981"/>
            <p:cNvSpPr/>
            <p:nvPr/>
          </p:nvSpPr>
          <p:spPr>
            <a:xfrm>
              <a:off x="1492835" y="15037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82" name="object 3982"/>
            <p:cNvSpPr/>
            <p:nvPr/>
          </p:nvSpPr>
          <p:spPr>
            <a:xfrm>
              <a:off x="1492947" y="165176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83" name="object 3983"/>
            <p:cNvSpPr/>
            <p:nvPr/>
          </p:nvSpPr>
          <p:spPr>
            <a:xfrm>
              <a:off x="1492947" y="16517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84" name="object 3984"/>
            <p:cNvSpPr/>
            <p:nvPr/>
          </p:nvSpPr>
          <p:spPr>
            <a:xfrm>
              <a:off x="1492947" y="172574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985" name="object 3985"/>
            <p:cNvSpPr/>
            <p:nvPr/>
          </p:nvSpPr>
          <p:spPr>
            <a:xfrm>
              <a:off x="1492947" y="172574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86" name="object 3986"/>
            <p:cNvSpPr/>
            <p:nvPr/>
          </p:nvSpPr>
          <p:spPr>
            <a:xfrm>
              <a:off x="1493058" y="17634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3987" name="object 3987"/>
            <p:cNvSpPr/>
            <p:nvPr/>
          </p:nvSpPr>
          <p:spPr>
            <a:xfrm>
              <a:off x="1493058" y="17634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88" name="object 3988"/>
            <p:cNvSpPr/>
            <p:nvPr/>
          </p:nvSpPr>
          <p:spPr>
            <a:xfrm>
              <a:off x="1493170" y="17986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89" name="object 3989"/>
            <p:cNvSpPr/>
            <p:nvPr/>
          </p:nvSpPr>
          <p:spPr>
            <a:xfrm>
              <a:off x="1493170" y="17986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90" name="object 3990"/>
            <p:cNvSpPr/>
            <p:nvPr/>
          </p:nvSpPr>
          <p:spPr>
            <a:xfrm>
              <a:off x="1493282" y="182119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3991" name="object 3991"/>
            <p:cNvSpPr/>
            <p:nvPr/>
          </p:nvSpPr>
          <p:spPr>
            <a:xfrm>
              <a:off x="1493282" y="18211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92" name="object 3992"/>
            <p:cNvSpPr/>
            <p:nvPr/>
          </p:nvSpPr>
          <p:spPr>
            <a:xfrm>
              <a:off x="1493394" y="176832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93" name="object 3993"/>
            <p:cNvSpPr/>
            <p:nvPr/>
          </p:nvSpPr>
          <p:spPr>
            <a:xfrm>
              <a:off x="1493394" y="176832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3994" name="object 3994"/>
            <p:cNvSpPr/>
            <p:nvPr/>
          </p:nvSpPr>
          <p:spPr>
            <a:xfrm>
              <a:off x="1493505" y="171904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3995" name="object 3995"/>
            <p:cNvSpPr/>
            <p:nvPr/>
          </p:nvSpPr>
          <p:spPr>
            <a:xfrm>
              <a:off x="1493505" y="17190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3996" name="object 3996"/>
            <p:cNvSpPr/>
            <p:nvPr/>
          </p:nvSpPr>
          <p:spPr>
            <a:xfrm>
              <a:off x="1493505" y="176799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3997" name="object 3997"/>
            <p:cNvSpPr/>
            <p:nvPr/>
          </p:nvSpPr>
          <p:spPr>
            <a:xfrm>
              <a:off x="1493505" y="176799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3998" name="object 3998"/>
            <p:cNvSpPr/>
            <p:nvPr/>
          </p:nvSpPr>
          <p:spPr>
            <a:xfrm>
              <a:off x="1493617" y="178688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3999" name="object 3999"/>
            <p:cNvSpPr/>
            <p:nvPr/>
          </p:nvSpPr>
          <p:spPr>
            <a:xfrm>
              <a:off x="1493617" y="17868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00" name="object 4000"/>
            <p:cNvSpPr/>
            <p:nvPr/>
          </p:nvSpPr>
          <p:spPr>
            <a:xfrm>
              <a:off x="1493729" y="182476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01" name="object 4001"/>
            <p:cNvSpPr/>
            <p:nvPr/>
          </p:nvSpPr>
          <p:spPr>
            <a:xfrm>
              <a:off x="1493729" y="182476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02" name="object 4002"/>
            <p:cNvSpPr/>
            <p:nvPr/>
          </p:nvSpPr>
          <p:spPr>
            <a:xfrm>
              <a:off x="1493841" y="183873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03" name="object 4003"/>
            <p:cNvSpPr/>
            <p:nvPr/>
          </p:nvSpPr>
          <p:spPr>
            <a:xfrm>
              <a:off x="1493841" y="18387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04" name="object 4004"/>
            <p:cNvSpPr/>
            <p:nvPr/>
          </p:nvSpPr>
          <p:spPr>
            <a:xfrm>
              <a:off x="1494064" y="18328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05" name="object 4005"/>
            <p:cNvSpPr/>
            <p:nvPr/>
          </p:nvSpPr>
          <p:spPr>
            <a:xfrm>
              <a:off x="1494064" y="18328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06" name="object 4006"/>
            <p:cNvSpPr/>
            <p:nvPr/>
          </p:nvSpPr>
          <p:spPr>
            <a:xfrm>
              <a:off x="1494064" y="180129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007" name="object 4007"/>
            <p:cNvSpPr/>
            <p:nvPr/>
          </p:nvSpPr>
          <p:spPr>
            <a:xfrm>
              <a:off x="1494064" y="180129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08" name="object 4008"/>
            <p:cNvSpPr/>
            <p:nvPr/>
          </p:nvSpPr>
          <p:spPr>
            <a:xfrm>
              <a:off x="1494176" y="17320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09" name="object 4009"/>
            <p:cNvSpPr/>
            <p:nvPr/>
          </p:nvSpPr>
          <p:spPr>
            <a:xfrm>
              <a:off x="1494176" y="17320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10" name="object 4010"/>
            <p:cNvSpPr/>
            <p:nvPr/>
          </p:nvSpPr>
          <p:spPr>
            <a:xfrm>
              <a:off x="1494288" y="16955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11" name="object 4011"/>
            <p:cNvSpPr/>
            <p:nvPr/>
          </p:nvSpPr>
          <p:spPr>
            <a:xfrm>
              <a:off x="1494288" y="16955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12" name="object 4012"/>
            <p:cNvSpPr/>
            <p:nvPr/>
          </p:nvSpPr>
          <p:spPr>
            <a:xfrm>
              <a:off x="1494400" y="169870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13" name="object 4013"/>
            <p:cNvSpPr/>
            <p:nvPr/>
          </p:nvSpPr>
          <p:spPr>
            <a:xfrm>
              <a:off x="1494400" y="169870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14" name="object 4014"/>
            <p:cNvSpPr/>
            <p:nvPr/>
          </p:nvSpPr>
          <p:spPr>
            <a:xfrm>
              <a:off x="1494511" y="167445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15" name="object 4015"/>
            <p:cNvSpPr/>
            <p:nvPr/>
          </p:nvSpPr>
          <p:spPr>
            <a:xfrm>
              <a:off x="1494511" y="167445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16" name="object 4016"/>
            <p:cNvSpPr/>
            <p:nvPr/>
          </p:nvSpPr>
          <p:spPr>
            <a:xfrm>
              <a:off x="1494623" y="163041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17" name="object 4017"/>
            <p:cNvSpPr/>
            <p:nvPr/>
          </p:nvSpPr>
          <p:spPr>
            <a:xfrm>
              <a:off x="1494623" y="163041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18" name="object 4018"/>
            <p:cNvSpPr/>
            <p:nvPr/>
          </p:nvSpPr>
          <p:spPr>
            <a:xfrm>
              <a:off x="1494623" y="16965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19" name="object 4019"/>
            <p:cNvSpPr/>
            <p:nvPr/>
          </p:nvSpPr>
          <p:spPr>
            <a:xfrm>
              <a:off x="1494623" y="16965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20" name="object 4020"/>
            <p:cNvSpPr/>
            <p:nvPr/>
          </p:nvSpPr>
          <p:spPr>
            <a:xfrm>
              <a:off x="1494735" y="177022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021" name="object 4021"/>
            <p:cNvSpPr/>
            <p:nvPr/>
          </p:nvSpPr>
          <p:spPr>
            <a:xfrm>
              <a:off x="1494735" y="177022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22" name="object 4022"/>
            <p:cNvSpPr/>
            <p:nvPr/>
          </p:nvSpPr>
          <p:spPr>
            <a:xfrm>
              <a:off x="1494847" y="170049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23" name="object 4023"/>
            <p:cNvSpPr/>
            <p:nvPr/>
          </p:nvSpPr>
          <p:spPr>
            <a:xfrm>
              <a:off x="1494847" y="17004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024" name="object 4024"/>
            <p:cNvSpPr/>
            <p:nvPr/>
          </p:nvSpPr>
          <p:spPr>
            <a:xfrm>
              <a:off x="1494958" y="173200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25" name="object 4025"/>
            <p:cNvSpPr/>
            <p:nvPr/>
          </p:nvSpPr>
          <p:spPr>
            <a:xfrm>
              <a:off x="1494958" y="17320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26" name="object 4026"/>
            <p:cNvSpPr/>
            <p:nvPr/>
          </p:nvSpPr>
          <p:spPr>
            <a:xfrm>
              <a:off x="1495070" y="17583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27" name="object 4027"/>
            <p:cNvSpPr/>
            <p:nvPr/>
          </p:nvSpPr>
          <p:spPr>
            <a:xfrm>
              <a:off x="1495070" y="17583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28" name="object 4028"/>
            <p:cNvSpPr/>
            <p:nvPr/>
          </p:nvSpPr>
          <p:spPr>
            <a:xfrm>
              <a:off x="1495182" y="162505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29" name="object 4029"/>
            <p:cNvSpPr/>
            <p:nvPr/>
          </p:nvSpPr>
          <p:spPr>
            <a:xfrm>
              <a:off x="1495182" y="16250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030" name="object 4030"/>
            <p:cNvSpPr/>
            <p:nvPr/>
          </p:nvSpPr>
          <p:spPr>
            <a:xfrm>
              <a:off x="1495294" y="162918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31" name="object 4031"/>
            <p:cNvSpPr/>
            <p:nvPr/>
          </p:nvSpPr>
          <p:spPr>
            <a:xfrm>
              <a:off x="1495294" y="162918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032" name="object 4032"/>
            <p:cNvSpPr/>
            <p:nvPr/>
          </p:nvSpPr>
          <p:spPr>
            <a:xfrm>
              <a:off x="1495294" y="169669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33" name="object 4033"/>
            <p:cNvSpPr/>
            <p:nvPr/>
          </p:nvSpPr>
          <p:spPr>
            <a:xfrm>
              <a:off x="1495294" y="16966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034" name="object 4034"/>
            <p:cNvSpPr/>
            <p:nvPr/>
          </p:nvSpPr>
          <p:spPr>
            <a:xfrm>
              <a:off x="1495405" y="17942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035" name="object 4035"/>
            <p:cNvSpPr/>
            <p:nvPr/>
          </p:nvSpPr>
          <p:spPr>
            <a:xfrm>
              <a:off x="1495405" y="179425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36" name="object 4036"/>
            <p:cNvSpPr/>
            <p:nvPr/>
          </p:nvSpPr>
          <p:spPr>
            <a:xfrm>
              <a:off x="1495517" y="183225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37" name="object 4037"/>
            <p:cNvSpPr/>
            <p:nvPr/>
          </p:nvSpPr>
          <p:spPr>
            <a:xfrm>
              <a:off x="1495517" y="18322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38" name="object 4038"/>
            <p:cNvSpPr/>
            <p:nvPr/>
          </p:nvSpPr>
          <p:spPr>
            <a:xfrm>
              <a:off x="1495629" y="175279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39" name="object 4039"/>
            <p:cNvSpPr/>
            <p:nvPr/>
          </p:nvSpPr>
          <p:spPr>
            <a:xfrm>
              <a:off x="1495629" y="17527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40" name="object 4040"/>
            <p:cNvSpPr/>
            <p:nvPr/>
          </p:nvSpPr>
          <p:spPr>
            <a:xfrm>
              <a:off x="1495741" y="16423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41" name="object 4041"/>
            <p:cNvSpPr/>
            <p:nvPr/>
          </p:nvSpPr>
          <p:spPr>
            <a:xfrm>
              <a:off x="1495741" y="16423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42" name="object 4042"/>
            <p:cNvSpPr/>
            <p:nvPr/>
          </p:nvSpPr>
          <p:spPr>
            <a:xfrm>
              <a:off x="1495852" y="159945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43" name="object 4043"/>
            <p:cNvSpPr/>
            <p:nvPr/>
          </p:nvSpPr>
          <p:spPr>
            <a:xfrm>
              <a:off x="1495852" y="159945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044" name="object 4044"/>
            <p:cNvSpPr/>
            <p:nvPr/>
          </p:nvSpPr>
          <p:spPr>
            <a:xfrm>
              <a:off x="1495964" y="165712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45" name="object 4045"/>
            <p:cNvSpPr/>
            <p:nvPr/>
          </p:nvSpPr>
          <p:spPr>
            <a:xfrm>
              <a:off x="1495964" y="16571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046" name="object 4046"/>
            <p:cNvSpPr/>
            <p:nvPr/>
          </p:nvSpPr>
          <p:spPr>
            <a:xfrm>
              <a:off x="1495964" y="17213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47" name="object 4047"/>
            <p:cNvSpPr/>
            <p:nvPr/>
          </p:nvSpPr>
          <p:spPr>
            <a:xfrm>
              <a:off x="1495964" y="17213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48" name="object 4048"/>
            <p:cNvSpPr/>
            <p:nvPr/>
          </p:nvSpPr>
          <p:spPr>
            <a:xfrm>
              <a:off x="1496076" y="17776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049" name="object 4049"/>
            <p:cNvSpPr/>
            <p:nvPr/>
          </p:nvSpPr>
          <p:spPr>
            <a:xfrm>
              <a:off x="1496076" y="17776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50" name="object 4050"/>
            <p:cNvSpPr/>
            <p:nvPr/>
          </p:nvSpPr>
          <p:spPr>
            <a:xfrm>
              <a:off x="1496299" y="173949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51" name="object 4051"/>
            <p:cNvSpPr/>
            <p:nvPr/>
          </p:nvSpPr>
          <p:spPr>
            <a:xfrm>
              <a:off x="1496299" y="173949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52" name="object 4052"/>
            <p:cNvSpPr/>
            <p:nvPr/>
          </p:nvSpPr>
          <p:spPr>
            <a:xfrm>
              <a:off x="1496411" y="164662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53" name="object 4053"/>
            <p:cNvSpPr/>
            <p:nvPr/>
          </p:nvSpPr>
          <p:spPr>
            <a:xfrm>
              <a:off x="1496411" y="16466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54" name="object 4054"/>
            <p:cNvSpPr/>
            <p:nvPr/>
          </p:nvSpPr>
          <p:spPr>
            <a:xfrm>
              <a:off x="1496523" y="163879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55" name="object 4055"/>
            <p:cNvSpPr/>
            <p:nvPr/>
          </p:nvSpPr>
          <p:spPr>
            <a:xfrm>
              <a:off x="1496523" y="163879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56" name="object 4056"/>
            <p:cNvSpPr/>
            <p:nvPr/>
          </p:nvSpPr>
          <p:spPr>
            <a:xfrm>
              <a:off x="1496635" y="16246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57" name="object 4057"/>
            <p:cNvSpPr/>
            <p:nvPr/>
          </p:nvSpPr>
          <p:spPr>
            <a:xfrm>
              <a:off x="1496635" y="16246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58" name="object 4058"/>
            <p:cNvSpPr/>
            <p:nvPr/>
          </p:nvSpPr>
          <p:spPr>
            <a:xfrm>
              <a:off x="1496635" y="162259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59" name="object 4059"/>
            <p:cNvSpPr/>
            <p:nvPr/>
          </p:nvSpPr>
          <p:spPr>
            <a:xfrm>
              <a:off x="1496635" y="162259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060" name="object 4060"/>
            <p:cNvSpPr/>
            <p:nvPr/>
          </p:nvSpPr>
          <p:spPr>
            <a:xfrm>
              <a:off x="1496747" y="160158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061" name="object 4061"/>
            <p:cNvSpPr/>
            <p:nvPr/>
          </p:nvSpPr>
          <p:spPr>
            <a:xfrm>
              <a:off x="1496747" y="160158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62" name="object 4062"/>
            <p:cNvSpPr/>
            <p:nvPr/>
          </p:nvSpPr>
          <p:spPr>
            <a:xfrm>
              <a:off x="1496858" y="163499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63" name="object 4063"/>
            <p:cNvSpPr/>
            <p:nvPr/>
          </p:nvSpPr>
          <p:spPr>
            <a:xfrm>
              <a:off x="1496858" y="163499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064" name="object 4064"/>
            <p:cNvSpPr/>
            <p:nvPr/>
          </p:nvSpPr>
          <p:spPr>
            <a:xfrm>
              <a:off x="1496970" y="161264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65" name="object 4065"/>
            <p:cNvSpPr/>
            <p:nvPr/>
          </p:nvSpPr>
          <p:spPr>
            <a:xfrm>
              <a:off x="1496970" y="16126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66" name="object 4066"/>
            <p:cNvSpPr/>
            <p:nvPr/>
          </p:nvSpPr>
          <p:spPr>
            <a:xfrm>
              <a:off x="1497082" y="165746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67" name="object 4067"/>
            <p:cNvSpPr/>
            <p:nvPr/>
          </p:nvSpPr>
          <p:spPr>
            <a:xfrm>
              <a:off x="1497082" y="16574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68" name="object 4068"/>
            <p:cNvSpPr/>
            <p:nvPr/>
          </p:nvSpPr>
          <p:spPr>
            <a:xfrm>
              <a:off x="1497194" y="174251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69" name="object 4069"/>
            <p:cNvSpPr/>
            <p:nvPr/>
          </p:nvSpPr>
          <p:spPr>
            <a:xfrm>
              <a:off x="1497194" y="174251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070" name="object 4070"/>
            <p:cNvSpPr/>
            <p:nvPr/>
          </p:nvSpPr>
          <p:spPr>
            <a:xfrm>
              <a:off x="1497194" y="18280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71" name="object 4071"/>
            <p:cNvSpPr/>
            <p:nvPr/>
          </p:nvSpPr>
          <p:spPr>
            <a:xfrm>
              <a:off x="1497194" y="182800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72" name="object 4072"/>
            <p:cNvSpPr/>
            <p:nvPr/>
          </p:nvSpPr>
          <p:spPr>
            <a:xfrm>
              <a:off x="1497305" y="178017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73" name="object 4073"/>
            <p:cNvSpPr/>
            <p:nvPr/>
          </p:nvSpPr>
          <p:spPr>
            <a:xfrm>
              <a:off x="1497305" y="178017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074" name="object 4074"/>
            <p:cNvSpPr/>
            <p:nvPr/>
          </p:nvSpPr>
          <p:spPr>
            <a:xfrm>
              <a:off x="1497417" y="17266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075" name="object 4075"/>
            <p:cNvSpPr/>
            <p:nvPr/>
          </p:nvSpPr>
          <p:spPr>
            <a:xfrm>
              <a:off x="1497417" y="17266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76" name="object 4076"/>
            <p:cNvSpPr/>
            <p:nvPr/>
          </p:nvSpPr>
          <p:spPr>
            <a:xfrm>
              <a:off x="1497529" y="178118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77" name="object 4077"/>
            <p:cNvSpPr/>
            <p:nvPr/>
          </p:nvSpPr>
          <p:spPr>
            <a:xfrm>
              <a:off x="1497529" y="178118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078" name="object 4078"/>
            <p:cNvSpPr/>
            <p:nvPr/>
          </p:nvSpPr>
          <p:spPr>
            <a:xfrm>
              <a:off x="1497641" y="18615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79" name="object 4079"/>
            <p:cNvSpPr/>
            <p:nvPr/>
          </p:nvSpPr>
          <p:spPr>
            <a:xfrm>
              <a:off x="1497641" y="18615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80" name="object 4080"/>
            <p:cNvSpPr/>
            <p:nvPr/>
          </p:nvSpPr>
          <p:spPr>
            <a:xfrm>
              <a:off x="1497752" y="19328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81" name="object 4081"/>
            <p:cNvSpPr/>
            <p:nvPr/>
          </p:nvSpPr>
          <p:spPr>
            <a:xfrm>
              <a:off x="1497752" y="19328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82" name="object 4082"/>
            <p:cNvSpPr/>
            <p:nvPr/>
          </p:nvSpPr>
          <p:spPr>
            <a:xfrm>
              <a:off x="1497864" y="186511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083" name="object 4083"/>
            <p:cNvSpPr/>
            <p:nvPr/>
          </p:nvSpPr>
          <p:spPr>
            <a:xfrm>
              <a:off x="1497864" y="186511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084" name="object 4084"/>
            <p:cNvSpPr/>
            <p:nvPr/>
          </p:nvSpPr>
          <p:spPr>
            <a:xfrm>
              <a:off x="1497976" y="17179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85" name="object 4085"/>
            <p:cNvSpPr/>
            <p:nvPr/>
          </p:nvSpPr>
          <p:spPr>
            <a:xfrm>
              <a:off x="1497976" y="17179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86" name="object 4086"/>
            <p:cNvSpPr/>
            <p:nvPr/>
          </p:nvSpPr>
          <p:spPr>
            <a:xfrm>
              <a:off x="1497976" y="163209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087" name="object 4087"/>
            <p:cNvSpPr/>
            <p:nvPr/>
          </p:nvSpPr>
          <p:spPr>
            <a:xfrm>
              <a:off x="1497976" y="1632093"/>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088" name="object 4088"/>
            <p:cNvSpPr/>
            <p:nvPr/>
          </p:nvSpPr>
          <p:spPr>
            <a:xfrm>
              <a:off x="1498088" y="166070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89" name="object 4089"/>
            <p:cNvSpPr/>
            <p:nvPr/>
          </p:nvSpPr>
          <p:spPr>
            <a:xfrm>
              <a:off x="1498088" y="166070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090" name="object 4090"/>
            <p:cNvSpPr/>
            <p:nvPr/>
          </p:nvSpPr>
          <p:spPr>
            <a:xfrm>
              <a:off x="1498199" y="169222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091" name="object 4091"/>
            <p:cNvSpPr/>
            <p:nvPr/>
          </p:nvSpPr>
          <p:spPr>
            <a:xfrm>
              <a:off x="1498199" y="16922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092" name="object 4092"/>
            <p:cNvSpPr/>
            <p:nvPr/>
          </p:nvSpPr>
          <p:spPr>
            <a:xfrm>
              <a:off x="1498311" y="159901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93" name="object 4093"/>
            <p:cNvSpPr/>
            <p:nvPr/>
          </p:nvSpPr>
          <p:spPr>
            <a:xfrm>
              <a:off x="1498311" y="15990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94" name="object 4094"/>
            <p:cNvSpPr/>
            <p:nvPr/>
          </p:nvSpPr>
          <p:spPr>
            <a:xfrm>
              <a:off x="1498423" y="153955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095" name="object 4095"/>
            <p:cNvSpPr/>
            <p:nvPr/>
          </p:nvSpPr>
          <p:spPr>
            <a:xfrm>
              <a:off x="1498423" y="15395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096" name="object 4096"/>
            <p:cNvSpPr/>
            <p:nvPr/>
          </p:nvSpPr>
          <p:spPr>
            <a:xfrm>
              <a:off x="1498646" y="16259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097" name="object 4097"/>
            <p:cNvSpPr/>
            <p:nvPr/>
          </p:nvSpPr>
          <p:spPr>
            <a:xfrm>
              <a:off x="1498646" y="16259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098" name="object 4098"/>
            <p:cNvSpPr/>
            <p:nvPr/>
          </p:nvSpPr>
          <p:spPr>
            <a:xfrm>
              <a:off x="1498646" y="17219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099" name="object 4099"/>
            <p:cNvSpPr/>
            <p:nvPr/>
          </p:nvSpPr>
          <p:spPr>
            <a:xfrm>
              <a:off x="1498646" y="172194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00" name="object 4100"/>
            <p:cNvSpPr/>
            <p:nvPr/>
          </p:nvSpPr>
          <p:spPr>
            <a:xfrm>
              <a:off x="1498758" y="17777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101" name="object 4101"/>
            <p:cNvSpPr/>
            <p:nvPr/>
          </p:nvSpPr>
          <p:spPr>
            <a:xfrm>
              <a:off x="1498758" y="177771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02" name="object 4102"/>
            <p:cNvSpPr/>
            <p:nvPr/>
          </p:nvSpPr>
          <p:spPr>
            <a:xfrm>
              <a:off x="1498870" y="18045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103" name="object 4103"/>
            <p:cNvSpPr/>
            <p:nvPr/>
          </p:nvSpPr>
          <p:spPr>
            <a:xfrm>
              <a:off x="1498870" y="18045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04" name="object 4104"/>
            <p:cNvSpPr/>
            <p:nvPr/>
          </p:nvSpPr>
          <p:spPr>
            <a:xfrm>
              <a:off x="1498982" y="182610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105" name="object 4105"/>
            <p:cNvSpPr/>
            <p:nvPr/>
          </p:nvSpPr>
          <p:spPr>
            <a:xfrm>
              <a:off x="1498982" y="182610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06" name="object 4106"/>
            <p:cNvSpPr/>
            <p:nvPr/>
          </p:nvSpPr>
          <p:spPr>
            <a:xfrm>
              <a:off x="1499093" y="17429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07" name="object 4107"/>
            <p:cNvSpPr/>
            <p:nvPr/>
          </p:nvSpPr>
          <p:spPr>
            <a:xfrm>
              <a:off x="1499093" y="17429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108" name="object 4108"/>
            <p:cNvSpPr/>
            <p:nvPr/>
          </p:nvSpPr>
          <p:spPr>
            <a:xfrm>
              <a:off x="1499205" y="175167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09" name="object 4109"/>
            <p:cNvSpPr/>
            <p:nvPr/>
          </p:nvSpPr>
          <p:spPr>
            <a:xfrm>
              <a:off x="1499205" y="175167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10" name="object 4110"/>
            <p:cNvSpPr/>
            <p:nvPr/>
          </p:nvSpPr>
          <p:spPr>
            <a:xfrm>
              <a:off x="1499317" y="17700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11" name="object 4111"/>
            <p:cNvSpPr/>
            <p:nvPr/>
          </p:nvSpPr>
          <p:spPr>
            <a:xfrm>
              <a:off x="1499317" y="17700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12" name="object 4112"/>
            <p:cNvSpPr/>
            <p:nvPr/>
          </p:nvSpPr>
          <p:spPr>
            <a:xfrm>
              <a:off x="1499429" y="18411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13" name="object 4113"/>
            <p:cNvSpPr/>
            <p:nvPr/>
          </p:nvSpPr>
          <p:spPr>
            <a:xfrm>
              <a:off x="1499429" y="18411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114" name="object 4114"/>
            <p:cNvSpPr/>
            <p:nvPr/>
          </p:nvSpPr>
          <p:spPr>
            <a:xfrm>
              <a:off x="1499429" y="185136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15" name="object 4115"/>
            <p:cNvSpPr/>
            <p:nvPr/>
          </p:nvSpPr>
          <p:spPr>
            <a:xfrm>
              <a:off x="1499429" y="18513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116" name="object 4116"/>
            <p:cNvSpPr/>
            <p:nvPr/>
          </p:nvSpPr>
          <p:spPr>
            <a:xfrm>
              <a:off x="1499541" y="178051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17" name="object 4117"/>
            <p:cNvSpPr/>
            <p:nvPr/>
          </p:nvSpPr>
          <p:spPr>
            <a:xfrm>
              <a:off x="1499541" y="178051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18" name="object 4118"/>
            <p:cNvSpPr/>
            <p:nvPr/>
          </p:nvSpPr>
          <p:spPr>
            <a:xfrm>
              <a:off x="1499652" y="17551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119" name="object 4119"/>
            <p:cNvSpPr/>
            <p:nvPr/>
          </p:nvSpPr>
          <p:spPr>
            <a:xfrm>
              <a:off x="1499652" y="17551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20" name="object 4120"/>
            <p:cNvSpPr/>
            <p:nvPr/>
          </p:nvSpPr>
          <p:spPr>
            <a:xfrm>
              <a:off x="1499764" y="174720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21" name="object 4121"/>
            <p:cNvSpPr/>
            <p:nvPr/>
          </p:nvSpPr>
          <p:spPr>
            <a:xfrm>
              <a:off x="1499764" y="174720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22" name="object 4122"/>
            <p:cNvSpPr/>
            <p:nvPr/>
          </p:nvSpPr>
          <p:spPr>
            <a:xfrm>
              <a:off x="1499876" y="167947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23" name="object 4123"/>
            <p:cNvSpPr/>
            <p:nvPr/>
          </p:nvSpPr>
          <p:spPr>
            <a:xfrm>
              <a:off x="1499876" y="16794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24" name="object 4124"/>
            <p:cNvSpPr/>
            <p:nvPr/>
          </p:nvSpPr>
          <p:spPr>
            <a:xfrm>
              <a:off x="1499988" y="164695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25" name="object 4125"/>
            <p:cNvSpPr/>
            <p:nvPr/>
          </p:nvSpPr>
          <p:spPr>
            <a:xfrm>
              <a:off x="1499988" y="164695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26" name="object 4126"/>
            <p:cNvSpPr/>
            <p:nvPr/>
          </p:nvSpPr>
          <p:spPr>
            <a:xfrm>
              <a:off x="1500099" y="16841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27" name="object 4127"/>
            <p:cNvSpPr/>
            <p:nvPr/>
          </p:nvSpPr>
          <p:spPr>
            <a:xfrm>
              <a:off x="1500099" y="16841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128" name="object 4128"/>
            <p:cNvSpPr/>
            <p:nvPr/>
          </p:nvSpPr>
          <p:spPr>
            <a:xfrm>
              <a:off x="1500211" y="170384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29" name="object 4129"/>
            <p:cNvSpPr/>
            <p:nvPr/>
          </p:nvSpPr>
          <p:spPr>
            <a:xfrm>
              <a:off x="1500211" y="170384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130" name="object 4130"/>
            <p:cNvSpPr/>
            <p:nvPr/>
          </p:nvSpPr>
          <p:spPr>
            <a:xfrm>
              <a:off x="1500211" y="17332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131" name="object 4131"/>
            <p:cNvSpPr/>
            <p:nvPr/>
          </p:nvSpPr>
          <p:spPr>
            <a:xfrm>
              <a:off x="1500211" y="17332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32" name="object 4132"/>
            <p:cNvSpPr/>
            <p:nvPr/>
          </p:nvSpPr>
          <p:spPr>
            <a:xfrm>
              <a:off x="1500323" y="180006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33" name="object 4133"/>
            <p:cNvSpPr/>
            <p:nvPr/>
          </p:nvSpPr>
          <p:spPr>
            <a:xfrm>
              <a:off x="1500323" y="180006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134" name="object 4134"/>
            <p:cNvSpPr/>
            <p:nvPr/>
          </p:nvSpPr>
          <p:spPr>
            <a:xfrm>
              <a:off x="1500435" y="18314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135" name="object 4135"/>
            <p:cNvSpPr/>
            <p:nvPr/>
          </p:nvSpPr>
          <p:spPr>
            <a:xfrm>
              <a:off x="1500435" y="18314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36" name="object 4136"/>
            <p:cNvSpPr/>
            <p:nvPr/>
          </p:nvSpPr>
          <p:spPr>
            <a:xfrm>
              <a:off x="1500546" y="18068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137" name="object 4137"/>
            <p:cNvSpPr/>
            <p:nvPr/>
          </p:nvSpPr>
          <p:spPr>
            <a:xfrm>
              <a:off x="1500546" y="180688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38" name="object 4138"/>
            <p:cNvSpPr/>
            <p:nvPr/>
          </p:nvSpPr>
          <p:spPr>
            <a:xfrm>
              <a:off x="1500658" y="16778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39" name="object 4139"/>
            <p:cNvSpPr/>
            <p:nvPr/>
          </p:nvSpPr>
          <p:spPr>
            <a:xfrm>
              <a:off x="1500658" y="16778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40" name="object 4140"/>
            <p:cNvSpPr/>
            <p:nvPr/>
          </p:nvSpPr>
          <p:spPr>
            <a:xfrm>
              <a:off x="1500770" y="172932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141" name="object 4141"/>
            <p:cNvSpPr/>
            <p:nvPr/>
          </p:nvSpPr>
          <p:spPr>
            <a:xfrm>
              <a:off x="1500770" y="172932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42" name="object 4142"/>
            <p:cNvSpPr/>
            <p:nvPr/>
          </p:nvSpPr>
          <p:spPr>
            <a:xfrm>
              <a:off x="1500882" y="177514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43" name="object 4143"/>
            <p:cNvSpPr/>
            <p:nvPr/>
          </p:nvSpPr>
          <p:spPr>
            <a:xfrm>
              <a:off x="1500882" y="17751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44" name="object 4144"/>
            <p:cNvSpPr/>
            <p:nvPr/>
          </p:nvSpPr>
          <p:spPr>
            <a:xfrm>
              <a:off x="1500993" y="18167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145" name="object 4145"/>
            <p:cNvSpPr/>
            <p:nvPr/>
          </p:nvSpPr>
          <p:spPr>
            <a:xfrm>
              <a:off x="1500993" y="18167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46" name="object 4146"/>
            <p:cNvSpPr/>
            <p:nvPr/>
          </p:nvSpPr>
          <p:spPr>
            <a:xfrm>
              <a:off x="1501105" y="177604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47" name="object 4147"/>
            <p:cNvSpPr/>
            <p:nvPr/>
          </p:nvSpPr>
          <p:spPr>
            <a:xfrm>
              <a:off x="1501105" y="17760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48" name="object 4148"/>
            <p:cNvSpPr/>
            <p:nvPr/>
          </p:nvSpPr>
          <p:spPr>
            <a:xfrm>
              <a:off x="1501105" y="16404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149" name="object 4149"/>
            <p:cNvSpPr/>
            <p:nvPr/>
          </p:nvSpPr>
          <p:spPr>
            <a:xfrm>
              <a:off x="1501105" y="164047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50" name="object 4150"/>
            <p:cNvSpPr/>
            <p:nvPr/>
          </p:nvSpPr>
          <p:spPr>
            <a:xfrm>
              <a:off x="1501217" y="15699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151" name="object 4151"/>
            <p:cNvSpPr/>
            <p:nvPr/>
          </p:nvSpPr>
          <p:spPr>
            <a:xfrm>
              <a:off x="1501217" y="15699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52" name="object 4152"/>
            <p:cNvSpPr/>
            <p:nvPr/>
          </p:nvSpPr>
          <p:spPr>
            <a:xfrm>
              <a:off x="1501329" y="16884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153" name="object 4153"/>
            <p:cNvSpPr/>
            <p:nvPr/>
          </p:nvSpPr>
          <p:spPr>
            <a:xfrm>
              <a:off x="1501329" y="168842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54" name="object 4154"/>
            <p:cNvSpPr/>
            <p:nvPr/>
          </p:nvSpPr>
          <p:spPr>
            <a:xfrm>
              <a:off x="1501440" y="174742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55" name="object 4155"/>
            <p:cNvSpPr/>
            <p:nvPr/>
          </p:nvSpPr>
          <p:spPr>
            <a:xfrm>
              <a:off x="1501440" y="174742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56" name="object 4156"/>
            <p:cNvSpPr/>
            <p:nvPr/>
          </p:nvSpPr>
          <p:spPr>
            <a:xfrm>
              <a:off x="1501552" y="17282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57" name="object 4157"/>
            <p:cNvSpPr/>
            <p:nvPr/>
          </p:nvSpPr>
          <p:spPr>
            <a:xfrm>
              <a:off x="1501552" y="17282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58" name="object 4158"/>
            <p:cNvSpPr/>
            <p:nvPr/>
          </p:nvSpPr>
          <p:spPr>
            <a:xfrm>
              <a:off x="1501664" y="170663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159" name="object 4159"/>
            <p:cNvSpPr/>
            <p:nvPr/>
          </p:nvSpPr>
          <p:spPr>
            <a:xfrm>
              <a:off x="1501664" y="170663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60" name="object 4160"/>
            <p:cNvSpPr/>
            <p:nvPr/>
          </p:nvSpPr>
          <p:spPr>
            <a:xfrm>
              <a:off x="1501776" y="171457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61" name="object 4161"/>
            <p:cNvSpPr/>
            <p:nvPr/>
          </p:nvSpPr>
          <p:spPr>
            <a:xfrm>
              <a:off x="1501776" y="17145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162" name="object 4162"/>
            <p:cNvSpPr/>
            <p:nvPr/>
          </p:nvSpPr>
          <p:spPr>
            <a:xfrm>
              <a:off x="1501887" y="168786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63" name="object 4163"/>
            <p:cNvSpPr/>
            <p:nvPr/>
          </p:nvSpPr>
          <p:spPr>
            <a:xfrm>
              <a:off x="1501887" y="16878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164" name="object 4164"/>
            <p:cNvSpPr/>
            <p:nvPr/>
          </p:nvSpPr>
          <p:spPr>
            <a:xfrm>
              <a:off x="1501887" y="16944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165" name="object 4165"/>
            <p:cNvSpPr/>
            <p:nvPr/>
          </p:nvSpPr>
          <p:spPr>
            <a:xfrm>
              <a:off x="1501887" y="16944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66" name="object 4166"/>
            <p:cNvSpPr/>
            <p:nvPr/>
          </p:nvSpPr>
          <p:spPr>
            <a:xfrm>
              <a:off x="1501999" y="169412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67" name="object 4167"/>
            <p:cNvSpPr/>
            <p:nvPr/>
          </p:nvSpPr>
          <p:spPr>
            <a:xfrm>
              <a:off x="1501999" y="169412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68" name="object 4168"/>
            <p:cNvSpPr/>
            <p:nvPr/>
          </p:nvSpPr>
          <p:spPr>
            <a:xfrm>
              <a:off x="1502111" y="163242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169" name="object 4169"/>
            <p:cNvSpPr/>
            <p:nvPr/>
          </p:nvSpPr>
          <p:spPr>
            <a:xfrm>
              <a:off x="1502111" y="163242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70" name="object 4170"/>
            <p:cNvSpPr/>
            <p:nvPr/>
          </p:nvSpPr>
          <p:spPr>
            <a:xfrm>
              <a:off x="1502223" y="145562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171" name="object 4171"/>
            <p:cNvSpPr/>
            <p:nvPr/>
          </p:nvSpPr>
          <p:spPr>
            <a:xfrm>
              <a:off x="1502223" y="145562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172" name="object 4172"/>
            <p:cNvSpPr/>
            <p:nvPr/>
          </p:nvSpPr>
          <p:spPr>
            <a:xfrm>
              <a:off x="1502335" y="138979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73" name="object 4173"/>
            <p:cNvSpPr/>
            <p:nvPr/>
          </p:nvSpPr>
          <p:spPr>
            <a:xfrm>
              <a:off x="1502335" y="138979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74" name="object 4174"/>
            <p:cNvSpPr/>
            <p:nvPr/>
          </p:nvSpPr>
          <p:spPr>
            <a:xfrm>
              <a:off x="1502446" y="15061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75" name="object 4175"/>
            <p:cNvSpPr/>
            <p:nvPr/>
          </p:nvSpPr>
          <p:spPr>
            <a:xfrm>
              <a:off x="1502446" y="15061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76" name="object 4176"/>
            <p:cNvSpPr/>
            <p:nvPr/>
          </p:nvSpPr>
          <p:spPr>
            <a:xfrm>
              <a:off x="1502558" y="163578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177" name="object 4177"/>
            <p:cNvSpPr/>
            <p:nvPr/>
          </p:nvSpPr>
          <p:spPr>
            <a:xfrm>
              <a:off x="1502558" y="163578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78" name="object 4178"/>
            <p:cNvSpPr/>
            <p:nvPr/>
          </p:nvSpPr>
          <p:spPr>
            <a:xfrm>
              <a:off x="1502670" y="16947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79" name="object 4179"/>
            <p:cNvSpPr/>
            <p:nvPr/>
          </p:nvSpPr>
          <p:spPr>
            <a:xfrm>
              <a:off x="1502670" y="16947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180" name="object 4180"/>
            <p:cNvSpPr/>
            <p:nvPr/>
          </p:nvSpPr>
          <p:spPr>
            <a:xfrm>
              <a:off x="1502670" y="17390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181" name="object 4181"/>
            <p:cNvSpPr/>
            <p:nvPr/>
          </p:nvSpPr>
          <p:spPr>
            <a:xfrm>
              <a:off x="1502670" y="173904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182" name="object 4182"/>
            <p:cNvSpPr/>
            <p:nvPr/>
          </p:nvSpPr>
          <p:spPr>
            <a:xfrm>
              <a:off x="1502782" y="17700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183" name="object 4183"/>
            <p:cNvSpPr/>
            <p:nvPr/>
          </p:nvSpPr>
          <p:spPr>
            <a:xfrm>
              <a:off x="1502782" y="177000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84" name="object 4184"/>
            <p:cNvSpPr/>
            <p:nvPr/>
          </p:nvSpPr>
          <p:spPr>
            <a:xfrm>
              <a:off x="1502893" y="17943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185" name="object 4185"/>
            <p:cNvSpPr/>
            <p:nvPr/>
          </p:nvSpPr>
          <p:spPr>
            <a:xfrm>
              <a:off x="1502893" y="17943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86" name="object 4186"/>
            <p:cNvSpPr/>
            <p:nvPr/>
          </p:nvSpPr>
          <p:spPr>
            <a:xfrm>
              <a:off x="1503005" y="178542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187" name="object 4187"/>
            <p:cNvSpPr/>
            <p:nvPr/>
          </p:nvSpPr>
          <p:spPr>
            <a:xfrm>
              <a:off x="1503005" y="17854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188" name="object 4188"/>
            <p:cNvSpPr/>
            <p:nvPr/>
          </p:nvSpPr>
          <p:spPr>
            <a:xfrm>
              <a:off x="1503117" y="17215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189" name="object 4189"/>
            <p:cNvSpPr/>
            <p:nvPr/>
          </p:nvSpPr>
          <p:spPr>
            <a:xfrm>
              <a:off x="1503117" y="172150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90" name="object 4190"/>
            <p:cNvSpPr/>
            <p:nvPr/>
          </p:nvSpPr>
          <p:spPr>
            <a:xfrm>
              <a:off x="1503229" y="17234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91" name="object 4191"/>
            <p:cNvSpPr/>
            <p:nvPr/>
          </p:nvSpPr>
          <p:spPr>
            <a:xfrm>
              <a:off x="1503229" y="17234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92" name="object 4192"/>
            <p:cNvSpPr/>
            <p:nvPr/>
          </p:nvSpPr>
          <p:spPr>
            <a:xfrm>
              <a:off x="1503340" y="17507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193" name="object 4193"/>
            <p:cNvSpPr/>
            <p:nvPr/>
          </p:nvSpPr>
          <p:spPr>
            <a:xfrm>
              <a:off x="1503340" y="17507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194" name="object 4194"/>
            <p:cNvSpPr/>
            <p:nvPr/>
          </p:nvSpPr>
          <p:spPr>
            <a:xfrm>
              <a:off x="1503452" y="17716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95" name="object 4195"/>
            <p:cNvSpPr/>
            <p:nvPr/>
          </p:nvSpPr>
          <p:spPr>
            <a:xfrm>
              <a:off x="1503452" y="17716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196" name="object 4196"/>
            <p:cNvSpPr/>
            <p:nvPr/>
          </p:nvSpPr>
          <p:spPr>
            <a:xfrm>
              <a:off x="1503564" y="178185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197" name="object 4197"/>
            <p:cNvSpPr/>
            <p:nvPr/>
          </p:nvSpPr>
          <p:spPr>
            <a:xfrm>
              <a:off x="1503564" y="17818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198" name="object 4198"/>
            <p:cNvSpPr/>
            <p:nvPr/>
          </p:nvSpPr>
          <p:spPr>
            <a:xfrm>
              <a:off x="1503676" y="176922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199" name="object 4199"/>
            <p:cNvSpPr/>
            <p:nvPr/>
          </p:nvSpPr>
          <p:spPr>
            <a:xfrm>
              <a:off x="1503676" y="176922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200" name="object 4200"/>
            <p:cNvSpPr/>
            <p:nvPr/>
          </p:nvSpPr>
          <p:spPr>
            <a:xfrm>
              <a:off x="1503676" y="175234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01" name="object 4201"/>
            <p:cNvSpPr/>
            <p:nvPr/>
          </p:nvSpPr>
          <p:spPr>
            <a:xfrm>
              <a:off x="1503676" y="175234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202" name="object 4202"/>
            <p:cNvSpPr/>
            <p:nvPr/>
          </p:nvSpPr>
          <p:spPr>
            <a:xfrm>
              <a:off x="1503787" y="170786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03" name="object 4203"/>
            <p:cNvSpPr/>
            <p:nvPr/>
          </p:nvSpPr>
          <p:spPr>
            <a:xfrm>
              <a:off x="1503787" y="170786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204" name="object 4204"/>
            <p:cNvSpPr/>
            <p:nvPr/>
          </p:nvSpPr>
          <p:spPr>
            <a:xfrm>
              <a:off x="1503899" y="17435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205" name="object 4205"/>
            <p:cNvSpPr/>
            <p:nvPr/>
          </p:nvSpPr>
          <p:spPr>
            <a:xfrm>
              <a:off x="1503899" y="17435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06" name="object 4206"/>
            <p:cNvSpPr/>
            <p:nvPr/>
          </p:nvSpPr>
          <p:spPr>
            <a:xfrm>
              <a:off x="1504011" y="17978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207" name="object 4207"/>
            <p:cNvSpPr/>
            <p:nvPr/>
          </p:nvSpPr>
          <p:spPr>
            <a:xfrm>
              <a:off x="1504011" y="17978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08" name="object 4208"/>
            <p:cNvSpPr/>
            <p:nvPr/>
          </p:nvSpPr>
          <p:spPr>
            <a:xfrm>
              <a:off x="1504123" y="181962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209" name="object 4209"/>
            <p:cNvSpPr/>
            <p:nvPr/>
          </p:nvSpPr>
          <p:spPr>
            <a:xfrm>
              <a:off x="1504123" y="181962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10" name="object 4210"/>
            <p:cNvSpPr/>
            <p:nvPr/>
          </p:nvSpPr>
          <p:spPr>
            <a:xfrm>
              <a:off x="1504234" y="171524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11" name="object 4211"/>
            <p:cNvSpPr/>
            <p:nvPr/>
          </p:nvSpPr>
          <p:spPr>
            <a:xfrm>
              <a:off x="1504234" y="17152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12" name="object 4212"/>
            <p:cNvSpPr/>
            <p:nvPr/>
          </p:nvSpPr>
          <p:spPr>
            <a:xfrm>
              <a:off x="1504346" y="15797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13" name="object 4213"/>
            <p:cNvSpPr/>
            <p:nvPr/>
          </p:nvSpPr>
          <p:spPr>
            <a:xfrm>
              <a:off x="1504346" y="15797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14" name="object 4214"/>
            <p:cNvSpPr/>
            <p:nvPr/>
          </p:nvSpPr>
          <p:spPr>
            <a:xfrm>
              <a:off x="1504458" y="158839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15" name="object 4215"/>
            <p:cNvSpPr/>
            <p:nvPr/>
          </p:nvSpPr>
          <p:spPr>
            <a:xfrm>
              <a:off x="1504458" y="158839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16" name="object 4216"/>
            <p:cNvSpPr/>
            <p:nvPr/>
          </p:nvSpPr>
          <p:spPr>
            <a:xfrm>
              <a:off x="1504570" y="167143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17" name="object 4217"/>
            <p:cNvSpPr/>
            <p:nvPr/>
          </p:nvSpPr>
          <p:spPr>
            <a:xfrm>
              <a:off x="1504570" y="167143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18" name="object 4218"/>
            <p:cNvSpPr/>
            <p:nvPr/>
          </p:nvSpPr>
          <p:spPr>
            <a:xfrm>
              <a:off x="1504681" y="164405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19" name="object 4219"/>
            <p:cNvSpPr/>
            <p:nvPr/>
          </p:nvSpPr>
          <p:spPr>
            <a:xfrm>
              <a:off x="1504681" y="16440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20" name="object 4220"/>
            <p:cNvSpPr/>
            <p:nvPr/>
          </p:nvSpPr>
          <p:spPr>
            <a:xfrm>
              <a:off x="1504681" y="15444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221" name="object 4221"/>
            <p:cNvSpPr/>
            <p:nvPr/>
          </p:nvSpPr>
          <p:spPr>
            <a:xfrm>
              <a:off x="1504681" y="154447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22" name="object 4222"/>
            <p:cNvSpPr/>
            <p:nvPr/>
          </p:nvSpPr>
          <p:spPr>
            <a:xfrm>
              <a:off x="1504793" y="160560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23" name="object 4223"/>
            <p:cNvSpPr/>
            <p:nvPr/>
          </p:nvSpPr>
          <p:spPr>
            <a:xfrm>
              <a:off x="1504793" y="160560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224" name="object 4224"/>
            <p:cNvSpPr/>
            <p:nvPr/>
          </p:nvSpPr>
          <p:spPr>
            <a:xfrm>
              <a:off x="1504905" y="17161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225" name="object 4225"/>
            <p:cNvSpPr/>
            <p:nvPr/>
          </p:nvSpPr>
          <p:spPr>
            <a:xfrm>
              <a:off x="1504905" y="171613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26" name="object 4226"/>
            <p:cNvSpPr/>
            <p:nvPr/>
          </p:nvSpPr>
          <p:spPr>
            <a:xfrm>
              <a:off x="1505017" y="181001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227" name="object 4227"/>
            <p:cNvSpPr/>
            <p:nvPr/>
          </p:nvSpPr>
          <p:spPr>
            <a:xfrm>
              <a:off x="1505017" y="18100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228" name="object 4228"/>
            <p:cNvSpPr/>
            <p:nvPr/>
          </p:nvSpPr>
          <p:spPr>
            <a:xfrm>
              <a:off x="1505129" y="187260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229" name="object 4229"/>
            <p:cNvSpPr/>
            <p:nvPr/>
          </p:nvSpPr>
          <p:spPr>
            <a:xfrm>
              <a:off x="1505129" y="18726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30" name="object 4230"/>
            <p:cNvSpPr/>
            <p:nvPr/>
          </p:nvSpPr>
          <p:spPr>
            <a:xfrm>
              <a:off x="1505240" y="191350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31" name="object 4231"/>
            <p:cNvSpPr/>
            <p:nvPr/>
          </p:nvSpPr>
          <p:spPr>
            <a:xfrm>
              <a:off x="1505240" y="191350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232" name="object 4232"/>
            <p:cNvSpPr/>
            <p:nvPr/>
          </p:nvSpPr>
          <p:spPr>
            <a:xfrm>
              <a:off x="1505352" y="192412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33" name="object 4233"/>
            <p:cNvSpPr/>
            <p:nvPr/>
          </p:nvSpPr>
          <p:spPr>
            <a:xfrm>
              <a:off x="1505352" y="19241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34" name="object 4234"/>
            <p:cNvSpPr/>
            <p:nvPr/>
          </p:nvSpPr>
          <p:spPr>
            <a:xfrm>
              <a:off x="1505464" y="184745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35" name="object 4235"/>
            <p:cNvSpPr/>
            <p:nvPr/>
          </p:nvSpPr>
          <p:spPr>
            <a:xfrm>
              <a:off x="1505464" y="18474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236" name="object 4236"/>
            <p:cNvSpPr/>
            <p:nvPr/>
          </p:nvSpPr>
          <p:spPr>
            <a:xfrm>
              <a:off x="1505576" y="18276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37" name="object 4237"/>
            <p:cNvSpPr/>
            <p:nvPr/>
          </p:nvSpPr>
          <p:spPr>
            <a:xfrm>
              <a:off x="1505576" y="18276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238" name="object 4238"/>
            <p:cNvSpPr/>
            <p:nvPr/>
          </p:nvSpPr>
          <p:spPr>
            <a:xfrm>
              <a:off x="1505687" y="180286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39" name="object 4239"/>
            <p:cNvSpPr/>
            <p:nvPr/>
          </p:nvSpPr>
          <p:spPr>
            <a:xfrm>
              <a:off x="1505687" y="18028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0" name="object 4240"/>
            <p:cNvSpPr/>
            <p:nvPr/>
          </p:nvSpPr>
          <p:spPr>
            <a:xfrm>
              <a:off x="1505687" y="17258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241" name="object 4241"/>
            <p:cNvSpPr/>
            <p:nvPr/>
          </p:nvSpPr>
          <p:spPr>
            <a:xfrm>
              <a:off x="1505687" y="172586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2" name="object 4242"/>
            <p:cNvSpPr/>
            <p:nvPr/>
          </p:nvSpPr>
          <p:spPr>
            <a:xfrm>
              <a:off x="1505799" y="17348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243" name="object 4243"/>
            <p:cNvSpPr/>
            <p:nvPr/>
          </p:nvSpPr>
          <p:spPr>
            <a:xfrm>
              <a:off x="1505799" y="173480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4" name="object 4244"/>
            <p:cNvSpPr/>
            <p:nvPr/>
          </p:nvSpPr>
          <p:spPr>
            <a:xfrm>
              <a:off x="1505911" y="17730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245" name="object 4245"/>
            <p:cNvSpPr/>
            <p:nvPr/>
          </p:nvSpPr>
          <p:spPr>
            <a:xfrm>
              <a:off x="1505911" y="177302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6" name="object 4246"/>
            <p:cNvSpPr/>
            <p:nvPr/>
          </p:nvSpPr>
          <p:spPr>
            <a:xfrm>
              <a:off x="1506023" y="181940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247" name="object 4247"/>
            <p:cNvSpPr/>
            <p:nvPr/>
          </p:nvSpPr>
          <p:spPr>
            <a:xfrm>
              <a:off x="1506023" y="18194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48" name="object 4248"/>
            <p:cNvSpPr/>
            <p:nvPr/>
          </p:nvSpPr>
          <p:spPr>
            <a:xfrm>
              <a:off x="1506134" y="187003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249" name="object 4249"/>
            <p:cNvSpPr/>
            <p:nvPr/>
          </p:nvSpPr>
          <p:spPr>
            <a:xfrm>
              <a:off x="1506134" y="18700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50" name="object 4250"/>
            <p:cNvSpPr/>
            <p:nvPr/>
          </p:nvSpPr>
          <p:spPr>
            <a:xfrm>
              <a:off x="1506246" y="189204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51" name="object 4251"/>
            <p:cNvSpPr/>
            <p:nvPr/>
          </p:nvSpPr>
          <p:spPr>
            <a:xfrm>
              <a:off x="1506246" y="189204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252" name="object 4252"/>
            <p:cNvSpPr/>
            <p:nvPr/>
          </p:nvSpPr>
          <p:spPr>
            <a:xfrm>
              <a:off x="1506358" y="18936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53" name="object 4253"/>
            <p:cNvSpPr/>
            <p:nvPr/>
          </p:nvSpPr>
          <p:spPr>
            <a:xfrm>
              <a:off x="1506358" y="18936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54" name="object 4254"/>
            <p:cNvSpPr/>
            <p:nvPr/>
          </p:nvSpPr>
          <p:spPr>
            <a:xfrm>
              <a:off x="1506470" y="18832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55" name="object 4255"/>
            <p:cNvSpPr/>
            <p:nvPr/>
          </p:nvSpPr>
          <p:spPr>
            <a:xfrm>
              <a:off x="1506470" y="18832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56" name="object 4256"/>
            <p:cNvSpPr/>
            <p:nvPr/>
          </p:nvSpPr>
          <p:spPr>
            <a:xfrm>
              <a:off x="1506581" y="18605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57" name="object 4257"/>
            <p:cNvSpPr/>
            <p:nvPr/>
          </p:nvSpPr>
          <p:spPr>
            <a:xfrm>
              <a:off x="1506581" y="18605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58" name="object 4258"/>
            <p:cNvSpPr/>
            <p:nvPr/>
          </p:nvSpPr>
          <p:spPr>
            <a:xfrm>
              <a:off x="1506693" y="180889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59" name="object 4259"/>
            <p:cNvSpPr/>
            <p:nvPr/>
          </p:nvSpPr>
          <p:spPr>
            <a:xfrm>
              <a:off x="1506693" y="180889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60" name="object 4260"/>
            <p:cNvSpPr/>
            <p:nvPr/>
          </p:nvSpPr>
          <p:spPr>
            <a:xfrm>
              <a:off x="1506805" y="181336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61" name="object 4261"/>
            <p:cNvSpPr/>
            <p:nvPr/>
          </p:nvSpPr>
          <p:spPr>
            <a:xfrm>
              <a:off x="1506805" y="181336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262" name="object 4262"/>
            <p:cNvSpPr/>
            <p:nvPr/>
          </p:nvSpPr>
          <p:spPr>
            <a:xfrm>
              <a:off x="1506917" y="182275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63" name="object 4263"/>
            <p:cNvSpPr/>
            <p:nvPr/>
          </p:nvSpPr>
          <p:spPr>
            <a:xfrm>
              <a:off x="1506917" y="18227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264" name="object 4264"/>
            <p:cNvSpPr/>
            <p:nvPr/>
          </p:nvSpPr>
          <p:spPr>
            <a:xfrm>
              <a:off x="1506917" y="185639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65" name="object 4265"/>
            <p:cNvSpPr/>
            <p:nvPr/>
          </p:nvSpPr>
          <p:spPr>
            <a:xfrm>
              <a:off x="1506917" y="185639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66" name="object 4266"/>
            <p:cNvSpPr/>
            <p:nvPr/>
          </p:nvSpPr>
          <p:spPr>
            <a:xfrm>
              <a:off x="1507028" y="195720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67" name="object 4267"/>
            <p:cNvSpPr/>
            <p:nvPr/>
          </p:nvSpPr>
          <p:spPr>
            <a:xfrm>
              <a:off x="1507028" y="195720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268" name="object 4268"/>
            <p:cNvSpPr/>
            <p:nvPr/>
          </p:nvSpPr>
          <p:spPr>
            <a:xfrm>
              <a:off x="1507140" y="196849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269" name="object 4269"/>
            <p:cNvSpPr/>
            <p:nvPr/>
          </p:nvSpPr>
          <p:spPr>
            <a:xfrm>
              <a:off x="1507140" y="19684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270" name="object 4270"/>
            <p:cNvSpPr/>
            <p:nvPr/>
          </p:nvSpPr>
          <p:spPr>
            <a:xfrm>
              <a:off x="1507252" y="19927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271" name="object 4271"/>
            <p:cNvSpPr/>
            <p:nvPr/>
          </p:nvSpPr>
          <p:spPr>
            <a:xfrm>
              <a:off x="1507252" y="19927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72" name="object 4272"/>
            <p:cNvSpPr/>
            <p:nvPr/>
          </p:nvSpPr>
          <p:spPr>
            <a:xfrm>
              <a:off x="1507364" y="20159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273" name="object 4273"/>
            <p:cNvSpPr/>
            <p:nvPr/>
          </p:nvSpPr>
          <p:spPr>
            <a:xfrm>
              <a:off x="1507364" y="20159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74" name="object 4274"/>
            <p:cNvSpPr/>
            <p:nvPr/>
          </p:nvSpPr>
          <p:spPr>
            <a:xfrm>
              <a:off x="1507475" y="196525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75" name="object 4275"/>
            <p:cNvSpPr/>
            <p:nvPr/>
          </p:nvSpPr>
          <p:spPr>
            <a:xfrm>
              <a:off x="1507475" y="19652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76" name="object 4276"/>
            <p:cNvSpPr/>
            <p:nvPr/>
          </p:nvSpPr>
          <p:spPr>
            <a:xfrm>
              <a:off x="1507587" y="186645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77" name="object 4277"/>
            <p:cNvSpPr/>
            <p:nvPr/>
          </p:nvSpPr>
          <p:spPr>
            <a:xfrm>
              <a:off x="1507587" y="186645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78" name="object 4278"/>
            <p:cNvSpPr/>
            <p:nvPr/>
          </p:nvSpPr>
          <p:spPr>
            <a:xfrm>
              <a:off x="1507699" y="184063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79" name="object 4279"/>
            <p:cNvSpPr/>
            <p:nvPr/>
          </p:nvSpPr>
          <p:spPr>
            <a:xfrm>
              <a:off x="1507699" y="18406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80" name="object 4280"/>
            <p:cNvSpPr/>
            <p:nvPr/>
          </p:nvSpPr>
          <p:spPr>
            <a:xfrm>
              <a:off x="1507811" y="189707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281" name="object 4281"/>
            <p:cNvSpPr/>
            <p:nvPr/>
          </p:nvSpPr>
          <p:spPr>
            <a:xfrm>
              <a:off x="1507811" y="18970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82" name="object 4282"/>
            <p:cNvSpPr/>
            <p:nvPr/>
          </p:nvSpPr>
          <p:spPr>
            <a:xfrm>
              <a:off x="1507923" y="194312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283" name="object 4283"/>
            <p:cNvSpPr/>
            <p:nvPr/>
          </p:nvSpPr>
          <p:spPr>
            <a:xfrm>
              <a:off x="1507923" y="194312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284" name="object 4284"/>
            <p:cNvSpPr/>
            <p:nvPr/>
          </p:nvSpPr>
          <p:spPr>
            <a:xfrm>
              <a:off x="1508034" y="188623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85" name="object 4285"/>
            <p:cNvSpPr/>
            <p:nvPr/>
          </p:nvSpPr>
          <p:spPr>
            <a:xfrm>
              <a:off x="1508034" y="188623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286" name="object 4286"/>
            <p:cNvSpPr/>
            <p:nvPr/>
          </p:nvSpPr>
          <p:spPr>
            <a:xfrm>
              <a:off x="1508034" y="183214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287" name="object 4287"/>
            <p:cNvSpPr/>
            <p:nvPr/>
          </p:nvSpPr>
          <p:spPr>
            <a:xfrm>
              <a:off x="1508034" y="183214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88" name="object 4288"/>
            <p:cNvSpPr/>
            <p:nvPr/>
          </p:nvSpPr>
          <p:spPr>
            <a:xfrm>
              <a:off x="1508146" y="17720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289" name="object 4289"/>
            <p:cNvSpPr/>
            <p:nvPr/>
          </p:nvSpPr>
          <p:spPr>
            <a:xfrm>
              <a:off x="1508146" y="177201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90" name="object 4290"/>
            <p:cNvSpPr/>
            <p:nvPr/>
          </p:nvSpPr>
          <p:spPr>
            <a:xfrm>
              <a:off x="1508258" y="16505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291" name="object 4291"/>
            <p:cNvSpPr/>
            <p:nvPr/>
          </p:nvSpPr>
          <p:spPr>
            <a:xfrm>
              <a:off x="1508258" y="165053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92" name="object 4292"/>
            <p:cNvSpPr/>
            <p:nvPr/>
          </p:nvSpPr>
          <p:spPr>
            <a:xfrm>
              <a:off x="1508370" y="16475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293" name="object 4293"/>
            <p:cNvSpPr/>
            <p:nvPr/>
          </p:nvSpPr>
          <p:spPr>
            <a:xfrm>
              <a:off x="1508370" y="164751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94" name="object 4294"/>
            <p:cNvSpPr/>
            <p:nvPr/>
          </p:nvSpPr>
          <p:spPr>
            <a:xfrm>
              <a:off x="1508481" y="162404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295" name="object 4295"/>
            <p:cNvSpPr/>
            <p:nvPr/>
          </p:nvSpPr>
          <p:spPr>
            <a:xfrm>
              <a:off x="1508481" y="162404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296" name="object 4296"/>
            <p:cNvSpPr/>
            <p:nvPr/>
          </p:nvSpPr>
          <p:spPr>
            <a:xfrm>
              <a:off x="1508705" y="16992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297" name="object 4297"/>
            <p:cNvSpPr/>
            <p:nvPr/>
          </p:nvSpPr>
          <p:spPr>
            <a:xfrm>
              <a:off x="1508705" y="16992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298" name="object 4298"/>
            <p:cNvSpPr/>
            <p:nvPr/>
          </p:nvSpPr>
          <p:spPr>
            <a:xfrm>
              <a:off x="1508817" y="17402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299" name="object 4299"/>
            <p:cNvSpPr/>
            <p:nvPr/>
          </p:nvSpPr>
          <p:spPr>
            <a:xfrm>
              <a:off x="1508817" y="17402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00" name="object 4300"/>
            <p:cNvSpPr/>
            <p:nvPr/>
          </p:nvSpPr>
          <p:spPr>
            <a:xfrm>
              <a:off x="1508928" y="171099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01" name="object 4301"/>
            <p:cNvSpPr/>
            <p:nvPr/>
          </p:nvSpPr>
          <p:spPr>
            <a:xfrm>
              <a:off x="1508928" y="171099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302" name="object 4302"/>
            <p:cNvSpPr/>
            <p:nvPr/>
          </p:nvSpPr>
          <p:spPr>
            <a:xfrm>
              <a:off x="1509040" y="163969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03" name="object 4303"/>
            <p:cNvSpPr/>
            <p:nvPr/>
          </p:nvSpPr>
          <p:spPr>
            <a:xfrm>
              <a:off x="1509040" y="16396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04" name="object 4304"/>
            <p:cNvSpPr/>
            <p:nvPr/>
          </p:nvSpPr>
          <p:spPr>
            <a:xfrm>
              <a:off x="1509152" y="147294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05" name="object 4305"/>
            <p:cNvSpPr/>
            <p:nvPr/>
          </p:nvSpPr>
          <p:spPr>
            <a:xfrm>
              <a:off x="1509152" y="147294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06" name="object 4306"/>
            <p:cNvSpPr/>
            <p:nvPr/>
          </p:nvSpPr>
          <p:spPr>
            <a:xfrm>
              <a:off x="1509264" y="137940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07" name="object 4307"/>
            <p:cNvSpPr/>
            <p:nvPr/>
          </p:nvSpPr>
          <p:spPr>
            <a:xfrm>
              <a:off x="1509264" y="13794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08" name="object 4308"/>
            <p:cNvSpPr/>
            <p:nvPr/>
          </p:nvSpPr>
          <p:spPr>
            <a:xfrm>
              <a:off x="1509375" y="15548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09" name="object 4309"/>
            <p:cNvSpPr/>
            <p:nvPr/>
          </p:nvSpPr>
          <p:spPr>
            <a:xfrm>
              <a:off x="1509375" y="15548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10" name="object 4310"/>
            <p:cNvSpPr/>
            <p:nvPr/>
          </p:nvSpPr>
          <p:spPr>
            <a:xfrm>
              <a:off x="1509487" y="177078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11" name="object 4311"/>
            <p:cNvSpPr/>
            <p:nvPr/>
          </p:nvSpPr>
          <p:spPr>
            <a:xfrm>
              <a:off x="1509487" y="177078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12" name="object 4312"/>
            <p:cNvSpPr/>
            <p:nvPr/>
          </p:nvSpPr>
          <p:spPr>
            <a:xfrm>
              <a:off x="1509487" y="18618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13" name="object 4313"/>
            <p:cNvSpPr/>
            <p:nvPr/>
          </p:nvSpPr>
          <p:spPr>
            <a:xfrm>
              <a:off x="1509487" y="18618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14" name="object 4314"/>
            <p:cNvSpPr/>
            <p:nvPr/>
          </p:nvSpPr>
          <p:spPr>
            <a:xfrm>
              <a:off x="1509599" y="18208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15" name="object 4315"/>
            <p:cNvSpPr/>
            <p:nvPr/>
          </p:nvSpPr>
          <p:spPr>
            <a:xfrm>
              <a:off x="1509599" y="182085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16" name="object 4316"/>
            <p:cNvSpPr/>
            <p:nvPr/>
          </p:nvSpPr>
          <p:spPr>
            <a:xfrm>
              <a:off x="1509711" y="176721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17" name="object 4317"/>
            <p:cNvSpPr/>
            <p:nvPr/>
          </p:nvSpPr>
          <p:spPr>
            <a:xfrm>
              <a:off x="1509711" y="176721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18" name="object 4318"/>
            <p:cNvSpPr/>
            <p:nvPr/>
          </p:nvSpPr>
          <p:spPr>
            <a:xfrm>
              <a:off x="1509822" y="171680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19" name="object 4319"/>
            <p:cNvSpPr/>
            <p:nvPr/>
          </p:nvSpPr>
          <p:spPr>
            <a:xfrm>
              <a:off x="1509822" y="171680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20" name="object 4320"/>
            <p:cNvSpPr/>
            <p:nvPr/>
          </p:nvSpPr>
          <p:spPr>
            <a:xfrm>
              <a:off x="1509934" y="16812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21" name="object 4321"/>
            <p:cNvSpPr/>
            <p:nvPr/>
          </p:nvSpPr>
          <p:spPr>
            <a:xfrm>
              <a:off x="1509934" y="16812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22" name="object 4322"/>
            <p:cNvSpPr/>
            <p:nvPr/>
          </p:nvSpPr>
          <p:spPr>
            <a:xfrm>
              <a:off x="1510046" y="178699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23" name="object 4323"/>
            <p:cNvSpPr/>
            <p:nvPr/>
          </p:nvSpPr>
          <p:spPr>
            <a:xfrm>
              <a:off x="1510046" y="17869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324" name="object 4324"/>
            <p:cNvSpPr/>
            <p:nvPr/>
          </p:nvSpPr>
          <p:spPr>
            <a:xfrm>
              <a:off x="1510158" y="181415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25" name="object 4325"/>
            <p:cNvSpPr/>
            <p:nvPr/>
          </p:nvSpPr>
          <p:spPr>
            <a:xfrm>
              <a:off x="1510158" y="18141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26" name="object 4326"/>
            <p:cNvSpPr/>
            <p:nvPr/>
          </p:nvSpPr>
          <p:spPr>
            <a:xfrm>
              <a:off x="1510269" y="186533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27" name="object 4327"/>
            <p:cNvSpPr/>
            <p:nvPr/>
          </p:nvSpPr>
          <p:spPr>
            <a:xfrm>
              <a:off x="1510269" y="18653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28" name="object 4328"/>
            <p:cNvSpPr/>
            <p:nvPr/>
          </p:nvSpPr>
          <p:spPr>
            <a:xfrm>
              <a:off x="1510381" y="18603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29" name="object 4329"/>
            <p:cNvSpPr/>
            <p:nvPr/>
          </p:nvSpPr>
          <p:spPr>
            <a:xfrm>
              <a:off x="1510381" y="18603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30" name="object 4330"/>
            <p:cNvSpPr/>
            <p:nvPr/>
          </p:nvSpPr>
          <p:spPr>
            <a:xfrm>
              <a:off x="1510493" y="183382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31" name="object 4331"/>
            <p:cNvSpPr/>
            <p:nvPr/>
          </p:nvSpPr>
          <p:spPr>
            <a:xfrm>
              <a:off x="1510493" y="18338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32" name="object 4332"/>
            <p:cNvSpPr/>
            <p:nvPr/>
          </p:nvSpPr>
          <p:spPr>
            <a:xfrm>
              <a:off x="1510605" y="18603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33" name="object 4333"/>
            <p:cNvSpPr/>
            <p:nvPr/>
          </p:nvSpPr>
          <p:spPr>
            <a:xfrm>
              <a:off x="1510605" y="18603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34" name="object 4334"/>
            <p:cNvSpPr/>
            <p:nvPr/>
          </p:nvSpPr>
          <p:spPr>
            <a:xfrm>
              <a:off x="1510717" y="18680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35" name="object 4335"/>
            <p:cNvSpPr/>
            <p:nvPr/>
          </p:nvSpPr>
          <p:spPr>
            <a:xfrm>
              <a:off x="1510717" y="18680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336" name="object 4336"/>
            <p:cNvSpPr/>
            <p:nvPr/>
          </p:nvSpPr>
          <p:spPr>
            <a:xfrm>
              <a:off x="1510828" y="17719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37" name="object 4337"/>
            <p:cNvSpPr/>
            <p:nvPr/>
          </p:nvSpPr>
          <p:spPr>
            <a:xfrm>
              <a:off x="1510828" y="17719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38" name="object 4338"/>
            <p:cNvSpPr/>
            <p:nvPr/>
          </p:nvSpPr>
          <p:spPr>
            <a:xfrm>
              <a:off x="1510940" y="164483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39" name="object 4339"/>
            <p:cNvSpPr/>
            <p:nvPr/>
          </p:nvSpPr>
          <p:spPr>
            <a:xfrm>
              <a:off x="1510940" y="16448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340" name="object 4340"/>
            <p:cNvSpPr/>
            <p:nvPr/>
          </p:nvSpPr>
          <p:spPr>
            <a:xfrm>
              <a:off x="1511052" y="165891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41" name="object 4341"/>
            <p:cNvSpPr/>
            <p:nvPr/>
          </p:nvSpPr>
          <p:spPr>
            <a:xfrm>
              <a:off x="1511052" y="16589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342" name="object 4342"/>
            <p:cNvSpPr/>
            <p:nvPr/>
          </p:nvSpPr>
          <p:spPr>
            <a:xfrm>
              <a:off x="1511052" y="16971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343" name="object 4343"/>
            <p:cNvSpPr/>
            <p:nvPr/>
          </p:nvSpPr>
          <p:spPr>
            <a:xfrm>
              <a:off x="1511052" y="169713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44" name="object 4344"/>
            <p:cNvSpPr/>
            <p:nvPr/>
          </p:nvSpPr>
          <p:spPr>
            <a:xfrm>
              <a:off x="1511164" y="17732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45" name="object 4345"/>
            <p:cNvSpPr/>
            <p:nvPr/>
          </p:nvSpPr>
          <p:spPr>
            <a:xfrm>
              <a:off x="1511164" y="177324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46" name="object 4346"/>
            <p:cNvSpPr/>
            <p:nvPr/>
          </p:nvSpPr>
          <p:spPr>
            <a:xfrm>
              <a:off x="1511275" y="17211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47" name="object 4347"/>
            <p:cNvSpPr/>
            <p:nvPr/>
          </p:nvSpPr>
          <p:spPr>
            <a:xfrm>
              <a:off x="1511275" y="17211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48" name="object 4348"/>
            <p:cNvSpPr/>
            <p:nvPr/>
          </p:nvSpPr>
          <p:spPr>
            <a:xfrm>
              <a:off x="1511387" y="168070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49" name="object 4349"/>
            <p:cNvSpPr/>
            <p:nvPr/>
          </p:nvSpPr>
          <p:spPr>
            <a:xfrm>
              <a:off x="1511387" y="168070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350" name="object 4350"/>
            <p:cNvSpPr/>
            <p:nvPr/>
          </p:nvSpPr>
          <p:spPr>
            <a:xfrm>
              <a:off x="1511499" y="16659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51" name="object 4351"/>
            <p:cNvSpPr/>
            <p:nvPr/>
          </p:nvSpPr>
          <p:spPr>
            <a:xfrm>
              <a:off x="1511499" y="16659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52" name="object 4352"/>
            <p:cNvSpPr/>
            <p:nvPr/>
          </p:nvSpPr>
          <p:spPr>
            <a:xfrm>
              <a:off x="1511611" y="17555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353" name="object 4353"/>
            <p:cNvSpPr/>
            <p:nvPr/>
          </p:nvSpPr>
          <p:spPr>
            <a:xfrm>
              <a:off x="1511611" y="17555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54" name="object 4354"/>
            <p:cNvSpPr/>
            <p:nvPr/>
          </p:nvSpPr>
          <p:spPr>
            <a:xfrm>
              <a:off x="1511722" y="183460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55" name="object 4355"/>
            <p:cNvSpPr/>
            <p:nvPr/>
          </p:nvSpPr>
          <p:spPr>
            <a:xfrm>
              <a:off x="1511722" y="183460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356" name="object 4356"/>
            <p:cNvSpPr/>
            <p:nvPr/>
          </p:nvSpPr>
          <p:spPr>
            <a:xfrm>
              <a:off x="1511834" y="19311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357" name="object 4357"/>
            <p:cNvSpPr/>
            <p:nvPr/>
          </p:nvSpPr>
          <p:spPr>
            <a:xfrm>
              <a:off x="1511834" y="19311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58" name="object 4358"/>
            <p:cNvSpPr/>
            <p:nvPr/>
          </p:nvSpPr>
          <p:spPr>
            <a:xfrm>
              <a:off x="1511946" y="19492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59" name="object 4359"/>
            <p:cNvSpPr/>
            <p:nvPr/>
          </p:nvSpPr>
          <p:spPr>
            <a:xfrm>
              <a:off x="1511946" y="19492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60" name="object 4360"/>
            <p:cNvSpPr/>
            <p:nvPr/>
          </p:nvSpPr>
          <p:spPr>
            <a:xfrm>
              <a:off x="1512058" y="186399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61" name="object 4361"/>
            <p:cNvSpPr/>
            <p:nvPr/>
          </p:nvSpPr>
          <p:spPr>
            <a:xfrm>
              <a:off x="1512058" y="186399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62" name="object 4362"/>
            <p:cNvSpPr/>
            <p:nvPr/>
          </p:nvSpPr>
          <p:spPr>
            <a:xfrm>
              <a:off x="1512169" y="180867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63" name="object 4363"/>
            <p:cNvSpPr/>
            <p:nvPr/>
          </p:nvSpPr>
          <p:spPr>
            <a:xfrm>
              <a:off x="1512169" y="18086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64" name="object 4364"/>
            <p:cNvSpPr/>
            <p:nvPr/>
          </p:nvSpPr>
          <p:spPr>
            <a:xfrm>
              <a:off x="1512281" y="17805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65" name="object 4365"/>
            <p:cNvSpPr/>
            <p:nvPr/>
          </p:nvSpPr>
          <p:spPr>
            <a:xfrm>
              <a:off x="1512281" y="17805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66" name="object 4366"/>
            <p:cNvSpPr/>
            <p:nvPr/>
          </p:nvSpPr>
          <p:spPr>
            <a:xfrm>
              <a:off x="1512393" y="182700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67" name="object 4367"/>
            <p:cNvSpPr/>
            <p:nvPr/>
          </p:nvSpPr>
          <p:spPr>
            <a:xfrm>
              <a:off x="1512393" y="182700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368" name="object 4368"/>
            <p:cNvSpPr/>
            <p:nvPr/>
          </p:nvSpPr>
          <p:spPr>
            <a:xfrm>
              <a:off x="1512505" y="180755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69" name="object 4369"/>
            <p:cNvSpPr/>
            <p:nvPr/>
          </p:nvSpPr>
          <p:spPr>
            <a:xfrm>
              <a:off x="1512505" y="18075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370" name="object 4370"/>
            <p:cNvSpPr/>
            <p:nvPr/>
          </p:nvSpPr>
          <p:spPr>
            <a:xfrm>
              <a:off x="1512616" y="174877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71" name="object 4371"/>
            <p:cNvSpPr/>
            <p:nvPr/>
          </p:nvSpPr>
          <p:spPr>
            <a:xfrm>
              <a:off x="1512616" y="174877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72" name="object 4372"/>
            <p:cNvSpPr/>
            <p:nvPr/>
          </p:nvSpPr>
          <p:spPr>
            <a:xfrm>
              <a:off x="1512728" y="172865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373" name="object 4373"/>
            <p:cNvSpPr/>
            <p:nvPr/>
          </p:nvSpPr>
          <p:spPr>
            <a:xfrm>
              <a:off x="1512728" y="172865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74" name="object 4374"/>
            <p:cNvSpPr/>
            <p:nvPr/>
          </p:nvSpPr>
          <p:spPr>
            <a:xfrm>
              <a:off x="1512840" y="176911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75" name="object 4375"/>
            <p:cNvSpPr/>
            <p:nvPr/>
          </p:nvSpPr>
          <p:spPr>
            <a:xfrm>
              <a:off x="1512840" y="176911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376" name="object 4376"/>
            <p:cNvSpPr/>
            <p:nvPr/>
          </p:nvSpPr>
          <p:spPr>
            <a:xfrm>
              <a:off x="1512952" y="169378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377" name="object 4377"/>
            <p:cNvSpPr/>
            <p:nvPr/>
          </p:nvSpPr>
          <p:spPr>
            <a:xfrm>
              <a:off x="1512952" y="169378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378" name="object 4378"/>
            <p:cNvSpPr/>
            <p:nvPr/>
          </p:nvSpPr>
          <p:spPr>
            <a:xfrm>
              <a:off x="1512952" y="170619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79" name="object 4379"/>
            <p:cNvSpPr/>
            <p:nvPr/>
          </p:nvSpPr>
          <p:spPr>
            <a:xfrm>
              <a:off x="1512952" y="17061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380" name="object 4380"/>
            <p:cNvSpPr/>
            <p:nvPr/>
          </p:nvSpPr>
          <p:spPr>
            <a:xfrm>
              <a:off x="1513063" y="17607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81" name="object 4381"/>
            <p:cNvSpPr/>
            <p:nvPr/>
          </p:nvSpPr>
          <p:spPr>
            <a:xfrm>
              <a:off x="1513063" y="17607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82" name="object 4382"/>
            <p:cNvSpPr/>
            <p:nvPr/>
          </p:nvSpPr>
          <p:spPr>
            <a:xfrm>
              <a:off x="1513175" y="172809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383" name="object 4383"/>
            <p:cNvSpPr/>
            <p:nvPr/>
          </p:nvSpPr>
          <p:spPr>
            <a:xfrm>
              <a:off x="1513175" y="172809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84" name="object 4384"/>
            <p:cNvSpPr/>
            <p:nvPr/>
          </p:nvSpPr>
          <p:spPr>
            <a:xfrm>
              <a:off x="1513287" y="171904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85" name="object 4385"/>
            <p:cNvSpPr/>
            <p:nvPr/>
          </p:nvSpPr>
          <p:spPr>
            <a:xfrm>
              <a:off x="1513287" y="171904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86" name="object 4386"/>
            <p:cNvSpPr/>
            <p:nvPr/>
          </p:nvSpPr>
          <p:spPr>
            <a:xfrm>
              <a:off x="1513399" y="17757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387" name="object 4387"/>
            <p:cNvSpPr/>
            <p:nvPr/>
          </p:nvSpPr>
          <p:spPr>
            <a:xfrm>
              <a:off x="1513399" y="17757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88" name="object 4388"/>
            <p:cNvSpPr/>
            <p:nvPr/>
          </p:nvSpPr>
          <p:spPr>
            <a:xfrm>
              <a:off x="1513511" y="17769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389" name="object 4389"/>
            <p:cNvSpPr/>
            <p:nvPr/>
          </p:nvSpPr>
          <p:spPr>
            <a:xfrm>
              <a:off x="1513511" y="17769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90" name="object 4390"/>
            <p:cNvSpPr/>
            <p:nvPr/>
          </p:nvSpPr>
          <p:spPr>
            <a:xfrm>
              <a:off x="1513622" y="16983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391" name="object 4391"/>
            <p:cNvSpPr/>
            <p:nvPr/>
          </p:nvSpPr>
          <p:spPr>
            <a:xfrm>
              <a:off x="1513622" y="16983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92" name="object 4392"/>
            <p:cNvSpPr/>
            <p:nvPr/>
          </p:nvSpPr>
          <p:spPr>
            <a:xfrm>
              <a:off x="1513734" y="15693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93" name="object 4393"/>
            <p:cNvSpPr/>
            <p:nvPr/>
          </p:nvSpPr>
          <p:spPr>
            <a:xfrm>
              <a:off x="1513734" y="15693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94" name="object 4394"/>
            <p:cNvSpPr/>
            <p:nvPr/>
          </p:nvSpPr>
          <p:spPr>
            <a:xfrm>
              <a:off x="1513846" y="15006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395" name="object 4395"/>
            <p:cNvSpPr/>
            <p:nvPr/>
          </p:nvSpPr>
          <p:spPr>
            <a:xfrm>
              <a:off x="1513846" y="150066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396" name="object 4396"/>
            <p:cNvSpPr/>
            <p:nvPr/>
          </p:nvSpPr>
          <p:spPr>
            <a:xfrm>
              <a:off x="1513958" y="16118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397" name="object 4397"/>
            <p:cNvSpPr/>
            <p:nvPr/>
          </p:nvSpPr>
          <p:spPr>
            <a:xfrm>
              <a:off x="1513958" y="16118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398" name="object 4398"/>
            <p:cNvSpPr/>
            <p:nvPr/>
          </p:nvSpPr>
          <p:spPr>
            <a:xfrm>
              <a:off x="1514069" y="172105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399" name="object 4399"/>
            <p:cNvSpPr/>
            <p:nvPr/>
          </p:nvSpPr>
          <p:spPr>
            <a:xfrm>
              <a:off x="1514069" y="17210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00" name="object 4400"/>
            <p:cNvSpPr/>
            <p:nvPr/>
          </p:nvSpPr>
          <p:spPr>
            <a:xfrm>
              <a:off x="1514181" y="182309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01" name="object 4401"/>
            <p:cNvSpPr/>
            <p:nvPr/>
          </p:nvSpPr>
          <p:spPr>
            <a:xfrm>
              <a:off x="1514181" y="182309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02" name="object 4402"/>
            <p:cNvSpPr/>
            <p:nvPr/>
          </p:nvSpPr>
          <p:spPr>
            <a:xfrm>
              <a:off x="1514293" y="191182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03" name="object 4403"/>
            <p:cNvSpPr/>
            <p:nvPr/>
          </p:nvSpPr>
          <p:spPr>
            <a:xfrm>
              <a:off x="1514293" y="191182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04" name="object 4404"/>
            <p:cNvSpPr/>
            <p:nvPr/>
          </p:nvSpPr>
          <p:spPr>
            <a:xfrm>
              <a:off x="1514405" y="19565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05" name="object 4405"/>
            <p:cNvSpPr/>
            <p:nvPr/>
          </p:nvSpPr>
          <p:spPr>
            <a:xfrm>
              <a:off x="1514405" y="19565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06" name="object 4406"/>
            <p:cNvSpPr/>
            <p:nvPr/>
          </p:nvSpPr>
          <p:spPr>
            <a:xfrm>
              <a:off x="1514516" y="191886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07" name="object 4407"/>
            <p:cNvSpPr/>
            <p:nvPr/>
          </p:nvSpPr>
          <p:spPr>
            <a:xfrm>
              <a:off x="1514516" y="191886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08" name="object 4408"/>
            <p:cNvSpPr/>
            <p:nvPr/>
          </p:nvSpPr>
          <p:spPr>
            <a:xfrm>
              <a:off x="1514628" y="180096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09" name="object 4409"/>
            <p:cNvSpPr/>
            <p:nvPr/>
          </p:nvSpPr>
          <p:spPr>
            <a:xfrm>
              <a:off x="1514628" y="18009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10" name="object 4410"/>
            <p:cNvSpPr/>
            <p:nvPr/>
          </p:nvSpPr>
          <p:spPr>
            <a:xfrm>
              <a:off x="1514740" y="166662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11" name="object 4411"/>
            <p:cNvSpPr/>
            <p:nvPr/>
          </p:nvSpPr>
          <p:spPr>
            <a:xfrm>
              <a:off x="1514740" y="16666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12" name="object 4412"/>
            <p:cNvSpPr/>
            <p:nvPr/>
          </p:nvSpPr>
          <p:spPr>
            <a:xfrm>
              <a:off x="1514852" y="158683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13" name="object 4413"/>
            <p:cNvSpPr/>
            <p:nvPr/>
          </p:nvSpPr>
          <p:spPr>
            <a:xfrm>
              <a:off x="1514852" y="15868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414" name="object 4414"/>
            <p:cNvSpPr/>
            <p:nvPr/>
          </p:nvSpPr>
          <p:spPr>
            <a:xfrm>
              <a:off x="1514963" y="14960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15" name="object 4415"/>
            <p:cNvSpPr/>
            <p:nvPr/>
          </p:nvSpPr>
          <p:spPr>
            <a:xfrm>
              <a:off x="1514963" y="14960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416" name="object 4416"/>
            <p:cNvSpPr/>
            <p:nvPr/>
          </p:nvSpPr>
          <p:spPr>
            <a:xfrm>
              <a:off x="1515075" y="158560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17" name="object 4417"/>
            <p:cNvSpPr/>
            <p:nvPr/>
          </p:nvSpPr>
          <p:spPr>
            <a:xfrm>
              <a:off x="1515075" y="15856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418" name="object 4418"/>
            <p:cNvSpPr/>
            <p:nvPr/>
          </p:nvSpPr>
          <p:spPr>
            <a:xfrm>
              <a:off x="1515187" y="166740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19" name="object 4419"/>
            <p:cNvSpPr/>
            <p:nvPr/>
          </p:nvSpPr>
          <p:spPr>
            <a:xfrm>
              <a:off x="1515187" y="166740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20" name="object 4420"/>
            <p:cNvSpPr/>
            <p:nvPr/>
          </p:nvSpPr>
          <p:spPr>
            <a:xfrm>
              <a:off x="1515299" y="16356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421" name="object 4421"/>
            <p:cNvSpPr/>
            <p:nvPr/>
          </p:nvSpPr>
          <p:spPr>
            <a:xfrm>
              <a:off x="1515299" y="16356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22" name="object 4422"/>
            <p:cNvSpPr/>
            <p:nvPr/>
          </p:nvSpPr>
          <p:spPr>
            <a:xfrm>
              <a:off x="1515410" y="167601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423" name="object 4423"/>
            <p:cNvSpPr/>
            <p:nvPr/>
          </p:nvSpPr>
          <p:spPr>
            <a:xfrm>
              <a:off x="1515410" y="16760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24" name="object 4424"/>
            <p:cNvSpPr/>
            <p:nvPr/>
          </p:nvSpPr>
          <p:spPr>
            <a:xfrm>
              <a:off x="1515522" y="177056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25" name="object 4425"/>
            <p:cNvSpPr/>
            <p:nvPr/>
          </p:nvSpPr>
          <p:spPr>
            <a:xfrm>
              <a:off x="1515522" y="17705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426" name="object 4426"/>
            <p:cNvSpPr/>
            <p:nvPr/>
          </p:nvSpPr>
          <p:spPr>
            <a:xfrm>
              <a:off x="1515522" y="166897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427" name="object 4427"/>
            <p:cNvSpPr/>
            <p:nvPr/>
          </p:nvSpPr>
          <p:spPr>
            <a:xfrm>
              <a:off x="1515522" y="166897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28" name="object 4428"/>
            <p:cNvSpPr/>
            <p:nvPr/>
          </p:nvSpPr>
          <p:spPr>
            <a:xfrm>
              <a:off x="1515634" y="164997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429" name="object 4429"/>
            <p:cNvSpPr/>
            <p:nvPr/>
          </p:nvSpPr>
          <p:spPr>
            <a:xfrm>
              <a:off x="1515634" y="164997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30" name="object 4430"/>
            <p:cNvSpPr/>
            <p:nvPr/>
          </p:nvSpPr>
          <p:spPr>
            <a:xfrm>
              <a:off x="1515746" y="17361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431" name="object 4431"/>
            <p:cNvSpPr/>
            <p:nvPr/>
          </p:nvSpPr>
          <p:spPr>
            <a:xfrm>
              <a:off x="1515746" y="173614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32" name="object 4432"/>
            <p:cNvSpPr/>
            <p:nvPr/>
          </p:nvSpPr>
          <p:spPr>
            <a:xfrm>
              <a:off x="1515857" y="17374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433" name="object 4433"/>
            <p:cNvSpPr/>
            <p:nvPr/>
          </p:nvSpPr>
          <p:spPr>
            <a:xfrm>
              <a:off x="1515857" y="173748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34" name="object 4434"/>
            <p:cNvSpPr/>
            <p:nvPr/>
          </p:nvSpPr>
          <p:spPr>
            <a:xfrm>
              <a:off x="1515969" y="168350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435" name="object 4435"/>
            <p:cNvSpPr/>
            <p:nvPr/>
          </p:nvSpPr>
          <p:spPr>
            <a:xfrm>
              <a:off x="1515969" y="168350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36" name="object 4436"/>
            <p:cNvSpPr/>
            <p:nvPr/>
          </p:nvSpPr>
          <p:spPr>
            <a:xfrm>
              <a:off x="1516081" y="17293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437" name="object 4437"/>
            <p:cNvSpPr/>
            <p:nvPr/>
          </p:nvSpPr>
          <p:spPr>
            <a:xfrm>
              <a:off x="1516081" y="172932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38" name="object 4438"/>
            <p:cNvSpPr/>
            <p:nvPr/>
          </p:nvSpPr>
          <p:spPr>
            <a:xfrm>
              <a:off x="1516193" y="18209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439" name="object 4439"/>
            <p:cNvSpPr/>
            <p:nvPr/>
          </p:nvSpPr>
          <p:spPr>
            <a:xfrm>
              <a:off x="1516193" y="18209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40" name="object 4440"/>
            <p:cNvSpPr/>
            <p:nvPr/>
          </p:nvSpPr>
          <p:spPr>
            <a:xfrm>
              <a:off x="1516305" y="18663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441" name="object 4441"/>
            <p:cNvSpPr/>
            <p:nvPr/>
          </p:nvSpPr>
          <p:spPr>
            <a:xfrm>
              <a:off x="1516305" y="18663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42" name="object 4442"/>
            <p:cNvSpPr/>
            <p:nvPr/>
          </p:nvSpPr>
          <p:spPr>
            <a:xfrm>
              <a:off x="1516416" y="176296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443" name="object 4443"/>
            <p:cNvSpPr/>
            <p:nvPr/>
          </p:nvSpPr>
          <p:spPr>
            <a:xfrm>
              <a:off x="1516416" y="17629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444" name="object 4444"/>
            <p:cNvSpPr/>
            <p:nvPr/>
          </p:nvSpPr>
          <p:spPr>
            <a:xfrm>
              <a:off x="1516528" y="16718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445" name="object 4445"/>
            <p:cNvSpPr/>
            <p:nvPr/>
          </p:nvSpPr>
          <p:spPr>
            <a:xfrm>
              <a:off x="1516528" y="16718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46" name="object 4446"/>
            <p:cNvSpPr/>
            <p:nvPr/>
          </p:nvSpPr>
          <p:spPr>
            <a:xfrm>
              <a:off x="1516640" y="166662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447" name="object 4447"/>
            <p:cNvSpPr/>
            <p:nvPr/>
          </p:nvSpPr>
          <p:spPr>
            <a:xfrm>
              <a:off x="1516640" y="166662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448" name="object 4448"/>
            <p:cNvSpPr/>
            <p:nvPr/>
          </p:nvSpPr>
          <p:spPr>
            <a:xfrm>
              <a:off x="1516863" y="17584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449" name="object 4449"/>
            <p:cNvSpPr/>
            <p:nvPr/>
          </p:nvSpPr>
          <p:spPr>
            <a:xfrm>
              <a:off x="1516863" y="17584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50" name="object 4450"/>
            <p:cNvSpPr/>
            <p:nvPr/>
          </p:nvSpPr>
          <p:spPr>
            <a:xfrm>
              <a:off x="1516975" y="16753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451" name="object 4451"/>
            <p:cNvSpPr/>
            <p:nvPr/>
          </p:nvSpPr>
          <p:spPr>
            <a:xfrm>
              <a:off x="1516975" y="16753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52" name="object 4452"/>
            <p:cNvSpPr/>
            <p:nvPr/>
          </p:nvSpPr>
          <p:spPr>
            <a:xfrm>
              <a:off x="1517087" y="166394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53" name="object 4453"/>
            <p:cNvSpPr/>
            <p:nvPr/>
          </p:nvSpPr>
          <p:spPr>
            <a:xfrm>
              <a:off x="1517087" y="16639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54" name="object 4454"/>
            <p:cNvSpPr/>
            <p:nvPr/>
          </p:nvSpPr>
          <p:spPr>
            <a:xfrm>
              <a:off x="1517199" y="16557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455" name="object 4455"/>
            <p:cNvSpPr/>
            <p:nvPr/>
          </p:nvSpPr>
          <p:spPr>
            <a:xfrm>
              <a:off x="1517199" y="165578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56" name="object 4456"/>
            <p:cNvSpPr/>
            <p:nvPr/>
          </p:nvSpPr>
          <p:spPr>
            <a:xfrm>
              <a:off x="1517310" y="165232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57" name="object 4457"/>
            <p:cNvSpPr/>
            <p:nvPr/>
          </p:nvSpPr>
          <p:spPr>
            <a:xfrm>
              <a:off x="1517310" y="165232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58" name="object 4458"/>
            <p:cNvSpPr/>
            <p:nvPr/>
          </p:nvSpPr>
          <p:spPr>
            <a:xfrm>
              <a:off x="1517422" y="168361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59" name="object 4459"/>
            <p:cNvSpPr/>
            <p:nvPr/>
          </p:nvSpPr>
          <p:spPr>
            <a:xfrm>
              <a:off x="1517422" y="16836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60" name="object 4460"/>
            <p:cNvSpPr/>
            <p:nvPr/>
          </p:nvSpPr>
          <p:spPr>
            <a:xfrm>
              <a:off x="1517534" y="179336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61" name="object 4461"/>
            <p:cNvSpPr/>
            <p:nvPr/>
          </p:nvSpPr>
          <p:spPr>
            <a:xfrm>
              <a:off x="1517534" y="179336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62" name="object 4462"/>
            <p:cNvSpPr/>
            <p:nvPr/>
          </p:nvSpPr>
          <p:spPr>
            <a:xfrm>
              <a:off x="1517646" y="18761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63" name="object 4463"/>
            <p:cNvSpPr/>
            <p:nvPr/>
          </p:nvSpPr>
          <p:spPr>
            <a:xfrm>
              <a:off x="1517646" y="18761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64" name="object 4464"/>
            <p:cNvSpPr/>
            <p:nvPr/>
          </p:nvSpPr>
          <p:spPr>
            <a:xfrm>
              <a:off x="1517757" y="193038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65" name="object 4465"/>
            <p:cNvSpPr/>
            <p:nvPr/>
          </p:nvSpPr>
          <p:spPr>
            <a:xfrm>
              <a:off x="1517757" y="19303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66" name="object 4466"/>
            <p:cNvSpPr/>
            <p:nvPr/>
          </p:nvSpPr>
          <p:spPr>
            <a:xfrm>
              <a:off x="1517869" y="19259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67" name="object 4467"/>
            <p:cNvSpPr/>
            <p:nvPr/>
          </p:nvSpPr>
          <p:spPr>
            <a:xfrm>
              <a:off x="1517869" y="19259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68" name="object 4468"/>
            <p:cNvSpPr/>
            <p:nvPr/>
          </p:nvSpPr>
          <p:spPr>
            <a:xfrm>
              <a:off x="1517981" y="184890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69" name="object 4469"/>
            <p:cNvSpPr/>
            <p:nvPr/>
          </p:nvSpPr>
          <p:spPr>
            <a:xfrm>
              <a:off x="1517981" y="184890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70" name="object 4470"/>
            <p:cNvSpPr/>
            <p:nvPr/>
          </p:nvSpPr>
          <p:spPr>
            <a:xfrm>
              <a:off x="1518093" y="18917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71" name="object 4471"/>
            <p:cNvSpPr/>
            <p:nvPr/>
          </p:nvSpPr>
          <p:spPr>
            <a:xfrm>
              <a:off x="1518093" y="18917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472" name="object 4472"/>
            <p:cNvSpPr/>
            <p:nvPr/>
          </p:nvSpPr>
          <p:spPr>
            <a:xfrm>
              <a:off x="1518204" y="189316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73" name="object 4473"/>
            <p:cNvSpPr/>
            <p:nvPr/>
          </p:nvSpPr>
          <p:spPr>
            <a:xfrm>
              <a:off x="1518204" y="189316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74" name="object 4474"/>
            <p:cNvSpPr/>
            <p:nvPr/>
          </p:nvSpPr>
          <p:spPr>
            <a:xfrm>
              <a:off x="1518316" y="175547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75" name="object 4475"/>
            <p:cNvSpPr/>
            <p:nvPr/>
          </p:nvSpPr>
          <p:spPr>
            <a:xfrm>
              <a:off x="1518316" y="175547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76" name="object 4476"/>
            <p:cNvSpPr/>
            <p:nvPr/>
          </p:nvSpPr>
          <p:spPr>
            <a:xfrm>
              <a:off x="1518428" y="1780510"/>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77" name="object 4477"/>
            <p:cNvSpPr/>
            <p:nvPr/>
          </p:nvSpPr>
          <p:spPr>
            <a:xfrm>
              <a:off x="1518428" y="1780510"/>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478" name="object 4478"/>
            <p:cNvSpPr/>
            <p:nvPr/>
          </p:nvSpPr>
          <p:spPr>
            <a:xfrm>
              <a:off x="1518540" y="184298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79" name="object 4479"/>
            <p:cNvSpPr/>
            <p:nvPr/>
          </p:nvSpPr>
          <p:spPr>
            <a:xfrm>
              <a:off x="1518540" y="184298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480" name="object 4480"/>
            <p:cNvSpPr/>
            <p:nvPr/>
          </p:nvSpPr>
          <p:spPr>
            <a:xfrm>
              <a:off x="1518651" y="189484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81" name="object 4481"/>
            <p:cNvSpPr/>
            <p:nvPr/>
          </p:nvSpPr>
          <p:spPr>
            <a:xfrm>
              <a:off x="1518651" y="18948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482" name="object 4482"/>
            <p:cNvSpPr/>
            <p:nvPr/>
          </p:nvSpPr>
          <p:spPr>
            <a:xfrm>
              <a:off x="1518763" y="19337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483" name="object 4483"/>
            <p:cNvSpPr/>
            <p:nvPr/>
          </p:nvSpPr>
          <p:spPr>
            <a:xfrm>
              <a:off x="1518763" y="19337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84" name="object 4484"/>
            <p:cNvSpPr/>
            <p:nvPr/>
          </p:nvSpPr>
          <p:spPr>
            <a:xfrm>
              <a:off x="1518875" y="198123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85" name="object 4485"/>
            <p:cNvSpPr/>
            <p:nvPr/>
          </p:nvSpPr>
          <p:spPr>
            <a:xfrm>
              <a:off x="1518875" y="198123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86" name="object 4486"/>
            <p:cNvSpPr/>
            <p:nvPr/>
          </p:nvSpPr>
          <p:spPr>
            <a:xfrm>
              <a:off x="1518987" y="19347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487" name="object 4487"/>
            <p:cNvSpPr/>
            <p:nvPr/>
          </p:nvSpPr>
          <p:spPr>
            <a:xfrm>
              <a:off x="1518987" y="19347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88" name="object 4488"/>
            <p:cNvSpPr/>
            <p:nvPr/>
          </p:nvSpPr>
          <p:spPr>
            <a:xfrm>
              <a:off x="1519099" y="182085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89" name="object 4489"/>
            <p:cNvSpPr/>
            <p:nvPr/>
          </p:nvSpPr>
          <p:spPr>
            <a:xfrm>
              <a:off x="1519099" y="18208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490" name="object 4490"/>
            <p:cNvSpPr/>
            <p:nvPr/>
          </p:nvSpPr>
          <p:spPr>
            <a:xfrm>
              <a:off x="1519210" y="172396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491" name="object 4491"/>
            <p:cNvSpPr/>
            <p:nvPr/>
          </p:nvSpPr>
          <p:spPr>
            <a:xfrm>
              <a:off x="1519210" y="17239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492" name="object 4492"/>
            <p:cNvSpPr/>
            <p:nvPr/>
          </p:nvSpPr>
          <p:spPr>
            <a:xfrm>
              <a:off x="1519322" y="183180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93" name="object 4493"/>
            <p:cNvSpPr/>
            <p:nvPr/>
          </p:nvSpPr>
          <p:spPr>
            <a:xfrm>
              <a:off x="1519322" y="183180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94" name="object 4494"/>
            <p:cNvSpPr/>
            <p:nvPr/>
          </p:nvSpPr>
          <p:spPr>
            <a:xfrm>
              <a:off x="1519546" y="181839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95" name="object 4495"/>
            <p:cNvSpPr/>
            <p:nvPr/>
          </p:nvSpPr>
          <p:spPr>
            <a:xfrm>
              <a:off x="1519546" y="181839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96" name="object 4496"/>
            <p:cNvSpPr/>
            <p:nvPr/>
          </p:nvSpPr>
          <p:spPr>
            <a:xfrm>
              <a:off x="1519657" y="178162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97" name="object 4497"/>
            <p:cNvSpPr/>
            <p:nvPr/>
          </p:nvSpPr>
          <p:spPr>
            <a:xfrm>
              <a:off x="1519657" y="178162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498" name="object 4498"/>
            <p:cNvSpPr/>
            <p:nvPr/>
          </p:nvSpPr>
          <p:spPr>
            <a:xfrm>
              <a:off x="1519769" y="182186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499" name="object 4499"/>
            <p:cNvSpPr/>
            <p:nvPr/>
          </p:nvSpPr>
          <p:spPr>
            <a:xfrm>
              <a:off x="1519769" y="182186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00" name="object 4500"/>
            <p:cNvSpPr/>
            <p:nvPr/>
          </p:nvSpPr>
          <p:spPr>
            <a:xfrm>
              <a:off x="1519881" y="188478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01" name="object 4501"/>
            <p:cNvSpPr/>
            <p:nvPr/>
          </p:nvSpPr>
          <p:spPr>
            <a:xfrm>
              <a:off x="1519881" y="188478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502" name="object 4502"/>
            <p:cNvSpPr/>
            <p:nvPr/>
          </p:nvSpPr>
          <p:spPr>
            <a:xfrm>
              <a:off x="1519993" y="18464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03" name="object 4503"/>
            <p:cNvSpPr/>
            <p:nvPr/>
          </p:nvSpPr>
          <p:spPr>
            <a:xfrm>
              <a:off x="1519993" y="18464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04" name="object 4504"/>
            <p:cNvSpPr/>
            <p:nvPr/>
          </p:nvSpPr>
          <p:spPr>
            <a:xfrm>
              <a:off x="1520104" y="178486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05" name="object 4505"/>
            <p:cNvSpPr/>
            <p:nvPr/>
          </p:nvSpPr>
          <p:spPr>
            <a:xfrm>
              <a:off x="1520104" y="178486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06" name="object 4506"/>
            <p:cNvSpPr/>
            <p:nvPr/>
          </p:nvSpPr>
          <p:spPr>
            <a:xfrm>
              <a:off x="1520216" y="17692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07" name="object 4507"/>
            <p:cNvSpPr/>
            <p:nvPr/>
          </p:nvSpPr>
          <p:spPr>
            <a:xfrm>
              <a:off x="1520216" y="17692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08" name="object 4508"/>
            <p:cNvSpPr/>
            <p:nvPr/>
          </p:nvSpPr>
          <p:spPr>
            <a:xfrm>
              <a:off x="1520328" y="182454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09" name="object 4509"/>
            <p:cNvSpPr/>
            <p:nvPr/>
          </p:nvSpPr>
          <p:spPr>
            <a:xfrm>
              <a:off x="1520328" y="182454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10" name="object 4510"/>
            <p:cNvSpPr/>
            <p:nvPr/>
          </p:nvSpPr>
          <p:spPr>
            <a:xfrm>
              <a:off x="1520440" y="177514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11" name="object 4511"/>
            <p:cNvSpPr/>
            <p:nvPr/>
          </p:nvSpPr>
          <p:spPr>
            <a:xfrm>
              <a:off x="1520440" y="17751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12" name="object 4512"/>
            <p:cNvSpPr/>
            <p:nvPr/>
          </p:nvSpPr>
          <p:spPr>
            <a:xfrm>
              <a:off x="1520551" y="183493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13" name="object 4513"/>
            <p:cNvSpPr/>
            <p:nvPr/>
          </p:nvSpPr>
          <p:spPr>
            <a:xfrm>
              <a:off x="1520551" y="183493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14" name="object 4514"/>
            <p:cNvSpPr/>
            <p:nvPr/>
          </p:nvSpPr>
          <p:spPr>
            <a:xfrm>
              <a:off x="1520663" y="174921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15" name="object 4515"/>
            <p:cNvSpPr/>
            <p:nvPr/>
          </p:nvSpPr>
          <p:spPr>
            <a:xfrm>
              <a:off x="1520663" y="17492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16" name="object 4516"/>
            <p:cNvSpPr/>
            <p:nvPr/>
          </p:nvSpPr>
          <p:spPr>
            <a:xfrm>
              <a:off x="1520775" y="181694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17" name="object 4517"/>
            <p:cNvSpPr/>
            <p:nvPr/>
          </p:nvSpPr>
          <p:spPr>
            <a:xfrm>
              <a:off x="1520775" y="181694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18" name="object 4518"/>
            <p:cNvSpPr/>
            <p:nvPr/>
          </p:nvSpPr>
          <p:spPr>
            <a:xfrm>
              <a:off x="1520887" y="17678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19" name="object 4519"/>
            <p:cNvSpPr/>
            <p:nvPr/>
          </p:nvSpPr>
          <p:spPr>
            <a:xfrm>
              <a:off x="1520887" y="17678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20" name="object 4520"/>
            <p:cNvSpPr/>
            <p:nvPr/>
          </p:nvSpPr>
          <p:spPr>
            <a:xfrm>
              <a:off x="1520998" y="166852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21" name="object 4521"/>
            <p:cNvSpPr/>
            <p:nvPr/>
          </p:nvSpPr>
          <p:spPr>
            <a:xfrm>
              <a:off x="1520998" y="16685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22" name="object 4522"/>
            <p:cNvSpPr/>
            <p:nvPr/>
          </p:nvSpPr>
          <p:spPr>
            <a:xfrm>
              <a:off x="1521110" y="156391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23" name="object 4523"/>
            <p:cNvSpPr/>
            <p:nvPr/>
          </p:nvSpPr>
          <p:spPr>
            <a:xfrm>
              <a:off x="1521110" y="156391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24" name="object 4524"/>
            <p:cNvSpPr/>
            <p:nvPr/>
          </p:nvSpPr>
          <p:spPr>
            <a:xfrm>
              <a:off x="1521110" y="143517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525" name="object 4525"/>
            <p:cNvSpPr/>
            <p:nvPr/>
          </p:nvSpPr>
          <p:spPr>
            <a:xfrm>
              <a:off x="1521110" y="14351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526" name="object 4526"/>
            <p:cNvSpPr/>
            <p:nvPr/>
          </p:nvSpPr>
          <p:spPr>
            <a:xfrm>
              <a:off x="1521334" y="13773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27" name="object 4527"/>
            <p:cNvSpPr/>
            <p:nvPr/>
          </p:nvSpPr>
          <p:spPr>
            <a:xfrm>
              <a:off x="1521334" y="13773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28" name="object 4528"/>
            <p:cNvSpPr/>
            <p:nvPr/>
          </p:nvSpPr>
          <p:spPr>
            <a:xfrm>
              <a:off x="1521334" y="14015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529" name="object 4529"/>
            <p:cNvSpPr/>
            <p:nvPr/>
          </p:nvSpPr>
          <p:spPr>
            <a:xfrm>
              <a:off x="1521334" y="140153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30" name="object 4530"/>
            <p:cNvSpPr/>
            <p:nvPr/>
          </p:nvSpPr>
          <p:spPr>
            <a:xfrm>
              <a:off x="1521557" y="149161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31" name="object 4531"/>
            <p:cNvSpPr/>
            <p:nvPr/>
          </p:nvSpPr>
          <p:spPr>
            <a:xfrm>
              <a:off x="1521557" y="149161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532" name="object 4532"/>
            <p:cNvSpPr/>
            <p:nvPr/>
          </p:nvSpPr>
          <p:spPr>
            <a:xfrm>
              <a:off x="1521669" y="147328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33" name="object 4533"/>
            <p:cNvSpPr/>
            <p:nvPr/>
          </p:nvSpPr>
          <p:spPr>
            <a:xfrm>
              <a:off x="1521669" y="147328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34" name="object 4534"/>
            <p:cNvSpPr/>
            <p:nvPr/>
          </p:nvSpPr>
          <p:spPr>
            <a:xfrm>
              <a:off x="1521781" y="15592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35" name="object 4535"/>
            <p:cNvSpPr/>
            <p:nvPr/>
          </p:nvSpPr>
          <p:spPr>
            <a:xfrm>
              <a:off x="1521781" y="15592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36" name="object 4536"/>
            <p:cNvSpPr/>
            <p:nvPr/>
          </p:nvSpPr>
          <p:spPr>
            <a:xfrm>
              <a:off x="1521893" y="169210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37" name="object 4537"/>
            <p:cNvSpPr/>
            <p:nvPr/>
          </p:nvSpPr>
          <p:spPr>
            <a:xfrm>
              <a:off x="1521893" y="169210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38" name="object 4538"/>
            <p:cNvSpPr/>
            <p:nvPr/>
          </p:nvSpPr>
          <p:spPr>
            <a:xfrm>
              <a:off x="1522004" y="183840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39" name="object 4539"/>
            <p:cNvSpPr/>
            <p:nvPr/>
          </p:nvSpPr>
          <p:spPr>
            <a:xfrm>
              <a:off x="1522004" y="183840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40" name="object 4540"/>
            <p:cNvSpPr/>
            <p:nvPr/>
          </p:nvSpPr>
          <p:spPr>
            <a:xfrm>
              <a:off x="1522116" y="173468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541" name="object 4541"/>
            <p:cNvSpPr/>
            <p:nvPr/>
          </p:nvSpPr>
          <p:spPr>
            <a:xfrm>
              <a:off x="1522116" y="17346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542" name="object 4542"/>
            <p:cNvSpPr/>
            <p:nvPr/>
          </p:nvSpPr>
          <p:spPr>
            <a:xfrm>
              <a:off x="1522340" y="172619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43" name="object 4543"/>
            <p:cNvSpPr/>
            <p:nvPr/>
          </p:nvSpPr>
          <p:spPr>
            <a:xfrm>
              <a:off x="1522340" y="17261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544" name="object 4544"/>
            <p:cNvSpPr/>
            <p:nvPr/>
          </p:nvSpPr>
          <p:spPr>
            <a:xfrm>
              <a:off x="1522451" y="172161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45" name="object 4545"/>
            <p:cNvSpPr/>
            <p:nvPr/>
          </p:nvSpPr>
          <p:spPr>
            <a:xfrm>
              <a:off x="1522451" y="172161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46" name="object 4546"/>
            <p:cNvSpPr/>
            <p:nvPr/>
          </p:nvSpPr>
          <p:spPr>
            <a:xfrm>
              <a:off x="1522563" y="162918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47" name="object 4547"/>
            <p:cNvSpPr/>
            <p:nvPr/>
          </p:nvSpPr>
          <p:spPr>
            <a:xfrm>
              <a:off x="1522563" y="162918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48" name="object 4548"/>
            <p:cNvSpPr/>
            <p:nvPr/>
          </p:nvSpPr>
          <p:spPr>
            <a:xfrm>
              <a:off x="1522675" y="15824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49" name="object 4549"/>
            <p:cNvSpPr/>
            <p:nvPr/>
          </p:nvSpPr>
          <p:spPr>
            <a:xfrm>
              <a:off x="1522675" y="15824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50" name="object 4550"/>
            <p:cNvSpPr/>
            <p:nvPr/>
          </p:nvSpPr>
          <p:spPr>
            <a:xfrm>
              <a:off x="1522787" y="155732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51" name="object 4551"/>
            <p:cNvSpPr/>
            <p:nvPr/>
          </p:nvSpPr>
          <p:spPr>
            <a:xfrm>
              <a:off x="1522787" y="15573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52" name="object 4552"/>
            <p:cNvSpPr/>
            <p:nvPr/>
          </p:nvSpPr>
          <p:spPr>
            <a:xfrm>
              <a:off x="1522898" y="157800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53" name="object 4553"/>
            <p:cNvSpPr/>
            <p:nvPr/>
          </p:nvSpPr>
          <p:spPr>
            <a:xfrm>
              <a:off x="1522898" y="157800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554" name="object 4554"/>
            <p:cNvSpPr/>
            <p:nvPr/>
          </p:nvSpPr>
          <p:spPr>
            <a:xfrm>
              <a:off x="1523010" y="158683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55" name="object 4555"/>
            <p:cNvSpPr/>
            <p:nvPr/>
          </p:nvSpPr>
          <p:spPr>
            <a:xfrm>
              <a:off x="1523010" y="15868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56" name="object 4556"/>
            <p:cNvSpPr/>
            <p:nvPr/>
          </p:nvSpPr>
          <p:spPr>
            <a:xfrm>
              <a:off x="1523122" y="170395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57" name="object 4557"/>
            <p:cNvSpPr/>
            <p:nvPr/>
          </p:nvSpPr>
          <p:spPr>
            <a:xfrm>
              <a:off x="1523122" y="17039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558" name="object 4558"/>
            <p:cNvSpPr/>
            <p:nvPr/>
          </p:nvSpPr>
          <p:spPr>
            <a:xfrm>
              <a:off x="1523234" y="179291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59" name="object 4559"/>
            <p:cNvSpPr/>
            <p:nvPr/>
          </p:nvSpPr>
          <p:spPr>
            <a:xfrm>
              <a:off x="1523234" y="179291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60" name="object 4560"/>
            <p:cNvSpPr/>
            <p:nvPr/>
          </p:nvSpPr>
          <p:spPr>
            <a:xfrm>
              <a:off x="1523345" y="185818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61" name="object 4561"/>
            <p:cNvSpPr/>
            <p:nvPr/>
          </p:nvSpPr>
          <p:spPr>
            <a:xfrm>
              <a:off x="1523345" y="18581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62" name="object 4562"/>
            <p:cNvSpPr/>
            <p:nvPr/>
          </p:nvSpPr>
          <p:spPr>
            <a:xfrm>
              <a:off x="1523457" y="183393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63" name="object 4563"/>
            <p:cNvSpPr/>
            <p:nvPr/>
          </p:nvSpPr>
          <p:spPr>
            <a:xfrm>
              <a:off x="1523457" y="183393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564" name="object 4564"/>
            <p:cNvSpPr/>
            <p:nvPr/>
          </p:nvSpPr>
          <p:spPr>
            <a:xfrm>
              <a:off x="1523569" y="17135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65" name="object 4565"/>
            <p:cNvSpPr/>
            <p:nvPr/>
          </p:nvSpPr>
          <p:spPr>
            <a:xfrm>
              <a:off x="1523569" y="17135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66" name="object 4566"/>
            <p:cNvSpPr/>
            <p:nvPr/>
          </p:nvSpPr>
          <p:spPr>
            <a:xfrm>
              <a:off x="1523681" y="168953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67" name="object 4567"/>
            <p:cNvSpPr/>
            <p:nvPr/>
          </p:nvSpPr>
          <p:spPr>
            <a:xfrm>
              <a:off x="1523681" y="16895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68" name="object 4568"/>
            <p:cNvSpPr/>
            <p:nvPr/>
          </p:nvSpPr>
          <p:spPr>
            <a:xfrm>
              <a:off x="1523792" y="181158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69" name="object 4569"/>
            <p:cNvSpPr/>
            <p:nvPr/>
          </p:nvSpPr>
          <p:spPr>
            <a:xfrm>
              <a:off x="1523792" y="18115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70" name="object 4570"/>
            <p:cNvSpPr/>
            <p:nvPr/>
          </p:nvSpPr>
          <p:spPr>
            <a:xfrm>
              <a:off x="1523904" y="177246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71" name="object 4571"/>
            <p:cNvSpPr/>
            <p:nvPr/>
          </p:nvSpPr>
          <p:spPr>
            <a:xfrm>
              <a:off x="1523904" y="17724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572" name="object 4572"/>
            <p:cNvSpPr/>
            <p:nvPr/>
          </p:nvSpPr>
          <p:spPr>
            <a:xfrm>
              <a:off x="1524016" y="17001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73" name="object 4573"/>
            <p:cNvSpPr/>
            <p:nvPr/>
          </p:nvSpPr>
          <p:spPr>
            <a:xfrm>
              <a:off x="1524016" y="17001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574" name="object 4574"/>
            <p:cNvSpPr/>
            <p:nvPr/>
          </p:nvSpPr>
          <p:spPr>
            <a:xfrm>
              <a:off x="1524128" y="16107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75" name="object 4575"/>
            <p:cNvSpPr/>
            <p:nvPr/>
          </p:nvSpPr>
          <p:spPr>
            <a:xfrm>
              <a:off x="1524128" y="16107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76" name="object 4576"/>
            <p:cNvSpPr/>
            <p:nvPr/>
          </p:nvSpPr>
          <p:spPr>
            <a:xfrm>
              <a:off x="1524239" y="155296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77" name="object 4577"/>
            <p:cNvSpPr/>
            <p:nvPr/>
          </p:nvSpPr>
          <p:spPr>
            <a:xfrm>
              <a:off x="1524239" y="15529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78" name="object 4578"/>
            <p:cNvSpPr/>
            <p:nvPr/>
          </p:nvSpPr>
          <p:spPr>
            <a:xfrm>
              <a:off x="1524351" y="15473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79" name="object 4579"/>
            <p:cNvSpPr/>
            <p:nvPr/>
          </p:nvSpPr>
          <p:spPr>
            <a:xfrm>
              <a:off x="1524351" y="15473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580" name="object 4580"/>
            <p:cNvSpPr/>
            <p:nvPr/>
          </p:nvSpPr>
          <p:spPr>
            <a:xfrm>
              <a:off x="1524463" y="162706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81" name="object 4581"/>
            <p:cNvSpPr/>
            <p:nvPr/>
          </p:nvSpPr>
          <p:spPr>
            <a:xfrm>
              <a:off x="1524463" y="16270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582" name="object 4582"/>
            <p:cNvSpPr/>
            <p:nvPr/>
          </p:nvSpPr>
          <p:spPr>
            <a:xfrm>
              <a:off x="1524575" y="170104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83" name="object 4583"/>
            <p:cNvSpPr/>
            <p:nvPr/>
          </p:nvSpPr>
          <p:spPr>
            <a:xfrm>
              <a:off x="1524575" y="170104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584" name="object 4584"/>
            <p:cNvSpPr/>
            <p:nvPr/>
          </p:nvSpPr>
          <p:spPr>
            <a:xfrm>
              <a:off x="1524687" y="171915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85" name="object 4585"/>
            <p:cNvSpPr/>
            <p:nvPr/>
          </p:nvSpPr>
          <p:spPr>
            <a:xfrm>
              <a:off x="1524687" y="171915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86" name="object 4586"/>
            <p:cNvSpPr/>
            <p:nvPr/>
          </p:nvSpPr>
          <p:spPr>
            <a:xfrm>
              <a:off x="1524798" y="177503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87" name="object 4587"/>
            <p:cNvSpPr/>
            <p:nvPr/>
          </p:nvSpPr>
          <p:spPr>
            <a:xfrm>
              <a:off x="1524798" y="177503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88" name="object 4588"/>
            <p:cNvSpPr/>
            <p:nvPr/>
          </p:nvSpPr>
          <p:spPr>
            <a:xfrm>
              <a:off x="1524910" y="18568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89" name="object 4589"/>
            <p:cNvSpPr/>
            <p:nvPr/>
          </p:nvSpPr>
          <p:spPr>
            <a:xfrm>
              <a:off x="1524910" y="18568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90" name="object 4590"/>
            <p:cNvSpPr/>
            <p:nvPr/>
          </p:nvSpPr>
          <p:spPr>
            <a:xfrm>
              <a:off x="1525022" y="19297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91" name="object 4591"/>
            <p:cNvSpPr/>
            <p:nvPr/>
          </p:nvSpPr>
          <p:spPr>
            <a:xfrm>
              <a:off x="1525022" y="19297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92" name="object 4592"/>
            <p:cNvSpPr/>
            <p:nvPr/>
          </p:nvSpPr>
          <p:spPr>
            <a:xfrm>
              <a:off x="1525134" y="192278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593" name="object 4593"/>
            <p:cNvSpPr/>
            <p:nvPr/>
          </p:nvSpPr>
          <p:spPr>
            <a:xfrm>
              <a:off x="1525134" y="192278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94" name="object 4594"/>
            <p:cNvSpPr/>
            <p:nvPr/>
          </p:nvSpPr>
          <p:spPr>
            <a:xfrm>
              <a:off x="1525245" y="18303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95" name="object 4595"/>
            <p:cNvSpPr/>
            <p:nvPr/>
          </p:nvSpPr>
          <p:spPr>
            <a:xfrm>
              <a:off x="1525245" y="18303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96" name="object 4596"/>
            <p:cNvSpPr/>
            <p:nvPr/>
          </p:nvSpPr>
          <p:spPr>
            <a:xfrm>
              <a:off x="1525357" y="169009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597" name="object 4597"/>
            <p:cNvSpPr/>
            <p:nvPr/>
          </p:nvSpPr>
          <p:spPr>
            <a:xfrm>
              <a:off x="1525357" y="16900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598" name="object 4598"/>
            <p:cNvSpPr/>
            <p:nvPr/>
          </p:nvSpPr>
          <p:spPr>
            <a:xfrm>
              <a:off x="1525469" y="172273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599" name="object 4599"/>
            <p:cNvSpPr/>
            <p:nvPr/>
          </p:nvSpPr>
          <p:spPr>
            <a:xfrm>
              <a:off x="1525469" y="17227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600" name="object 4600"/>
            <p:cNvSpPr/>
            <p:nvPr/>
          </p:nvSpPr>
          <p:spPr>
            <a:xfrm>
              <a:off x="1525581" y="177134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601" name="object 4601"/>
            <p:cNvSpPr/>
            <p:nvPr/>
          </p:nvSpPr>
          <p:spPr>
            <a:xfrm>
              <a:off x="1525581" y="17713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02" name="object 4602"/>
            <p:cNvSpPr/>
            <p:nvPr/>
          </p:nvSpPr>
          <p:spPr>
            <a:xfrm>
              <a:off x="1525692" y="175827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03" name="object 4603"/>
            <p:cNvSpPr/>
            <p:nvPr/>
          </p:nvSpPr>
          <p:spPr>
            <a:xfrm>
              <a:off x="1525692" y="175827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04" name="object 4604"/>
            <p:cNvSpPr/>
            <p:nvPr/>
          </p:nvSpPr>
          <p:spPr>
            <a:xfrm>
              <a:off x="1525804" y="180912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05" name="object 4605"/>
            <p:cNvSpPr/>
            <p:nvPr/>
          </p:nvSpPr>
          <p:spPr>
            <a:xfrm>
              <a:off x="1525804" y="180912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06" name="object 4606"/>
            <p:cNvSpPr/>
            <p:nvPr/>
          </p:nvSpPr>
          <p:spPr>
            <a:xfrm>
              <a:off x="1525916" y="189718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607" name="object 4607"/>
            <p:cNvSpPr/>
            <p:nvPr/>
          </p:nvSpPr>
          <p:spPr>
            <a:xfrm>
              <a:off x="1525916" y="18971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08" name="object 4608"/>
            <p:cNvSpPr/>
            <p:nvPr/>
          </p:nvSpPr>
          <p:spPr>
            <a:xfrm>
              <a:off x="1526028" y="19034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09" name="object 4609"/>
            <p:cNvSpPr/>
            <p:nvPr/>
          </p:nvSpPr>
          <p:spPr>
            <a:xfrm>
              <a:off x="1526028" y="19034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10" name="object 4610"/>
            <p:cNvSpPr/>
            <p:nvPr/>
          </p:nvSpPr>
          <p:spPr>
            <a:xfrm>
              <a:off x="1526139" y="18468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11" name="object 4611"/>
            <p:cNvSpPr/>
            <p:nvPr/>
          </p:nvSpPr>
          <p:spPr>
            <a:xfrm>
              <a:off x="1526139" y="18468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12" name="object 4612"/>
            <p:cNvSpPr/>
            <p:nvPr/>
          </p:nvSpPr>
          <p:spPr>
            <a:xfrm>
              <a:off x="1526251" y="17407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613" name="object 4613"/>
            <p:cNvSpPr/>
            <p:nvPr/>
          </p:nvSpPr>
          <p:spPr>
            <a:xfrm>
              <a:off x="1526251" y="174072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14" name="object 4614"/>
            <p:cNvSpPr/>
            <p:nvPr/>
          </p:nvSpPr>
          <p:spPr>
            <a:xfrm>
              <a:off x="1526363" y="16377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615" name="object 4615"/>
            <p:cNvSpPr/>
            <p:nvPr/>
          </p:nvSpPr>
          <p:spPr>
            <a:xfrm>
              <a:off x="1526363" y="16377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16" name="object 4616"/>
            <p:cNvSpPr/>
            <p:nvPr/>
          </p:nvSpPr>
          <p:spPr>
            <a:xfrm>
              <a:off x="1526475" y="165712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617" name="object 4617"/>
            <p:cNvSpPr/>
            <p:nvPr/>
          </p:nvSpPr>
          <p:spPr>
            <a:xfrm>
              <a:off x="1526475" y="165712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18" name="object 4618"/>
            <p:cNvSpPr/>
            <p:nvPr/>
          </p:nvSpPr>
          <p:spPr>
            <a:xfrm>
              <a:off x="1526586" y="157923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619" name="object 4619"/>
            <p:cNvSpPr/>
            <p:nvPr/>
          </p:nvSpPr>
          <p:spPr>
            <a:xfrm>
              <a:off x="1526586" y="157923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20" name="object 4620"/>
            <p:cNvSpPr/>
            <p:nvPr/>
          </p:nvSpPr>
          <p:spPr>
            <a:xfrm>
              <a:off x="1526698" y="15754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621" name="object 4621"/>
            <p:cNvSpPr/>
            <p:nvPr/>
          </p:nvSpPr>
          <p:spPr>
            <a:xfrm>
              <a:off x="1526698" y="15754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622" name="object 4622"/>
            <p:cNvSpPr/>
            <p:nvPr/>
          </p:nvSpPr>
          <p:spPr>
            <a:xfrm>
              <a:off x="1526810" y="16748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23" name="object 4623"/>
            <p:cNvSpPr/>
            <p:nvPr/>
          </p:nvSpPr>
          <p:spPr>
            <a:xfrm>
              <a:off x="1526810" y="16748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24" name="object 4624"/>
            <p:cNvSpPr/>
            <p:nvPr/>
          </p:nvSpPr>
          <p:spPr>
            <a:xfrm>
              <a:off x="1526922" y="16542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25" name="object 4625"/>
            <p:cNvSpPr/>
            <p:nvPr/>
          </p:nvSpPr>
          <p:spPr>
            <a:xfrm>
              <a:off x="1526922" y="16542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26" name="object 4626"/>
            <p:cNvSpPr/>
            <p:nvPr/>
          </p:nvSpPr>
          <p:spPr>
            <a:xfrm>
              <a:off x="1527033" y="15651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27" name="object 4627"/>
            <p:cNvSpPr/>
            <p:nvPr/>
          </p:nvSpPr>
          <p:spPr>
            <a:xfrm>
              <a:off x="1527033" y="15651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28" name="object 4628"/>
            <p:cNvSpPr/>
            <p:nvPr/>
          </p:nvSpPr>
          <p:spPr>
            <a:xfrm>
              <a:off x="1527145" y="17270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629" name="object 4629"/>
            <p:cNvSpPr/>
            <p:nvPr/>
          </p:nvSpPr>
          <p:spPr>
            <a:xfrm>
              <a:off x="1527145" y="17270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30" name="object 4630"/>
            <p:cNvSpPr/>
            <p:nvPr/>
          </p:nvSpPr>
          <p:spPr>
            <a:xfrm>
              <a:off x="1527257" y="17415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31" name="object 4631"/>
            <p:cNvSpPr/>
            <p:nvPr/>
          </p:nvSpPr>
          <p:spPr>
            <a:xfrm>
              <a:off x="1527257" y="174150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32" name="object 4632"/>
            <p:cNvSpPr/>
            <p:nvPr/>
          </p:nvSpPr>
          <p:spPr>
            <a:xfrm>
              <a:off x="1527369" y="174374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33" name="object 4633"/>
            <p:cNvSpPr/>
            <p:nvPr/>
          </p:nvSpPr>
          <p:spPr>
            <a:xfrm>
              <a:off x="1527369" y="174374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634" name="object 4634"/>
            <p:cNvSpPr/>
            <p:nvPr/>
          </p:nvSpPr>
          <p:spPr>
            <a:xfrm>
              <a:off x="1527481" y="16957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635" name="object 4635"/>
            <p:cNvSpPr/>
            <p:nvPr/>
          </p:nvSpPr>
          <p:spPr>
            <a:xfrm>
              <a:off x="1527481" y="16957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36" name="object 4636"/>
            <p:cNvSpPr/>
            <p:nvPr/>
          </p:nvSpPr>
          <p:spPr>
            <a:xfrm>
              <a:off x="1527592" y="15824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637" name="object 4637"/>
            <p:cNvSpPr/>
            <p:nvPr/>
          </p:nvSpPr>
          <p:spPr>
            <a:xfrm>
              <a:off x="1527592" y="15824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38" name="object 4638"/>
            <p:cNvSpPr/>
            <p:nvPr/>
          </p:nvSpPr>
          <p:spPr>
            <a:xfrm>
              <a:off x="1527816" y="150133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39" name="object 4639"/>
            <p:cNvSpPr/>
            <p:nvPr/>
          </p:nvSpPr>
          <p:spPr>
            <a:xfrm>
              <a:off x="1527816" y="15013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640" name="object 4640"/>
            <p:cNvSpPr/>
            <p:nvPr/>
          </p:nvSpPr>
          <p:spPr>
            <a:xfrm>
              <a:off x="1527928" y="150222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41" name="object 4641"/>
            <p:cNvSpPr/>
            <p:nvPr/>
          </p:nvSpPr>
          <p:spPr>
            <a:xfrm>
              <a:off x="1527928" y="150222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42" name="object 4642"/>
            <p:cNvSpPr/>
            <p:nvPr/>
          </p:nvSpPr>
          <p:spPr>
            <a:xfrm>
              <a:off x="1528039" y="163008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43" name="object 4643"/>
            <p:cNvSpPr/>
            <p:nvPr/>
          </p:nvSpPr>
          <p:spPr>
            <a:xfrm>
              <a:off x="1528039" y="163008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44" name="object 4644"/>
            <p:cNvSpPr/>
            <p:nvPr/>
          </p:nvSpPr>
          <p:spPr>
            <a:xfrm>
              <a:off x="1528263" y="177291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645" name="object 4645"/>
            <p:cNvSpPr/>
            <p:nvPr/>
          </p:nvSpPr>
          <p:spPr>
            <a:xfrm>
              <a:off x="1528263" y="177291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46" name="object 4646"/>
            <p:cNvSpPr/>
            <p:nvPr/>
          </p:nvSpPr>
          <p:spPr>
            <a:xfrm>
              <a:off x="1528375" y="18027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47" name="object 4647"/>
            <p:cNvSpPr/>
            <p:nvPr/>
          </p:nvSpPr>
          <p:spPr>
            <a:xfrm>
              <a:off x="1528375" y="18027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648" name="object 4648"/>
            <p:cNvSpPr/>
            <p:nvPr/>
          </p:nvSpPr>
          <p:spPr>
            <a:xfrm>
              <a:off x="1528486" y="179336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649" name="object 4649"/>
            <p:cNvSpPr/>
            <p:nvPr/>
          </p:nvSpPr>
          <p:spPr>
            <a:xfrm>
              <a:off x="1528486" y="17933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50" name="object 4650"/>
            <p:cNvSpPr/>
            <p:nvPr/>
          </p:nvSpPr>
          <p:spPr>
            <a:xfrm>
              <a:off x="1528598" y="179749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51" name="object 4651"/>
            <p:cNvSpPr/>
            <p:nvPr/>
          </p:nvSpPr>
          <p:spPr>
            <a:xfrm>
              <a:off x="1528598" y="17974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652" name="object 4652"/>
            <p:cNvSpPr/>
            <p:nvPr/>
          </p:nvSpPr>
          <p:spPr>
            <a:xfrm>
              <a:off x="1528710" y="170116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53" name="object 4653"/>
            <p:cNvSpPr/>
            <p:nvPr/>
          </p:nvSpPr>
          <p:spPr>
            <a:xfrm>
              <a:off x="1528710" y="17011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54" name="object 4654"/>
            <p:cNvSpPr/>
            <p:nvPr/>
          </p:nvSpPr>
          <p:spPr>
            <a:xfrm>
              <a:off x="1528822" y="161041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55" name="object 4655"/>
            <p:cNvSpPr/>
            <p:nvPr/>
          </p:nvSpPr>
          <p:spPr>
            <a:xfrm>
              <a:off x="1528822" y="161041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56" name="object 4656"/>
            <p:cNvSpPr/>
            <p:nvPr/>
          </p:nvSpPr>
          <p:spPr>
            <a:xfrm>
              <a:off x="1528933" y="166651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57" name="object 4657"/>
            <p:cNvSpPr/>
            <p:nvPr/>
          </p:nvSpPr>
          <p:spPr>
            <a:xfrm>
              <a:off x="1528933" y="16665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58" name="object 4658"/>
            <p:cNvSpPr/>
            <p:nvPr/>
          </p:nvSpPr>
          <p:spPr>
            <a:xfrm>
              <a:off x="1529045" y="148725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59" name="object 4659"/>
            <p:cNvSpPr/>
            <p:nvPr/>
          </p:nvSpPr>
          <p:spPr>
            <a:xfrm>
              <a:off x="1529045" y="148725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60" name="object 4660"/>
            <p:cNvSpPr/>
            <p:nvPr/>
          </p:nvSpPr>
          <p:spPr>
            <a:xfrm>
              <a:off x="1529157" y="13961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61" name="object 4661"/>
            <p:cNvSpPr/>
            <p:nvPr/>
          </p:nvSpPr>
          <p:spPr>
            <a:xfrm>
              <a:off x="1529157" y="13961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62" name="object 4662"/>
            <p:cNvSpPr/>
            <p:nvPr/>
          </p:nvSpPr>
          <p:spPr>
            <a:xfrm>
              <a:off x="1529269" y="151284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663" name="object 4663"/>
            <p:cNvSpPr/>
            <p:nvPr/>
          </p:nvSpPr>
          <p:spPr>
            <a:xfrm>
              <a:off x="1529269" y="151284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64" name="object 4664"/>
            <p:cNvSpPr/>
            <p:nvPr/>
          </p:nvSpPr>
          <p:spPr>
            <a:xfrm>
              <a:off x="1529380" y="15740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65" name="object 4665"/>
            <p:cNvSpPr/>
            <p:nvPr/>
          </p:nvSpPr>
          <p:spPr>
            <a:xfrm>
              <a:off x="1529380" y="15740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66" name="object 4666"/>
            <p:cNvSpPr/>
            <p:nvPr/>
          </p:nvSpPr>
          <p:spPr>
            <a:xfrm>
              <a:off x="1529492" y="163075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667" name="object 4667"/>
            <p:cNvSpPr/>
            <p:nvPr/>
          </p:nvSpPr>
          <p:spPr>
            <a:xfrm>
              <a:off x="1529492" y="16307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668" name="object 4668"/>
            <p:cNvSpPr/>
            <p:nvPr/>
          </p:nvSpPr>
          <p:spPr>
            <a:xfrm>
              <a:off x="1529604" y="16909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669" name="object 4669"/>
            <p:cNvSpPr/>
            <p:nvPr/>
          </p:nvSpPr>
          <p:spPr>
            <a:xfrm>
              <a:off x="1529604" y="16909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70" name="object 4670"/>
            <p:cNvSpPr/>
            <p:nvPr/>
          </p:nvSpPr>
          <p:spPr>
            <a:xfrm>
              <a:off x="1529716" y="157587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71" name="object 4671"/>
            <p:cNvSpPr/>
            <p:nvPr/>
          </p:nvSpPr>
          <p:spPr>
            <a:xfrm>
              <a:off x="1529716" y="157587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72" name="object 4672"/>
            <p:cNvSpPr/>
            <p:nvPr/>
          </p:nvSpPr>
          <p:spPr>
            <a:xfrm>
              <a:off x="1529827" y="157654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73" name="object 4673"/>
            <p:cNvSpPr/>
            <p:nvPr/>
          </p:nvSpPr>
          <p:spPr>
            <a:xfrm>
              <a:off x="1529827" y="157654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74" name="object 4674"/>
            <p:cNvSpPr/>
            <p:nvPr/>
          </p:nvSpPr>
          <p:spPr>
            <a:xfrm>
              <a:off x="1529939" y="172273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75" name="object 4675"/>
            <p:cNvSpPr/>
            <p:nvPr/>
          </p:nvSpPr>
          <p:spPr>
            <a:xfrm>
              <a:off x="1529939" y="1722730"/>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76" name="object 4676"/>
            <p:cNvSpPr/>
            <p:nvPr/>
          </p:nvSpPr>
          <p:spPr>
            <a:xfrm>
              <a:off x="1530051" y="178174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677" name="object 4677"/>
            <p:cNvSpPr/>
            <p:nvPr/>
          </p:nvSpPr>
          <p:spPr>
            <a:xfrm>
              <a:off x="1530051" y="1781740"/>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678" name="object 4678"/>
            <p:cNvSpPr/>
            <p:nvPr/>
          </p:nvSpPr>
          <p:spPr>
            <a:xfrm>
              <a:off x="1530163" y="17099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679" name="object 4679"/>
            <p:cNvSpPr/>
            <p:nvPr/>
          </p:nvSpPr>
          <p:spPr>
            <a:xfrm>
              <a:off x="1530163" y="170999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80" name="object 4680"/>
            <p:cNvSpPr/>
            <p:nvPr/>
          </p:nvSpPr>
          <p:spPr>
            <a:xfrm>
              <a:off x="1530386" y="179336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81" name="object 4681"/>
            <p:cNvSpPr/>
            <p:nvPr/>
          </p:nvSpPr>
          <p:spPr>
            <a:xfrm>
              <a:off x="1530386" y="179336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682" name="object 4682"/>
            <p:cNvSpPr/>
            <p:nvPr/>
          </p:nvSpPr>
          <p:spPr>
            <a:xfrm>
              <a:off x="1530498" y="18599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83" name="object 4683"/>
            <p:cNvSpPr/>
            <p:nvPr/>
          </p:nvSpPr>
          <p:spPr>
            <a:xfrm>
              <a:off x="1530498" y="18599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684" name="object 4684"/>
            <p:cNvSpPr/>
            <p:nvPr/>
          </p:nvSpPr>
          <p:spPr>
            <a:xfrm>
              <a:off x="1530610" y="186388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85" name="object 4685"/>
            <p:cNvSpPr/>
            <p:nvPr/>
          </p:nvSpPr>
          <p:spPr>
            <a:xfrm>
              <a:off x="1530610" y="18638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686" name="object 4686"/>
            <p:cNvSpPr/>
            <p:nvPr/>
          </p:nvSpPr>
          <p:spPr>
            <a:xfrm>
              <a:off x="1530722" y="178196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87" name="object 4687"/>
            <p:cNvSpPr/>
            <p:nvPr/>
          </p:nvSpPr>
          <p:spPr>
            <a:xfrm>
              <a:off x="1530722" y="17819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688" name="object 4688"/>
            <p:cNvSpPr/>
            <p:nvPr/>
          </p:nvSpPr>
          <p:spPr>
            <a:xfrm>
              <a:off x="1530833" y="173256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89" name="object 4689"/>
            <p:cNvSpPr/>
            <p:nvPr/>
          </p:nvSpPr>
          <p:spPr>
            <a:xfrm>
              <a:off x="1530833" y="17325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90" name="object 4690"/>
            <p:cNvSpPr/>
            <p:nvPr/>
          </p:nvSpPr>
          <p:spPr>
            <a:xfrm>
              <a:off x="1530945" y="166148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91" name="object 4691"/>
            <p:cNvSpPr/>
            <p:nvPr/>
          </p:nvSpPr>
          <p:spPr>
            <a:xfrm>
              <a:off x="1530945" y="166148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92" name="object 4692"/>
            <p:cNvSpPr/>
            <p:nvPr/>
          </p:nvSpPr>
          <p:spPr>
            <a:xfrm>
              <a:off x="1531057" y="165332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93" name="object 4693"/>
            <p:cNvSpPr/>
            <p:nvPr/>
          </p:nvSpPr>
          <p:spPr>
            <a:xfrm>
              <a:off x="1531057" y="16533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694" name="object 4694"/>
            <p:cNvSpPr/>
            <p:nvPr/>
          </p:nvSpPr>
          <p:spPr>
            <a:xfrm>
              <a:off x="1531169" y="156827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695" name="object 4695"/>
            <p:cNvSpPr/>
            <p:nvPr/>
          </p:nvSpPr>
          <p:spPr>
            <a:xfrm>
              <a:off x="1531169" y="156827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96" name="object 4696"/>
            <p:cNvSpPr/>
            <p:nvPr/>
          </p:nvSpPr>
          <p:spPr>
            <a:xfrm>
              <a:off x="1531280" y="139974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697" name="object 4697"/>
            <p:cNvSpPr/>
            <p:nvPr/>
          </p:nvSpPr>
          <p:spPr>
            <a:xfrm>
              <a:off x="1531280" y="13997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698" name="object 4698"/>
            <p:cNvSpPr/>
            <p:nvPr/>
          </p:nvSpPr>
          <p:spPr>
            <a:xfrm>
              <a:off x="1531392" y="142030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699" name="object 4699"/>
            <p:cNvSpPr/>
            <p:nvPr/>
          </p:nvSpPr>
          <p:spPr>
            <a:xfrm>
              <a:off x="1531392" y="14203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00" name="object 4700"/>
            <p:cNvSpPr/>
            <p:nvPr/>
          </p:nvSpPr>
          <p:spPr>
            <a:xfrm>
              <a:off x="1531504" y="151653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701" name="object 4701"/>
            <p:cNvSpPr/>
            <p:nvPr/>
          </p:nvSpPr>
          <p:spPr>
            <a:xfrm>
              <a:off x="1531504" y="151653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02" name="object 4702"/>
            <p:cNvSpPr/>
            <p:nvPr/>
          </p:nvSpPr>
          <p:spPr>
            <a:xfrm>
              <a:off x="1531616" y="168350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703" name="object 4703"/>
            <p:cNvSpPr/>
            <p:nvPr/>
          </p:nvSpPr>
          <p:spPr>
            <a:xfrm>
              <a:off x="1531616" y="168350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04" name="object 4704"/>
            <p:cNvSpPr/>
            <p:nvPr/>
          </p:nvSpPr>
          <p:spPr>
            <a:xfrm>
              <a:off x="1531727" y="17973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705" name="object 4705"/>
            <p:cNvSpPr/>
            <p:nvPr/>
          </p:nvSpPr>
          <p:spPr>
            <a:xfrm>
              <a:off x="1531727" y="17973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06" name="object 4706"/>
            <p:cNvSpPr/>
            <p:nvPr/>
          </p:nvSpPr>
          <p:spPr>
            <a:xfrm>
              <a:off x="1531839" y="172574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07" name="object 4707"/>
            <p:cNvSpPr/>
            <p:nvPr/>
          </p:nvSpPr>
          <p:spPr>
            <a:xfrm>
              <a:off x="1531839" y="172574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08" name="object 4708"/>
            <p:cNvSpPr/>
            <p:nvPr/>
          </p:nvSpPr>
          <p:spPr>
            <a:xfrm>
              <a:off x="1531951" y="16590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709" name="object 4709"/>
            <p:cNvSpPr/>
            <p:nvPr/>
          </p:nvSpPr>
          <p:spPr>
            <a:xfrm>
              <a:off x="1531951" y="165902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10" name="object 4710"/>
            <p:cNvSpPr/>
            <p:nvPr/>
          </p:nvSpPr>
          <p:spPr>
            <a:xfrm>
              <a:off x="1532063" y="14921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711" name="object 4711"/>
            <p:cNvSpPr/>
            <p:nvPr/>
          </p:nvSpPr>
          <p:spPr>
            <a:xfrm>
              <a:off x="1532063" y="149216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12" name="object 4712"/>
            <p:cNvSpPr/>
            <p:nvPr/>
          </p:nvSpPr>
          <p:spPr>
            <a:xfrm>
              <a:off x="1532174" y="15432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713" name="object 4713"/>
            <p:cNvSpPr/>
            <p:nvPr/>
          </p:nvSpPr>
          <p:spPr>
            <a:xfrm>
              <a:off x="1532174" y="154324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14" name="object 4714"/>
            <p:cNvSpPr/>
            <p:nvPr/>
          </p:nvSpPr>
          <p:spPr>
            <a:xfrm>
              <a:off x="1532398" y="174027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15" name="object 4715"/>
            <p:cNvSpPr/>
            <p:nvPr/>
          </p:nvSpPr>
          <p:spPr>
            <a:xfrm>
              <a:off x="1532398" y="17402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16" name="object 4716"/>
            <p:cNvSpPr/>
            <p:nvPr/>
          </p:nvSpPr>
          <p:spPr>
            <a:xfrm>
              <a:off x="1532510" y="182286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17" name="object 4717"/>
            <p:cNvSpPr/>
            <p:nvPr/>
          </p:nvSpPr>
          <p:spPr>
            <a:xfrm>
              <a:off x="1532510" y="18228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18" name="object 4718"/>
            <p:cNvSpPr/>
            <p:nvPr/>
          </p:nvSpPr>
          <p:spPr>
            <a:xfrm>
              <a:off x="1532621" y="176799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19" name="object 4719"/>
            <p:cNvSpPr/>
            <p:nvPr/>
          </p:nvSpPr>
          <p:spPr>
            <a:xfrm>
              <a:off x="1532621" y="176799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20" name="object 4720"/>
            <p:cNvSpPr/>
            <p:nvPr/>
          </p:nvSpPr>
          <p:spPr>
            <a:xfrm>
              <a:off x="1532733" y="169859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21" name="object 4721"/>
            <p:cNvSpPr/>
            <p:nvPr/>
          </p:nvSpPr>
          <p:spPr>
            <a:xfrm>
              <a:off x="1532733" y="16985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22" name="object 4722"/>
            <p:cNvSpPr/>
            <p:nvPr/>
          </p:nvSpPr>
          <p:spPr>
            <a:xfrm>
              <a:off x="1532845" y="168126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23" name="object 4723"/>
            <p:cNvSpPr/>
            <p:nvPr/>
          </p:nvSpPr>
          <p:spPr>
            <a:xfrm>
              <a:off x="1532845" y="168126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24" name="object 4724"/>
            <p:cNvSpPr/>
            <p:nvPr/>
          </p:nvSpPr>
          <p:spPr>
            <a:xfrm>
              <a:off x="1532957" y="166271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25" name="object 4725"/>
            <p:cNvSpPr/>
            <p:nvPr/>
          </p:nvSpPr>
          <p:spPr>
            <a:xfrm>
              <a:off x="1532957" y="166271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26" name="object 4726"/>
            <p:cNvSpPr/>
            <p:nvPr/>
          </p:nvSpPr>
          <p:spPr>
            <a:xfrm>
              <a:off x="1533069" y="170496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27" name="object 4727"/>
            <p:cNvSpPr/>
            <p:nvPr/>
          </p:nvSpPr>
          <p:spPr>
            <a:xfrm>
              <a:off x="1533069" y="170496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28" name="object 4728"/>
            <p:cNvSpPr/>
            <p:nvPr/>
          </p:nvSpPr>
          <p:spPr>
            <a:xfrm>
              <a:off x="1533180" y="174351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29" name="object 4729"/>
            <p:cNvSpPr/>
            <p:nvPr/>
          </p:nvSpPr>
          <p:spPr>
            <a:xfrm>
              <a:off x="1533180" y="174351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30" name="object 4730"/>
            <p:cNvSpPr/>
            <p:nvPr/>
          </p:nvSpPr>
          <p:spPr>
            <a:xfrm>
              <a:off x="1533292" y="175782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31" name="object 4731"/>
            <p:cNvSpPr/>
            <p:nvPr/>
          </p:nvSpPr>
          <p:spPr>
            <a:xfrm>
              <a:off x="1533292" y="17578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32" name="object 4732"/>
            <p:cNvSpPr/>
            <p:nvPr/>
          </p:nvSpPr>
          <p:spPr>
            <a:xfrm>
              <a:off x="1533404" y="173737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733" name="object 4733"/>
            <p:cNvSpPr/>
            <p:nvPr/>
          </p:nvSpPr>
          <p:spPr>
            <a:xfrm>
              <a:off x="1533404" y="17373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34" name="object 4734"/>
            <p:cNvSpPr/>
            <p:nvPr/>
          </p:nvSpPr>
          <p:spPr>
            <a:xfrm>
              <a:off x="1533516" y="16658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35" name="object 4735"/>
            <p:cNvSpPr/>
            <p:nvPr/>
          </p:nvSpPr>
          <p:spPr>
            <a:xfrm>
              <a:off x="1533516" y="16658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36" name="object 4736"/>
            <p:cNvSpPr/>
            <p:nvPr/>
          </p:nvSpPr>
          <p:spPr>
            <a:xfrm>
              <a:off x="1533627" y="167579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737" name="object 4737"/>
            <p:cNvSpPr/>
            <p:nvPr/>
          </p:nvSpPr>
          <p:spPr>
            <a:xfrm>
              <a:off x="1533627" y="167579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38" name="object 4738"/>
            <p:cNvSpPr/>
            <p:nvPr/>
          </p:nvSpPr>
          <p:spPr>
            <a:xfrm>
              <a:off x="1533739" y="167623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739" name="object 4739"/>
            <p:cNvSpPr/>
            <p:nvPr/>
          </p:nvSpPr>
          <p:spPr>
            <a:xfrm>
              <a:off x="1533739" y="1676238"/>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40" name="object 4740"/>
            <p:cNvSpPr/>
            <p:nvPr/>
          </p:nvSpPr>
          <p:spPr>
            <a:xfrm>
              <a:off x="1533851" y="16210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741" name="object 4741"/>
            <p:cNvSpPr/>
            <p:nvPr/>
          </p:nvSpPr>
          <p:spPr>
            <a:xfrm>
              <a:off x="1533851" y="16210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42" name="object 4742"/>
            <p:cNvSpPr/>
            <p:nvPr/>
          </p:nvSpPr>
          <p:spPr>
            <a:xfrm>
              <a:off x="1534074" y="15733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43" name="object 4743"/>
            <p:cNvSpPr/>
            <p:nvPr/>
          </p:nvSpPr>
          <p:spPr>
            <a:xfrm>
              <a:off x="1534074" y="15733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44" name="object 4744"/>
            <p:cNvSpPr/>
            <p:nvPr/>
          </p:nvSpPr>
          <p:spPr>
            <a:xfrm>
              <a:off x="1534186" y="159565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45" name="object 4745"/>
            <p:cNvSpPr/>
            <p:nvPr/>
          </p:nvSpPr>
          <p:spPr>
            <a:xfrm>
              <a:off x="1534186" y="159565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46" name="object 4746"/>
            <p:cNvSpPr/>
            <p:nvPr/>
          </p:nvSpPr>
          <p:spPr>
            <a:xfrm>
              <a:off x="1534298" y="16803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47" name="object 4747"/>
            <p:cNvSpPr/>
            <p:nvPr/>
          </p:nvSpPr>
          <p:spPr>
            <a:xfrm>
              <a:off x="1534298" y="16803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48" name="object 4748"/>
            <p:cNvSpPr/>
            <p:nvPr/>
          </p:nvSpPr>
          <p:spPr>
            <a:xfrm>
              <a:off x="1534410" y="17183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49" name="object 4749"/>
            <p:cNvSpPr/>
            <p:nvPr/>
          </p:nvSpPr>
          <p:spPr>
            <a:xfrm>
              <a:off x="1534410" y="17183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50" name="object 4750"/>
            <p:cNvSpPr/>
            <p:nvPr/>
          </p:nvSpPr>
          <p:spPr>
            <a:xfrm>
              <a:off x="1534521" y="172172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51" name="object 4751"/>
            <p:cNvSpPr/>
            <p:nvPr/>
          </p:nvSpPr>
          <p:spPr>
            <a:xfrm>
              <a:off x="1534521" y="172172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52" name="object 4752"/>
            <p:cNvSpPr/>
            <p:nvPr/>
          </p:nvSpPr>
          <p:spPr>
            <a:xfrm>
              <a:off x="1534633" y="17615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53" name="object 4753"/>
            <p:cNvSpPr/>
            <p:nvPr/>
          </p:nvSpPr>
          <p:spPr>
            <a:xfrm>
              <a:off x="1534633" y="17615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54" name="object 4754"/>
            <p:cNvSpPr/>
            <p:nvPr/>
          </p:nvSpPr>
          <p:spPr>
            <a:xfrm>
              <a:off x="1534745" y="178766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55" name="object 4755"/>
            <p:cNvSpPr/>
            <p:nvPr/>
          </p:nvSpPr>
          <p:spPr>
            <a:xfrm>
              <a:off x="1534745" y="178766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56" name="object 4756"/>
            <p:cNvSpPr/>
            <p:nvPr/>
          </p:nvSpPr>
          <p:spPr>
            <a:xfrm>
              <a:off x="1534857" y="181225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57" name="object 4757"/>
            <p:cNvSpPr/>
            <p:nvPr/>
          </p:nvSpPr>
          <p:spPr>
            <a:xfrm>
              <a:off x="1534857" y="181225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58" name="object 4758"/>
            <p:cNvSpPr/>
            <p:nvPr/>
          </p:nvSpPr>
          <p:spPr>
            <a:xfrm>
              <a:off x="1534968" y="174005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59" name="object 4759"/>
            <p:cNvSpPr/>
            <p:nvPr/>
          </p:nvSpPr>
          <p:spPr>
            <a:xfrm>
              <a:off x="1534968" y="174005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760" name="object 4760"/>
            <p:cNvSpPr/>
            <p:nvPr/>
          </p:nvSpPr>
          <p:spPr>
            <a:xfrm>
              <a:off x="1535080" y="167590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761" name="object 4761"/>
            <p:cNvSpPr/>
            <p:nvPr/>
          </p:nvSpPr>
          <p:spPr>
            <a:xfrm>
              <a:off x="1535080" y="16759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762" name="object 4762"/>
            <p:cNvSpPr/>
            <p:nvPr/>
          </p:nvSpPr>
          <p:spPr>
            <a:xfrm>
              <a:off x="1535192" y="16043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763" name="object 4763"/>
            <p:cNvSpPr/>
            <p:nvPr/>
          </p:nvSpPr>
          <p:spPr>
            <a:xfrm>
              <a:off x="1535192" y="160437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64" name="object 4764"/>
            <p:cNvSpPr/>
            <p:nvPr/>
          </p:nvSpPr>
          <p:spPr>
            <a:xfrm>
              <a:off x="1535304" y="16100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765" name="object 4765"/>
            <p:cNvSpPr/>
            <p:nvPr/>
          </p:nvSpPr>
          <p:spPr>
            <a:xfrm>
              <a:off x="1535304" y="161007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66" name="object 4766"/>
            <p:cNvSpPr/>
            <p:nvPr/>
          </p:nvSpPr>
          <p:spPr>
            <a:xfrm>
              <a:off x="1535415" y="158906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767" name="object 4767"/>
            <p:cNvSpPr/>
            <p:nvPr/>
          </p:nvSpPr>
          <p:spPr>
            <a:xfrm>
              <a:off x="1535415" y="158906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68" name="object 4768"/>
            <p:cNvSpPr/>
            <p:nvPr/>
          </p:nvSpPr>
          <p:spPr>
            <a:xfrm>
              <a:off x="1535639" y="155263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69" name="object 4769"/>
            <p:cNvSpPr/>
            <p:nvPr/>
          </p:nvSpPr>
          <p:spPr>
            <a:xfrm>
              <a:off x="1535639" y="15526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70" name="object 4770"/>
            <p:cNvSpPr/>
            <p:nvPr/>
          </p:nvSpPr>
          <p:spPr>
            <a:xfrm>
              <a:off x="1535751" y="156727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71" name="object 4771"/>
            <p:cNvSpPr/>
            <p:nvPr/>
          </p:nvSpPr>
          <p:spPr>
            <a:xfrm>
              <a:off x="1535751" y="156727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772" name="object 4772"/>
            <p:cNvSpPr/>
            <p:nvPr/>
          </p:nvSpPr>
          <p:spPr>
            <a:xfrm>
              <a:off x="1535863" y="159297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73" name="object 4773"/>
            <p:cNvSpPr/>
            <p:nvPr/>
          </p:nvSpPr>
          <p:spPr>
            <a:xfrm>
              <a:off x="1535863" y="15929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74" name="object 4774"/>
            <p:cNvSpPr/>
            <p:nvPr/>
          </p:nvSpPr>
          <p:spPr>
            <a:xfrm>
              <a:off x="1535974" y="177760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75" name="object 4775"/>
            <p:cNvSpPr/>
            <p:nvPr/>
          </p:nvSpPr>
          <p:spPr>
            <a:xfrm>
              <a:off x="1535974" y="17776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76" name="object 4776"/>
            <p:cNvSpPr/>
            <p:nvPr/>
          </p:nvSpPr>
          <p:spPr>
            <a:xfrm>
              <a:off x="1536086" y="176017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77" name="object 4777"/>
            <p:cNvSpPr/>
            <p:nvPr/>
          </p:nvSpPr>
          <p:spPr>
            <a:xfrm>
              <a:off x="1536086" y="17601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78" name="object 4778"/>
            <p:cNvSpPr/>
            <p:nvPr/>
          </p:nvSpPr>
          <p:spPr>
            <a:xfrm>
              <a:off x="1536198" y="170026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79" name="object 4779"/>
            <p:cNvSpPr/>
            <p:nvPr/>
          </p:nvSpPr>
          <p:spPr>
            <a:xfrm>
              <a:off x="1536198" y="170026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80" name="object 4780"/>
            <p:cNvSpPr/>
            <p:nvPr/>
          </p:nvSpPr>
          <p:spPr>
            <a:xfrm>
              <a:off x="1536310" y="16799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781" name="object 4781"/>
            <p:cNvSpPr/>
            <p:nvPr/>
          </p:nvSpPr>
          <p:spPr>
            <a:xfrm>
              <a:off x="1536310" y="16799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82" name="object 4782"/>
            <p:cNvSpPr/>
            <p:nvPr/>
          </p:nvSpPr>
          <p:spPr>
            <a:xfrm>
              <a:off x="1536421" y="17115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783" name="object 4783"/>
            <p:cNvSpPr/>
            <p:nvPr/>
          </p:nvSpPr>
          <p:spPr>
            <a:xfrm>
              <a:off x="1536421" y="17115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84" name="object 4784"/>
            <p:cNvSpPr/>
            <p:nvPr/>
          </p:nvSpPr>
          <p:spPr>
            <a:xfrm>
              <a:off x="1536533" y="16532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785" name="object 4785"/>
            <p:cNvSpPr/>
            <p:nvPr/>
          </p:nvSpPr>
          <p:spPr>
            <a:xfrm>
              <a:off x="1536533" y="165321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86" name="object 4786"/>
            <p:cNvSpPr/>
            <p:nvPr/>
          </p:nvSpPr>
          <p:spPr>
            <a:xfrm>
              <a:off x="1536645" y="160661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787" name="object 4787"/>
            <p:cNvSpPr/>
            <p:nvPr/>
          </p:nvSpPr>
          <p:spPr>
            <a:xfrm>
              <a:off x="1536645" y="1606612"/>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88" name="object 4788"/>
            <p:cNvSpPr/>
            <p:nvPr/>
          </p:nvSpPr>
          <p:spPr>
            <a:xfrm>
              <a:off x="1536757" y="14966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789" name="object 4789"/>
            <p:cNvSpPr/>
            <p:nvPr/>
          </p:nvSpPr>
          <p:spPr>
            <a:xfrm>
              <a:off x="1536757" y="149664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790" name="object 4790"/>
            <p:cNvSpPr/>
            <p:nvPr/>
          </p:nvSpPr>
          <p:spPr>
            <a:xfrm>
              <a:off x="1536980" y="155296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791" name="object 4791"/>
            <p:cNvSpPr/>
            <p:nvPr/>
          </p:nvSpPr>
          <p:spPr>
            <a:xfrm>
              <a:off x="1536980" y="15529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92" name="object 4792"/>
            <p:cNvSpPr/>
            <p:nvPr/>
          </p:nvSpPr>
          <p:spPr>
            <a:xfrm>
              <a:off x="1537092" y="16396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93" name="object 4793"/>
            <p:cNvSpPr/>
            <p:nvPr/>
          </p:nvSpPr>
          <p:spPr>
            <a:xfrm>
              <a:off x="1537092" y="16396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794" name="object 4794"/>
            <p:cNvSpPr/>
            <p:nvPr/>
          </p:nvSpPr>
          <p:spPr>
            <a:xfrm>
              <a:off x="1537204" y="173211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795" name="object 4795"/>
            <p:cNvSpPr/>
            <p:nvPr/>
          </p:nvSpPr>
          <p:spPr>
            <a:xfrm>
              <a:off x="1537204" y="173211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796" name="object 4796"/>
            <p:cNvSpPr/>
            <p:nvPr/>
          </p:nvSpPr>
          <p:spPr>
            <a:xfrm>
              <a:off x="1537315" y="172239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97" name="object 4797"/>
            <p:cNvSpPr/>
            <p:nvPr/>
          </p:nvSpPr>
          <p:spPr>
            <a:xfrm>
              <a:off x="1537315" y="17223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798" name="object 4798"/>
            <p:cNvSpPr/>
            <p:nvPr/>
          </p:nvSpPr>
          <p:spPr>
            <a:xfrm>
              <a:off x="1537427" y="166394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799" name="object 4799"/>
            <p:cNvSpPr/>
            <p:nvPr/>
          </p:nvSpPr>
          <p:spPr>
            <a:xfrm>
              <a:off x="1537427" y="16639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800" name="object 4800"/>
            <p:cNvSpPr/>
            <p:nvPr/>
          </p:nvSpPr>
          <p:spPr>
            <a:xfrm>
              <a:off x="1537539" y="156816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801" name="object 4801"/>
            <p:cNvSpPr/>
            <p:nvPr/>
          </p:nvSpPr>
          <p:spPr>
            <a:xfrm>
              <a:off x="1537539" y="156816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02" name="object 4802"/>
            <p:cNvSpPr/>
            <p:nvPr/>
          </p:nvSpPr>
          <p:spPr>
            <a:xfrm>
              <a:off x="1537651" y="16833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803" name="object 4803"/>
            <p:cNvSpPr/>
            <p:nvPr/>
          </p:nvSpPr>
          <p:spPr>
            <a:xfrm>
              <a:off x="1537651" y="16833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04" name="object 4804"/>
            <p:cNvSpPr/>
            <p:nvPr/>
          </p:nvSpPr>
          <p:spPr>
            <a:xfrm>
              <a:off x="1537762" y="170753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805" name="object 4805"/>
            <p:cNvSpPr/>
            <p:nvPr/>
          </p:nvSpPr>
          <p:spPr>
            <a:xfrm>
              <a:off x="1537762" y="170753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06" name="object 4806"/>
            <p:cNvSpPr/>
            <p:nvPr/>
          </p:nvSpPr>
          <p:spPr>
            <a:xfrm>
              <a:off x="1537874" y="164729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07" name="object 4807"/>
            <p:cNvSpPr/>
            <p:nvPr/>
          </p:nvSpPr>
          <p:spPr>
            <a:xfrm>
              <a:off x="1537874" y="16472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08" name="object 4808"/>
            <p:cNvSpPr/>
            <p:nvPr/>
          </p:nvSpPr>
          <p:spPr>
            <a:xfrm>
              <a:off x="1537986" y="155028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809" name="object 4809"/>
            <p:cNvSpPr/>
            <p:nvPr/>
          </p:nvSpPr>
          <p:spPr>
            <a:xfrm>
              <a:off x="1537986" y="155028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10" name="object 4810"/>
            <p:cNvSpPr/>
            <p:nvPr/>
          </p:nvSpPr>
          <p:spPr>
            <a:xfrm>
              <a:off x="1538209" y="146624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11" name="object 4811"/>
            <p:cNvSpPr/>
            <p:nvPr/>
          </p:nvSpPr>
          <p:spPr>
            <a:xfrm>
              <a:off x="1538209" y="14662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812" name="object 4812"/>
            <p:cNvSpPr/>
            <p:nvPr/>
          </p:nvSpPr>
          <p:spPr>
            <a:xfrm>
              <a:off x="1538321" y="141427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13" name="object 4813"/>
            <p:cNvSpPr/>
            <p:nvPr/>
          </p:nvSpPr>
          <p:spPr>
            <a:xfrm>
              <a:off x="1538321" y="141427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814" name="object 4814"/>
            <p:cNvSpPr/>
            <p:nvPr/>
          </p:nvSpPr>
          <p:spPr>
            <a:xfrm>
              <a:off x="1538433" y="145338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815" name="object 4815"/>
            <p:cNvSpPr/>
            <p:nvPr/>
          </p:nvSpPr>
          <p:spPr>
            <a:xfrm>
              <a:off x="1538433" y="14533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16" name="object 4816"/>
            <p:cNvSpPr/>
            <p:nvPr/>
          </p:nvSpPr>
          <p:spPr>
            <a:xfrm>
              <a:off x="1538545" y="143785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17" name="object 4817"/>
            <p:cNvSpPr/>
            <p:nvPr/>
          </p:nvSpPr>
          <p:spPr>
            <a:xfrm>
              <a:off x="1538545" y="14378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18" name="object 4818"/>
            <p:cNvSpPr/>
            <p:nvPr/>
          </p:nvSpPr>
          <p:spPr>
            <a:xfrm>
              <a:off x="1538657" y="154000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19" name="object 4819"/>
            <p:cNvSpPr/>
            <p:nvPr/>
          </p:nvSpPr>
          <p:spPr>
            <a:xfrm>
              <a:off x="1538657" y="154000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20" name="object 4820"/>
            <p:cNvSpPr/>
            <p:nvPr/>
          </p:nvSpPr>
          <p:spPr>
            <a:xfrm>
              <a:off x="1538768" y="163131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21" name="object 4821"/>
            <p:cNvSpPr/>
            <p:nvPr/>
          </p:nvSpPr>
          <p:spPr>
            <a:xfrm>
              <a:off x="1538768" y="16313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22" name="object 4822"/>
            <p:cNvSpPr/>
            <p:nvPr/>
          </p:nvSpPr>
          <p:spPr>
            <a:xfrm>
              <a:off x="1538880" y="161834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23" name="object 4823"/>
            <p:cNvSpPr/>
            <p:nvPr/>
          </p:nvSpPr>
          <p:spPr>
            <a:xfrm>
              <a:off x="1538880" y="161834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24" name="object 4824"/>
            <p:cNvSpPr/>
            <p:nvPr/>
          </p:nvSpPr>
          <p:spPr>
            <a:xfrm>
              <a:off x="1538992" y="15897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825" name="object 4825"/>
            <p:cNvSpPr/>
            <p:nvPr/>
          </p:nvSpPr>
          <p:spPr>
            <a:xfrm>
              <a:off x="1538992" y="15897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26" name="object 4826"/>
            <p:cNvSpPr/>
            <p:nvPr/>
          </p:nvSpPr>
          <p:spPr>
            <a:xfrm>
              <a:off x="1539104" y="161667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827" name="object 4827"/>
            <p:cNvSpPr/>
            <p:nvPr/>
          </p:nvSpPr>
          <p:spPr>
            <a:xfrm>
              <a:off x="1539104" y="161667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28" name="object 4828"/>
            <p:cNvSpPr/>
            <p:nvPr/>
          </p:nvSpPr>
          <p:spPr>
            <a:xfrm>
              <a:off x="1539215" y="15832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29" name="object 4829"/>
            <p:cNvSpPr/>
            <p:nvPr/>
          </p:nvSpPr>
          <p:spPr>
            <a:xfrm>
              <a:off x="1539215" y="15832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830" name="object 4830"/>
            <p:cNvSpPr/>
            <p:nvPr/>
          </p:nvSpPr>
          <p:spPr>
            <a:xfrm>
              <a:off x="1539439" y="155710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31" name="object 4831"/>
            <p:cNvSpPr/>
            <p:nvPr/>
          </p:nvSpPr>
          <p:spPr>
            <a:xfrm>
              <a:off x="1539439" y="15571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832" name="object 4832"/>
            <p:cNvSpPr/>
            <p:nvPr/>
          </p:nvSpPr>
          <p:spPr>
            <a:xfrm>
              <a:off x="1539551" y="158895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833" name="object 4833"/>
            <p:cNvSpPr/>
            <p:nvPr/>
          </p:nvSpPr>
          <p:spPr>
            <a:xfrm>
              <a:off x="1539551" y="158895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34" name="object 4834"/>
            <p:cNvSpPr/>
            <p:nvPr/>
          </p:nvSpPr>
          <p:spPr>
            <a:xfrm>
              <a:off x="1539662" y="150278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35" name="object 4835"/>
            <p:cNvSpPr/>
            <p:nvPr/>
          </p:nvSpPr>
          <p:spPr>
            <a:xfrm>
              <a:off x="1539662" y="15027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36" name="object 4836"/>
            <p:cNvSpPr/>
            <p:nvPr/>
          </p:nvSpPr>
          <p:spPr>
            <a:xfrm>
              <a:off x="1539774" y="152547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837" name="object 4837"/>
            <p:cNvSpPr/>
            <p:nvPr/>
          </p:nvSpPr>
          <p:spPr>
            <a:xfrm>
              <a:off x="1539774" y="15254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38" name="object 4838"/>
            <p:cNvSpPr/>
            <p:nvPr/>
          </p:nvSpPr>
          <p:spPr>
            <a:xfrm>
              <a:off x="1539886" y="151463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39" name="object 4839"/>
            <p:cNvSpPr/>
            <p:nvPr/>
          </p:nvSpPr>
          <p:spPr>
            <a:xfrm>
              <a:off x="1539886" y="15146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840" name="object 4840"/>
            <p:cNvSpPr/>
            <p:nvPr/>
          </p:nvSpPr>
          <p:spPr>
            <a:xfrm>
              <a:off x="1539998" y="15639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41" name="object 4841"/>
            <p:cNvSpPr/>
            <p:nvPr/>
          </p:nvSpPr>
          <p:spPr>
            <a:xfrm>
              <a:off x="1539998" y="15639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42" name="object 4842"/>
            <p:cNvSpPr/>
            <p:nvPr/>
          </p:nvSpPr>
          <p:spPr>
            <a:xfrm>
              <a:off x="1540109" y="156481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43" name="object 4843"/>
            <p:cNvSpPr/>
            <p:nvPr/>
          </p:nvSpPr>
          <p:spPr>
            <a:xfrm>
              <a:off x="1540109" y="15648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44" name="object 4844"/>
            <p:cNvSpPr/>
            <p:nvPr/>
          </p:nvSpPr>
          <p:spPr>
            <a:xfrm>
              <a:off x="1540221" y="15740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845" name="object 4845"/>
            <p:cNvSpPr/>
            <p:nvPr/>
          </p:nvSpPr>
          <p:spPr>
            <a:xfrm>
              <a:off x="1540221" y="157409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46" name="object 4846"/>
            <p:cNvSpPr/>
            <p:nvPr/>
          </p:nvSpPr>
          <p:spPr>
            <a:xfrm>
              <a:off x="1540333" y="16443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847" name="object 4847"/>
            <p:cNvSpPr/>
            <p:nvPr/>
          </p:nvSpPr>
          <p:spPr>
            <a:xfrm>
              <a:off x="1540333" y="164438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48" name="object 4848"/>
            <p:cNvSpPr/>
            <p:nvPr/>
          </p:nvSpPr>
          <p:spPr>
            <a:xfrm>
              <a:off x="1540556" y="167333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849" name="object 4849"/>
            <p:cNvSpPr/>
            <p:nvPr/>
          </p:nvSpPr>
          <p:spPr>
            <a:xfrm>
              <a:off x="1540556" y="167333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50" name="object 4850"/>
            <p:cNvSpPr/>
            <p:nvPr/>
          </p:nvSpPr>
          <p:spPr>
            <a:xfrm>
              <a:off x="1540668" y="172619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51" name="object 4851"/>
            <p:cNvSpPr/>
            <p:nvPr/>
          </p:nvSpPr>
          <p:spPr>
            <a:xfrm>
              <a:off x="1540668" y="17261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852" name="object 4852"/>
            <p:cNvSpPr/>
            <p:nvPr/>
          </p:nvSpPr>
          <p:spPr>
            <a:xfrm>
              <a:off x="1540780" y="174016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853" name="object 4853"/>
            <p:cNvSpPr/>
            <p:nvPr/>
          </p:nvSpPr>
          <p:spPr>
            <a:xfrm>
              <a:off x="1540780" y="174016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54" name="object 4854"/>
            <p:cNvSpPr/>
            <p:nvPr/>
          </p:nvSpPr>
          <p:spPr>
            <a:xfrm>
              <a:off x="1540892" y="160337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55" name="object 4855"/>
            <p:cNvSpPr/>
            <p:nvPr/>
          </p:nvSpPr>
          <p:spPr>
            <a:xfrm>
              <a:off x="1540892" y="160337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56" name="object 4856"/>
            <p:cNvSpPr/>
            <p:nvPr/>
          </p:nvSpPr>
          <p:spPr>
            <a:xfrm>
              <a:off x="1541004" y="153497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57" name="object 4857"/>
            <p:cNvSpPr/>
            <p:nvPr/>
          </p:nvSpPr>
          <p:spPr>
            <a:xfrm>
              <a:off x="1541004" y="153497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58" name="object 4858"/>
            <p:cNvSpPr/>
            <p:nvPr/>
          </p:nvSpPr>
          <p:spPr>
            <a:xfrm>
              <a:off x="1541115" y="143494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59" name="object 4859"/>
            <p:cNvSpPr/>
            <p:nvPr/>
          </p:nvSpPr>
          <p:spPr>
            <a:xfrm>
              <a:off x="1541115" y="143494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60" name="object 4860"/>
            <p:cNvSpPr/>
            <p:nvPr/>
          </p:nvSpPr>
          <p:spPr>
            <a:xfrm>
              <a:off x="1541227" y="15863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61" name="object 4861"/>
            <p:cNvSpPr/>
            <p:nvPr/>
          </p:nvSpPr>
          <p:spPr>
            <a:xfrm>
              <a:off x="1541227" y="158638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62" name="object 4862"/>
            <p:cNvSpPr/>
            <p:nvPr/>
          </p:nvSpPr>
          <p:spPr>
            <a:xfrm>
              <a:off x="1541339" y="163522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63" name="object 4863"/>
            <p:cNvSpPr/>
            <p:nvPr/>
          </p:nvSpPr>
          <p:spPr>
            <a:xfrm>
              <a:off x="1541339" y="16352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864" name="object 4864"/>
            <p:cNvSpPr/>
            <p:nvPr/>
          </p:nvSpPr>
          <p:spPr>
            <a:xfrm>
              <a:off x="1541451" y="167467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865" name="object 4865"/>
            <p:cNvSpPr/>
            <p:nvPr/>
          </p:nvSpPr>
          <p:spPr>
            <a:xfrm>
              <a:off x="1541451" y="167467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66" name="object 4866"/>
            <p:cNvSpPr/>
            <p:nvPr/>
          </p:nvSpPr>
          <p:spPr>
            <a:xfrm>
              <a:off x="1541674" y="166774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67" name="object 4867"/>
            <p:cNvSpPr/>
            <p:nvPr/>
          </p:nvSpPr>
          <p:spPr>
            <a:xfrm>
              <a:off x="1541674" y="16677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868" name="object 4868"/>
            <p:cNvSpPr/>
            <p:nvPr/>
          </p:nvSpPr>
          <p:spPr>
            <a:xfrm>
              <a:off x="1541786" y="158995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869" name="object 4869"/>
            <p:cNvSpPr/>
            <p:nvPr/>
          </p:nvSpPr>
          <p:spPr>
            <a:xfrm>
              <a:off x="1541786" y="15899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70" name="object 4870"/>
            <p:cNvSpPr/>
            <p:nvPr/>
          </p:nvSpPr>
          <p:spPr>
            <a:xfrm>
              <a:off x="1541898" y="156716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71" name="object 4871"/>
            <p:cNvSpPr/>
            <p:nvPr/>
          </p:nvSpPr>
          <p:spPr>
            <a:xfrm>
              <a:off x="1541898" y="15671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72" name="object 4872"/>
            <p:cNvSpPr/>
            <p:nvPr/>
          </p:nvSpPr>
          <p:spPr>
            <a:xfrm>
              <a:off x="1542009" y="157587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73" name="object 4873"/>
            <p:cNvSpPr/>
            <p:nvPr/>
          </p:nvSpPr>
          <p:spPr>
            <a:xfrm>
              <a:off x="1542009" y="157587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74" name="object 4874"/>
            <p:cNvSpPr/>
            <p:nvPr/>
          </p:nvSpPr>
          <p:spPr>
            <a:xfrm>
              <a:off x="1542121" y="158001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75" name="object 4875"/>
            <p:cNvSpPr/>
            <p:nvPr/>
          </p:nvSpPr>
          <p:spPr>
            <a:xfrm>
              <a:off x="1542121" y="15800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76" name="object 4876"/>
            <p:cNvSpPr/>
            <p:nvPr/>
          </p:nvSpPr>
          <p:spPr>
            <a:xfrm>
              <a:off x="1542233" y="147663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77" name="object 4877"/>
            <p:cNvSpPr/>
            <p:nvPr/>
          </p:nvSpPr>
          <p:spPr>
            <a:xfrm>
              <a:off x="1542233" y="147663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878" name="object 4878"/>
            <p:cNvSpPr/>
            <p:nvPr/>
          </p:nvSpPr>
          <p:spPr>
            <a:xfrm>
              <a:off x="1542345" y="15064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879" name="object 4879"/>
            <p:cNvSpPr/>
            <p:nvPr/>
          </p:nvSpPr>
          <p:spPr>
            <a:xfrm>
              <a:off x="1542345" y="150647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880" name="object 4880"/>
            <p:cNvSpPr/>
            <p:nvPr/>
          </p:nvSpPr>
          <p:spPr>
            <a:xfrm>
              <a:off x="1542456" y="160683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81" name="object 4881"/>
            <p:cNvSpPr/>
            <p:nvPr/>
          </p:nvSpPr>
          <p:spPr>
            <a:xfrm>
              <a:off x="1542456" y="160683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82" name="object 4882"/>
            <p:cNvSpPr/>
            <p:nvPr/>
          </p:nvSpPr>
          <p:spPr>
            <a:xfrm>
              <a:off x="1542680" y="166025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883" name="object 4883"/>
            <p:cNvSpPr/>
            <p:nvPr/>
          </p:nvSpPr>
          <p:spPr>
            <a:xfrm>
              <a:off x="1542680" y="166025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84" name="object 4884"/>
            <p:cNvSpPr/>
            <p:nvPr/>
          </p:nvSpPr>
          <p:spPr>
            <a:xfrm>
              <a:off x="1542792" y="172563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885" name="object 4885"/>
            <p:cNvSpPr/>
            <p:nvPr/>
          </p:nvSpPr>
          <p:spPr>
            <a:xfrm>
              <a:off x="1542792" y="172563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86" name="object 4886"/>
            <p:cNvSpPr/>
            <p:nvPr/>
          </p:nvSpPr>
          <p:spPr>
            <a:xfrm>
              <a:off x="1542903" y="168115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87" name="object 4887"/>
            <p:cNvSpPr/>
            <p:nvPr/>
          </p:nvSpPr>
          <p:spPr>
            <a:xfrm>
              <a:off x="1542903" y="168115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888" name="object 4888"/>
            <p:cNvSpPr/>
            <p:nvPr/>
          </p:nvSpPr>
          <p:spPr>
            <a:xfrm>
              <a:off x="1543015" y="166428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89" name="object 4889"/>
            <p:cNvSpPr/>
            <p:nvPr/>
          </p:nvSpPr>
          <p:spPr>
            <a:xfrm>
              <a:off x="1543015" y="16642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90" name="object 4890"/>
            <p:cNvSpPr/>
            <p:nvPr/>
          </p:nvSpPr>
          <p:spPr>
            <a:xfrm>
              <a:off x="1543127" y="16878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891" name="object 4891"/>
            <p:cNvSpPr/>
            <p:nvPr/>
          </p:nvSpPr>
          <p:spPr>
            <a:xfrm>
              <a:off x="1543127" y="16878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92" name="object 4892"/>
            <p:cNvSpPr/>
            <p:nvPr/>
          </p:nvSpPr>
          <p:spPr>
            <a:xfrm>
              <a:off x="1543239" y="17361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93" name="object 4893"/>
            <p:cNvSpPr/>
            <p:nvPr/>
          </p:nvSpPr>
          <p:spPr>
            <a:xfrm>
              <a:off x="1543239" y="173614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94" name="object 4894"/>
            <p:cNvSpPr/>
            <p:nvPr/>
          </p:nvSpPr>
          <p:spPr>
            <a:xfrm>
              <a:off x="1543350" y="175793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895" name="object 4895"/>
            <p:cNvSpPr/>
            <p:nvPr/>
          </p:nvSpPr>
          <p:spPr>
            <a:xfrm>
              <a:off x="1543350" y="175793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896" name="object 4896"/>
            <p:cNvSpPr/>
            <p:nvPr/>
          </p:nvSpPr>
          <p:spPr>
            <a:xfrm>
              <a:off x="1543574" y="162091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897" name="object 4897"/>
            <p:cNvSpPr/>
            <p:nvPr/>
          </p:nvSpPr>
          <p:spPr>
            <a:xfrm>
              <a:off x="1543574" y="16209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898" name="object 4898"/>
            <p:cNvSpPr/>
            <p:nvPr/>
          </p:nvSpPr>
          <p:spPr>
            <a:xfrm>
              <a:off x="1543686" y="161778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899" name="object 4899"/>
            <p:cNvSpPr/>
            <p:nvPr/>
          </p:nvSpPr>
          <p:spPr>
            <a:xfrm>
              <a:off x="1543686" y="161778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900" name="object 4900"/>
            <p:cNvSpPr/>
            <p:nvPr/>
          </p:nvSpPr>
          <p:spPr>
            <a:xfrm>
              <a:off x="1543797" y="174161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01" name="object 4901"/>
            <p:cNvSpPr/>
            <p:nvPr/>
          </p:nvSpPr>
          <p:spPr>
            <a:xfrm>
              <a:off x="1543797" y="174161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02" name="object 4902"/>
            <p:cNvSpPr/>
            <p:nvPr/>
          </p:nvSpPr>
          <p:spPr>
            <a:xfrm>
              <a:off x="1543909" y="176788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03" name="object 4903"/>
            <p:cNvSpPr/>
            <p:nvPr/>
          </p:nvSpPr>
          <p:spPr>
            <a:xfrm>
              <a:off x="1543909" y="17678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04" name="object 4904"/>
            <p:cNvSpPr/>
            <p:nvPr/>
          </p:nvSpPr>
          <p:spPr>
            <a:xfrm>
              <a:off x="1544021" y="17212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05" name="object 4905"/>
            <p:cNvSpPr/>
            <p:nvPr/>
          </p:nvSpPr>
          <p:spPr>
            <a:xfrm>
              <a:off x="1544021" y="1721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06" name="object 4906"/>
            <p:cNvSpPr/>
            <p:nvPr/>
          </p:nvSpPr>
          <p:spPr>
            <a:xfrm>
              <a:off x="1544133" y="174295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07" name="object 4907"/>
            <p:cNvSpPr/>
            <p:nvPr/>
          </p:nvSpPr>
          <p:spPr>
            <a:xfrm>
              <a:off x="1544133" y="174295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08" name="object 4908"/>
            <p:cNvSpPr/>
            <p:nvPr/>
          </p:nvSpPr>
          <p:spPr>
            <a:xfrm>
              <a:off x="1544245" y="18251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909" name="object 4909"/>
            <p:cNvSpPr/>
            <p:nvPr/>
          </p:nvSpPr>
          <p:spPr>
            <a:xfrm>
              <a:off x="1544245" y="182510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10" name="object 4910"/>
            <p:cNvSpPr/>
            <p:nvPr/>
          </p:nvSpPr>
          <p:spPr>
            <a:xfrm>
              <a:off x="1544468" y="177313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11" name="object 4911"/>
            <p:cNvSpPr/>
            <p:nvPr/>
          </p:nvSpPr>
          <p:spPr>
            <a:xfrm>
              <a:off x="1544468" y="177313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912" name="object 4912"/>
            <p:cNvSpPr/>
            <p:nvPr/>
          </p:nvSpPr>
          <p:spPr>
            <a:xfrm>
              <a:off x="1544580" y="16357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13" name="object 4913"/>
            <p:cNvSpPr/>
            <p:nvPr/>
          </p:nvSpPr>
          <p:spPr>
            <a:xfrm>
              <a:off x="1544580" y="16357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914" name="object 4914"/>
            <p:cNvSpPr/>
            <p:nvPr/>
          </p:nvSpPr>
          <p:spPr>
            <a:xfrm>
              <a:off x="1544692" y="166785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15" name="object 4915"/>
            <p:cNvSpPr/>
            <p:nvPr/>
          </p:nvSpPr>
          <p:spPr>
            <a:xfrm>
              <a:off x="1544692" y="166785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16" name="object 4916"/>
            <p:cNvSpPr/>
            <p:nvPr/>
          </p:nvSpPr>
          <p:spPr>
            <a:xfrm>
              <a:off x="1544803" y="169814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17" name="object 4917"/>
            <p:cNvSpPr/>
            <p:nvPr/>
          </p:nvSpPr>
          <p:spPr>
            <a:xfrm>
              <a:off x="1544803" y="16981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18" name="object 4918"/>
            <p:cNvSpPr/>
            <p:nvPr/>
          </p:nvSpPr>
          <p:spPr>
            <a:xfrm>
              <a:off x="1544915" y="17343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19" name="object 4919"/>
            <p:cNvSpPr/>
            <p:nvPr/>
          </p:nvSpPr>
          <p:spPr>
            <a:xfrm>
              <a:off x="1544915" y="17343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20" name="object 4920"/>
            <p:cNvSpPr/>
            <p:nvPr/>
          </p:nvSpPr>
          <p:spPr>
            <a:xfrm>
              <a:off x="1545027" y="17013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921" name="object 4921"/>
            <p:cNvSpPr/>
            <p:nvPr/>
          </p:nvSpPr>
          <p:spPr>
            <a:xfrm>
              <a:off x="1545027" y="17013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22" name="object 4922"/>
            <p:cNvSpPr/>
            <p:nvPr/>
          </p:nvSpPr>
          <p:spPr>
            <a:xfrm>
              <a:off x="1545139" y="16931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923" name="object 4923"/>
            <p:cNvSpPr/>
            <p:nvPr/>
          </p:nvSpPr>
          <p:spPr>
            <a:xfrm>
              <a:off x="1545139" y="169311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24" name="object 4924"/>
            <p:cNvSpPr/>
            <p:nvPr/>
          </p:nvSpPr>
          <p:spPr>
            <a:xfrm>
              <a:off x="1545250" y="17030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925" name="object 4925"/>
            <p:cNvSpPr/>
            <p:nvPr/>
          </p:nvSpPr>
          <p:spPr>
            <a:xfrm>
              <a:off x="1545250" y="17030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26" name="object 4926"/>
            <p:cNvSpPr/>
            <p:nvPr/>
          </p:nvSpPr>
          <p:spPr>
            <a:xfrm>
              <a:off x="1545474" y="173345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27" name="object 4927"/>
            <p:cNvSpPr/>
            <p:nvPr/>
          </p:nvSpPr>
          <p:spPr>
            <a:xfrm>
              <a:off x="1545474" y="17334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928" name="object 4928"/>
            <p:cNvSpPr/>
            <p:nvPr/>
          </p:nvSpPr>
          <p:spPr>
            <a:xfrm>
              <a:off x="1545586" y="17333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29" name="object 4929"/>
            <p:cNvSpPr/>
            <p:nvPr/>
          </p:nvSpPr>
          <p:spPr>
            <a:xfrm>
              <a:off x="1545586" y="17333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30" name="object 4930"/>
            <p:cNvSpPr/>
            <p:nvPr/>
          </p:nvSpPr>
          <p:spPr>
            <a:xfrm>
              <a:off x="1545697" y="172921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31" name="object 4931"/>
            <p:cNvSpPr/>
            <p:nvPr/>
          </p:nvSpPr>
          <p:spPr>
            <a:xfrm>
              <a:off x="1545697" y="17292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32" name="object 4932"/>
            <p:cNvSpPr/>
            <p:nvPr/>
          </p:nvSpPr>
          <p:spPr>
            <a:xfrm>
              <a:off x="1545809" y="17362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33" name="object 4933"/>
            <p:cNvSpPr/>
            <p:nvPr/>
          </p:nvSpPr>
          <p:spPr>
            <a:xfrm>
              <a:off x="1545809" y="17362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34" name="object 4934"/>
            <p:cNvSpPr/>
            <p:nvPr/>
          </p:nvSpPr>
          <p:spPr>
            <a:xfrm>
              <a:off x="1545921" y="173323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35" name="object 4935"/>
            <p:cNvSpPr/>
            <p:nvPr/>
          </p:nvSpPr>
          <p:spPr>
            <a:xfrm>
              <a:off x="1545921" y="173323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36" name="object 4936"/>
            <p:cNvSpPr/>
            <p:nvPr/>
          </p:nvSpPr>
          <p:spPr>
            <a:xfrm>
              <a:off x="1546033" y="16957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937" name="object 4937"/>
            <p:cNvSpPr/>
            <p:nvPr/>
          </p:nvSpPr>
          <p:spPr>
            <a:xfrm>
              <a:off x="1546033" y="16957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38" name="object 4938"/>
            <p:cNvSpPr/>
            <p:nvPr/>
          </p:nvSpPr>
          <p:spPr>
            <a:xfrm>
              <a:off x="1546256" y="169322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39" name="object 4939"/>
            <p:cNvSpPr/>
            <p:nvPr/>
          </p:nvSpPr>
          <p:spPr>
            <a:xfrm>
              <a:off x="1546256" y="16932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940" name="object 4940"/>
            <p:cNvSpPr/>
            <p:nvPr/>
          </p:nvSpPr>
          <p:spPr>
            <a:xfrm>
              <a:off x="1546480" y="164304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41" name="object 4941"/>
            <p:cNvSpPr/>
            <p:nvPr/>
          </p:nvSpPr>
          <p:spPr>
            <a:xfrm>
              <a:off x="1546480" y="16430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942" name="object 4942"/>
            <p:cNvSpPr/>
            <p:nvPr/>
          </p:nvSpPr>
          <p:spPr>
            <a:xfrm>
              <a:off x="1546591" y="168462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43" name="object 4943"/>
            <p:cNvSpPr/>
            <p:nvPr/>
          </p:nvSpPr>
          <p:spPr>
            <a:xfrm>
              <a:off x="1546591" y="16846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44" name="object 4944"/>
            <p:cNvSpPr/>
            <p:nvPr/>
          </p:nvSpPr>
          <p:spPr>
            <a:xfrm>
              <a:off x="1546703" y="17514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45" name="object 4945"/>
            <p:cNvSpPr/>
            <p:nvPr/>
          </p:nvSpPr>
          <p:spPr>
            <a:xfrm>
              <a:off x="1546703" y="17514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46" name="object 4946"/>
            <p:cNvSpPr/>
            <p:nvPr/>
          </p:nvSpPr>
          <p:spPr>
            <a:xfrm>
              <a:off x="1546815" y="173133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947" name="object 4947"/>
            <p:cNvSpPr/>
            <p:nvPr/>
          </p:nvSpPr>
          <p:spPr>
            <a:xfrm>
              <a:off x="1546815" y="17313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48" name="object 4948"/>
            <p:cNvSpPr/>
            <p:nvPr/>
          </p:nvSpPr>
          <p:spPr>
            <a:xfrm>
              <a:off x="1546927" y="174362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949" name="object 4949"/>
            <p:cNvSpPr/>
            <p:nvPr/>
          </p:nvSpPr>
          <p:spPr>
            <a:xfrm>
              <a:off x="1546927" y="174362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50" name="object 4950"/>
            <p:cNvSpPr/>
            <p:nvPr/>
          </p:nvSpPr>
          <p:spPr>
            <a:xfrm>
              <a:off x="1547150" y="180420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51" name="object 4951"/>
            <p:cNvSpPr/>
            <p:nvPr/>
          </p:nvSpPr>
          <p:spPr>
            <a:xfrm>
              <a:off x="1547150" y="180420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952" name="object 4952"/>
            <p:cNvSpPr/>
            <p:nvPr/>
          </p:nvSpPr>
          <p:spPr>
            <a:xfrm>
              <a:off x="1547262" y="186421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53" name="object 4953"/>
            <p:cNvSpPr/>
            <p:nvPr/>
          </p:nvSpPr>
          <p:spPr>
            <a:xfrm>
              <a:off x="1547262" y="18642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954" name="object 4954"/>
            <p:cNvSpPr/>
            <p:nvPr/>
          </p:nvSpPr>
          <p:spPr>
            <a:xfrm>
              <a:off x="1547374" y="18767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55" name="object 4955"/>
            <p:cNvSpPr/>
            <p:nvPr/>
          </p:nvSpPr>
          <p:spPr>
            <a:xfrm>
              <a:off x="1547374" y="18767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56" name="object 4956"/>
            <p:cNvSpPr/>
            <p:nvPr/>
          </p:nvSpPr>
          <p:spPr>
            <a:xfrm>
              <a:off x="1547486" y="18709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57" name="object 4957"/>
            <p:cNvSpPr/>
            <p:nvPr/>
          </p:nvSpPr>
          <p:spPr>
            <a:xfrm>
              <a:off x="1547486" y="187092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58" name="object 4958"/>
            <p:cNvSpPr/>
            <p:nvPr/>
          </p:nvSpPr>
          <p:spPr>
            <a:xfrm>
              <a:off x="1547597" y="18266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4959" name="object 4959"/>
            <p:cNvSpPr/>
            <p:nvPr/>
          </p:nvSpPr>
          <p:spPr>
            <a:xfrm>
              <a:off x="1547597" y="18266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60" name="object 4960"/>
            <p:cNvSpPr/>
            <p:nvPr/>
          </p:nvSpPr>
          <p:spPr>
            <a:xfrm>
              <a:off x="1547709" y="17562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961" name="object 4961"/>
            <p:cNvSpPr/>
            <p:nvPr/>
          </p:nvSpPr>
          <p:spPr>
            <a:xfrm>
              <a:off x="1547709" y="17562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962" name="object 4962"/>
            <p:cNvSpPr/>
            <p:nvPr/>
          </p:nvSpPr>
          <p:spPr>
            <a:xfrm>
              <a:off x="1547933" y="178989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63" name="object 4963"/>
            <p:cNvSpPr/>
            <p:nvPr/>
          </p:nvSpPr>
          <p:spPr>
            <a:xfrm>
              <a:off x="1547933" y="17898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964" name="object 4964"/>
            <p:cNvSpPr/>
            <p:nvPr/>
          </p:nvSpPr>
          <p:spPr>
            <a:xfrm>
              <a:off x="1548044" y="177738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4965" name="object 4965"/>
            <p:cNvSpPr/>
            <p:nvPr/>
          </p:nvSpPr>
          <p:spPr>
            <a:xfrm>
              <a:off x="1548044" y="17773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966" name="object 4966"/>
            <p:cNvSpPr/>
            <p:nvPr/>
          </p:nvSpPr>
          <p:spPr>
            <a:xfrm>
              <a:off x="1548156" y="163734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67" name="object 4967"/>
            <p:cNvSpPr/>
            <p:nvPr/>
          </p:nvSpPr>
          <p:spPr>
            <a:xfrm>
              <a:off x="1548156" y="163734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968" name="object 4968"/>
            <p:cNvSpPr/>
            <p:nvPr/>
          </p:nvSpPr>
          <p:spPr>
            <a:xfrm>
              <a:off x="1548268" y="164170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69" name="object 4969"/>
            <p:cNvSpPr/>
            <p:nvPr/>
          </p:nvSpPr>
          <p:spPr>
            <a:xfrm>
              <a:off x="1548268" y="16417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970" name="object 4970"/>
            <p:cNvSpPr/>
            <p:nvPr/>
          </p:nvSpPr>
          <p:spPr>
            <a:xfrm>
              <a:off x="1548380" y="174530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4971" name="object 4971"/>
            <p:cNvSpPr/>
            <p:nvPr/>
          </p:nvSpPr>
          <p:spPr>
            <a:xfrm>
              <a:off x="1548380" y="174530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4972" name="object 4972"/>
            <p:cNvSpPr/>
            <p:nvPr/>
          </p:nvSpPr>
          <p:spPr>
            <a:xfrm>
              <a:off x="1548491" y="17655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4973" name="object 4973"/>
            <p:cNvSpPr/>
            <p:nvPr/>
          </p:nvSpPr>
          <p:spPr>
            <a:xfrm>
              <a:off x="1548491" y="17655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74" name="object 4974"/>
            <p:cNvSpPr/>
            <p:nvPr/>
          </p:nvSpPr>
          <p:spPr>
            <a:xfrm>
              <a:off x="1548715" y="174485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75" name="object 4975"/>
            <p:cNvSpPr/>
            <p:nvPr/>
          </p:nvSpPr>
          <p:spPr>
            <a:xfrm>
              <a:off x="1548715" y="174485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4976" name="object 4976"/>
            <p:cNvSpPr/>
            <p:nvPr/>
          </p:nvSpPr>
          <p:spPr>
            <a:xfrm>
              <a:off x="1548827" y="169423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77" name="object 4977"/>
            <p:cNvSpPr/>
            <p:nvPr/>
          </p:nvSpPr>
          <p:spPr>
            <a:xfrm>
              <a:off x="1548827" y="16942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4978" name="object 4978"/>
            <p:cNvSpPr/>
            <p:nvPr/>
          </p:nvSpPr>
          <p:spPr>
            <a:xfrm>
              <a:off x="1548938" y="168585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79" name="object 4979"/>
            <p:cNvSpPr/>
            <p:nvPr/>
          </p:nvSpPr>
          <p:spPr>
            <a:xfrm>
              <a:off x="1548938" y="16858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4980" name="object 4980"/>
            <p:cNvSpPr/>
            <p:nvPr/>
          </p:nvSpPr>
          <p:spPr>
            <a:xfrm>
              <a:off x="1549050" y="17493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81" name="object 4981"/>
            <p:cNvSpPr/>
            <p:nvPr/>
          </p:nvSpPr>
          <p:spPr>
            <a:xfrm>
              <a:off x="1549050" y="17493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82" name="object 4982"/>
            <p:cNvSpPr/>
            <p:nvPr/>
          </p:nvSpPr>
          <p:spPr>
            <a:xfrm>
              <a:off x="1549162" y="18537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83" name="object 4983"/>
            <p:cNvSpPr/>
            <p:nvPr/>
          </p:nvSpPr>
          <p:spPr>
            <a:xfrm>
              <a:off x="1549162" y="185371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84" name="object 4984"/>
            <p:cNvSpPr/>
            <p:nvPr/>
          </p:nvSpPr>
          <p:spPr>
            <a:xfrm>
              <a:off x="1549274" y="18224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4985" name="object 4985"/>
            <p:cNvSpPr/>
            <p:nvPr/>
          </p:nvSpPr>
          <p:spPr>
            <a:xfrm>
              <a:off x="1549274" y="182242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86" name="object 4986"/>
            <p:cNvSpPr/>
            <p:nvPr/>
          </p:nvSpPr>
          <p:spPr>
            <a:xfrm>
              <a:off x="1549497" y="175927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87" name="object 4987"/>
            <p:cNvSpPr/>
            <p:nvPr/>
          </p:nvSpPr>
          <p:spPr>
            <a:xfrm>
              <a:off x="1549497" y="17592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4988" name="object 4988"/>
            <p:cNvSpPr/>
            <p:nvPr/>
          </p:nvSpPr>
          <p:spPr>
            <a:xfrm>
              <a:off x="1549609" y="184633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89" name="object 4989"/>
            <p:cNvSpPr/>
            <p:nvPr/>
          </p:nvSpPr>
          <p:spPr>
            <a:xfrm>
              <a:off x="1549609" y="184633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4990" name="object 4990"/>
            <p:cNvSpPr/>
            <p:nvPr/>
          </p:nvSpPr>
          <p:spPr>
            <a:xfrm>
              <a:off x="1549721" y="18527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4991" name="object 4991"/>
            <p:cNvSpPr/>
            <p:nvPr/>
          </p:nvSpPr>
          <p:spPr>
            <a:xfrm>
              <a:off x="1549721" y="18527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92" name="object 4992"/>
            <p:cNvSpPr/>
            <p:nvPr/>
          </p:nvSpPr>
          <p:spPr>
            <a:xfrm>
              <a:off x="1549833" y="177961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93" name="object 4993"/>
            <p:cNvSpPr/>
            <p:nvPr/>
          </p:nvSpPr>
          <p:spPr>
            <a:xfrm>
              <a:off x="1549833" y="177961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94" name="object 4994"/>
            <p:cNvSpPr/>
            <p:nvPr/>
          </p:nvSpPr>
          <p:spPr>
            <a:xfrm>
              <a:off x="1549944" y="17919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4995" name="object 4995"/>
            <p:cNvSpPr/>
            <p:nvPr/>
          </p:nvSpPr>
          <p:spPr>
            <a:xfrm>
              <a:off x="1549944" y="179191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4996" name="object 4996"/>
            <p:cNvSpPr/>
            <p:nvPr/>
          </p:nvSpPr>
          <p:spPr>
            <a:xfrm>
              <a:off x="1550056" y="16799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4997" name="object 4997"/>
            <p:cNvSpPr/>
            <p:nvPr/>
          </p:nvSpPr>
          <p:spPr>
            <a:xfrm>
              <a:off x="1550056" y="167992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4998" name="object 4998"/>
            <p:cNvSpPr/>
            <p:nvPr/>
          </p:nvSpPr>
          <p:spPr>
            <a:xfrm>
              <a:off x="1550280" y="166863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4999" name="object 4999"/>
            <p:cNvSpPr/>
            <p:nvPr/>
          </p:nvSpPr>
          <p:spPr>
            <a:xfrm>
              <a:off x="1550280" y="166863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000" name="object 5000"/>
            <p:cNvSpPr/>
            <p:nvPr/>
          </p:nvSpPr>
          <p:spPr>
            <a:xfrm>
              <a:off x="1550391" y="17323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01" name="object 5001"/>
            <p:cNvSpPr/>
            <p:nvPr/>
          </p:nvSpPr>
          <p:spPr>
            <a:xfrm>
              <a:off x="1550391" y="17323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02" name="object 5002"/>
            <p:cNvSpPr/>
            <p:nvPr/>
          </p:nvSpPr>
          <p:spPr>
            <a:xfrm>
              <a:off x="1550503" y="171446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03" name="object 5003"/>
            <p:cNvSpPr/>
            <p:nvPr/>
          </p:nvSpPr>
          <p:spPr>
            <a:xfrm>
              <a:off x="1550503" y="17144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04" name="object 5004"/>
            <p:cNvSpPr/>
            <p:nvPr/>
          </p:nvSpPr>
          <p:spPr>
            <a:xfrm>
              <a:off x="1550615" y="17016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05" name="object 5005"/>
            <p:cNvSpPr/>
            <p:nvPr/>
          </p:nvSpPr>
          <p:spPr>
            <a:xfrm>
              <a:off x="1550615" y="17016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06" name="object 5006"/>
            <p:cNvSpPr/>
            <p:nvPr/>
          </p:nvSpPr>
          <p:spPr>
            <a:xfrm>
              <a:off x="1550727" y="16750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07" name="object 5007"/>
            <p:cNvSpPr/>
            <p:nvPr/>
          </p:nvSpPr>
          <p:spPr>
            <a:xfrm>
              <a:off x="1550727" y="16750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08" name="object 5008"/>
            <p:cNvSpPr/>
            <p:nvPr/>
          </p:nvSpPr>
          <p:spPr>
            <a:xfrm>
              <a:off x="1550838" y="162717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09" name="object 5009"/>
            <p:cNvSpPr/>
            <p:nvPr/>
          </p:nvSpPr>
          <p:spPr>
            <a:xfrm>
              <a:off x="1550838" y="162717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010" name="object 5010"/>
            <p:cNvSpPr/>
            <p:nvPr/>
          </p:nvSpPr>
          <p:spPr>
            <a:xfrm>
              <a:off x="1551062" y="164639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11" name="object 5011"/>
            <p:cNvSpPr/>
            <p:nvPr/>
          </p:nvSpPr>
          <p:spPr>
            <a:xfrm>
              <a:off x="1551062" y="164639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012" name="object 5012"/>
            <p:cNvSpPr/>
            <p:nvPr/>
          </p:nvSpPr>
          <p:spPr>
            <a:xfrm>
              <a:off x="1551174" y="16713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13" name="object 5013"/>
            <p:cNvSpPr/>
            <p:nvPr/>
          </p:nvSpPr>
          <p:spPr>
            <a:xfrm>
              <a:off x="1551174" y="16713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14" name="object 5014"/>
            <p:cNvSpPr/>
            <p:nvPr/>
          </p:nvSpPr>
          <p:spPr>
            <a:xfrm>
              <a:off x="1551285" y="174720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15" name="object 5015"/>
            <p:cNvSpPr/>
            <p:nvPr/>
          </p:nvSpPr>
          <p:spPr>
            <a:xfrm>
              <a:off x="1551285" y="174720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16" name="object 5016"/>
            <p:cNvSpPr/>
            <p:nvPr/>
          </p:nvSpPr>
          <p:spPr>
            <a:xfrm>
              <a:off x="1551397" y="17605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17" name="object 5017"/>
            <p:cNvSpPr/>
            <p:nvPr/>
          </p:nvSpPr>
          <p:spPr>
            <a:xfrm>
              <a:off x="1551397" y="17605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18" name="object 5018"/>
            <p:cNvSpPr/>
            <p:nvPr/>
          </p:nvSpPr>
          <p:spPr>
            <a:xfrm>
              <a:off x="1551509" y="174720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19" name="object 5019"/>
            <p:cNvSpPr/>
            <p:nvPr/>
          </p:nvSpPr>
          <p:spPr>
            <a:xfrm>
              <a:off x="1551509" y="174720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20" name="object 5020"/>
            <p:cNvSpPr/>
            <p:nvPr/>
          </p:nvSpPr>
          <p:spPr>
            <a:xfrm>
              <a:off x="1551732" y="174854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21" name="object 5021"/>
            <p:cNvSpPr/>
            <p:nvPr/>
          </p:nvSpPr>
          <p:spPr>
            <a:xfrm>
              <a:off x="1551732" y="174854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022" name="object 5022"/>
            <p:cNvSpPr/>
            <p:nvPr/>
          </p:nvSpPr>
          <p:spPr>
            <a:xfrm>
              <a:off x="1551844" y="16608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23" name="object 5023"/>
            <p:cNvSpPr/>
            <p:nvPr/>
          </p:nvSpPr>
          <p:spPr>
            <a:xfrm>
              <a:off x="1551844" y="16608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024" name="object 5024"/>
            <p:cNvSpPr/>
            <p:nvPr/>
          </p:nvSpPr>
          <p:spPr>
            <a:xfrm>
              <a:off x="1551956" y="15872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25" name="object 5025"/>
            <p:cNvSpPr/>
            <p:nvPr/>
          </p:nvSpPr>
          <p:spPr>
            <a:xfrm>
              <a:off x="1551956" y="1587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26" name="object 5026"/>
            <p:cNvSpPr/>
            <p:nvPr/>
          </p:nvSpPr>
          <p:spPr>
            <a:xfrm>
              <a:off x="1552068" y="16317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27" name="object 5027"/>
            <p:cNvSpPr/>
            <p:nvPr/>
          </p:nvSpPr>
          <p:spPr>
            <a:xfrm>
              <a:off x="1552068" y="16317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028" name="object 5028"/>
            <p:cNvSpPr/>
            <p:nvPr/>
          </p:nvSpPr>
          <p:spPr>
            <a:xfrm>
              <a:off x="1552179" y="15087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29" name="object 5029"/>
            <p:cNvSpPr/>
            <p:nvPr/>
          </p:nvSpPr>
          <p:spPr>
            <a:xfrm>
              <a:off x="1552179" y="15087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30" name="object 5030"/>
            <p:cNvSpPr/>
            <p:nvPr/>
          </p:nvSpPr>
          <p:spPr>
            <a:xfrm>
              <a:off x="1552291" y="15465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31" name="object 5031"/>
            <p:cNvSpPr/>
            <p:nvPr/>
          </p:nvSpPr>
          <p:spPr>
            <a:xfrm>
              <a:off x="1552291" y="154659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32" name="object 5032"/>
            <p:cNvSpPr/>
            <p:nvPr/>
          </p:nvSpPr>
          <p:spPr>
            <a:xfrm>
              <a:off x="1552515" y="169970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33" name="object 5033"/>
            <p:cNvSpPr/>
            <p:nvPr/>
          </p:nvSpPr>
          <p:spPr>
            <a:xfrm>
              <a:off x="1552515" y="16997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034" name="object 5034"/>
            <p:cNvSpPr/>
            <p:nvPr/>
          </p:nvSpPr>
          <p:spPr>
            <a:xfrm>
              <a:off x="1552627" y="175637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35" name="object 5035"/>
            <p:cNvSpPr/>
            <p:nvPr/>
          </p:nvSpPr>
          <p:spPr>
            <a:xfrm>
              <a:off x="1552627" y="17563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36" name="object 5036"/>
            <p:cNvSpPr/>
            <p:nvPr/>
          </p:nvSpPr>
          <p:spPr>
            <a:xfrm>
              <a:off x="1552738" y="16759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37" name="object 5037"/>
            <p:cNvSpPr/>
            <p:nvPr/>
          </p:nvSpPr>
          <p:spPr>
            <a:xfrm>
              <a:off x="1552738" y="16759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38" name="object 5038"/>
            <p:cNvSpPr/>
            <p:nvPr/>
          </p:nvSpPr>
          <p:spPr>
            <a:xfrm>
              <a:off x="1552850" y="163108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39" name="object 5039"/>
            <p:cNvSpPr/>
            <p:nvPr/>
          </p:nvSpPr>
          <p:spPr>
            <a:xfrm>
              <a:off x="1552850" y="163108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40" name="object 5040"/>
            <p:cNvSpPr/>
            <p:nvPr/>
          </p:nvSpPr>
          <p:spPr>
            <a:xfrm>
              <a:off x="1552962" y="160806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041" name="object 5041"/>
            <p:cNvSpPr/>
            <p:nvPr/>
          </p:nvSpPr>
          <p:spPr>
            <a:xfrm>
              <a:off x="1552962" y="160806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42" name="object 5042"/>
            <p:cNvSpPr/>
            <p:nvPr/>
          </p:nvSpPr>
          <p:spPr>
            <a:xfrm>
              <a:off x="1553185" y="166595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43" name="object 5043"/>
            <p:cNvSpPr/>
            <p:nvPr/>
          </p:nvSpPr>
          <p:spPr>
            <a:xfrm>
              <a:off x="1553185" y="166595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044" name="object 5044"/>
            <p:cNvSpPr/>
            <p:nvPr/>
          </p:nvSpPr>
          <p:spPr>
            <a:xfrm>
              <a:off x="1553297" y="17342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45" name="object 5045"/>
            <p:cNvSpPr/>
            <p:nvPr/>
          </p:nvSpPr>
          <p:spPr>
            <a:xfrm>
              <a:off x="1553297" y="17342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46" name="object 5046"/>
            <p:cNvSpPr/>
            <p:nvPr/>
          </p:nvSpPr>
          <p:spPr>
            <a:xfrm>
              <a:off x="1553409" y="164885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47" name="object 5047"/>
            <p:cNvSpPr/>
            <p:nvPr/>
          </p:nvSpPr>
          <p:spPr>
            <a:xfrm>
              <a:off x="1553409" y="16488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48" name="object 5048"/>
            <p:cNvSpPr/>
            <p:nvPr/>
          </p:nvSpPr>
          <p:spPr>
            <a:xfrm>
              <a:off x="1553521" y="160180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49" name="object 5049"/>
            <p:cNvSpPr/>
            <p:nvPr/>
          </p:nvSpPr>
          <p:spPr>
            <a:xfrm>
              <a:off x="1553521" y="16018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50" name="object 5050"/>
            <p:cNvSpPr/>
            <p:nvPr/>
          </p:nvSpPr>
          <p:spPr>
            <a:xfrm>
              <a:off x="1553632" y="15932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051" name="object 5051"/>
            <p:cNvSpPr/>
            <p:nvPr/>
          </p:nvSpPr>
          <p:spPr>
            <a:xfrm>
              <a:off x="1553632" y="159320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52" name="object 5052"/>
            <p:cNvSpPr/>
            <p:nvPr/>
          </p:nvSpPr>
          <p:spPr>
            <a:xfrm>
              <a:off x="1553856" y="174407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53" name="object 5053"/>
            <p:cNvSpPr/>
            <p:nvPr/>
          </p:nvSpPr>
          <p:spPr>
            <a:xfrm>
              <a:off x="1553856" y="17440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054" name="object 5054"/>
            <p:cNvSpPr/>
            <p:nvPr/>
          </p:nvSpPr>
          <p:spPr>
            <a:xfrm>
              <a:off x="1553968" y="169646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55" name="object 5055"/>
            <p:cNvSpPr/>
            <p:nvPr/>
          </p:nvSpPr>
          <p:spPr>
            <a:xfrm>
              <a:off x="1553968" y="169646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56" name="object 5056"/>
            <p:cNvSpPr/>
            <p:nvPr/>
          </p:nvSpPr>
          <p:spPr>
            <a:xfrm>
              <a:off x="1554079" y="172999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57" name="object 5057"/>
            <p:cNvSpPr/>
            <p:nvPr/>
          </p:nvSpPr>
          <p:spPr>
            <a:xfrm>
              <a:off x="1554079" y="172999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58" name="object 5058"/>
            <p:cNvSpPr/>
            <p:nvPr/>
          </p:nvSpPr>
          <p:spPr>
            <a:xfrm>
              <a:off x="1554191" y="17871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59" name="object 5059"/>
            <p:cNvSpPr/>
            <p:nvPr/>
          </p:nvSpPr>
          <p:spPr>
            <a:xfrm>
              <a:off x="1554191" y="17871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60" name="object 5060"/>
            <p:cNvSpPr/>
            <p:nvPr/>
          </p:nvSpPr>
          <p:spPr>
            <a:xfrm>
              <a:off x="1554303" y="17416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61" name="object 5061"/>
            <p:cNvSpPr/>
            <p:nvPr/>
          </p:nvSpPr>
          <p:spPr>
            <a:xfrm>
              <a:off x="1554303" y="174161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62" name="object 5062"/>
            <p:cNvSpPr/>
            <p:nvPr/>
          </p:nvSpPr>
          <p:spPr>
            <a:xfrm>
              <a:off x="1554526" y="175022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63" name="object 5063"/>
            <p:cNvSpPr/>
            <p:nvPr/>
          </p:nvSpPr>
          <p:spPr>
            <a:xfrm>
              <a:off x="1554526" y="175022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064" name="object 5064"/>
            <p:cNvSpPr/>
            <p:nvPr/>
          </p:nvSpPr>
          <p:spPr>
            <a:xfrm>
              <a:off x="1554638" y="178039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65" name="object 5065"/>
            <p:cNvSpPr/>
            <p:nvPr/>
          </p:nvSpPr>
          <p:spPr>
            <a:xfrm>
              <a:off x="1554638" y="178039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66" name="object 5066"/>
            <p:cNvSpPr/>
            <p:nvPr/>
          </p:nvSpPr>
          <p:spPr>
            <a:xfrm>
              <a:off x="1554750" y="166998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067" name="object 5067"/>
            <p:cNvSpPr/>
            <p:nvPr/>
          </p:nvSpPr>
          <p:spPr>
            <a:xfrm>
              <a:off x="1554750" y="166998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68" name="object 5068"/>
            <p:cNvSpPr/>
            <p:nvPr/>
          </p:nvSpPr>
          <p:spPr>
            <a:xfrm>
              <a:off x="1554862" y="164326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069" name="object 5069"/>
            <p:cNvSpPr/>
            <p:nvPr/>
          </p:nvSpPr>
          <p:spPr>
            <a:xfrm>
              <a:off x="1554862" y="164326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70" name="object 5070"/>
            <p:cNvSpPr/>
            <p:nvPr/>
          </p:nvSpPr>
          <p:spPr>
            <a:xfrm>
              <a:off x="1554973" y="16460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071" name="object 5071"/>
            <p:cNvSpPr/>
            <p:nvPr/>
          </p:nvSpPr>
          <p:spPr>
            <a:xfrm>
              <a:off x="1554973" y="164606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72" name="object 5072"/>
            <p:cNvSpPr/>
            <p:nvPr/>
          </p:nvSpPr>
          <p:spPr>
            <a:xfrm>
              <a:off x="1555197" y="163879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73" name="object 5073"/>
            <p:cNvSpPr/>
            <p:nvPr/>
          </p:nvSpPr>
          <p:spPr>
            <a:xfrm>
              <a:off x="1555197" y="16387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074" name="object 5074"/>
            <p:cNvSpPr/>
            <p:nvPr/>
          </p:nvSpPr>
          <p:spPr>
            <a:xfrm>
              <a:off x="1555309" y="16799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75" name="object 5075"/>
            <p:cNvSpPr/>
            <p:nvPr/>
          </p:nvSpPr>
          <p:spPr>
            <a:xfrm>
              <a:off x="1555309" y="16799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76" name="object 5076"/>
            <p:cNvSpPr/>
            <p:nvPr/>
          </p:nvSpPr>
          <p:spPr>
            <a:xfrm>
              <a:off x="1555420" y="172686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77" name="object 5077"/>
            <p:cNvSpPr/>
            <p:nvPr/>
          </p:nvSpPr>
          <p:spPr>
            <a:xfrm>
              <a:off x="1555420" y="17268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078" name="object 5078"/>
            <p:cNvSpPr/>
            <p:nvPr/>
          </p:nvSpPr>
          <p:spPr>
            <a:xfrm>
              <a:off x="1555532" y="17126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079" name="object 5079"/>
            <p:cNvSpPr/>
            <p:nvPr/>
          </p:nvSpPr>
          <p:spPr>
            <a:xfrm>
              <a:off x="1555532" y="17126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80" name="object 5080"/>
            <p:cNvSpPr/>
            <p:nvPr/>
          </p:nvSpPr>
          <p:spPr>
            <a:xfrm>
              <a:off x="1555644" y="166651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81" name="object 5081"/>
            <p:cNvSpPr/>
            <p:nvPr/>
          </p:nvSpPr>
          <p:spPr>
            <a:xfrm>
              <a:off x="1555644" y="1666515"/>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82" name="object 5082"/>
            <p:cNvSpPr/>
            <p:nvPr/>
          </p:nvSpPr>
          <p:spPr>
            <a:xfrm>
              <a:off x="1555868" y="166461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83" name="object 5083"/>
            <p:cNvSpPr/>
            <p:nvPr/>
          </p:nvSpPr>
          <p:spPr>
            <a:xfrm>
              <a:off x="1555868" y="166461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084" name="object 5084"/>
            <p:cNvSpPr/>
            <p:nvPr/>
          </p:nvSpPr>
          <p:spPr>
            <a:xfrm>
              <a:off x="1555979" y="170507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085" name="object 5085"/>
            <p:cNvSpPr/>
            <p:nvPr/>
          </p:nvSpPr>
          <p:spPr>
            <a:xfrm>
              <a:off x="1555979" y="17050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86" name="object 5086"/>
            <p:cNvSpPr/>
            <p:nvPr/>
          </p:nvSpPr>
          <p:spPr>
            <a:xfrm>
              <a:off x="1556091" y="177715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87" name="object 5087"/>
            <p:cNvSpPr/>
            <p:nvPr/>
          </p:nvSpPr>
          <p:spPr>
            <a:xfrm>
              <a:off x="1556091" y="177715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088" name="object 5088"/>
            <p:cNvSpPr/>
            <p:nvPr/>
          </p:nvSpPr>
          <p:spPr>
            <a:xfrm>
              <a:off x="1556203" y="17565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089" name="object 5089"/>
            <p:cNvSpPr/>
            <p:nvPr/>
          </p:nvSpPr>
          <p:spPr>
            <a:xfrm>
              <a:off x="1556203" y="175659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90" name="object 5090"/>
            <p:cNvSpPr/>
            <p:nvPr/>
          </p:nvSpPr>
          <p:spPr>
            <a:xfrm>
              <a:off x="1556315" y="16032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091" name="object 5091"/>
            <p:cNvSpPr/>
            <p:nvPr/>
          </p:nvSpPr>
          <p:spPr>
            <a:xfrm>
              <a:off x="1556315" y="16032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92" name="object 5092"/>
            <p:cNvSpPr/>
            <p:nvPr/>
          </p:nvSpPr>
          <p:spPr>
            <a:xfrm>
              <a:off x="1556538" y="156056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93" name="object 5093"/>
            <p:cNvSpPr/>
            <p:nvPr/>
          </p:nvSpPr>
          <p:spPr>
            <a:xfrm>
              <a:off x="1556538" y="15605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094" name="object 5094"/>
            <p:cNvSpPr/>
            <p:nvPr/>
          </p:nvSpPr>
          <p:spPr>
            <a:xfrm>
              <a:off x="1556650" y="164204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095" name="object 5095"/>
            <p:cNvSpPr/>
            <p:nvPr/>
          </p:nvSpPr>
          <p:spPr>
            <a:xfrm>
              <a:off x="1556650" y="16420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096" name="object 5096"/>
            <p:cNvSpPr/>
            <p:nvPr/>
          </p:nvSpPr>
          <p:spPr>
            <a:xfrm>
              <a:off x="1556762" y="16997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097" name="object 5097"/>
            <p:cNvSpPr/>
            <p:nvPr/>
          </p:nvSpPr>
          <p:spPr>
            <a:xfrm>
              <a:off x="1556762" y="16997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098" name="object 5098"/>
            <p:cNvSpPr/>
            <p:nvPr/>
          </p:nvSpPr>
          <p:spPr>
            <a:xfrm>
              <a:off x="1556873" y="17041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099" name="object 5099"/>
            <p:cNvSpPr/>
            <p:nvPr/>
          </p:nvSpPr>
          <p:spPr>
            <a:xfrm>
              <a:off x="1556873" y="170417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00" name="object 5100"/>
            <p:cNvSpPr/>
            <p:nvPr/>
          </p:nvSpPr>
          <p:spPr>
            <a:xfrm>
              <a:off x="1557097" y="16884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101" name="object 5101"/>
            <p:cNvSpPr/>
            <p:nvPr/>
          </p:nvSpPr>
          <p:spPr>
            <a:xfrm>
              <a:off x="1557097" y="16884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02" name="object 5102"/>
            <p:cNvSpPr/>
            <p:nvPr/>
          </p:nvSpPr>
          <p:spPr>
            <a:xfrm>
              <a:off x="1557209" y="163958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03" name="object 5103"/>
            <p:cNvSpPr/>
            <p:nvPr/>
          </p:nvSpPr>
          <p:spPr>
            <a:xfrm>
              <a:off x="1557209" y="163958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04" name="object 5104"/>
            <p:cNvSpPr/>
            <p:nvPr/>
          </p:nvSpPr>
          <p:spPr>
            <a:xfrm>
              <a:off x="1557320" y="163097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05" name="object 5105"/>
            <p:cNvSpPr/>
            <p:nvPr/>
          </p:nvSpPr>
          <p:spPr>
            <a:xfrm>
              <a:off x="1557320" y="163097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06" name="object 5106"/>
            <p:cNvSpPr/>
            <p:nvPr/>
          </p:nvSpPr>
          <p:spPr>
            <a:xfrm>
              <a:off x="1557432" y="15967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07" name="object 5107"/>
            <p:cNvSpPr/>
            <p:nvPr/>
          </p:nvSpPr>
          <p:spPr>
            <a:xfrm>
              <a:off x="1557432" y="159677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08" name="object 5108"/>
            <p:cNvSpPr/>
            <p:nvPr/>
          </p:nvSpPr>
          <p:spPr>
            <a:xfrm>
              <a:off x="1557544" y="15752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09" name="object 5109"/>
            <p:cNvSpPr/>
            <p:nvPr/>
          </p:nvSpPr>
          <p:spPr>
            <a:xfrm>
              <a:off x="1557544" y="157520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110" name="object 5110"/>
            <p:cNvSpPr/>
            <p:nvPr/>
          </p:nvSpPr>
          <p:spPr>
            <a:xfrm>
              <a:off x="1557767" y="158280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11" name="object 5111"/>
            <p:cNvSpPr/>
            <p:nvPr/>
          </p:nvSpPr>
          <p:spPr>
            <a:xfrm>
              <a:off x="1557767" y="15828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12" name="object 5112"/>
            <p:cNvSpPr/>
            <p:nvPr/>
          </p:nvSpPr>
          <p:spPr>
            <a:xfrm>
              <a:off x="1557879" y="154849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13" name="object 5113"/>
            <p:cNvSpPr/>
            <p:nvPr/>
          </p:nvSpPr>
          <p:spPr>
            <a:xfrm>
              <a:off x="1557879" y="154849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14" name="object 5114"/>
            <p:cNvSpPr/>
            <p:nvPr/>
          </p:nvSpPr>
          <p:spPr>
            <a:xfrm>
              <a:off x="1557991" y="162438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15" name="object 5115"/>
            <p:cNvSpPr/>
            <p:nvPr/>
          </p:nvSpPr>
          <p:spPr>
            <a:xfrm>
              <a:off x="1557991" y="16243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16" name="object 5116"/>
            <p:cNvSpPr/>
            <p:nvPr/>
          </p:nvSpPr>
          <p:spPr>
            <a:xfrm>
              <a:off x="1558103" y="170630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17" name="object 5117"/>
            <p:cNvSpPr/>
            <p:nvPr/>
          </p:nvSpPr>
          <p:spPr>
            <a:xfrm>
              <a:off x="1558103" y="170630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18" name="object 5118"/>
            <p:cNvSpPr/>
            <p:nvPr/>
          </p:nvSpPr>
          <p:spPr>
            <a:xfrm>
              <a:off x="1558326" y="175737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19" name="object 5119"/>
            <p:cNvSpPr/>
            <p:nvPr/>
          </p:nvSpPr>
          <p:spPr>
            <a:xfrm>
              <a:off x="1558326" y="17573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120" name="object 5120"/>
            <p:cNvSpPr/>
            <p:nvPr/>
          </p:nvSpPr>
          <p:spPr>
            <a:xfrm>
              <a:off x="1558438" y="171568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21" name="object 5121"/>
            <p:cNvSpPr/>
            <p:nvPr/>
          </p:nvSpPr>
          <p:spPr>
            <a:xfrm>
              <a:off x="1558438" y="17156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22" name="object 5122"/>
            <p:cNvSpPr/>
            <p:nvPr/>
          </p:nvSpPr>
          <p:spPr>
            <a:xfrm>
              <a:off x="1558550" y="175402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23" name="object 5123"/>
            <p:cNvSpPr/>
            <p:nvPr/>
          </p:nvSpPr>
          <p:spPr>
            <a:xfrm>
              <a:off x="1558550" y="17540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124" name="object 5124"/>
            <p:cNvSpPr/>
            <p:nvPr/>
          </p:nvSpPr>
          <p:spPr>
            <a:xfrm>
              <a:off x="1558662" y="172407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25" name="object 5125"/>
            <p:cNvSpPr/>
            <p:nvPr/>
          </p:nvSpPr>
          <p:spPr>
            <a:xfrm>
              <a:off x="1558662" y="172407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26" name="object 5126"/>
            <p:cNvSpPr/>
            <p:nvPr/>
          </p:nvSpPr>
          <p:spPr>
            <a:xfrm>
              <a:off x="1558773" y="167735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27" name="object 5127"/>
            <p:cNvSpPr/>
            <p:nvPr/>
          </p:nvSpPr>
          <p:spPr>
            <a:xfrm>
              <a:off x="1558773" y="167735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28" name="object 5128"/>
            <p:cNvSpPr/>
            <p:nvPr/>
          </p:nvSpPr>
          <p:spPr>
            <a:xfrm>
              <a:off x="1558997" y="164427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29" name="object 5129"/>
            <p:cNvSpPr/>
            <p:nvPr/>
          </p:nvSpPr>
          <p:spPr>
            <a:xfrm>
              <a:off x="1558997" y="16442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30" name="object 5130"/>
            <p:cNvSpPr/>
            <p:nvPr/>
          </p:nvSpPr>
          <p:spPr>
            <a:xfrm>
              <a:off x="1559109" y="162717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31" name="object 5131"/>
            <p:cNvSpPr/>
            <p:nvPr/>
          </p:nvSpPr>
          <p:spPr>
            <a:xfrm>
              <a:off x="1559109" y="162717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32" name="object 5132"/>
            <p:cNvSpPr/>
            <p:nvPr/>
          </p:nvSpPr>
          <p:spPr>
            <a:xfrm>
              <a:off x="1559220" y="16014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133" name="object 5133"/>
            <p:cNvSpPr/>
            <p:nvPr/>
          </p:nvSpPr>
          <p:spPr>
            <a:xfrm>
              <a:off x="1559220" y="160147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34" name="object 5134"/>
            <p:cNvSpPr/>
            <p:nvPr/>
          </p:nvSpPr>
          <p:spPr>
            <a:xfrm>
              <a:off x="1559332" y="16103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135" name="object 5135"/>
            <p:cNvSpPr/>
            <p:nvPr/>
          </p:nvSpPr>
          <p:spPr>
            <a:xfrm>
              <a:off x="1559332" y="161030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36" name="object 5136"/>
            <p:cNvSpPr/>
            <p:nvPr/>
          </p:nvSpPr>
          <p:spPr>
            <a:xfrm>
              <a:off x="1559556" y="162985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137" name="object 5137"/>
            <p:cNvSpPr/>
            <p:nvPr/>
          </p:nvSpPr>
          <p:spPr>
            <a:xfrm>
              <a:off x="1559556" y="162985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38" name="object 5138"/>
            <p:cNvSpPr/>
            <p:nvPr/>
          </p:nvSpPr>
          <p:spPr>
            <a:xfrm>
              <a:off x="1559667" y="162952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139" name="object 5139"/>
            <p:cNvSpPr/>
            <p:nvPr/>
          </p:nvSpPr>
          <p:spPr>
            <a:xfrm>
              <a:off x="1559667" y="162952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40" name="object 5140"/>
            <p:cNvSpPr/>
            <p:nvPr/>
          </p:nvSpPr>
          <p:spPr>
            <a:xfrm>
              <a:off x="1559891" y="178397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41" name="object 5141"/>
            <p:cNvSpPr/>
            <p:nvPr/>
          </p:nvSpPr>
          <p:spPr>
            <a:xfrm>
              <a:off x="1559891" y="178397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42" name="object 5142"/>
            <p:cNvSpPr/>
            <p:nvPr/>
          </p:nvSpPr>
          <p:spPr>
            <a:xfrm>
              <a:off x="1560114" y="185114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43" name="object 5143"/>
            <p:cNvSpPr/>
            <p:nvPr/>
          </p:nvSpPr>
          <p:spPr>
            <a:xfrm>
              <a:off x="1560114" y="18511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44" name="object 5144"/>
            <p:cNvSpPr/>
            <p:nvPr/>
          </p:nvSpPr>
          <p:spPr>
            <a:xfrm>
              <a:off x="1560226" y="183527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45" name="object 5145"/>
            <p:cNvSpPr/>
            <p:nvPr/>
          </p:nvSpPr>
          <p:spPr>
            <a:xfrm>
              <a:off x="1560226" y="18352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146" name="object 5146"/>
            <p:cNvSpPr/>
            <p:nvPr/>
          </p:nvSpPr>
          <p:spPr>
            <a:xfrm>
              <a:off x="1560338" y="178531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147" name="object 5147"/>
            <p:cNvSpPr/>
            <p:nvPr/>
          </p:nvSpPr>
          <p:spPr>
            <a:xfrm>
              <a:off x="1560338" y="17853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48" name="object 5148"/>
            <p:cNvSpPr/>
            <p:nvPr/>
          </p:nvSpPr>
          <p:spPr>
            <a:xfrm>
              <a:off x="1560450" y="17637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49" name="object 5149"/>
            <p:cNvSpPr/>
            <p:nvPr/>
          </p:nvSpPr>
          <p:spPr>
            <a:xfrm>
              <a:off x="1560450" y="176374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50" name="object 5150"/>
            <p:cNvSpPr/>
            <p:nvPr/>
          </p:nvSpPr>
          <p:spPr>
            <a:xfrm>
              <a:off x="1560673" y="173670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151" name="object 5151"/>
            <p:cNvSpPr/>
            <p:nvPr/>
          </p:nvSpPr>
          <p:spPr>
            <a:xfrm>
              <a:off x="1560673" y="173670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52" name="object 5152"/>
            <p:cNvSpPr/>
            <p:nvPr/>
          </p:nvSpPr>
          <p:spPr>
            <a:xfrm>
              <a:off x="1560785" y="169412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53" name="object 5153"/>
            <p:cNvSpPr/>
            <p:nvPr/>
          </p:nvSpPr>
          <p:spPr>
            <a:xfrm>
              <a:off x="1560785" y="16941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54" name="object 5154"/>
            <p:cNvSpPr/>
            <p:nvPr/>
          </p:nvSpPr>
          <p:spPr>
            <a:xfrm>
              <a:off x="1560897" y="166115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55" name="object 5155"/>
            <p:cNvSpPr/>
            <p:nvPr/>
          </p:nvSpPr>
          <p:spPr>
            <a:xfrm>
              <a:off x="1560897" y="166115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56" name="object 5156"/>
            <p:cNvSpPr/>
            <p:nvPr/>
          </p:nvSpPr>
          <p:spPr>
            <a:xfrm>
              <a:off x="1561009" y="161756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57" name="object 5157"/>
            <p:cNvSpPr/>
            <p:nvPr/>
          </p:nvSpPr>
          <p:spPr>
            <a:xfrm>
              <a:off x="1561009" y="161756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58" name="object 5158"/>
            <p:cNvSpPr/>
            <p:nvPr/>
          </p:nvSpPr>
          <p:spPr>
            <a:xfrm>
              <a:off x="1561120" y="16845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159" name="object 5159"/>
            <p:cNvSpPr/>
            <p:nvPr/>
          </p:nvSpPr>
          <p:spPr>
            <a:xfrm>
              <a:off x="1561120" y="168450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60" name="object 5160"/>
            <p:cNvSpPr/>
            <p:nvPr/>
          </p:nvSpPr>
          <p:spPr>
            <a:xfrm>
              <a:off x="1561344" y="18068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61" name="object 5161"/>
            <p:cNvSpPr/>
            <p:nvPr/>
          </p:nvSpPr>
          <p:spPr>
            <a:xfrm>
              <a:off x="1561344" y="18068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62" name="object 5162"/>
            <p:cNvSpPr/>
            <p:nvPr/>
          </p:nvSpPr>
          <p:spPr>
            <a:xfrm>
              <a:off x="1561456" y="177637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163" name="object 5163"/>
            <p:cNvSpPr/>
            <p:nvPr/>
          </p:nvSpPr>
          <p:spPr>
            <a:xfrm>
              <a:off x="1561456" y="17763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64" name="object 5164"/>
            <p:cNvSpPr/>
            <p:nvPr/>
          </p:nvSpPr>
          <p:spPr>
            <a:xfrm>
              <a:off x="1561567" y="16168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165" name="object 5165"/>
            <p:cNvSpPr/>
            <p:nvPr/>
          </p:nvSpPr>
          <p:spPr>
            <a:xfrm>
              <a:off x="1561567" y="161689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66" name="object 5166"/>
            <p:cNvSpPr/>
            <p:nvPr/>
          </p:nvSpPr>
          <p:spPr>
            <a:xfrm>
              <a:off x="1561791" y="160616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67" name="object 5167"/>
            <p:cNvSpPr/>
            <p:nvPr/>
          </p:nvSpPr>
          <p:spPr>
            <a:xfrm>
              <a:off x="1561791" y="160616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168" name="object 5168"/>
            <p:cNvSpPr/>
            <p:nvPr/>
          </p:nvSpPr>
          <p:spPr>
            <a:xfrm>
              <a:off x="1561903" y="160426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169" name="object 5169"/>
            <p:cNvSpPr/>
            <p:nvPr/>
          </p:nvSpPr>
          <p:spPr>
            <a:xfrm>
              <a:off x="1561903" y="160426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70" name="object 5170"/>
            <p:cNvSpPr/>
            <p:nvPr/>
          </p:nvSpPr>
          <p:spPr>
            <a:xfrm>
              <a:off x="1562014" y="162851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71" name="object 5171"/>
            <p:cNvSpPr/>
            <p:nvPr/>
          </p:nvSpPr>
          <p:spPr>
            <a:xfrm>
              <a:off x="1562014" y="16285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72" name="object 5172"/>
            <p:cNvSpPr/>
            <p:nvPr/>
          </p:nvSpPr>
          <p:spPr>
            <a:xfrm>
              <a:off x="1562126" y="17231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173" name="object 5173"/>
            <p:cNvSpPr/>
            <p:nvPr/>
          </p:nvSpPr>
          <p:spPr>
            <a:xfrm>
              <a:off x="1562126" y="172317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74" name="object 5174"/>
            <p:cNvSpPr/>
            <p:nvPr/>
          </p:nvSpPr>
          <p:spPr>
            <a:xfrm>
              <a:off x="1562350" y="177715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75" name="object 5175"/>
            <p:cNvSpPr/>
            <p:nvPr/>
          </p:nvSpPr>
          <p:spPr>
            <a:xfrm>
              <a:off x="1562350" y="17771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176" name="object 5176"/>
            <p:cNvSpPr/>
            <p:nvPr/>
          </p:nvSpPr>
          <p:spPr>
            <a:xfrm>
              <a:off x="1562461" y="174620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77" name="object 5177"/>
            <p:cNvSpPr/>
            <p:nvPr/>
          </p:nvSpPr>
          <p:spPr>
            <a:xfrm>
              <a:off x="1562461" y="174620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78" name="object 5178"/>
            <p:cNvSpPr/>
            <p:nvPr/>
          </p:nvSpPr>
          <p:spPr>
            <a:xfrm>
              <a:off x="1562573" y="17130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79" name="object 5179"/>
            <p:cNvSpPr/>
            <p:nvPr/>
          </p:nvSpPr>
          <p:spPr>
            <a:xfrm>
              <a:off x="1562573" y="17130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80" name="object 5180"/>
            <p:cNvSpPr/>
            <p:nvPr/>
          </p:nvSpPr>
          <p:spPr>
            <a:xfrm>
              <a:off x="1562685" y="16648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181" name="object 5181"/>
            <p:cNvSpPr/>
            <p:nvPr/>
          </p:nvSpPr>
          <p:spPr>
            <a:xfrm>
              <a:off x="1562685" y="16648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182" name="object 5182"/>
            <p:cNvSpPr/>
            <p:nvPr/>
          </p:nvSpPr>
          <p:spPr>
            <a:xfrm>
              <a:off x="1562908" y="158627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83" name="object 5183"/>
            <p:cNvSpPr/>
            <p:nvPr/>
          </p:nvSpPr>
          <p:spPr>
            <a:xfrm>
              <a:off x="1562908" y="15862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184" name="object 5184"/>
            <p:cNvSpPr/>
            <p:nvPr/>
          </p:nvSpPr>
          <p:spPr>
            <a:xfrm>
              <a:off x="1563020" y="167601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85" name="object 5185"/>
            <p:cNvSpPr/>
            <p:nvPr/>
          </p:nvSpPr>
          <p:spPr>
            <a:xfrm>
              <a:off x="1563020" y="167601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186" name="object 5186"/>
            <p:cNvSpPr/>
            <p:nvPr/>
          </p:nvSpPr>
          <p:spPr>
            <a:xfrm>
              <a:off x="1563132" y="181012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87" name="object 5187"/>
            <p:cNvSpPr/>
            <p:nvPr/>
          </p:nvSpPr>
          <p:spPr>
            <a:xfrm>
              <a:off x="1563132" y="18101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88" name="object 5188"/>
            <p:cNvSpPr/>
            <p:nvPr/>
          </p:nvSpPr>
          <p:spPr>
            <a:xfrm>
              <a:off x="1563244" y="18496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189" name="object 5189"/>
            <p:cNvSpPr/>
            <p:nvPr/>
          </p:nvSpPr>
          <p:spPr>
            <a:xfrm>
              <a:off x="1563244" y="184969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90" name="object 5190"/>
            <p:cNvSpPr/>
            <p:nvPr/>
          </p:nvSpPr>
          <p:spPr>
            <a:xfrm>
              <a:off x="1563467" y="177268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91" name="object 5191"/>
            <p:cNvSpPr/>
            <p:nvPr/>
          </p:nvSpPr>
          <p:spPr>
            <a:xfrm>
              <a:off x="1563467" y="177268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192" name="object 5192"/>
            <p:cNvSpPr/>
            <p:nvPr/>
          </p:nvSpPr>
          <p:spPr>
            <a:xfrm>
              <a:off x="1563579" y="161622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193" name="object 5193"/>
            <p:cNvSpPr/>
            <p:nvPr/>
          </p:nvSpPr>
          <p:spPr>
            <a:xfrm>
              <a:off x="1563579" y="16162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94" name="object 5194"/>
            <p:cNvSpPr/>
            <p:nvPr/>
          </p:nvSpPr>
          <p:spPr>
            <a:xfrm>
              <a:off x="1563691" y="14728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195" name="object 5195"/>
            <p:cNvSpPr/>
            <p:nvPr/>
          </p:nvSpPr>
          <p:spPr>
            <a:xfrm>
              <a:off x="1563691" y="147283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96" name="object 5196"/>
            <p:cNvSpPr/>
            <p:nvPr/>
          </p:nvSpPr>
          <p:spPr>
            <a:xfrm>
              <a:off x="1563802" y="15954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197" name="object 5197"/>
            <p:cNvSpPr/>
            <p:nvPr/>
          </p:nvSpPr>
          <p:spPr>
            <a:xfrm>
              <a:off x="1563802" y="15954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198" name="object 5198"/>
            <p:cNvSpPr/>
            <p:nvPr/>
          </p:nvSpPr>
          <p:spPr>
            <a:xfrm>
              <a:off x="1564026" y="174027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199" name="object 5199"/>
            <p:cNvSpPr/>
            <p:nvPr/>
          </p:nvSpPr>
          <p:spPr>
            <a:xfrm>
              <a:off x="1564026" y="17402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00" name="object 5200"/>
            <p:cNvSpPr/>
            <p:nvPr/>
          </p:nvSpPr>
          <p:spPr>
            <a:xfrm>
              <a:off x="1564138" y="176955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01" name="object 5201"/>
            <p:cNvSpPr/>
            <p:nvPr/>
          </p:nvSpPr>
          <p:spPr>
            <a:xfrm>
              <a:off x="1564138" y="17695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202" name="object 5202"/>
            <p:cNvSpPr/>
            <p:nvPr/>
          </p:nvSpPr>
          <p:spPr>
            <a:xfrm>
              <a:off x="1564250" y="17486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03" name="object 5203"/>
            <p:cNvSpPr/>
            <p:nvPr/>
          </p:nvSpPr>
          <p:spPr>
            <a:xfrm>
              <a:off x="1564250" y="17486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04" name="object 5204"/>
            <p:cNvSpPr/>
            <p:nvPr/>
          </p:nvSpPr>
          <p:spPr>
            <a:xfrm>
              <a:off x="1564361" y="16990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05" name="object 5205"/>
            <p:cNvSpPr/>
            <p:nvPr/>
          </p:nvSpPr>
          <p:spPr>
            <a:xfrm>
              <a:off x="1564361" y="169903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06" name="object 5206"/>
            <p:cNvSpPr/>
            <p:nvPr/>
          </p:nvSpPr>
          <p:spPr>
            <a:xfrm>
              <a:off x="1564585" y="170227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07" name="object 5207"/>
            <p:cNvSpPr/>
            <p:nvPr/>
          </p:nvSpPr>
          <p:spPr>
            <a:xfrm>
              <a:off x="1564585" y="17022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08" name="object 5208"/>
            <p:cNvSpPr/>
            <p:nvPr/>
          </p:nvSpPr>
          <p:spPr>
            <a:xfrm>
              <a:off x="1564697" y="178296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09" name="object 5209"/>
            <p:cNvSpPr/>
            <p:nvPr/>
          </p:nvSpPr>
          <p:spPr>
            <a:xfrm>
              <a:off x="1564697" y="178296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10" name="object 5210"/>
            <p:cNvSpPr/>
            <p:nvPr/>
          </p:nvSpPr>
          <p:spPr>
            <a:xfrm>
              <a:off x="1564808" y="178296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11" name="object 5211"/>
            <p:cNvSpPr/>
            <p:nvPr/>
          </p:nvSpPr>
          <p:spPr>
            <a:xfrm>
              <a:off x="1564808" y="178296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212" name="object 5212"/>
            <p:cNvSpPr/>
            <p:nvPr/>
          </p:nvSpPr>
          <p:spPr>
            <a:xfrm>
              <a:off x="1565032" y="18361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13" name="object 5213"/>
            <p:cNvSpPr/>
            <p:nvPr/>
          </p:nvSpPr>
          <p:spPr>
            <a:xfrm>
              <a:off x="1565032" y="18361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214" name="object 5214"/>
            <p:cNvSpPr/>
            <p:nvPr/>
          </p:nvSpPr>
          <p:spPr>
            <a:xfrm>
              <a:off x="1565144" y="180330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15" name="object 5215"/>
            <p:cNvSpPr/>
            <p:nvPr/>
          </p:nvSpPr>
          <p:spPr>
            <a:xfrm>
              <a:off x="1565144" y="18033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16" name="object 5216"/>
            <p:cNvSpPr/>
            <p:nvPr/>
          </p:nvSpPr>
          <p:spPr>
            <a:xfrm>
              <a:off x="1565255" y="17308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17" name="object 5217"/>
            <p:cNvSpPr/>
            <p:nvPr/>
          </p:nvSpPr>
          <p:spPr>
            <a:xfrm>
              <a:off x="1565255" y="17308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18" name="object 5218"/>
            <p:cNvSpPr/>
            <p:nvPr/>
          </p:nvSpPr>
          <p:spPr>
            <a:xfrm>
              <a:off x="1565367" y="177995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19" name="object 5219"/>
            <p:cNvSpPr/>
            <p:nvPr/>
          </p:nvSpPr>
          <p:spPr>
            <a:xfrm>
              <a:off x="1565367" y="1779951"/>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220" name="object 5220"/>
            <p:cNvSpPr/>
            <p:nvPr/>
          </p:nvSpPr>
          <p:spPr>
            <a:xfrm>
              <a:off x="1565591" y="178308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21" name="object 5221"/>
            <p:cNvSpPr/>
            <p:nvPr/>
          </p:nvSpPr>
          <p:spPr>
            <a:xfrm>
              <a:off x="1565591" y="178308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222" name="object 5222"/>
            <p:cNvSpPr/>
            <p:nvPr/>
          </p:nvSpPr>
          <p:spPr>
            <a:xfrm>
              <a:off x="1565702" y="171278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23" name="object 5223"/>
            <p:cNvSpPr/>
            <p:nvPr/>
          </p:nvSpPr>
          <p:spPr>
            <a:xfrm>
              <a:off x="1565702" y="17127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24" name="object 5224"/>
            <p:cNvSpPr/>
            <p:nvPr/>
          </p:nvSpPr>
          <p:spPr>
            <a:xfrm>
              <a:off x="1565814" y="17580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25" name="object 5225"/>
            <p:cNvSpPr/>
            <p:nvPr/>
          </p:nvSpPr>
          <p:spPr>
            <a:xfrm>
              <a:off x="1565814" y="17580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26" name="object 5226"/>
            <p:cNvSpPr/>
            <p:nvPr/>
          </p:nvSpPr>
          <p:spPr>
            <a:xfrm>
              <a:off x="1565926" y="17933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27" name="object 5227"/>
            <p:cNvSpPr/>
            <p:nvPr/>
          </p:nvSpPr>
          <p:spPr>
            <a:xfrm>
              <a:off x="1565926" y="17933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28" name="object 5228"/>
            <p:cNvSpPr/>
            <p:nvPr/>
          </p:nvSpPr>
          <p:spPr>
            <a:xfrm>
              <a:off x="1566149" y="170194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29" name="object 5229"/>
            <p:cNvSpPr/>
            <p:nvPr/>
          </p:nvSpPr>
          <p:spPr>
            <a:xfrm>
              <a:off x="1566149" y="170194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230" name="object 5230"/>
            <p:cNvSpPr/>
            <p:nvPr/>
          </p:nvSpPr>
          <p:spPr>
            <a:xfrm>
              <a:off x="1566261" y="178006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31" name="object 5231"/>
            <p:cNvSpPr/>
            <p:nvPr/>
          </p:nvSpPr>
          <p:spPr>
            <a:xfrm>
              <a:off x="1566261" y="17800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32" name="object 5232"/>
            <p:cNvSpPr/>
            <p:nvPr/>
          </p:nvSpPr>
          <p:spPr>
            <a:xfrm>
              <a:off x="1566373" y="17846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33" name="object 5233"/>
            <p:cNvSpPr/>
            <p:nvPr/>
          </p:nvSpPr>
          <p:spPr>
            <a:xfrm>
              <a:off x="1566373" y="17846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34" name="object 5234"/>
            <p:cNvSpPr/>
            <p:nvPr/>
          </p:nvSpPr>
          <p:spPr>
            <a:xfrm>
              <a:off x="1566485" y="18587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235" name="object 5235"/>
            <p:cNvSpPr/>
            <p:nvPr/>
          </p:nvSpPr>
          <p:spPr>
            <a:xfrm>
              <a:off x="1566485" y="185874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36" name="object 5236"/>
            <p:cNvSpPr/>
            <p:nvPr/>
          </p:nvSpPr>
          <p:spPr>
            <a:xfrm>
              <a:off x="1566708" y="18580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37" name="object 5237"/>
            <p:cNvSpPr/>
            <p:nvPr/>
          </p:nvSpPr>
          <p:spPr>
            <a:xfrm>
              <a:off x="1566708" y="18580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38" name="object 5238"/>
            <p:cNvSpPr/>
            <p:nvPr/>
          </p:nvSpPr>
          <p:spPr>
            <a:xfrm>
              <a:off x="1566820" y="17769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39" name="object 5239"/>
            <p:cNvSpPr/>
            <p:nvPr/>
          </p:nvSpPr>
          <p:spPr>
            <a:xfrm>
              <a:off x="1566820" y="17769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40" name="object 5240"/>
            <p:cNvSpPr/>
            <p:nvPr/>
          </p:nvSpPr>
          <p:spPr>
            <a:xfrm>
              <a:off x="1566932" y="16788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41" name="object 5241"/>
            <p:cNvSpPr/>
            <p:nvPr/>
          </p:nvSpPr>
          <p:spPr>
            <a:xfrm>
              <a:off x="1566932" y="167880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42" name="object 5242"/>
            <p:cNvSpPr/>
            <p:nvPr/>
          </p:nvSpPr>
          <p:spPr>
            <a:xfrm>
              <a:off x="1567155" y="166830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43" name="object 5243"/>
            <p:cNvSpPr/>
            <p:nvPr/>
          </p:nvSpPr>
          <p:spPr>
            <a:xfrm>
              <a:off x="1567155" y="16683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244" name="object 5244"/>
            <p:cNvSpPr/>
            <p:nvPr/>
          </p:nvSpPr>
          <p:spPr>
            <a:xfrm>
              <a:off x="1567267" y="176732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45" name="object 5245"/>
            <p:cNvSpPr/>
            <p:nvPr/>
          </p:nvSpPr>
          <p:spPr>
            <a:xfrm>
              <a:off x="1567267" y="17673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46" name="object 5246"/>
            <p:cNvSpPr/>
            <p:nvPr/>
          </p:nvSpPr>
          <p:spPr>
            <a:xfrm>
              <a:off x="1567379" y="17419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247" name="object 5247"/>
            <p:cNvSpPr/>
            <p:nvPr/>
          </p:nvSpPr>
          <p:spPr>
            <a:xfrm>
              <a:off x="1567379" y="17419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48" name="object 5248"/>
            <p:cNvSpPr/>
            <p:nvPr/>
          </p:nvSpPr>
          <p:spPr>
            <a:xfrm>
              <a:off x="1567491" y="17327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249" name="object 5249"/>
            <p:cNvSpPr/>
            <p:nvPr/>
          </p:nvSpPr>
          <p:spPr>
            <a:xfrm>
              <a:off x="1567491" y="173278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50" name="object 5250"/>
            <p:cNvSpPr/>
            <p:nvPr/>
          </p:nvSpPr>
          <p:spPr>
            <a:xfrm>
              <a:off x="1567714" y="174240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51" name="object 5251"/>
            <p:cNvSpPr/>
            <p:nvPr/>
          </p:nvSpPr>
          <p:spPr>
            <a:xfrm>
              <a:off x="1567714" y="174240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52" name="object 5252"/>
            <p:cNvSpPr/>
            <p:nvPr/>
          </p:nvSpPr>
          <p:spPr>
            <a:xfrm>
              <a:off x="1567826" y="172284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53" name="object 5253"/>
            <p:cNvSpPr/>
            <p:nvPr/>
          </p:nvSpPr>
          <p:spPr>
            <a:xfrm>
              <a:off x="1567826" y="17228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54" name="object 5254"/>
            <p:cNvSpPr/>
            <p:nvPr/>
          </p:nvSpPr>
          <p:spPr>
            <a:xfrm>
              <a:off x="1567938" y="17738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255" name="object 5255"/>
            <p:cNvSpPr/>
            <p:nvPr/>
          </p:nvSpPr>
          <p:spPr>
            <a:xfrm>
              <a:off x="1567938" y="17738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56" name="object 5256"/>
            <p:cNvSpPr/>
            <p:nvPr/>
          </p:nvSpPr>
          <p:spPr>
            <a:xfrm>
              <a:off x="1568161" y="174396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57" name="object 5257"/>
            <p:cNvSpPr/>
            <p:nvPr/>
          </p:nvSpPr>
          <p:spPr>
            <a:xfrm>
              <a:off x="1568161" y="174396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58" name="object 5258"/>
            <p:cNvSpPr/>
            <p:nvPr/>
          </p:nvSpPr>
          <p:spPr>
            <a:xfrm>
              <a:off x="1568273" y="17426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59" name="object 5259"/>
            <p:cNvSpPr/>
            <p:nvPr/>
          </p:nvSpPr>
          <p:spPr>
            <a:xfrm>
              <a:off x="1568273" y="17426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60" name="object 5260"/>
            <p:cNvSpPr/>
            <p:nvPr/>
          </p:nvSpPr>
          <p:spPr>
            <a:xfrm>
              <a:off x="1568385" y="16613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61" name="object 5261"/>
            <p:cNvSpPr/>
            <p:nvPr/>
          </p:nvSpPr>
          <p:spPr>
            <a:xfrm>
              <a:off x="1568385" y="16613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62" name="object 5262"/>
            <p:cNvSpPr/>
            <p:nvPr/>
          </p:nvSpPr>
          <p:spPr>
            <a:xfrm>
              <a:off x="1568496" y="155184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63" name="object 5263"/>
            <p:cNvSpPr/>
            <p:nvPr/>
          </p:nvSpPr>
          <p:spPr>
            <a:xfrm>
              <a:off x="1568496" y="1551849"/>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264" name="object 5264"/>
            <p:cNvSpPr/>
            <p:nvPr/>
          </p:nvSpPr>
          <p:spPr>
            <a:xfrm>
              <a:off x="1568720" y="157286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65" name="object 5265"/>
            <p:cNvSpPr/>
            <p:nvPr/>
          </p:nvSpPr>
          <p:spPr>
            <a:xfrm>
              <a:off x="1568720" y="15728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66" name="object 5266"/>
            <p:cNvSpPr/>
            <p:nvPr/>
          </p:nvSpPr>
          <p:spPr>
            <a:xfrm>
              <a:off x="1568832" y="160448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67" name="object 5267"/>
            <p:cNvSpPr/>
            <p:nvPr/>
          </p:nvSpPr>
          <p:spPr>
            <a:xfrm>
              <a:off x="1568832" y="16044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68" name="object 5268"/>
            <p:cNvSpPr/>
            <p:nvPr/>
          </p:nvSpPr>
          <p:spPr>
            <a:xfrm>
              <a:off x="1568943" y="16410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269" name="object 5269"/>
            <p:cNvSpPr/>
            <p:nvPr/>
          </p:nvSpPr>
          <p:spPr>
            <a:xfrm>
              <a:off x="1568943" y="16410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70" name="object 5270"/>
            <p:cNvSpPr/>
            <p:nvPr/>
          </p:nvSpPr>
          <p:spPr>
            <a:xfrm>
              <a:off x="1569167" y="166975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71" name="object 5271"/>
            <p:cNvSpPr/>
            <p:nvPr/>
          </p:nvSpPr>
          <p:spPr>
            <a:xfrm>
              <a:off x="1569167" y="16697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72" name="object 5272"/>
            <p:cNvSpPr/>
            <p:nvPr/>
          </p:nvSpPr>
          <p:spPr>
            <a:xfrm>
              <a:off x="1569279" y="17030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73" name="object 5273"/>
            <p:cNvSpPr/>
            <p:nvPr/>
          </p:nvSpPr>
          <p:spPr>
            <a:xfrm>
              <a:off x="1569279" y="17030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74" name="object 5274"/>
            <p:cNvSpPr/>
            <p:nvPr/>
          </p:nvSpPr>
          <p:spPr>
            <a:xfrm>
              <a:off x="1569391" y="16893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75" name="object 5275"/>
            <p:cNvSpPr/>
            <p:nvPr/>
          </p:nvSpPr>
          <p:spPr>
            <a:xfrm>
              <a:off x="1569391" y="168931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76" name="object 5276"/>
            <p:cNvSpPr/>
            <p:nvPr/>
          </p:nvSpPr>
          <p:spPr>
            <a:xfrm>
              <a:off x="1569614" y="17059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77" name="object 5277"/>
            <p:cNvSpPr/>
            <p:nvPr/>
          </p:nvSpPr>
          <p:spPr>
            <a:xfrm>
              <a:off x="1569614" y="17059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278" name="object 5278"/>
            <p:cNvSpPr/>
            <p:nvPr/>
          </p:nvSpPr>
          <p:spPr>
            <a:xfrm>
              <a:off x="1569726" y="174083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279" name="object 5279"/>
            <p:cNvSpPr/>
            <p:nvPr/>
          </p:nvSpPr>
          <p:spPr>
            <a:xfrm>
              <a:off x="1569726" y="17408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0" name="object 5280"/>
            <p:cNvSpPr/>
            <p:nvPr/>
          </p:nvSpPr>
          <p:spPr>
            <a:xfrm>
              <a:off x="1569838" y="16906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281" name="object 5281"/>
            <p:cNvSpPr/>
            <p:nvPr/>
          </p:nvSpPr>
          <p:spPr>
            <a:xfrm>
              <a:off x="1569838" y="169065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2" name="object 5282"/>
            <p:cNvSpPr/>
            <p:nvPr/>
          </p:nvSpPr>
          <p:spPr>
            <a:xfrm>
              <a:off x="1569949" y="16443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283" name="object 5283"/>
            <p:cNvSpPr/>
            <p:nvPr/>
          </p:nvSpPr>
          <p:spPr>
            <a:xfrm>
              <a:off x="1569949" y="164438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4" name="object 5284"/>
            <p:cNvSpPr/>
            <p:nvPr/>
          </p:nvSpPr>
          <p:spPr>
            <a:xfrm>
              <a:off x="1570173" y="157476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85" name="object 5285"/>
            <p:cNvSpPr/>
            <p:nvPr/>
          </p:nvSpPr>
          <p:spPr>
            <a:xfrm>
              <a:off x="1570173" y="157476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6" name="object 5286"/>
            <p:cNvSpPr/>
            <p:nvPr/>
          </p:nvSpPr>
          <p:spPr>
            <a:xfrm>
              <a:off x="1570285" y="15158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287" name="object 5287"/>
            <p:cNvSpPr/>
            <p:nvPr/>
          </p:nvSpPr>
          <p:spPr>
            <a:xfrm>
              <a:off x="1570285" y="15158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88" name="object 5288"/>
            <p:cNvSpPr/>
            <p:nvPr/>
          </p:nvSpPr>
          <p:spPr>
            <a:xfrm>
              <a:off x="1570396" y="15275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289" name="object 5289"/>
            <p:cNvSpPr/>
            <p:nvPr/>
          </p:nvSpPr>
          <p:spPr>
            <a:xfrm>
              <a:off x="1570396" y="152759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290" name="object 5290"/>
            <p:cNvSpPr/>
            <p:nvPr/>
          </p:nvSpPr>
          <p:spPr>
            <a:xfrm>
              <a:off x="1570620" y="15914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91" name="object 5291"/>
            <p:cNvSpPr/>
            <p:nvPr/>
          </p:nvSpPr>
          <p:spPr>
            <a:xfrm>
              <a:off x="1570620" y="15914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292" name="object 5292"/>
            <p:cNvSpPr/>
            <p:nvPr/>
          </p:nvSpPr>
          <p:spPr>
            <a:xfrm>
              <a:off x="1570732" y="16162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93" name="object 5293"/>
            <p:cNvSpPr/>
            <p:nvPr/>
          </p:nvSpPr>
          <p:spPr>
            <a:xfrm>
              <a:off x="1570732" y="16162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294" name="object 5294"/>
            <p:cNvSpPr/>
            <p:nvPr/>
          </p:nvSpPr>
          <p:spPr>
            <a:xfrm>
              <a:off x="1570843" y="170082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295" name="object 5295"/>
            <p:cNvSpPr/>
            <p:nvPr/>
          </p:nvSpPr>
          <p:spPr>
            <a:xfrm>
              <a:off x="1570843" y="170082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296" name="object 5296"/>
            <p:cNvSpPr/>
            <p:nvPr/>
          </p:nvSpPr>
          <p:spPr>
            <a:xfrm>
              <a:off x="1571067" y="169534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297" name="object 5297"/>
            <p:cNvSpPr/>
            <p:nvPr/>
          </p:nvSpPr>
          <p:spPr>
            <a:xfrm>
              <a:off x="1571067" y="16953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298" name="object 5298"/>
            <p:cNvSpPr/>
            <p:nvPr/>
          </p:nvSpPr>
          <p:spPr>
            <a:xfrm>
              <a:off x="1571179" y="17074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299" name="object 5299"/>
            <p:cNvSpPr/>
            <p:nvPr/>
          </p:nvSpPr>
          <p:spPr>
            <a:xfrm>
              <a:off x="1571179" y="17074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00" name="object 5300"/>
            <p:cNvSpPr/>
            <p:nvPr/>
          </p:nvSpPr>
          <p:spPr>
            <a:xfrm>
              <a:off x="1571290" y="174910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01" name="object 5301"/>
            <p:cNvSpPr/>
            <p:nvPr/>
          </p:nvSpPr>
          <p:spPr>
            <a:xfrm>
              <a:off x="1571290" y="17491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302" name="object 5302"/>
            <p:cNvSpPr/>
            <p:nvPr/>
          </p:nvSpPr>
          <p:spPr>
            <a:xfrm>
              <a:off x="1571402" y="16352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303" name="object 5303"/>
            <p:cNvSpPr/>
            <p:nvPr/>
          </p:nvSpPr>
          <p:spPr>
            <a:xfrm>
              <a:off x="1571402" y="163522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04" name="object 5304"/>
            <p:cNvSpPr/>
            <p:nvPr/>
          </p:nvSpPr>
          <p:spPr>
            <a:xfrm>
              <a:off x="1571626" y="155643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05" name="object 5305"/>
            <p:cNvSpPr/>
            <p:nvPr/>
          </p:nvSpPr>
          <p:spPr>
            <a:xfrm>
              <a:off x="1571626" y="155643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06" name="object 5306"/>
            <p:cNvSpPr/>
            <p:nvPr/>
          </p:nvSpPr>
          <p:spPr>
            <a:xfrm>
              <a:off x="1571737" y="16117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07" name="object 5307"/>
            <p:cNvSpPr/>
            <p:nvPr/>
          </p:nvSpPr>
          <p:spPr>
            <a:xfrm>
              <a:off x="1571737" y="16117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08" name="object 5308"/>
            <p:cNvSpPr/>
            <p:nvPr/>
          </p:nvSpPr>
          <p:spPr>
            <a:xfrm>
              <a:off x="1571849" y="16494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309" name="object 5309"/>
            <p:cNvSpPr/>
            <p:nvPr/>
          </p:nvSpPr>
          <p:spPr>
            <a:xfrm>
              <a:off x="1571849" y="16494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10" name="object 5310"/>
            <p:cNvSpPr/>
            <p:nvPr/>
          </p:nvSpPr>
          <p:spPr>
            <a:xfrm>
              <a:off x="1572073" y="172440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11" name="object 5311"/>
            <p:cNvSpPr/>
            <p:nvPr/>
          </p:nvSpPr>
          <p:spPr>
            <a:xfrm>
              <a:off x="1572073" y="172440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312" name="object 5312"/>
            <p:cNvSpPr/>
            <p:nvPr/>
          </p:nvSpPr>
          <p:spPr>
            <a:xfrm>
              <a:off x="1572184" y="175458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13" name="object 5313"/>
            <p:cNvSpPr/>
            <p:nvPr/>
          </p:nvSpPr>
          <p:spPr>
            <a:xfrm>
              <a:off x="1572184" y="17545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314" name="object 5314"/>
            <p:cNvSpPr/>
            <p:nvPr/>
          </p:nvSpPr>
          <p:spPr>
            <a:xfrm>
              <a:off x="1572296" y="17485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315" name="object 5315"/>
            <p:cNvSpPr/>
            <p:nvPr/>
          </p:nvSpPr>
          <p:spPr>
            <a:xfrm>
              <a:off x="1572296" y="17485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16" name="object 5316"/>
            <p:cNvSpPr/>
            <p:nvPr/>
          </p:nvSpPr>
          <p:spPr>
            <a:xfrm>
              <a:off x="1572520" y="174508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17" name="object 5317"/>
            <p:cNvSpPr/>
            <p:nvPr/>
          </p:nvSpPr>
          <p:spPr>
            <a:xfrm>
              <a:off x="1572520" y="174508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18" name="object 5318"/>
            <p:cNvSpPr/>
            <p:nvPr/>
          </p:nvSpPr>
          <p:spPr>
            <a:xfrm>
              <a:off x="1572632" y="176296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19" name="object 5319"/>
            <p:cNvSpPr/>
            <p:nvPr/>
          </p:nvSpPr>
          <p:spPr>
            <a:xfrm>
              <a:off x="1572632" y="17629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320" name="object 5320"/>
            <p:cNvSpPr/>
            <p:nvPr/>
          </p:nvSpPr>
          <p:spPr>
            <a:xfrm>
              <a:off x="1572743" y="17636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321" name="object 5321"/>
            <p:cNvSpPr/>
            <p:nvPr/>
          </p:nvSpPr>
          <p:spPr>
            <a:xfrm>
              <a:off x="1572743" y="17636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22" name="object 5322"/>
            <p:cNvSpPr/>
            <p:nvPr/>
          </p:nvSpPr>
          <p:spPr>
            <a:xfrm>
              <a:off x="1572967" y="179381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23" name="object 5323"/>
            <p:cNvSpPr/>
            <p:nvPr/>
          </p:nvSpPr>
          <p:spPr>
            <a:xfrm>
              <a:off x="1572967" y="179381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24" name="object 5324"/>
            <p:cNvSpPr/>
            <p:nvPr/>
          </p:nvSpPr>
          <p:spPr>
            <a:xfrm>
              <a:off x="1573079" y="174418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25" name="object 5325"/>
            <p:cNvSpPr/>
            <p:nvPr/>
          </p:nvSpPr>
          <p:spPr>
            <a:xfrm>
              <a:off x="1573079" y="17441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26" name="object 5326"/>
            <p:cNvSpPr/>
            <p:nvPr/>
          </p:nvSpPr>
          <p:spPr>
            <a:xfrm>
              <a:off x="1573190" y="16794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327" name="object 5327"/>
            <p:cNvSpPr/>
            <p:nvPr/>
          </p:nvSpPr>
          <p:spPr>
            <a:xfrm>
              <a:off x="1573190" y="167947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28" name="object 5328"/>
            <p:cNvSpPr/>
            <p:nvPr/>
          </p:nvSpPr>
          <p:spPr>
            <a:xfrm>
              <a:off x="1573414" y="163511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29" name="object 5329"/>
            <p:cNvSpPr/>
            <p:nvPr/>
          </p:nvSpPr>
          <p:spPr>
            <a:xfrm>
              <a:off x="1573414" y="16351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330" name="object 5330"/>
            <p:cNvSpPr/>
            <p:nvPr/>
          </p:nvSpPr>
          <p:spPr>
            <a:xfrm>
              <a:off x="1573526" y="161130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31" name="object 5331"/>
            <p:cNvSpPr/>
            <p:nvPr/>
          </p:nvSpPr>
          <p:spPr>
            <a:xfrm>
              <a:off x="1573526" y="16113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32" name="object 5332"/>
            <p:cNvSpPr/>
            <p:nvPr/>
          </p:nvSpPr>
          <p:spPr>
            <a:xfrm>
              <a:off x="1573637" y="17174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33" name="object 5333"/>
            <p:cNvSpPr/>
            <p:nvPr/>
          </p:nvSpPr>
          <p:spPr>
            <a:xfrm>
              <a:off x="1573637" y="17174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34" name="object 5334"/>
            <p:cNvSpPr/>
            <p:nvPr/>
          </p:nvSpPr>
          <p:spPr>
            <a:xfrm>
              <a:off x="1573861" y="177995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35" name="object 5335"/>
            <p:cNvSpPr/>
            <p:nvPr/>
          </p:nvSpPr>
          <p:spPr>
            <a:xfrm>
              <a:off x="1573861" y="17799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36" name="object 5336"/>
            <p:cNvSpPr/>
            <p:nvPr/>
          </p:nvSpPr>
          <p:spPr>
            <a:xfrm>
              <a:off x="1573973" y="169534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37" name="object 5337"/>
            <p:cNvSpPr/>
            <p:nvPr/>
          </p:nvSpPr>
          <p:spPr>
            <a:xfrm>
              <a:off x="1573973" y="16953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38" name="object 5338"/>
            <p:cNvSpPr/>
            <p:nvPr/>
          </p:nvSpPr>
          <p:spPr>
            <a:xfrm>
              <a:off x="1574084" y="163991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39" name="object 5339"/>
            <p:cNvSpPr/>
            <p:nvPr/>
          </p:nvSpPr>
          <p:spPr>
            <a:xfrm>
              <a:off x="1574084" y="16399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40" name="object 5340"/>
            <p:cNvSpPr/>
            <p:nvPr/>
          </p:nvSpPr>
          <p:spPr>
            <a:xfrm>
              <a:off x="1574420" y="163198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41" name="object 5341"/>
            <p:cNvSpPr/>
            <p:nvPr/>
          </p:nvSpPr>
          <p:spPr>
            <a:xfrm>
              <a:off x="1574420" y="16319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42" name="object 5342"/>
            <p:cNvSpPr/>
            <p:nvPr/>
          </p:nvSpPr>
          <p:spPr>
            <a:xfrm>
              <a:off x="1574531" y="16595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43" name="object 5343"/>
            <p:cNvSpPr/>
            <p:nvPr/>
          </p:nvSpPr>
          <p:spPr>
            <a:xfrm>
              <a:off x="1574531" y="16595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44" name="object 5344"/>
            <p:cNvSpPr/>
            <p:nvPr/>
          </p:nvSpPr>
          <p:spPr>
            <a:xfrm>
              <a:off x="1574755" y="169445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45" name="object 5345"/>
            <p:cNvSpPr/>
            <p:nvPr/>
          </p:nvSpPr>
          <p:spPr>
            <a:xfrm>
              <a:off x="1574755" y="169445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46" name="object 5346"/>
            <p:cNvSpPr/>
            <p:nvPr/>
          </p:nvSpPr>
          <p:spPr>
            <a:xfrm>
              <a:off x="1574867" y="162471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47" name="object 5347"/>
            <p:cNvSpPr/>
            <p:nvPr/>
          </p:nvSpPr>
          <p:spPr>
            <a:xfrm>
              <a:off x="1574867" y="162471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48" name="object 5348"/>
            <p:cNvSpPr/>
            <p:nvPr/>
          </p:nvSpPr>
          <p:spPr>
            <a:xfrm>
              <a:off x="1574979" y="161108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49" name="object 5349"/>
            <p:cNvSpPr/>
            <p:nvPr/>
          </p:nvSpPr>
          <p:spPr>
            <a:xfrm>
              <a:off x="1574979" y="16110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50" name="object 5350"/>
            <p:cNvSpPr/>
            <p:nvPr/>
          </p:nvSpPr>
          <p:spPr>
            <a:xfrm>
              <a:off x="1575202" y="16831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51" name="object 5351"/>
            <p:cNvSpPr/>
            <p:nvPr/>
          </p:nvSpPr>
          <p:spPr>
            <a:xfrm>
              <a:off x="1575202" y="16831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52" name="object 5352"/>
            <p:cNvSpPr/>
            <p:nvPr/>
          </p:nvSpPr>
          <p:spPr>
            <a:xfrm>
              <a:off x="1575314" y="17334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53" name="object 5353"/>
            <p:cNvSpPr/>
            <p:nvPr/>
          </p:nvSpPr>
          <p:spPr>
            <a:xfrm>
              <a:off x="1575314" y="17334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354" name="object 5354"/>
            <p:cNvSpPr/>
            <p:nvPr/>
          </p:nvSpPr>
          <p:spPr>
            <a:xfrm>
              <a:off x="1575426" y="170697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55" name="object 5355"/>
            <p:cNvSpPr/>
            <p:nvPr/>
          </p:nvSpPr>
          <p:spPr>
            <a:xfrm>
              <a:off x="1575426" y="17069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56" name="object 5356"/>
            <p:cNvSpPr/>
            <p:nvPr/>
          </p:nvSpPr>
          <p:spPr>
            <a:xfrm>
              <a:off x="1575649" y="168428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57" name="object 5357"/>
            <p:cNvSpPr/>
            <p:nvPr/>
          </p:nvSpPr>
          <p:spPr>
            <a:xfrm>
              <a:off x="1575649" y="16842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358" name="object 5358"/>
            <p:cNvSpPr/>
            <p:nvPr/>
          </p:nvSpPr>
          <p:spPr>
            <a:xfrm>
              <a:off x="1575761" y="174586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59" name="object 5359"/>
            <p:cNvSpPr/>
            <p:nvPr/>
          </p:nvSpPr>
          <p:spPr>
            <a:xfrm>
              <a:off x="1575761" y="174586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60" name="object 5360"/>
            <p:cNvSpPr/>
            <p:nvPr/>
          </p:nvSpPr>
          <p:spPr>
            <a:xfrm>
              <a:off x="1575873" y="17656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61" name="object 5361"/>
            <p:cNvSpPr/>
            <p:nvPr/>
          </p:nvSpPr>
          <p:spPr>
            <a:xfrm>
              <a:off x="1575873" y="17656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62" name="object 5362"/>
            <p:cNvSpPr/>
            <p:nvPr/>
          </p:nvSpPr>
          <p:spPr>
            <a:xfrm>
              <a:off x="1576096" y="175905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63" name="object 5363"/>
            <p:cNvSpPr/>
            <p:nvPr/>
          </p:nvSpPr>
          <p:spPr>
            <a:xfrm>
              <a:off x="1576096" y="17590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64" name="object 5364"/>
            <p:cNvSpPr/>
            <p:nvPr/>
          </p:nvSpPr>
          <p:spPr>
            <a:xfrm>
              <a:off x="1576208" y="169087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65" name="object 5365"/>
            <p:cNvSpPr/>
            <p:nvPr/>
          </p:nvSpPr>
          <p:spPr>
            <a:xfrm>
              <a:off x="1576208" y="169087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66" name="object 5366"/>
            <p:cNvSpPr/>
            <p:nvPr/>
          </p:nvSpPr>
          <p:spPr>
            <a:xfrm>
              <a:off x="1576320" y="167176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67" name="object 5367"/>
            <p:cNvSpPr/>
            <p:nvPr/>
          </p:nvSpPr>
          <p:spPr>
            <a:xfrm>
              <a:off x="1576320" y="16717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68" name="object 5368"/>
            <p:cNvSpPr/>
            <p:nvPr/>
          </p:nvSpPr>
          <p:spPr>
            <a:xfrm>
              <a:off x="1576543" y="172105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69" name="object 5369"/>
            <p:cNvSpPr/>
            <p:nvPr/>
          </p:nvSpPr>
          <p:spPr>
            <a:xfrm>
              <a:off x="1576543" y="17210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370" name="object 5370"/>
            <p:cNvSpPr/>
            <p:nvPr/>
          </p:nvSpPr>
          <p:spPr>
            <a:xfrm>
              <a:off x="1576655" y="176777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71" name="object 5371"/>
            <p:cNvSpPr/>
            <p:nvPr/>
          </p:nvSpPr>
          <p:spPr>
            <a:xfrm>
              <a:off x="1576655" y="17677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372" name="object 5372"/>
            <p:cNvSpPr/>
            <p:nvPr/>
          </p:nvSpPr>
          <p:spPr>
            <a:xfrm>
              <a:off x="1576767" y="18258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373" name="object 5373"/>
            <p:cNvSpPr/>
            <p:nvPr/>
          </p:nvSpPr>
          <p:spPr>
            <a:xfrm>
              <a:off x="1576767" y="182588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74" name="object 5374"/>
            <p:cNvSpPr/>
            <p:nvPr/>
          </p:nvSpPr>
          <p:spPr>
            <a:xfrm>
              <a:off x="1576990" y="186813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375" name="object 5375"/>
            <p:cNvSpPr/>
            <p:nvPr/>
          </p:nvSpPr>
          <p:spPr>
            <a:xfrm>
              <a:off x="1576990" y="18681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376" name="object 5376"/>
            <p:cNvSpPr/>
            <p:nvPr/>
          </p:nvSpPr>
          <p:spPr>
            <a:xfrm>
              <a:off x="1577102" y="182420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77" name="object 5377"/>
            <p:cNvSpPr/>
            <p:nvPr/>
          </p:nvSpPr>
          <p:spPr>
            <a:xfrm>
              <a:off x="1577102" y="182420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78" name="object 5378"/>
            <p:cNvSpPr/>
            <p:nvPr/>
          </p:nvSpPr>
          <p:spPr>
            <a:xfrm>
              <a:off x="1577214" y="181247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379" name="object 5379"/>
            <p:cNvSpPr/>
            <p:nvPr/>
          </p:nvSpPr>
          <p:spPr>
            <a:xfrm>
              <a:off x="1577214" y="1812474"/>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380" name="object 5380"/>
            <p:cNvSpPr/>
            <p:nvPr/>
          </p:nvSpPr>
          <p:spPr>
            <a:xfrm>
              <a:off x="1577437" y="180699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81" name="object 5381"/>
            <p:cNvSpPr/>
            <p:nvPr/>
          </p:nvSpPr>
          <p:spPr>
            <a:xfrm>
              <a:off x="1577437" y="18069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382" name="object 5382"/>
            <p:cNvSpPr/>
            <p:nvPr/>
          </p:nvSpPr>
          <p:spPr>
            <a:xfrm>
              <a:off x="1577549" y="184477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383" name="object 5383"/>
            <p:cNvSpPr/>
            <p:nvPr/>
          </p:nvSpPr>
          <p:spPr>
            <a:xfrm>
              <a:off x="1577549" y="18447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384" name="object 5384"/>
            <p:cNvSpPr/>
            <p:nvPr/>
          </p:nvSpPr>
          <p:spPr>
            <a:xfrm>
              <a:off x="1577661" y="18112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385" name="object 5385"/>
            <p:cNvSpPr/>
            <p:nvPr/>
          </p:nvSpPr>
          <p:spPr>
            <a:xfrm>
              <a:off x="1577661" y="18112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86" name="object 5386"/>
            <p:cNvSpPr/>
            <p:nvPr/>
          </p:nvSpPr>
          <p:spPr>
            <a:xfrm>
              <a:off x="1577996" y="162505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87" name="object 5387"/>
            <p:cNvSpPr/>
            <p:nvPr/>
          </p:nvSpPr>
          <p:spPr>
            <a:xfrm>
              <a:off x="1577996" y="16250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88" name="object 5388"/>
            <p:cNvSpPr/>
            <p:nvPr/>
          </p:nvSpPr>
          <p:spPr>
            <a:xfrm>
              <a:off x="1578108" y="14065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389" name="object 5389"/>
            <p:cNvSpPr/>
            <p:nvPr/>
          </p:nvSpPr>
          <p:spPr>
            <a:xfrm>
              <a:off x="1578108" y="14065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90" name="object 5390"/>
            <p:cNvSpPr/>
            <p:nvPr/>
          </p:nvSpPr>
          <p:spPr>
            <a:xfrm>
              <a:off x="1578331" y="141650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391" name="object 5391"/>
            <p:cNvSpPr/>
            <p:nvPr/>
          </p:nvSpPr>
          <p:spPr>
            <a:xfrm>
              <a:off x="1578331" y="141650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92" name="object 5392"/>
            <p:cNvSpPr/>
            <p:nvPr/>
          </p:nvSpPr>
          <p:spPr>
            <a:xfrm>
              <a:off x="1578443" y="16272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393" name="object 5393"/>
            <p:cNvSpPr/>
            <p:nvPr/>
          </p:nvSpPr>
          <p:spPr>
            <a:xfrm>
              <a:off x="1578443" y="162728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394" name="object 5394"/>
            <p:cNvSpPr/>
            <p:nvPr/>
          </p:nvSpPr>
          <p:spPr>
            <a:xfrm>
              <a:off x="1578667" y="168294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95" name="object 5395"/>
            <p:cNvSpPr/>
            <p:nvPr/>
          </p:nvSpPr>
          <p:spPr>
            <a:xfrm>
              <a:off x="1578667" y="168294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396" name="object 5396"/>
            <p:cNvSpPr/>
            <p:nvPr/>
          </p:nvSpPr>
          <p:spPr>
            <a:xfrm>
              <a:off x="1578778" y="162728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397" name="object 5397"/>
            <p:cNvSpPr/>
            <p:nvPr/>
          </p:nvSpPr>
          <p:spPr>
            <a:xfrm>
              <a:off x="1578778" y="162728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398" name="object 5398"/>
            <p:cNvSpPr/>
            <p:nvPr/>
          </p:nvSpPr>
          <p:spPr>
            <a:xfrm>
              <a:off x="1578890" y="156950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399" name="object 5399"/>
            <p:cNvSpPr/>
            <p:nvPr/>
          </p:nvSpPr>
          <p:spPr>
            <a:xfrm>
              <a:off x="1578890" y="156950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0" name="object 5400"/>
            <p:cNvSpPr/>
            <p:nvPr/>
          </p:nvSpPr>
          <p:spPr>
            <a:xfrm>
              <a:off x="1579114" y="158493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01" name="object 5401"/>
            <p:cNvSpPr/>
            <p:nvPr/>
          </p:nvSpPr>
          <p:spPr>
            <a:xfrm>
              <a:off x="1579114" y="158493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2" name="object 5402"/>
            <p:cNvSpPr/>
            <p:nvPr/>
          </p:nvSpPr>
          <p:spPr>
            <a:xfrm>
              <a:off x="1579225" y="165478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03" name="object 5403"/>
            <p:cNvSpPr/>
            <p:nvPr/>
          </p:nvSpPr>
          <p:spPr>
            <a:xfrm>
              <a:off x="1579225" y="165478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4" name="object 5404"/>
            <p:cNvSpPr/>
            <p:nvPr/>
          </p:nvSpPr>
          <p:spPr>
            <a:xfrm>
              <a:off x="1579337" y="17134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405" name="object 5405"/>
            <p:cNvSpPr/>
            <p:nvPr/>
          </p:nvSpPr>
          <p:spPr>
            <a:xfrm>
              <a:off x="1579337" y="171345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6" name="object 5406"/>
            <p:cNvSpPr/>
            <p:nvPr/>
          </p:nvSpPr>
          <p:spPr>
            <a:xfrm>
              <a:off x="1579561" y="164170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07" name="object 5407"/>
            <p:cNvSpPr/>
            <p:nvPr/>
          </p:nvSpPr>
          <p:spPr>
            <a:xfrm>
              <a:off x="1579561" y="164170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08" name="object 5408"/>
            <p:cNvSpPr/>
            <p:nvPr/>
          </p:nvSpPr>
          <p:spPr>
            <a:xfrm>
              <a:off x="1579672" y="163913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09" name="object 5409"/>
            <p:cNvSpPr/>
            <p:nvPr/>
          </p:nvSpPr>
          <p:spPr>
            <a:xfrm>
              <a:off x="1579672" y="16391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410" name="object 5410"/>
            <p:cNvSpPr/>
            <p:nvPr/>
          </p:nvSpPr>
          <p:spPr>
            <a:xfrm>
              <a:off x="1579784" y="16518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411" name="object 5411"/>
            <p:cNvSpPr/>
            <p:nvPr/>
          </p:nvSpPr>
          <p:spPr>
            <a:xfrm>
              <a:off x="1579784" y="165187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12" name="object 5412"/>
            <p:cNvSpPr/>
            <p:nvPr/>
          </p:nvSpPr>
          <p:spPr>
            <a:xfrm>
              <a:off x="1580008" y="15897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13" name="object 5413"/>
            <p:cNvSpPr/>
            <p:nvPr/>
          </p:nvSpPr>
          <p:spPr>
            <a:xfrm>
              <a:off x="1580008" y="15897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14" name="object 5414"/>
            <p:cNvSpPr/>
            <p:nvPr/>
          </p:nvSpPr>
          <p:spPr>
            <a:xfrm>
              <a:off x="1580119" y="165511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15" name="object 5415"/>
            <p:cNvSpPr/>
            <p:nvPr/>
          </p:nvSpPr>
          <p:spPr>
            <a:xfrm>
              <a:off x="1580119" y="16551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416" name="object 5416"/>
            <p:cNvSpPr/>
            <p:nvPr/>
          </p:nvSpPr>
          <p:spPr>
            <a:xfrm>
              <a:off x="1580343" y="157442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17" name="object 5417"/>
            <p:cNvSpPr/>
            <p:nvPr/>
          </p:nvSpPr>
          <p:spPr>
            <a:xfrm>
              <a:off x="1580343" y="15744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18" name="object 5418"/>
            <p:cNvSpPr/>
            <p:nvPr/>
          </p:nvSpPr>
          <p:spPr>
            <a:xfrm>
              <a:off x="1580455" y="161946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19" name="object 5419"/>
            <p:cNvSpPr/>
            <p:nvPr/>
          </p:nvSpPr>
          <p:spPr>
            <a:xfrm>
              <a:off x="1580455" y="16194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20" name="object 5420"/>
            <p:cNvSpPr/>
            <p:nvPr/>
          </p:nvSpPr>
          <p:spPr>
            <a:xfrm>
              <a:off x="1580567" y="164259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421" name="object 5421"/>
            <p:cNvSpPr/>
            <p:nvPr/>
          </p:nvSpPr>
          <p:spPr>
            <a:xfrm>
              <a:off x="1580567" y="164259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22" name="object 5422"/>
            <p:cNvSpPr/>
            <p:nvPr/>
          </p:nvSpPr>
          <p:spPr>
            <a:xfrm>
              <a:off x="1580790" y="161935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23" name="object 5423"/>
            <p:cNvSpPr/>
            <p:nvPr/>
          </p:nvSpPr>
          <p:spPr>
            <a:xfrm>
              <a:off x="1580790" y="161935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24" name="object 5424"/>
            <p:cNvSpPr/>
            <p:nvPr/>
          </p:nvSpPr>
          <p:spPr>
            <a:xfrm>
              <a:off x="1580902" y="16633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25" name="object 5425"/>
            <p:cNvSpPr/>
            <p:nvPr/>
          </p:nvSpPr>
          <p:spPr>
            <a:xfrm>
              <a:off x="1580902" y="16633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26" name="object 5426"/>
            <p:cNvSpPr/>
            <p:nvPr/>
          </p:nvSpPr>
          <p:spPr>
            <a:xfrm>
              <a:off x="1581014" y="172630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427" name="object 5427"/>
            <p:cNvSpPr/>
            <p:nvPr/>
          </p:nvSpPr>
          <p:spPr>
            <a:xfrm>
              <a:off x="1581014" y="1726307"/>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428" name="object 5428"/>
            <p:cNvSpPr/>
            <p:nvPr/>
          </p:nvSpPr>
          <p:spPr>
            <a:xfrm>
              <a:off x="1581237" y="168920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29" name="object 5429"/>
            <p:cNvSpPr/>
            <p:nvPr/>
          </p:nvSpPr>
          <p:spPr>
            <a:xfrm>
              <a:off x="1581237" y="16892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430" name="object 5430"/>
            <p:cNvSpPr/>
            <p:nvPr/>
          </p:nvSpPr>
          <p:spPr>
            <a:xfrm>
              <a:off x="1581349" y="17250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431" name="object 5431"/>
            <p:cNvSpPr/>
            <p:nvPr/>
          </p:nvSpPr>
          <p:spPr>
            <a:xfrm>
              <a:off x="1581349" y="17250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32" name="object 5432"/>
            <p:cNvSpPr/>
            <p:nvPr/>
          </p:nvSpPr>
          <p:spPr>
            <a:xfrm>
              <a:off x="1581684" y="17626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33" name="object 5433"/>
            <p:cNvSpPr/>
            <p:nvPr/>
          </p:nvSpPr>
          <p:spPr>
            <a:xfrm>
              <a:off x="1581684" y="17626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34" name="object 5434"/>
            <p:cNvSpPr/>
            <p:nvPr/>
          </p:nvSpPr>
          <p:spPr>
            <a:xfrm>
              <a:off x="1581796" y="176933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435" name="object 5435"/>
            <p:cNvSpPr/>
            <p:nvPr/>
          </p:nvSpPr>
          <p:spPr>
            <a:xfrm>
              <a:off x="1581796" y="176933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36" name="object 5436"/>
            <p:cNvSpPr/>
            <p:nvPr/>
          </p:nvSpPr>
          <p:spPr>
            <a:xfrm>
              <a:off x="1582019" y="182175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37" name="object 5437"/>
            <p:cNvSpPr/>
            <p:nvPr/>
          </p:nvSpPr>
          <p:spPr>
            <a:xfrm>
              <a:off x="1582019" y="182175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38" name="object 5438"/>
            <p:cNvSpPr/>
            <p:nvPr/>
          </p:nvSpPr>
          <p:spPr>
            <a:xfrm>
              <a:off x="1582131" y="17213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439" name="object 5439"/>
            <p:cNvSpPr/>
            <p:nvPr/>
          </p:nvSpPr>
          <p:spPr>
            <a:xfrm>
              <a:off x="1582131" y="17213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40" name="object 5440"/>
            <p:cNvSpPr/>
            <p:nvPr/>
          </p:nvSpPr>
          <p:spPr>
            <a:xfrm>
              <a:off x="1582243" y="158224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441" name="object 5441"/>
            <p:cNvSpPr/>
            <p:nvPr/>
          </p:nvSpPr>
          <p:spPr>
            <a:xfrm>
              <a:off x="1582243" y="158224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42" name="object 5442"/>
            <p:cNvSpPr/>
            <p:nvPr/>
          </p:nvSpPr>
          <p:spPr>
            <a:xfrm>
              <a:off x="1582466" y="157420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43" name="object 5443"/>
            <p:cNvSpPr/>
            <p:nvPr/>
          </p:nvSpPr>
          <p:spPr>
            <a:xfrm>
              <a:off x="1582466" y="15742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44" name="object 5444"/>
            <p:cNvSpPr/>
            <p:nvPr/>
          </p:nvSpPr>
          <p:spPr>
            <a:xfrm>
              <a:off x="1582578" y="167892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45" name="object 5445"/>
            <p:cNvSpPr/>
            <p:nvPr/>
          </p:nvSpPr>
          <p:spPr>
            <a:xfrm>
              <a:off x="1582578" y="16789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446" name="object 5446"/>
            <p:cNvSpPr/>
            <p:nvPr/>
          </p:nvSpPr>
          <p:spPr>
            <a:xfrm>
              <a:off x="1582802" y="16774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47" name="object 5447"/>
            <p:cNvSpPr/>
            <p:nvPr/>
          </p:nvSpPr>
          <p:spPr>
            <a:xfrm>
              <a:off x="1582802" y="16774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48" name="object 5448"/>
            <p:cNvSpPr/>
            <p:nvPr/>
          </p:nvSpPr>
          <p:spPr>
            <a:xfrm>
              <a:off x="1582913" y="16932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49" name="object 5449"/>
            <p:cNvSpPr/>
            <p:nvPr/>
          </p:nvSpPr>
          <p:spPr>
            <a:xfrm>
              <a:off x="1582913" y="16932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50" name="object 5450"/>
            <p:cNvSpPr/>
            <p:nvPr/>
          </p:nvSpPr>
          <p:spPr>
            <a:xfrm>
              <a:off x="1583025" y="17419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451" name="object 5451"/>
            <p:cNvSpPr/>
            <p:nvPr/>
          </p:nvSpPr>
          <p:spPr>
            <a:xfrm>
              <a:off x="1583025" y="174195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52" name="object 5452"/>
            <p:cNvSpPr/>
            <p:nvPr/>
          </p:nvSpPr>
          <p:spPr>
            <a:xfrm>
              <a:off x="1583249" y="173848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53" name="object 5453"/>
            <p:cNvSpPr/>
            <p:nvPr/>
          </p:nvSpPr>
          <p:spPr>
            <a:xfrm>
              <a:off x="1583249" y="17384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54" name="object 5454"/>
            <p:cNvSpPr/>
            <p:nvPr/>
          </p:nvSpPr>
          <p:spPr>
            <a:xfrm>
              <a:off x="1583361" y="183504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455" name="object 5455"/>
            <p:cNvSpPr/>
            <p:nvPr/>
          </p:nvSpPr>
          <p:spPr>
            <a:xfrm>
              <a:off x="1583361" y="183504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56" name="object 5456"/>
            <p:cNvSpPr/>
            <p:nvPr/>
          </p:nvSpPr>
          <p:spPr>
            <a:xfrm>
              <a:off x="1583472" y="186902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457" name="object 5457"/>
            <p:cNvSpPr/>
            <p:nvPr/>
          </p:nvSpPr>
          <p:spPr>
            <a:xfrm>
              <a:off x="1583472" y="186902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58" name="object 5458"/>
            <p:cNvSpPr/>
            <p:nvPr/>
          </p:nvSpPr>
          <p:spPr>
            <a:xfrm>
              <a:off x="1583696" y="17959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59" name="object 5459"/>
            <p:cNvSpPr/>
            <p:nvPr/>
          </p:nvSpPr>
          <p:spPr>
            <a:xfrm>
              <a:off x="1583696" y="17959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60" name="object 5460"/>
            <p:cNvSpPr/>
            <p:nvPr/>
          </p:nvSpPr>
          <p:spPr>
            <a:xfrm>
              <a:off x="1583808" y="17058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461" name="object 5461"/>
            <p:cNvSpPr/>
            <p:nvPr/>
          </p:nvSpPr>
          <p:spPr>
            <a:xfrm>
              <a:off x="1583808" y="17058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62" name="object 5462"/>
            <p:cNvSpPr/>
            <p:nvPr/>
          </p:nvSpPr>
          <p:spPr>
            <a:xfrm>
              <a:off x="1584031" y="158694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63" name="object 5463"/>
            <p:cNvSpPr/>
            <p:nvPr/>
          </p:nvSpPr>
          <p:spPr>
            <a:xfrm>
              <a:off x="1584031" y="158694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64" name="object 5464"/>
            <p:cNvSpPr/>
            <p:nvPr/>
          </p:nvSpPr>
          <p:spPr>
            <a:xfrm>
              <a:off x="1584143" y="15619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65" name="object 5465"/>
            <p:cNvSpPr/>
            <p:nvPr/>
          </p:nvSpPr>
          <p:spPr>
            <a:xfrm>
              <a:off x="1584143" y="15619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66" name="object 5466"/>
            <p:cNvSpPr/>
            <p:nvPr/>
          </p:nvSpPr>
          <p:spPr>
            <a:xfrm>
              <a:off x="1584255" y="169881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467" name="object 5467"/>
            <p:cNvSpPr/>
            <p:nvPr/>
          </p:nvSpPr>
          <p:spPr>
            <a:xfrm>
              <a:off x="1584255" y="169881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68" name="object 5468"/>
            <p:cNvSpPr/>
            <p:nvPr/>
          </p:nvSpPr>
          <p:spPr>
            <a:xfrm>
              <a:off x="1584478" y="17558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69" name="object 5469"/>
            <p:cNvSpPr/>
            <p:nvPr/>
          </p:nvSpPr>
          <p:spPr>
            <a:xfrm>
              <a:off x="1584478" y="17558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70" name="object 5470"/>
            <p:cNvSpPr/>
            <p:nvPr/>
          </p:nvSpPr>
          <p:spPr>
            <a:xfrm>
              <a:off x="1584590" y="179034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471" name="object 5471"/>
            <p:cNvSpPr/>
            <p:nvPr/>
          </p:nvSpPr>
          <p:spPr>
            <a:xfrm>
              <a:off x="1584590" y="179034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72" name="object 5472"/>
            <p:cNvSpPr/>
            <p:nvPr/>
          </p:nvSpPr>
          <p:spPr>
            <a:xfrm>
              <a:off x="1584813" y="177235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73" name="object 5473"/>
            <p:cNvSpPr/>
            <p:nvPr/>
          </p:nvSpPr>
          <p:spPr>
            <a:xfrm>
              <a:off x="1584813" y="17723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474" name="object 5474"/>
            <p:cNvSpPr/>
            <p:nvPr/>
          </p:nvSpPr>
          <p:spPr>
            <a:xfrm>
              <a:off x="1584925" y="17508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475" name="object 5475"/>
            <p:cNvSpPr/>
            <p:nvPr/>
          </p:nvSpPr>
          <p:spPr>
            <a:xfrm>
              <a:off x="1584925" y="17508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76" name="object 5476"/>
            <p:cNvSpPr/>
            <p:nvPr/>
          </p:nvSpPr>
          <p:spPr>
            <a:xfrm>
              <a:off x="1585149" y="175100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77" name="object 5477"/>
            <p:cNvSpPr/>
            <p:nvPr/>
          </p:nvSpPr>
          <p:spPr>
            <a:xfrm>
              <a:off x="1585149" y="17510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478" name="object 5478"/>
            <p:cNvSpPr/>
            <p:nvPr/>
          </p:nvSpPr>
          <p:spPr>
            <a:xfrm>
              <a:off x="1585260" y="178218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79" name="object 5479"/>
            <p:cNvSpPr/>
            <p:nvPr/>
          </p:nvSpPr>
          <p:spPr>
            <a:xfrm>
              <a:off x="1585260" y="17821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80" name="object 5480"/>
            <p:cNvSpPr/>
            <p:nvPr/>
          </p:nvSpPr>
          <p:spPr>
            <a:xfrm>
              <a:off x="1585372" y="18036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81" name="object 5481"/>
            <p:cNvSpPr/>
            <p:nvPr/>
          </p:nvSpPr>
          <p:spPr>
            <a:xfrm>
              <a:off x="1585372" y="18036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82" name="object 5482"/>
            <p:cNvSpPr/>
            <p:nvPr/>
          </p:nvSpPr>
          <p:spPr>
            <a:xfrm>
              <a:off x="1585596" y="179749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83" name="object 5483"/>
            <p:cNvSpPr/>
            <p:nvPr/>
          </p:nvSpPr>
          <p:spPr>
            <a:xfrm>
              <a:off x="1585596" y="17974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484" name="object 5484"/>
            <p:cNvSpPr/>
            <p:nvPr/>
          </p:nvSpPr>
          <p:spPr>
            <a:xfrm>
              <a:off x="1585707" y="174754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85" name="object 5485"/>
            <p:cNvSpPr/>
            <p:nvPr/>
          </p:nvSpPr>
          <p:spPr>
            <a:xfrm>
              <a:off x="1585707" y="174754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486" name="object 5486"/>
            <p:cNvSpPr/>
            <p:nvPr/>
          </p:nvSpPr>
          <p:spPr>
            <a:xfrm>
              <a:off x="1585931" y="17063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87" name="object 5487"/>
            <p:cNvSpPr/>
            <p:nvPr/>
          </p:nvSpPr>
          <p:spPr>
            <a:xfrm>
              <a:off x="1585931" y="17063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488" name="object 5488"/>
            <p:cNvSpPr/>
            <p:nvPr/>
          </p:nvSpPr>
          <p:spPr>
            <a:xfrm>
              <a:off x="1586043" y="17221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489" name="object 5489"/>
            <p:cNvSpPr/>
            <p:nvPr/>
          </p:nvSpPr>
          <p:spPr>
            <a:xfrm>
              <a:off x="1586043" y="17221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90" name="object 5490"/>
            <p:cNvSpPr/>
            <p:nvPr/>
          </p:nvSpPr>
          <p:spPr>
            <a:xfrm>
              <a:off x="1586155" y="17156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491" name="object 5491"/>
            <p:cNvSpPr/>
            <p:nvPr/>
          </p:nvSpPr>
          <p:spPr>
            <a:xfrm>
              <a:off x="1586155" y="17156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492" name="object 5492"/>
            <p:cNvSpPr/>
            <p:nvPr/>
          </p:nvSpPr>
          <p:spPr>
            <a:xfrm>
              <a:off x="1586378" y="16646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93" name="object 5493"/>
            <p:cNvSpPr/>
            <p:nvPr/>
          </p:nvSpPr>
          <p:spPr>
            <a:xfrm>
              <a:off x="1586378" y="16646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94" name="object 5494"/>
            <p:cNvSpPr/>
            <p:nvPr/>
          </p:nvSpPr>
          <p:spPr>
            <a:xfrm>
              <a:off x="1586490" y="17112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495" name="object 5495"/>
            <p:cNvSpPr/>
            <p:nvPr/>
          </p:nvSpPr>
          <p:spPr>
            <a:xfrm>
              <a:off x="1586490" y="17112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496" name="object 5496"/>
            <p:cNvSpPr/>
            <p:nvPr/>
          </p:nvSpPr>
          <p:spPr>
            <a:xfrm>
              <a:off x="1586713" y="166796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497" name="object 5497"/>
            <p:cNvSpPr/>
            <p:nvPr/>
          </p:nvSpPr>
          <p:spPr>
            <a:xfrm>
              <a:off x="1586713" y="166796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498" name="object 5498"/>
            <p:cNvSpPr/>
            <p:nvPr/>
          </p:nvSpPr>
          <p:spPr>
            <a:xfrm>
              <a:off x="1586825" y="156794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499" name="object 5499"/>
            <p:cNvSpPr/>
            <p:nvPr/>
          </p:nvSpPr>
          <p:spPr>
            <a:xfrm>
              <a:off x="1586825" y="15679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00" name="object 5500"/>
            <p:cNvSpPr/>
            <p:nvPr/>
          </p:nvSpPr>
          <p:spPr>
            <a:xfrm>
              <a:off x="1586937" y="16256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01" name="object 5501"/>
            <p:cNvSpPr/>
            <p:nvPr/>
          </p:nvSpPr>
          <p:spPr>
            <a:xfrm>
              <a:off x="1586937" y="162561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02" name="object 5502"/>
            <p:cNvSpPr/>
            <p:nvPr/>
          </p:nvSpPr>
          <p:spPr>
            <a:xfrm>
              <a:off x="1587160" y="16733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03" name="object 5503"/>
            <p:cNvSpPr/>
            <p:nvPr/>
          </p:nvSpPr>
          <p:spPr>
            <a:xfrm>
              <a:off x="1587160" y="16733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04" name="object 5504"/>
            <p:cNvSpPr/>
            <p:nvPr/>
          </p:nvSpPr>
          <p:spPr>
            <a:xfrm>
              <a:off x="1587272" y="165925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05" name="object 5505"/>
            <p:cNvSpPr/>
            <p:nvPr/>
          </p:nvSpPr>
          <p:spPr>
            <a:xfrm>
              <a:off x="1587272" y="165925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506" name="object 5506"/>
            <p:cNvSpPr/>
            <p:nvPr/>
          </p:nvSpPr>
          <p:spPr>
            <a:xfrm>
              <a:off x="1587496" y="163511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07" name="object 5507"/>
            <p:cNvSpPr/>
            <p:nvPr/>
          </p:nvSpPr>
          <p:spPr>
            <a:xfrm>
              <a:off x="1587496" y="16351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08" name="object 5508"/>
            <p:cNvSpPr/>
            <p:nvPr/>
          </p:nvSpPr>
          <p:spPr>
            <a:xfrm>
              <a:off x="1587607" y="16334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09" name="object 5509"/>
            <p:cNvSpPr/>
            <p:nvPr/>
          </p:nvSpPr>
          <p:spPr>
            <a:xfrm>
              <a:off x="1587607" y="16334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10" name="object 5510"/>
            <p:cNvSpPr/>
            <p:nvPr/>
          </p:nvSpPr>
          <p:spPr>
            <a:xfrm>
              <a:off x="1587719" y="16905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11" name="object 5511"/>
            <p:cNvSpPr/>
            <p:nvPr/>
          </p:nvSpPr>
          <p:spPr>
            <a:xfrm>
              <a:off x="1587719" y="169054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12" name="object 5512"/>
            <p:cNvSpPr/>
            <p:nvPr/>
          </p:nvSpPr>
          <p:spPr>
            <a:xfrm>
              <a:off x="1587943" y="174854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13" name="object 5513"/>
            <p:cNvSpPr/>
            <p:nvPr/>
          </p:nvSpPr>
          <p:spPr>
            <a:xfrm>
              <a:off x="1587943" y="17485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14" name="object 5514"/>
            <p:cNvSpPr/>
            <p:nvPr/>
          </p:nvSpPr>
          <p:spPr>
            <a:xfrm>
              <a:off x="1588054" y="16652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515" name="object 5515"/>
            <p:cNvSpPr/>
            <p:nvPr/>
          </p:nvSpPr>
          <p:spPr>
            <a:xfrm>
              <a:off x="1588054" y="166528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16" name="object 5516"/>
            <p:cNvSpPr/>
            <p:nvPr/>
          </p:nvSpPr>
          <p:spPr>
            <a:xfrm>
              <a:off x="1588278" y="161823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17" name="object 5517"/>
            <p:cNvSpPr/>
            <p:nvPr/>
          </p:nvSpPr>
          <p:spPr>
            <a:xfrm>
              <a:off x="1588278" y="161823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18" name="object 5518"/>
            <p:cNvSpPr/>
            <p:nvPr/>
          </p:nvSpPr>
          <p:spPr>
            <a:xfrm>
              <a:off x="1588390" y="158660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19" name="object 5519"/>
            <p:cNvSpPr/>
            <p:nvPr/>
          </p:nvSpPr>
          <p:spPr>
            <a:xfrm>
              <a:off x="1588390" y="158660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520" name="object 5520"/>
            <p:cNvSpPr/>
            <p:nvPr/>
          </p:nvSpPr>
          <p:spPr>
            <a:xfrm>
              <a:off x="1588613" y="16717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21" name="object 5521"/>
            <p:cNvSpPr/>
            <p:nvPr/>
          </p:nvSpPr>
          <p:spPr>
            <a:xfrm>
              <a:off x="1588613" y="16717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522" name="object 5522"/>
            <p:cNvSpPr/>
            <p:nvPr/>
          </p:nvSpPr>
          <p:spPr>
            <a:xfrm>
              <a:off x="1588725" y="170071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23" name="object 5523"/>
            <p:cNvSpPr/>
            <p:nvPr/>
          </p:nvSpPr>
          <p:spPr>
            <a:xfrm>
              <a:off x="1588725" y="170071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524" name="object 5524"/>
            <p:cNvSpPr/>
            <p:nvPr/>
          </p:nvSpPr>
          <p:spPr>
            <a:xfrm>
              <a:off x="1588837" y="166841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525" name="object 5525"/>
            <p:cNvSpPr/>
            <p:nvPr/>
          </p:nvSpPr>
          <p:spPr>
            <a:xfrm>
              <a:off x="1588837" y="166841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526" name="object 5526"/>
            <p:cNvSpPr/>
            <p:nvPr/>
          </p:nvSpPr>
          <p:spPr>
            <a:xfrm>
              <a:off x="1589060" y="16646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27" name="object 5527"/>
            <p:cNvSpPr/>
            <p:nvPr/>
          </p:nvSpPr>
          <p:spPr>
            <a:xfrm>
              <a:off x="1589060" y="16646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28" name="object 5528"/>
            <p:cNvSpPr/>
            <p:nvPr/>
          </p:nvSpPr>
          <p:spPr>
            <a:xfrm>
              <a:off x="1589172" y="16965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29" name="object 5529"/>
            <p:cNvSpPr/>
            <p:nvPr/>
          </p:nvSpPr>
          <p:spPr>
            <a:xfrm>
              <a:off x="1589172" y="16965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30" name="object 5530"/>
            <p:cNvSpPr/>
            <p:nvPr/>
          </p:nvSpPr>
          <p:spPr>
            <a:xfrm>
              <a:off x="1589396" y="166640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31" name="object 5531"/>
            <p:cNvSpPr/>
            <p:nvPr/>
          </p:nvSpPr>
          <p:spPr>
            <a:xfrm>
              <a:off x="1589396" y="16664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32" name="object 5532"/>
            <p:cNvSpPr/>
            <p:nvPr/>
          </p:nvSpPr>
          <p:spPr>
            <a:xfrm>
              <a:off x="1589507" y="163455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533" name="object 5533"/>
            <p:cNvSpPr/>
            <p:nvPr/>
          </p:nvSpPr>
          <p:spPr>
            <a:xfrm>
              <a:off x="1589507" y="16345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34" name="object 5534"/>
            <p:cNvSpPr/>
            <p:nvPr/>
          </p:nvSpPr>
          <p:spPr>
            <a:xfrm>
              <a:off x="1589731" y="171233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35" name="object 5535"/>
            <p:cNvSpPr/>
            <p:nvPr/>
          </p:nvSpPr>
          <p:spPr>
            <a:xfrm>
              <a:off x="1589731" y="171233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536" name="object 5536"/>
            <p:cNvSpPr/>
            <p:nvPr/>
          </p:nvSpPr>
          <p:spPr>
            <a:xfrm>
              <a:off x="1589954" y="16070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37" name="object 5537"/>
            <p:cNvSpPr/>
            <p:nvPr/>
          </p:nvSpPr>
          <p:spPr>
            <a:xfrm>
              <a:off x="1589954" y="160705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38" name="object 5538"/>
            <p:cNvSpPr/>
            <p:nvPr/>
          </p:nvSpPr>
          <p:spPr>
            <a:xfrm>
              <a:off x="1590178" y="154693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39" name="object 5539"/>
            <p:cNvSpPr/>
            <p:nvPr/>
          </p:nvSpPr>
          <p:spPr>
            <a:xfrm>
              <a:off x="1590178" y="15469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540" name="object 5540"/>
            <p:cNvSpPr/>
            <p:nvPr/>
          </p:nvSpPr>
          <p:spPr>
            <a:xfrm>
              <a:off x="1590290" y="16082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41" name="object 5541"/>
            <p:cNvSpPr/>
            <p:nvPr/>
          </p:nvSpPr>
          <p:spPr>
            <a:xfrm>
              <a:off x="1590290" y="160828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42" name="object 5542"/>
            <p:cNvSpPr/>
            <p:nvPr/>
          </p:nvSpPr>
          <p:spPr>
            <a:xfrm>
              <a:off x="1590513" y="171524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43" name="object 5543"/>
            <p:cNvSpPr/>
            <p:nvPr/>
          </p:nvSpPr>
          <p:spPr>
            <a:xfrm>
              <a:off x="1590513" y="171524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44" name="object 5544"/>
            <p:cNvSpPr/>
            <p:nvPr/>
          </p:nvSpPr>
          <p:spPr>
            <a:xfrm>
              <a:off x="1590625" y="175637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45" name="object 5545"/>
            <p:cNvSpPr/>
            <p:nvPr/>
          </p:nvSpPr>
          <p:spPr>
            <a:xfrm>
              <a:off x="1590625" y="175637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46" name="object 5546"/>
            <p:cNvSpPr/>
            <p:nvPr/>
          </p:nvSpPr>
          <p:spPr>
            <a:xfrm>
              <a:off x="1590848" y="165556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47" name="object 5547"/>
            <p:cNvSpPr/>
            <p:nvPr/>
          </p:nvSpPr>
          <p:spPr>
            <a:xfrm>
              <a:off x="1590848" y="16555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548" name="object 5548"/>
            <p:cNvSpPr/>
            <p:nvPr/>
          </p:nvSpPr>
          <p:spPr>
            <a:xfrm>
              <a:off x="1590960" y="164449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49" name="object 5549"/>
            <p:cNvSpPr/>
            <p:nvPr/>
          </p:nvSpPr>
          <p:spPr>
            <a:xfrm>
              <a:off x="1590960" y="16444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50" name="object 5550"/>
            <p:cNvSpPr/>
            <p:nvPr/>
          </p:nvSpPr>
          <p:spPr>
            <a:xfrm>
              <a:off x="1591072" y="17179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551" name="object 5551"/>
            <p:cNvSpPr/>
            <p:nvPr/>
          </p:nvSpPr>
          <p:spPr>
            <a:xfrm>
              <a:off x="1591072" y="171792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52" name="object 5552"/>
            <p:cNvSpPr/>
            <p:nvPr/>
          </p:nvSpPr>
          <p:spPr>
            <a:xfrm>
              <a:off x="1591295" y="17400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53" name="object 5553"/>
            <p:cNvSpPr/>
            <p:nvPr/>
          </p:nvSpPr>
          <p:spPr>
            <a:xfrm>
              <a:off x="1591295" y="17400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54" name="object 5554"/>
            <p:cNvSpPr/>
            <p:nvPr/>
          </p:nvSpPr>
          <p:spPr>
            <a:xfrm>
              <a:off x="1591407" y="17606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55" name="object 5555"/>
            <p:cNvSpPr/>
            <p:nvPr/>
          </p:nvSpPr>
          <p:spPr>
            <a:xfrm>
              <a:off x="1591407" y="176061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56" name="object 5556"/>
            <p:cNvSpPr/>
            <p:nvPr/>
          </p:nvSpPr>
          <p:spPr>
            <a:xfrm>
              <a:off x="1591631" y="166796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57" name="object 5557"/>
            <p:cNvSpPr/>
            <p:nvPr/>
          </p:nvSpPr>
          <p:spPr>
            <a:xfrm>
              <a:off x="1591631" y="166796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58" name="object 5558"/>
            <p:cNvSpPr/>
            <p:nvPr/>
          </p:nvSpPr>
          <p:spPr>
            <a:xfrm>
              <a:off x="1591743" y="168529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59" name="object 5559"/>
            <p:cNvSpPr/>
            <p:nvPr/>
          </p:nvSpPr>
          <p:spPr>
            <a:xfrm>
              <a:off x="1591743" y="16852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560" name="object 5560"/>
            <p:cNvSpPr/>
            <p:nvPr/>
          </p:nvSpPr>
          <p:spPr>
            <a:xfrm>
              <a:off x="1591966" y="171379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61" name="object 5561"/>
            <p:cNvSpPr/>
            <p:nvPr/>
          </p:nvSpPr>
          <p:spPr>
            <a:xfrm>
              <a:off x="1591966" y="17137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62" name="object 5562"/>
            <p:cNvSpPr/>
            <p:nvPr/>
          </p:nvSpPr>
          <p:spPr>
            <a:xfrm>
              <a:off x="1592078" y="176218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563" name="object 5563"/>
            <p:cNvSpPr/>
            <p:nvPr/>
          </p:nvSpPr>
          <p:spPr>
            <a:xfrm>
              <a:off x="1592078" y="176218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64" name="object 5564"/>
            <p:cNvSpPr/>
            <p:nvPr/>
          </p:nvSpPr>
          <p:spPr>
            <a:xfrm>
              <a:off x="1592301" y="177257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65" name="object 5565"/>
            <p:cNvSpPr/>
            <p:nvPr/>
          </p:nvSpPr>
          <p:spPr>
            <a:xfrm>
              <a:off x="1592301" y="177257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66" name="object 5566"/>
            <p:cNvSpPr/>
            <p:nvPr/>
          </p:nvSpPr>
          <p:spPr>
            <a:xfrm>
              <a:off x="1592413" y="17269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567" name="object 5567"/>
            <p:cNvSpPr/>
            <p:nvPr/>
          </p:nvSpPr>
          <p:spPr>
            <a:xfrm>
              <a:off x="1592413" y="17269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68" name="object 5568"/>
            <p:cNvSpPr/>
            <p:nvPr/>
          </p:nvSpPr>
          <p:spPr>
            <a:xfrm>
              <a:off x="1592525" y="168573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569" name="object 5569"/>
            <p:cNvSpPr/>
            <p:nvPr/>
          </p:nvSpPr>
          <p:spPr>
            <a:xfrm>
              <a:off x="1592525" y="168573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570" name="object 5570"/>
            <p:cNvSpPr/>
            <p:nvPr/>
          </p:nvSpPr>
          <p:spPr>
            <a:xfrm>
              <a:off x="1592748" y="164841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71" name="object 5571"/>
            <p:cNvSpPr/>
            <p:nvPr/>
          </p:nvSpPr>
          <p:spPr>
            <a:xfrm>
              <a:off x="1592748" y="164841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72" name="object 5572"/>
            <p:cNvSpPr/>
            <p:nvPr/>
          </p:nvSpPr>
          <p:spPr>
            <a:xfrm>
              <a:off x="1592860" y="163265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73" name="object 5573"/>
            <p:cNvSpPr/>
            <p:nvPr/>
          </p:nvSpPr>
          <p:spPr>
            <a:xfrm>
              <a:off x="1592860" y="163265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74" name="object 5574"/>
            <p:cNvSpPr/>
            <p:nvPr/>
          </p:nvSpPr>
          <p:spPr>
            <a:xfrm>
              <a:off x="1593084" y="166249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75" name="object 5575"/>
            <p:cNvSpPr/>
            <p:nvPr/>
          </p:nvSpPr>
          <p:spPr>
            <a:xfrm>
              <a:off x="1593084" y="166249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76" name="object 5576"/>
            <p:cNvSpPr/>
            <p:nvPr/>
          </p:nvSpPr>
          <p:spPr>
            <a:xfrm>
              <a:off x="1593195" y="16297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77" name="object 5577"/>
            <p:cNvSpPr/>
            <p:nvPr/>
          </p:nvSpPr>
          <p:spPr>
            <a:xfrm>
              <a:off x="1593195" y="16297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78" name="object 5578"/>
            <p:cNvSpPr/>
            <p:nvPr/>
          </p:nvSpPr>
          <p:spPr>
            <a:xfrm>
              <a:off x="1593419" y="15815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579" name="object 5579"/>
            <p:cNvSpPr/>
            <p:nvPr/>
          </p:nvSpPr>
          <p:spPr>
            <a:xfrm>
              <a:off x="1593419" y="15815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80" name="object 5580"/>
            <p:cNvSpPr/>
            <p:nvPr/>
          </p:nvSpPr>
          <p:spPr>
            <a:xfrm>
              <a:off x="1593531" y="16793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581" name="object 5581"/>
            <p:cNvSpPr/>
            <p:nvPr/>
          </p:nvSpPr>
          <p:spPr>
            <a:xfrm>
              <a:off x="1593531" y="16793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82" name="object 5582"/>
            <p:cNvSpPr/>
            <p:nvPr/>
          </p:nvSpPr>
          <p:spPr>
            <a:xfrm>
              <a:off x="1593866" y="178196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583" name="object 5583"/>
            <p:cNvSpPr/>
            <p:nvPr/>
          </p:nvSpPr>
          <p:spPr>
            <a:xfrm>
              <a:off x="1593866" y="178196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584" name="object 5584"/>
            <p:cNvSpPr/>
            <p:nvPr/>
          </p:nvSpPr>
          <p:spPr>
            <a:xfrm>
              <a:off x="1594089" y="164919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85" name="object 5585"/>
            <p:cNvSpPr/>
            <p:nvPr/>
          </p:nvSpPr>
          <p:spPr>
            <a:xfrm>
              <a:off x="1594089" y="16491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586" name="object 5586"/>
            <p:cNvSpPr/>
            <p:nvPr/>
          </p:nvSpPr>
          <p:spPr>
            <a:xfrm>
              <a:off x="1594201" y="15896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587" name="object 5587"/>
            <p:cNvSpPr/>
            <p:nvPr/>
          </p:nvSpPr>
          <p:spPr>
            <a:xfrm>
              <a:off x="1594201" y="158962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88" name="object 5588"/>
            <p:cNvSpPr/>
            <p:nvPr/>
          </p:nvSpPr>
          <p:spPr>
            <a:xfrm>
              <a:off x="1594313" y="16496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589" name="object 5589"/>
            <p:cNvSpPr/>
            <p:nvPr/>
          </p:nvSpPr>
          <p:spPr>
            <a:xfrm>
              <a:off x="1594313" y="164963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90" name="object 5590"/>
            <p:cNvSpPr/>
            <p:nvPr/>
          </p:nvSpPr>
          <p:spPr>
            <a:xfrm>
              <a:off x="1594537" y="166964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591" name="object 5591"/>
            <p:cNvSpPr/>
            <p:nvPr/>
          </p:nvSpPr>
          <p:spPr>
            <a:xfrm>
              <a:off x="1594537" y="16696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92" name="object 5592"/>
            <p:cNvSpPr/>
            <p:nvPr/>
          </p:nvSpPr>
          <p:spPr>
            <a:xfrm>
              <a:off x="1594648" y="16248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93" name="object 5593"/>
            <p:cNvSpPr/>
            <p:nvPr/>
          </p:nvSpPr>
          <p:spPr>
            <a:xfrm>
              <a:off x="1594648" y="16248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94" name="object 5594"/>
            <p:cNvSpPr/>
            <p:nvPr/>
          </p:nvSpPr>
          <p:spPr>
            <a:xfrm>
              <a:off x="1594872" y="154134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95" name="object 5595"/>
            <p:cNvSpPr/>
            <p:nvPr/>
          </p:nvSpPr>
          <p:spPr>
            <a:xfrm>
              <a:off x="1594872" y="15413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596" name="object 5596"/>
            <p:cNvSpPr/>
            <p:nvPr/>
          </p:nvSpPr>
          <p:spPr>
            <a:xfrm>
              <a:off x="1594984" y="15316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597" name="object 5597"/>
            <p:cNvSpPr/>
            <p:nvPr/>
          </p:nvSpPr>
          <p:spPr>
            <a:xfrm>
              <a:off x="1594984" y="15316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598" name="object 5598"/>
            <p:cNvSpPr/>
            <p:nvPr/>
          </p:nvSpPr>
          <p:spPr>
            <a:xfrm>
              <a:off x="1595207" y="162091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599" name="object 5599"/>
            <p:cNvSpPr/>
            <p:nvPr/>
          </p:nvSpPr>
          <p:spPr>
            <a:xfrm>
              <a:off x="1595207" y="16209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600" name="object 5600"/>
            <p:cNvSpPr/>
            <p:nvPr/>
          </p:nvSpPr>
          <p:spPr>
            <a:xfrm>
              <a:off x="1595319" y="16512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01" name="object 5601"/>
            <p:cNvSpPr/>
            <p:nvPr/>
          </p:nvSpPr>
          <p:spPr>
            <a:xfrm>
              <a:off x="1595319" y="165120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02" name="object 5602"/>
            <p:cNvSpPr/>
            <p:nvPr/>
          </p:nvSpPr>
          <p:spPr>
            <a:xfrm>
              <a:off x="1595542" y="168864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03" name="object 5603"/>
            <p:cNvSpPr/>
            <p:nvPr/>
          </p:nvSpPr>
          <p:spPr>
            <a:xfrm>
              <a:off x="1595542" y="16886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604" name="object 5604"/>
            <p:cNvSpPr/>
            <p:nvPr/>
          </p:nvSpPr>
          <p:spPr>
            <a:xfrm>
              <a:off x="1595654" y="164516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605" name="object 5605"/>
            <p:cNvSpPr/>
            <p:nvPr/>
          </p:nvSpPr>
          <p:spPr>
            <a:xfrm>
              <a:off x="1595654" y="164516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606" name="object 5606"/>
            <p:cNvSpPr/>
            <p:nvPr/>
          </p:nvSpPr>
          <p:spPr>
            <a:xfrm>
              <a:off x="1595878" y="164002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07" name="object 5607"/>
            <p:cNvSpPr/>
            <p:nvPr/>
          </p:nvSpPr>
          <p:spPr>
            <a:xfrm>
              <a:off x="1595878" y="164002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608" name="object 5608"/>
            <p:cNvSpPr/>
            <p:nvPr/>
          </p:nvSpPr>
          <p:spPr>
            <a:xfrm>
              <a:off x="1595989" y="169121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609" name="object 5609"/>
            <p:cNvSpPr/>
            <p:nvPr/>
          </p:nvSpPr>
          <p:spPr>
            <a:xfrm>
              <a:off x="1595989" y="169121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10" name="object 5610"/>
            <p:cNvSpPr/>
            <p:nvPr/>
          </p:nvSpPr>
          <p:spPr>
            <a:xfrm>
              <a:off x="1596213" y="161320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11" name="object 5611"/>
            <p:cNvSpPr/>
            <p:nvPr/>
          </p:nvSpPr>
          <p:spPr>
            <a:xfrm>
              <a:off x="1596213" y="161320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612" name="object 5612"/>
            <p:cNvSpPr/>
            <p:nvPr/>
          </p:nvSpPr>
          <p:spPr>
            <a:xfrm>
              <a:off x="1596325" y="16554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613" name="object 5613"/>
            <p:cNvSpPr/>
            <p:nvPr/>
          </p:nvSpPr>
          <p:spPr>
            <a:xfrm>
              <a:off x="1596325" y="16554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14" name="object 5614"/>
            <p:cNvSpPr/>
            <p:nvPr/>
          </p:nvSpPr>
          <p:spPr>
            <a:xfrm>
              <a:off x="1596548" y="169400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15" name="object 5615"/>
            <p:cNvSpPr/>
            <p:nvPr/>
          </p:nvSpPr>
          <p:spPr>
            <a:xfrm>
              <a:off x="1596548" y="169400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616" name="object 5616"/>
            <p:cNvSpPr/>
            <p:nvPr/>
          </p:nvSpPr>
          <p:spPr>
            <a:xfrm>
              <a:off x="1596660" y="167959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617" name="object 5617"/>
            <p:cNvSpPr/>
            <p:nvPr/>
          </p:nvSpPr>
          <p:spPr>
            <a:xfrm>
              <a:off x="1596660" y="16795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18" name="object 5618"/>
            <p:cNvSpPr/>
            <p:nvPr/>
          </p:nvSpPr>
          <p:spPr>
            <a:xfrm>
              <a:off x="1596883" y="168137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19" name="object 5619"/>
            <p:cNvSpPr/>
            <p:nvPr/>
          </p:nvSpPr>
          <p:spPr>
            <a:xfrm>
              <a:off x="1596883" y="168137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620" name="object 5620"/>
            <p:cNvSpPr/>
            <p:nvPr/>
          </p:nvSpPr>
          <p:spPr>
            <a:xfrm>
              <a:off x="1596995" y="16667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21" name="object 5621"/>
            <p:cNvSpPr/>
            <p:nvPr/>
          </p:nvSpPr>
          <p:spPr>
            <a:xfrm>
              <a:off x="1596995" y="16667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22" name="object 5622"/>
            <p:cNvSpPr/>
            <p:nvPr/>
          </p:nvSpPr>
          <p:spPr>
            <a:xfrm>
              <a:off x="1597107" y="16532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23" name="object 5623"/>
            <p:cNvSpPr/>
            <p:nvPr/>
          </p:nvSpPr>
          <p:spPr>
            <a:xfrm>
              <a:off x="1597107" y="16532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24" name="object 5624"/>
            <p:cNvSpPr/>
            <p:nvPr/>
          </p:nvSpPr>
          <p:spPr>
            <a:xfrm>
              <a:off x="1597331" y="171345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625" name="object 5625"/>
            <p:cNvSpPr/>
            <p:nvPr/>
          </p:nvSpPr>
          <p:spPr>
            <a:xfrm>
              <a:off x="1597331" y="17134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26" name="object 5626"/>
            <p:cNvSpPr/>
            <p:nvPr/>
          </p:nvSpPr>
          <p:spPr>
            <a:xfrm>
              <a:off x="1597442" y="16583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27" name="object 5627"/>
            <p:cNvSpPr/>
            <p:nvPr/>
          </p:nvSpPr>
          <p:spPr>
            <a:xfrm>
              <a:off x="1597442" y="165835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28" name="object 5628"/>
            <p:cNvSpPr/>
            <p:nvPr/>
          </p:nvSpPr>
          <p:spPr>
            <a:xfrm>
              <a:off x="1597666" y="172127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29" name="object 5629"/>
            <p:cNvSpPr/>
            <p:nvPr/>
          </p:nvSpPr>
          <p:spPr>
            <a:xfrm>
              <a:off x="1597666" y="172127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630" name="object 5630"/>
            <p:cNvSpPr/>
            <p:nvPr/>
          </p:nvSpPr>
          <p:spPr>
            <a:xfrm>
              <a:off x="1597778" y="172362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31" name="object 5631"/>
            <p:cNvSpPr/>
            <p:nvPr/>
          </p:nvSpPr>
          <p:spPr>
            <a:xfrm>
              <a:off x="1597778" y="172362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32" name="object 5632"/>
            <p:cNvSpPr/>
            <p:nvPr/>
          </p:nvSpPr>
          <p:spPr>
            <a:xfrm>
              <a:off x="1598001" y="172396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33" name="object 5633"/>
            <p:cNvSpPr/>
            <p:nvPr/>
          </p:nvSpPr>
          <p:spPr>
            <a:xfrm>
              <a:off x="1598001" y="172396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34" name="object 5634"/>
            <p:cNvSpPr/>
            <p:nvPr/>
          </p:nvSpPr>
          <p:spPr>
            <a:xfrm>
              <a:off x="1598113" y="17237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35" name="object 5635"/>
            <p:cNvSpPr/>
            <p:nvPr/>
          </p:nvSpPr>
          <p:spPr>
            <a:xfrm>
              <a:off x="1598113" y="17237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36" name="object 5636"/>
            <p:cNvSpPr/>
            <p:nvPr/>
          </p:nvSpPr>
          <p:spPr>
            <a:xfrm>
              <a:off x="1598336" y="169333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637" name="object 5637"/>
            <p:cNvSpPr/>
            <p:nvPr/>
          </p:nvSpPr>
          <p:spPr>
            <a:xfrm>
              <a:off x="1598336" y="16933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38" name="object 5638"/>
            <p:cNvSpPr/>
            <p:nvPr/>
          </p:nvSpPr>
          <p:spPr>
            <a:xfrm>
              <a:off x="1598448" y="159521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39" name="object 5639"/>
            <p:cNvSpPr/>
            <p:nvPr/>
          </p:nvSpPr>
          <p:spPr>
            <a:xfrm>
              <a:off x="1598448" y="159521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40" name="object 5640"/>
            <p:cNvSpPr/>
            <p:nvPr/>
          </p:nvSpPr>
          <p:spPr>
            <a:xfrm>
              <a:off x="1598672" y="151899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641" name="object 5641"/>
            <p:cNvSpPr/>
            <p:nvPr/>
          </p:nvSpPr>
          <p:spPr>
            <a:xfrm>
              <a:off x="1598672" y="151899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42" name="object 5642"/>
            <p:cNvSpPr/>
            <p:nvPr/>
          </p:nvSpPr>
          <p:spPr>
            <a:xfrm>
              <a:off x="1598783" y="16465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643" name="object 5643"/>
            <p:cNvSpPr/>
            <p:nvPr/>
          </p:nvSpPr>
          <p:spPr>
            <a:xfrm>
              <a:off x="1598783" y="164651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44" name="object 5644"/>
            <p:cNvSpPr/>
            <p:nvPr/>
          </p:nvSpPr>
          <p:spPr>
            <a:xfrm>
              <a:off x="1599007" y="171155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45" name="object 5645"/>
            <p:cNvSpPr/>
            <p:nvPr/>
          </p:nvSpPr>
          <p:spPr>
            <a:xfrm>
              <a:off x="1599007" y="17115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646" name="object 5646"/>
            <p:cNvSpPr/>
            <p:nvPr/>
          </p:nvSpPr>
          <p:spPr>
            <a:xfrm>
              <a:off x="1599119" y="16918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47" name="object 5647"/>
            <p:cNvSpPr/>
            <p:nvPr/>
          </p:nvSpPr>
          <p:spPr>
            <a:xfrm>
              <a:off x="1599119" y="169188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48" name="object 5648"/>
            <p:cNvSpPr/>
            <p:nvPr/>
          </p:nvSpPr>
          <p:spPr>
            <a:xfrm>
              <a:off x="1599342" y="163768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49" name="object 5649"/>
            <p:cNvSpPr/>
            <p:nvPr/>
          </p:nvSpPr>
          <p:spPr>
            <a:xfrm>
              <a:off x="1599342" y="16376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50" name="object 5650"/>
            <p:cNvSpPr/>
            <p:nvPr/>
          </p:nvSpPr>
          <p:spPr>
            <a:xfrm>
              <a:off x="1599454" y="17146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51" name="object 5651"/>
            <p:cNvSpPr/>
            <p:nvPr/>
          </p:nvSpPr>
          <p:spPr>
            <a:xfrm>
              <a:off x="1599454" y="17146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52" name="object 5652"/>
            <p:cNvSpPr/>
            <p:nvPr/>
          </p:nvSpPr>
          <p:spPr>
            <a:xfrm>
              <a:off x="1599677" y="170250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53" name="object 5653"/>
            <p:cNvSpPr/>
            <p:nvPr/>
          </p:nvSpPr>
          <p:spPr>
            <a:xfrm>
              <a:off x="1599677" y="17025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54" name="object 5654"/>
            <p:cNvSpPr/>
            <p:nvPr/>
          </p:nvSpPr>
          <p:spPr>
            <a:xfrm>
              <a:off x="1599789" y="169356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655" name="object 5655"/>
            <p:cNvSpPr/>
            <p:nvPr/>
          </p:nvSpPr>
          <p:spPr>
            <a:xfrm>
              <a:off x="1599789" y="169356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56" name="object 5656"/>
            <p:cNvSpPr/>
            <p:nvPr/>
          </p:nvSpPr>
          <p:spPr>
            <a:xfrm>
              <a:off x="1600013" y="16423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57" name="object 5657"/>
            <p:cNvSpPr/>
            <p:nvPr/>
          </p:nvSpPr>
          <p:spPr>
            <a:xfrm>
              <a:off x="1600013" y="16423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58" name="object 5658"/>
            <p:cNvSpPr/>
            <p:nvPr/>
          </p:nvSpPr>
          <p:spPr>
            <a:xfrm>
              <a:off x="1600125" y="15492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59" name="object 5659"/>
            <p:cNvSpPr/>
            <p:nvPr/>
          </p:nvSpPr>
          <p:spPr>
            <a:xfrm>
              <a:off x="1600125" y="15492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60" name="object 5660"/>
            <p:cNvSpPr/>
            <p:nvPr/>
          </p:nvSpPr>
          <p:spPr>
            <a:xfrm>
              <a:off x="1600348" y="162684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61" name="object 5661"/>
            <p:cNvSpPr/>
            <p:nvPr/>
          </p:nvSpPr>
          <p:spPr>
            <a:xfrm>
              <a:off x="1600348" y="16268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62" name="object 5662"/>
            <p:cNvSpPr/>
            <p:nvPr/>
          </p:nvSpPr>
          <p:spPr>
            <a:xfrm>
              <a:off x="1600460" y="169054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63" name="object 5663"/>
            <p:cNvSpPr/>
            <p:nvPr/>
          </p:nvSpPr>
          <p:spPr>
            <a:xfrm>
              <a:off x="1600460" y="169054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64" name="object 5664"/>
            <p:cNvSpPr/>
            <p:nvPr/>
          </p:nvSpPr>
          <p:spPr>
            <a:xfrm>
              <a:off x="1600683" y="16352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65" name="object 5665"/>
            <p:cNvSpPr/>
            <p:nvPr/>
          </p:nvSpPr>
          <p:spPr>
            <a:xfrm>
              <a:off x="1600683" y="16352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66" name="object 5666"/>
            <p:cNvSpPr/>
            <p:nvPr/>
          </p:nvSpPr>
          <p:spPr>
            <a:xfrm>
              <a:off x="1600795" y="15203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67" name="object 5667"/>
            <p:cNvSpPr/>
            <p:nvPr/>
          </p:nvSpPr>
          <p:spPr>
            <a:xfrm>
              <a:off x="1600795" y="152033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68" name="object 5668"/>
            <p:cNvSpPr/>
            <p:nvPr/>
          </p:nvSpPr>
          <p:spPr>
            <a:xfrm>
              <a:off x="1601019" y="152111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69" name="object 5669"/>
            <p:cNvSpPr/>
            <p:nvPr/>
          </p:nvSpPr>
          <p:spPr>
            <a:xfrm>
              <a:off x="1601019" y="15211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70" name="object 5670"/>
            <p:cNvSpPr/>
            <p:nvPr/>
          </p:nvSpPr>
          <p:spPr>
            <a:xfrm>
              <a:off x="1601130" y="16602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71" name="object 5671"/>
            <p:cNvSpPr/>
            <p:nvPr/>
          </p:nvSpPr>
          <p:spPr>
            <a:xfrm>
              <a:off x="1601130" y="166025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72" name="object 5672"/>
            <p:cNvSpPr/>
            <p:nvPr/>
          </p:nvSpPr>
          <p:spPr>
            <a:xfrm>
              <a:off x="1601354" y="161521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73" name="object 5673"/>
            <p:cNvSpPr/>
            <p:nvPr/>
          </p:nvSpPr>
          <p:spPr>
            <a:xfrm>
              <a:off x="1601354" y="16152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74" name="object 5674"/>
            <p:cNvSpPr/>
            <p:nvPr/>
          </p:nvSpPr>
          <p:spPr>
            <a:xfrm>
              <a:off x="1601466" y="159398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75" name="object 5675"/>
            <p:cNvSpPr/>
            <p:nvPr/>
          </p:nvSpPr>
          <p:spPr>
            <a:xfrm>
              <a:off x="1601466" y="1593983"/>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676" name="object 5676"/>
            <p:cNvSpPr/>
            <p:nvPr/>
          </p:nvSpPr>
          <p:spPr>
            <a:xfrm>
              <a:off x="1601689" y="164505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77" name="object 5677"/>
            <p:cNvSpPr/>
            <p:nvPr/>
          </p:nvSpPr>
          <p:spPr>
            <a:xfrm>
              <a:off x="1601689" y="164505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78" name="object 5678"/>
            <p:cNvSpPr/>
            <p:nvPr/>
          </p:nvSpPr>
          <p:spPr>
            <a:xfrm>
              <a:off x="1601801" y="15992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679" name="object 5679"/>
            <p:cNvSpPr/>
            <p:nvPr/>
          </p:nvSpPr>
          <p:spPr>
            <a:xfrm>
              <a:off x="1601801" y="15992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80" name="object 5680"/>
            <p:cNvSpPr/>
            <p:nvPr/>
          </p:nvSpPr>
          <p:spPr>
            <a:xfrm>
              <a:off x="1602024" y="159666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81" name="object 5681"/>
            <p:cNvSpPr/>
            <p:nvPr/>
          </p:nvSpPr>
          <p:spPr>
            <a:xfrm>
              <a:off x="1602024" y="159666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82" name="object 5682"/>
            <p:cNvSpPr/>
            <p:nvPr/>
          </p:nvSpPr>
          <p:spPr>
            <a:xfrm>
              <a:off x="1602136" y="16051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683" name="object 5683"/>
            <p:cNvSpPr/>
            <p:nvPr/>
          </p:nvSpPr>
          <p:spPr>
            <a:xfrm>
              <a:off x="1602136" y="16051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84" name="object 5684"/>
            <p:cNvSpPr/>
            <p:nvPr/>
          </p:nvSpPr>
          <p:spPr>
            <a:xfrm>
              <a:off x="1602360" y="151742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85" name="object 5685"/>
            <p:cNvSpPr/>
            <p:nvPr/>
          </p:nvSpPr>
          <p:spPr>
            <a:xfrm>
              <a:off x="1602360" y="151742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686" name="object 5686"/>
            <p:cNvSpPr/>
            <p:nvPr/>
          </p:nvSpPr>
          <p:spPr>
            <a:xfrm>
              <a:off x="1602583" y="14041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687" name="object 5687"/>
            <p:cNvSpPr/>
            <p:nvPr/>
          </p:nvSpPr>
          <p:spPr>
            <a:xfrm>
              <a:off x="1602583" y="14041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688" name="object 5688"/>
            <p:cNvSpPr/>
            <p:nvPr/>
          </p:nvSpPr>
          <p:spPr>
            <a:xfrm>
              <a:off x="1602695" y="146557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689" name="object 5689"/>
            <p:cNvSpPr/>
            <p:nvPr/>
          </p:nvSpPr>
          <p:spPr>
            <a:xfrm>
              <a:off x="1602695" y="14655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90" name="object 5690"/>
            <p:cNvSpPr/>
            <p:nvPr/>
          </p:nvSpPr>
          <p:spPr>
            <a:xfrm>
              <a:off x="1602919" y="154615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91" name="object 5691"/>
            <p:cNvSpPr/>
            <p:nvPr/>
          </p:nvSpPr>
          <p:spPr>
            <a:xfrm>
              <a:off x="1602919" y="154615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692" name="object 5692"/>
            <p:cNvSpPr/>
            <p:nvPr/>
          </p:nvSpPr>
          <p:spPr>
            <a:xfrm>
              <a:off x="1603030" y="16676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693" name="object 5693"/>
            <p:cNvSpPr/>
            <p:nvPr/>
          </p:nvSpPr>
          <p:spPr>
            <a:xfrm>
              <a:off x="1603030" y="16676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694" name="object 5694"/>
            <p:cNvSpPr/>
            <p:nvPr/>
          </p:nvSpPr>
          <p:spPr>
            <a:xfrm>
              <a:off x="1603254" y="170697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95" name="object 5695"/>
            <p:cNvSpPr/>
            <p:nvPr/>
          </p:nvSpPr>
          <p:spPr>
            <a:xfrm>
              <a:off x="1603254" y="170697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696" name="object 5696"/>
            <p:cNvSpPr/>
            <p:nvPr/>
          </p:nvSpPr>
          <p:spPr>
            <a:xfrm>
              <a:off x="1603366" y="17626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697" name="object 5697"/>
            <p:cNvSpPr/>
            <p:nvPr/>
          </p:nvSpPr>
          <p:spPr>
            <a:xfrm>
              <a:off x="1603366" y="17626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698" name="object 5698"/>
            <p:cNvSpPr/>
            <p:nvPr/>
          </p:nvSpPr>
          <p:spPr>
            <a:xfrm>
              <a:off x="1603589" y="17732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699" name="object 5699"/>
            <p:cNvSpPr/>
            <p:nvPr/>
          </p:nvSpPr>
          <p:spPr>
            <a:xfrm>
              <a:off x="1603589" y="17732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700" name="object 5700"/>
            <p:cNvSpPr/>
            <p:nvPr/>
          </p:nvSpPr>
          <p:spPr>
            <a:xfrm>
              <a:off x="1603701" y="172474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01" name="object 5701"/>
            <p:cNvSpPr/>
            <p:nvPr/>
          </p:nvSpPr>
          <p:spPr>
            <a:xfrm>
              <a:off x="1603701" y="17247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02" name="object 5702"/>
            <p:cNvSpPr/>
            <p:nvPr/>
          </p:nvSpPr>
          <p:spPr>
            <a:xfrm>
              <a:off x="1603924" y="165265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03" name="object 5703"/>
            <p:cNvSpPr/>
            <p:nvPr/>
          </p:nvSpPr>
          <p:spPr>
            <a:xfrm>
              <a:off x="1603924" y="16526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704" name="object 5704"/>
            <p:cNvSpPr/>
            <p:nvPr/>
          </p:nvSpPr>
          <p:spPr>
            <a:xfrm>
              <a:off x="1604036" y="158202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05" name="object 5705"/>
            <p:cNvSpPr/>
            <p:nvPr/>
          </p:nvSpPr>
          <p:spPr>
            <a:xfrm>
              <a:off x="1604036" y="158202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06" name="object 5706"/>
            <p:cNvSpPr/>
            <p:nvPr/>
          </p:nvSpPr>
          <p:spPr>
            <a:xfrm>
              <a:off x="1604260" y="148859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07" name="object 5707"/>
            <p:cNvSpPr/>
            <p:nvPr/>
          </p:nvSpPr>
          <p:spPr>
            <a:xfrm>
              <a:off x="1604260" y="14885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08" name="object 5708"/>
            <p:cNvSpPr/>
            <p:nvPr/>
          </p:nvSpPr>
          <p:spPr>
            <a:xfrm>
              <a:off x="1604371" y="15997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09" name="object 5709"/>
            <p:cNvSpPr/>
            <p:nvPr/>
          </p:nvSpPr>
          <p:spPr>
            <a:xfrm>
              <a:off x="1604371" y="159979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10" name="object 5710"/>
            <p:cNvSpPr/>
            <p:nvPr/>
          </p:nvSpPr>
          <p:spPr>
            <a:xfrm>
              <a:off x="1604595" y="156783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11" name="object 5711"/>
            <p:cNvSpPr/>
            <p:nvPr/>
          </p:nvSpPr>
          <p:spPr>
            <a:xfrm>
              <a:off x="1604595" y="15678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12" name="object 5712"/>
            <p:cNvSpPr/>
            <p:nvPr/>
          </p:nvSpPr>
          <p:spPr>
            <a:xfrm>
              <a:off x="1604707" y="159096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713" name="object 5713"/>
            <p:cNvSpPr/>
            <p:nvPr/>
          </p:nvSpPr>
          <p:spPr>
            <a:xfrm>
              <a:off x="1604707" y="159096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14" name="object 5714"/>
            <p:cNvSpPr/>
            <p:nvPr/>
          </p:nvSpPr>
          <p:spPr>
            <a:xfrm>
              <a:off x="1604930" y="162728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15" name="object 5715"/>
            <p:cNvSpPr/>
            <p:nvPr/>
          </p:nvSpPr>
          <p:spPr>
            <a:xfrm>
              <a:off x="1604930" y="16272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16" name="object 5716"/>
            <p:cNvSpPr/>
            <p:nvPr/>
          </p:nvSpPr>
          <p:spPr>
            <a:xfrm>
              <a:off x="1605042" y="169356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717" name="object 5717"/>
            <p:cNvSpPr/>
            <p:nvPr/>
          </p:nvSpPr>
          <p:spPr>
            <a:xfrm>
              <a:off x="1605042" y="169356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18" name="object 5718"/>
            <p:cNvSpPr/>
            <p:nvPr/>
          </p:nvSpPr>
          <p:spPr>
            <a:xfrm>
              <a:off x="1605265" y="165388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19" name="object 5719"/>
            <p:cNvSpPr/>
            <p:nvPr/>
          </p:nvSpPr>
          <p:spPr>
            <a:xfrm>
              <a:off x="1605265" y="165388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20" name="object 5720"/>
            <p:cNvSpPr/>
            <p:nvPr/>
          </p:nvSpPr>
          <p:spPr>
            <a:xfrm>
              <a:off x="1605377" y="16336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721" name="object 5721"/>
            <p:cNvSpPr/>
            <p:nvPr/>
          </p:nvSpPr>
          <p:spPr>
            <a:xfrm>
              <a:off x="1605377" y="163365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22" name="object 5722"/>
            <p:cNvSpPr/>
            <p:nvPr/>
          </p:nvSpPr>
          <p:spPr>
            <a:xfrm>
              <a:off x="1605601" y="16751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23" name="object 5723"/>
            <p:cNvSpPr/>
            <p:nvPr/>
          </p:nvSpPr>
          <p:spPr>
            <a:xfrm>
              <a:off x="1605601" y="16751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24" name="object 5724"/>
            <p:cNvSpPr/>
            <p:nvPr/>
          </p:nvSpPr>
          <p:spPr>
            <a:xfrm>
              <a:off x="1605824" y="16039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25" name="object 5725"/>
            <p:cNvSpPr/>
            <p:nvPr/>
          </p:nvSpPr>
          <p:spPr>
            <a:xfrm>
              <a:off x="1605824" y="16039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726" name="object 5726"/>
            <p:cNvSpPr/>
            <p:nvPr/>
          </p:nvSpPr>
          <p:spPr>
            <a:xfrm>
              <a:off x="1605936" y="160292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27" name="object 5727"/>
            <p:cNvSpPr/>
            <p:nvPr/>
          </p:nvSpPr>
          <p:spPr>
            <a:xfrm>
              <a:off x="1605936" y="160292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28" name="object 5728"/>
            <p:cNvSpPr/>
            <p:nvPr/>
          </p:nvSpPr>
          <p:spPr>
            <a:xfrm>
              <a:off x="1606160" y="167389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29" name="object 5729"/>
            <p:cNvSpPr/>
            <p:nvPr/>
          </p:nvSpPr>
          <p:spPr>
            <a:xfrm>
              <a:off x="1606160" y="16738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730" name="object 5730"/>
            <p:cNvSpPr/>
            <p:nvPr/>
          </p:nvSpPr>
          <p:spPr>
            <a:xfrm>
              <a:off x="1606271" y="165712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31" name="object 5731"/>
            <p:cNvSpPr/>
            <p:nvPr/>
          </p:nvSpPr>
          <p:spPr>
            <a:xfrm>
              <a:off x="1606271" y="165712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32" name="object 5732"/>
            <p:cNvSpPr/>
            <p:nvPr/>
          </p:nvSpPr>
          <p:spPr>
            <a:xfrm>
              <a:off x="1606495" y="172351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33" name="object 5733"/>
            <p:cNvSpPr/>
            <p:nvPr/>
          </p:nvSpPr>
          <p:spPr>
            <a:xfrm>
              <a:off x="1606495" y="17235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34" name="object 5734"/>
            <p:cNvSpPr/>
            <p:nvPr/>
          </p:nvSpPr>
          <p:spPr>
            <a:xfrm>
              <a:off x="1606607" y="175882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35" name="object 5735"/>
            <p:cNvSpPr/>
            <p:nvPr/>
          </p:nvSpPr>
          <p:spPr>
            <a:xfrm>
              <a:off x="1606607" y="17588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736" name="object 5736"/>
            <p:cNvSpPr/>
            <p:nvPr/>
          </p:nvSpPr>
          <p:spPr>
            <a:xfrm>
              <a:off x="1606830" y="177872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37" name="object 5737"/>
            <p:cNvSpPr/>
            <p:nvPr/>
          </p:nvSpPr>
          <p:spPr>
            <a:xfrm>
              <a:off x="1606830" y="17787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38" name="object 5738"/>
            <p:cNvSpPr/>
            <p:nvPr/>
          </p:nvSpPr>
          <p:spPr>
            <a:xfrm>
              <a:off x="1606942" y="172753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39" name="object 5739"/>
            <p:cNvSpPr/>
            <p:nvPr/>
          </p:nvSpPr>
          <p:spPr>
            <a:xfrm>
              <a:off x="1606942" y="172753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740" name="object 5740"/>
            <p:cNvSpPr/>
            <p:nvPr/>
          </p:nvSpPr>
          <p:spPr>
            <a:xfrm>
              <a:off x="1607165" y="169948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41" name="object 5741"/>
            <p:cNvSpPr/>
            <p:nvPr/>
          </p:nvSpPr>
          <p:spPr>
            <a:xfrm>
              <a:off x="1607165" y="169948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42" name="object 5742"/>
            <p:cNvSpPr/>
            <p:nvPr/>
          </p:nvSpPr>
          <p:spPr>
            <a:xfrm>
              <a:off x="1607277" y="16805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43" name="object 5743"/>
            <p:cNvSpPr/>
            <p:nvPr/>
          </p:nvSpPr>
          <p:spPr>
            <a:xfrm>
              <a:off x="1607277" y="168059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44" name="object 5744"/>
            <p:cNvSpPr/>
            <p:nvPr/>
          </p:nvSpPr>
          <p:spPr>
            <a:xfrm>
              <a:off x="1607501" y="16710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745" name="object 5745"/>
            <p:cNvSpPr/>
            <p:nvPr/>
          </p:nvSpPr>
          <p:spPr>
            <a:xfrm>
              <a:off x="1607501" y="167109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46" name="object 5746"/>
            <p:cNvSpPr/>
            <p:nvPr/>
          </p:nvSpPr>
          <p:spPr>
            <a:xfrm>
              <a:off x="1607724" y="166483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47" name="object 5747"/>
            <p:cNvSpPr/>
            <p:nvPr/>
          </p:nvSpPr>
          <p:spPr>
            <a:xfrm>
              <a:off x="1607724" y="16648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748" name="object 5748"/>
            <p:cNvSpPr/>
            <p:nvPr/>
          </p:nvSpPr>
          <p:spPr>
            <a:xfrm>
              <a:off x="1607836" y="167165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49" name="object 5749"/>
            <p:cNvSpPr/>
            <p:nvPr/>
          </p:nvSpPr>
          <p:spPr>
            <a:xfrm>
              <a:off x="1607836" y="16716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750" name="object 5750"/>
            <p:cNvSpPr/>
            <p:nvPr/>
          </p:nvSpPr>
          <p:spPr>
            <a:xfrm>
              <a:off x="1608059" y="165556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51" name="object 5751"/>
            <p:cNvSpPr/>
            <p:nvPr/>
          </p:nvSpPr>
          <p:spPr>
            <a:xfrm>
              <a:off x="1608059" y="165556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752" name="object 5752"/>
            <p:cNvSpPr/>
            <p:nvPr/>
          </p:nvSpPr>
          <p:spPr>
            <a:xfrm>
              <a:off x="1608171" y="16209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53" name="object 5753"/>
            <p:cNvSpPr/>
            <p:nvPr/>
          </p:nvSpPr>
          <p:spPr>
            <a:xfrm>
              <a:off x="1608171" y="16209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54" name="object 5754"/>
            <p:cNvSpPr/>
            <p:nvPr/>
          </p:nvSpPr>
          <p:spPr>
            <a:xfrm>
              <a:off x="1608395" y="15431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55" name="object 5755"/>
            <p:cNvSpPr/>
            <p:nvPr/>
          </p:nvSpPr>
          <p:spPr>
            <a:xfrm>
              <a:off x="1608395" y="15431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56" name="object 5756"/>
            <p:cNvSpPr/>
            <p:nvPr/>
          </p:nvSpPr>
          <p:spPr>
            <a:xfrm>
              <a:off x="1608507" y="149440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757" name="object 5757"/>
            <p:cNvSpPr/>
            <p:nvPr/>
          </p:nvSpPr>
          <p:spPr>
            <a:xfrm>
              <a:off x="1608507" y="149440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58" name="object 5758"/>
            <p:cNvSpPr/>
            <p:nvPr/>
          </p:nvSpPr>
          <p:spPr>
            <a:xfrm>
              <a:off x="1608730" y="169222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59" name="object 5759"/>
            <p:cNvSpPr/>
            <p:nvPr/>
          </p:nvSpPr>
          <p:spPr>
            <a:xfrm>
              <a:off x="1608730" y="16922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60" name="object 5760"/>
            <p:cNvSpPr/>
            <p:nvPr/>
          </p:nvSpPr>
          <p:spPr>
            <a:xfrm>
              <a:off x="1608842" y="17533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61" name="object 5761"/>
            <p:cNvSpPr/>
            <p:nvPr/>
          </p:nvSpPr>
          <p:spPr>
            <a:xfrm>
              <a:off x="1608842" y="175335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62" name="object 5762"/>
            <p:cNvSpPr/>
            <p:nvPr/>
          </p:nvSpPr>
          <p:spPr>
            <a:xfrm>
              <a:off x="1609065" y="17817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63" name="object 5763"/>
            <p:cNvSpPr/>
            <p:nvPr/>
          </p:nvSpPr>
          <p:spPr>
            <a:xfrm>
              <a:off x="1609065" y="17817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64" name="object 5764"/>
            <p:cNvSpPr/>
            <p:nvPr/>
          </p:nvSpPr>
          <p:spPr>
            <a:xfrm>
              <a:off x="1609289" y="179537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65" name="object 5765"/>
            <p:cNvSpPr/>
            <p:nvPr/>
          </p:nvSpPr>
          <p:spPr>
            <a:xfrm>
              <a:off x="1609289" y="17953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766" name="object 5766"/>
            <p:cNvSpPr/>
            <p:nvPr/>
          </p:nvSpPr>
          <p:spPr>
            <a:xfrm>
              <a:off x="1609401" y="16870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67" name="object 5767"/>
            <p:cNvSpPr/>
            <p:nvPr/>
          </p:nvSpPr>
          <p:spPr>
            <a:xfrm>
              <a:off x="1609401" y="16870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68" name="object 5768"/>
            <p:cNvSpPr/>
            <p:nvPr/>
          </p:nvSpPr>
          <p:spPr>
            <a:xfrm>
              <a:off x="1609624" y="171703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69" name="object 5769"/>
            <p:cNvSpPr/>
            <p:nvPr/>
          </p:nvSpPr>
          <p:spPr>
            <a:xfrm>
              <a:off x="1609624" y="17170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770" name="object 5770"/>
            <p:cNvSpPr/>
            <p:nvPr/>
          </p:nvSpPr>
          <p:spPr>
            <a:xfrm>
              <a:off x="1609736" y="17546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71" name="object 5771"/>
            <p:cNvSpPr/>
            <p:nvPr/>
          </p:nvSpPr>
          <p:spPr>
            <a:xfrm>
              <a:off x="1609736" y="175469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72" name="object 5772"/>
            <p:cNvSpPr/>
            <p:nvPr/>
          </p:nvSpPr>
          <p:spPr>
            <a:xfrm>
              <a:off x="1609959" y="177592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73" name="object 5773"/>
            <p:cNvSpPr/>
            <p:nvPr/>
          </p:nvSpPr>
          <p:spPr>
            <a:xfrm>
              <a:off x="1609959" y="177592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74" name="object 5774"/>
            <p:cNvSpPr/>
            <p:nvPr/>
          </p:nvSpPr>
          <p:spPr>
            <a:xfrm>
              <a:off x="1610071" y="17554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775" name="object 5775"/>
            <p:cNvSpPr/>
            <p:nvPr/>
          </p:nvSpPr>
          <p:spPr>
            <a:xfrm>
              <a:off x="1610071" y="175547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76" name="object 5776"/>
            <p:cNvSpPr/>
            <p:nvPr/>
          </p:nvSpPr>
          <p:spPr>
            <a:xfrm>
              <a:off x="1610295" y="171077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77" name="object 5777"/>
            <p:cNvSpPr/>
            <p:nvPr/>
          </p:nvSpPr>
          <p:spPr>
            <a:xfrm>
              <a:off x="1610295" y="171077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778" name="object 5778"/>
            <p:cNvSpPr/>
            <p:nvPr/>
          </p:nvSpPr>
          <p:spPr>
            <a:xfrm>
              <a:off x="1610518" y="163444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79" name="object 5779"/>
            <p:cNvSpPr/>
            <p:nvPr/>
          </p:nvSpPr>
          <p:spPr>
            <a:xfrm>
              <a:off x="1610518" y="163444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780" name="object 5780"/>
            <p:cNvSpPr/>
            <p:nvPr/>
          </p:nvSpPr>
          <p:spPr>
            <a:xfrm>
              <a:off x="1610630" y="16420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781" name="object 5781"/>
            <p:cNvSpPr/>
            <p:nvPr/>
          </p:nvSpPr>
          <p:spPr>
            <a:xfrm>
              <a:off x="1610630" y="164204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82" name="object 5782"/>
            <p:cNvSpPr/>
            <p:nvPr/>
          </p:nvSpPr>
          <p:spPr>
            <a:xfrm>
              <a:off x="1610965" y="15365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783" name="object 5783"/>
            <p:cNvSpPr/>
            <p:nvPr/>
          </p:nvSpPr>
          <p:spPr>
            <a:xfrm>
              <a:off x="1610965" y="153653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84" name="object 5784"/>
            <p:cNvSpPr/>
            <p:nvPr/>
          </p:nvSpPr>
          <p:spPr>
            <a:xfrm>
              <a:off x="1611189" y="160761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785" name="object 5785"/>
            <p:cNvSpPr/>
            <p:nvPr/>
          </p:nvSpPr>
          <p:spPr>
            <a:xfrm>
              <a:off x="1611189" y="160761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86" name="object 5786"/>
            <p:cNvSpPr/>
            <p:nvPr/>
          </p:nvSpPr>
          <p:spPr>
            <a:xfrm>
              <a:off x="1611301" y="17048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87" name="object 5787"/>
            <p:cNvSpPr/>
            <p:nvPr/>
          </p:nvSpPr>
          <p:spPr>
            <a:xfrm>
              <a:off x="1611301" y="170484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88" name="object 5788"/>
            <p:cNvSpPr/>
            <p:nvPr/>
          </p:nvSpPr>
          <p:spPr>
            <a:xfrm>
              <a:off x="1611524" y="178464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789" name="object 5789"/>
            <p:cNvSpPr/>
            <p:nvPr/>
          </p:nvSpPr>
          <p:spPr>
            <a:xfrm>
              <a:off x="1611524" y="178464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790" name="object 5790"/>
            <p:cNvSpPr/>
            <p:nvPr/>
          </p:nvSpPr>
          <p:spPr>
            <a:xfrm>
              <a:off x="1611748" y="175994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91" name="object 5791"/>
            <p:cNvSpPr/>
            <p:nvPr/>
          </p:nvSpPr>
          <p:spPr>
            <a:xfrm>
              <a:off x="1611748" y="17599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792" name="object 5792"/>
            <p:cNvSpPr/>
            <p:nvPr/>
          </p:nvSpPr>
          <p:spPr>
            <a:xfrm>
              <a:off x="1611859" y="174720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793" name="object 5793"/>
            <p:cNvSpPr/>
            <p:nvPr/>
          </p:nvSpPr>
          <p:spPr>
            <a:xfrm>
              <a:off x="1611859" y="17472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94" name="object 5794"/>
            <p:cNvSpPr/>
            <p:nvPr/>
          </p:nvSpPr>
          <p:spPr>
            <a:xfrm>
              <a:off x="1612083" y="169523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795" name="object 5795"/>
            <p:cNvSpPr/>
            <p:nvPr/>
          </p:nvSpPr>
          <p:spPr>
            <a:xfrm>
              <a:off x="1612083" y="16952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796" name="object 5796"/>
            <p:cNvSpPr/>
            <p:nvPr/>
          </p:nvSpPr>
          <p:spPr>
            <a:xfrm>
              <a:off x="1612195" y="16517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797" name="object 5797"/>
            <p:cNvSpPr/>
            <p:nvPr/>
          </p:nvSpPr>
          <p:spPr>
            <a:xfrm>
              <a:off x="1612195" y="16517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798" name="object 5798"/>
            <p:cNvSpPr/>
            <p:nvPr/>
          </p:nvSpPr>
          <p:spPr>
            <a:xfrm>
              <a:off x="1612418" y="15815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799" name="object 5799"/>
            <p:cNvSpPr/>
            <p:nvPr/>
          </p:nvSpPr>
          <p:spPr>
            <a:xfrm>
              <a:off x="1612418" y="15815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00" name="object 5800"/>
            <p:cNvSpPr/>
            <p:nvPr/>
          </p:nvSpPr>
          <p:spPr>
            <a:xfrm>
              <a:off x="1612642" y="154615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01" name="object 5801"/>
            <p:cNvSpPr/>
            <p:nvPr/>
          </p:nvSpPr>
          <p:spPr>
            <a:xfrm>
              <a:off x="1612642" y="154615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802" name="object 5802"/>
            <p:cNvSpPr/>
            <p:nvPr/>
          </p:nvSpPr>
          <p:spPr>
            <a:xfrm>
              <a:off x="1612753" y="156380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03" name="object 5803"/>
            <p:cNvSpPr/>
            <p:nvPr/>
          </p:nvSpPr>
          <p:spPr>
            <a:xfrm>
              <a:off x="1612753" y="156380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04" name="object 5804"/>
            <p:cNvSpPr/>
            <p:nvPr/>
          </p:nvSpPr>
          <p:spPr>
            <a:xfrm>
              <a:off x="1612977" y="153173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805" name="object 5805"/>
            <p:cNvSpPr/>
            <p:nvPr/>
          </p:nvSpPr>
          <p:spPr>
            <a:xfrm>
              <a:off x="1612977" y="153173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06" name="object 5806"/>
            <p:cNvSpPr/>
            <p:nvPr/>
          </p:nvSpPr>
          <p:spPr>
            <a:xfrm>
              <a:off x="1613089" y="159286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07" name="object 5807"/>
            <p:cNvSpPr/>
            <p:nvPr/>
          </p:nvSpPr>
          <p:spPr>
            <a:xfrm>
              <a:off x="1613089" y="15928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08" name="object 5808"/>
            <p:cNvSpPr/>
            <p:nvPr/>
          </p:nvSpPr>
          <p:spPr>
            <a:xfrm>
              <a:off x="1613312" y="166115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09" name="object 5809"/>
            <p:cNvSpPr/>
            <p:nvPr/>
          </p:nvSpPr>
          <p:spPr>
            <a:xfrm>
              <a:off x="1613312" y="166115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10" name="object 5810"/>
            <p:cNvSpPr/>
            <p:nvPr/>
          </p:nvSpPr>
          <p:spPr>
            <a:xfrm>
              <a:off x="1613424" y="177235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811" name="object 5811"/>
            <p:cNvSpPr/>
            <p:nvPr/>
          </p:nvSpPr>
          <p:spPr>
            <a:xfrm>
              <a:off x="1613424" y="177235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12" name="object 5812"/>
            <p:cNvSpPr/>
            <p:nvPr/>
          </p:nvSpPr>
          <p:spPr>
            <a:xfrm>
              <a:off x="1613647" y="180554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813" name="object 5813"/>
            <p:cNvSpPr/>
            <p:nvPr/>
          </p:nvSpPr>
          <p:spPr>
            <a:xfrm>
              <a:off x="1613647" y="180554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14" name="object 5814"/>
            <p:cNvSpPr/>
            <p:nvPr/>
          </p:nvSpPr>
          <p:spPr>
            <a:xfrm>
              <a:off x="1613871" y="179336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15" name="object 5815"/>
            <p:cNvSpPr/>
            <p:nvPr/>
          </p:nvSpPr>
          <p:spPr>
            <a:xfrm>
              <a:off x="1613871" y="17933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16" name="object 5816"/>
            <p:cNvSpPr/>
            <p:nvPr/>
          </p:nvSpPr>
          <p:spPr>
            <a:xfrm>
              <a:off x="1613983" y="17021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817" name="object 5817"/>
            <p:cNvSpPr/>
            <p:nvPr/>
          </p:nvSpPr>
          <p:spPr>
            <a:xfrm>
              <a:off x="1613983" y="17021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18" name="object 5818"/>
            <p:cNvSpPr/>
            <p:nvPr/>
          </p:nvSpPr>
          <p:spPr>
            <a:xfrm>
              <a:off x="1614206" y="159610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19" name="object 5819"/>
            <p:cNvSpPr/>
            <p:nvPr/>
          </p:nvSpPr>
          <p:spPr>
            <a:xfrm>
              <a:off x="1614206" y="15961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20" name="object 5820"/>
            <p:cNvSpPr/>
            <p:nvPr/>
          </p:nvSpPr>
          <p:spPr>
            <a:xfrm>
              <a:off x="1614318" y="15989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821" name="object 5821"/>
            <p:cNvSpPr/>
            <p:nvPr/>
          </p:nvSpPr>
          <p:spPr>
            <a:xfrm>
              <a:off x="1614318" y="159890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22" name="object 5822"/>
            <p:cNvSpPr/>
            <p:nvPr/>
          </p:nvSpPr>
          <p:spPr>
            <a:xfrm>
              <a:off x="1614542" y="158135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23" name="object 5823"/>
            <p:cNvSpPr/>
            <p:nvPr/>
          </p:nvSpPr>
          <p:spPr>
            <a:xfrm>
              <a:off x="1614542" y="158135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24" name="object 5824"/>
            <p:cNvSpPr/>
            <p:nvPr/>
          </p:nvSpPr>
          <p:spPr>
            <a:xfrm>
              <a:off x="1614765" y="163365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25" name="object 5825"/>
            <p:cNvSpPr/>
            <p:nvPr/>
          </p:nvSpPr>
          <p:spPr>
            <a:xfrm>
              <a:off x="1614765" y="16336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826" name="object 5826"/>
            <p:cNvSpPr/>
            <p:nvPr/>
          </p:nvSpPr>
          <p:spPr>
            <a:xfrm>
              <a:off x="1614877" y="170686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27" name="object 5827"/>
            <p:cNvSpPr/>
            <p:nvPr/>
          </p:nvSpPr>
          <p:spPr>
            <a:xfrm>
              <a:off x="1614877" y="170686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28" name="object 5828"/>
            <p:cNvSpPr/>
            <p:nvPr/>
          </p:nvSpPr>
          <p:spPr>
            <a:xfrm>
              <a:off x="1615100" y="168573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29" name="object 5829"/>
            <p:cNvSpPr/>
            <p:nvPr/>
          </p:nvSpPr>
          <p:spPr>
            <a:xfrm>
              <a:off x="1615100" y="16857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30" name="object 5830"/>
            <p:cNvSpPr/>
            <p:nvPr/>
          </p:nvSpPr>
          <p:spPr>
            <a:xfrm>
              <a:off x="1615212" y="16864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831" name="object 5831"/>
            <p:cNvSpPr/>
            <p:nvPr/>
          </p:nvSpPr>
          <p:spPr>
            <a:xfrm>
              <a:off x="1615212" y="168640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32" name="object 5832"/>
            <p:cNvSpPr/>
            <p:nvPr/>
          </p:nvSpPr>
          <p:spPr>
            <a:xfrm>
              <a:off x="1615436" y="16902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833" name="object 5833"/>
            <p:cNvSpPr/>
            <p:nvPr/>
          </p:nvSpPr>
          <p:spPr>
            <a:xfrm>
              <a:off x="1615436" y="16902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34" name="object 5834"/>
            <p:cNvSpPr/>
            <p:nvPr/>
          </p:nvSpPr>
          <p:spPr>
            <a:xfrm>
              <a:off x="1615659" y="16299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35" name="object 5835"/>
            <p:cNvSpPr/>
            <p:nvPr/>
          </p:nvSpPr>
          <p:spPr>
            <a:xfrm>
              <a:off x="1615659" y="16299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36" name="object 5836"/>
            <p:cNvSpPr/>
            <p:nvPr/>
          </p:nvSpPr>
          <p:spPr>
            <a:xfrm>
              <a:off x="1615771" y="17372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837" name="object 5837"/>
            <p:cNvSpPr/>
            <p:nvPr/>
          </p:nvSpPr>
          <p:spPr>
            <a:xfrm>
              <a:off x="1615771" y="173725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38" name="object 5838"/>
            <p:cNvSpPr/>
            <p:nvPr/>
          </p:nvSpPr>
          <p:spPr>
            <a:xfrm>
              <a:off x="1615994" y="167981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39" name="object 5839"/>
            <p:cNvSpPr/>
            <p:nvPr/>
          </p:nvSpPr>
          <p:spPr>
            <a:xfrm>
              <a:off x="1615994" y="167981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40" name="object 5840"/>
            <p:cNvSpPr/>
            <p:nvPr/>
          </p:nvSpPr>
          <p:spPr>
            <a:xfrm>
              <a:off x="1616218" y="161007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41" name="object 5841"/>
            <p:cNvSpPr/>
            <p:nvPr/>
          </p:nvSpPr>
          <p:spPr>
            <a:xfrm>
              <a:off x="1616218" y="16100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42" name="object 5842"/>
            <p:cNvSpPr/>
            <p:nvPr/>
          </p:nvSpPr>
          <p:spPr>
            <a:xfrm>
              <a:off x="1616330" y="16348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843" name="object 5843"/>
            <p:cNvSpPr/>
            <p:nvPr/>
          </p:nvSpPr>
          <p:spPr>
            <a:xfrm>
              <a:off x="1616330" y="163488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44" name="object 5844"/>
            <p:cNvSpPr/>
            <p:nvPr/>
          </p:nvSpPr>
          <p:spPr>
            <a:xfrm>
              <a:off x="1616553" y="162628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45" name="object 5845"/>
            <p:cNvSpPr/>
            <p:nvPr/>
          </p:nvSpPr>
          <p:spPr>
            <a:xfrm>
              <a:off x="1616553" y="16262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46" name="object 5846"/>
            <p:cNvSpPr/>
            <p:nvPr/>
          </p:nvSpPr>
          <p:spPr>
            <a:xfrm>
              <a:off x="1616665" y="163768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847" name="object 5847"/>
            <p:cNvSpPr/>
            <p:nvPr/>
          </p:nvSpPr>
          <p:spPr>
            <a:xfrm>
              <a:off x="1616665" y="163768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48" name="object 5848"/>
            <p:cNvSpPr/>
            <p:nvPr/>
          </p:nvSpPr>
          <p:spPr>
            <a:xfrm>
              <a:off x="1616889" y="157319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49" name="object 5849"/>
            <p:cNvSpPr/>
            <p:nvPr/>
          </p:nvSpPr>
          <p:spPr>
            <a:xfrm>
              <a:off x="1616889" y="15731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50" name="object 5850"/>
            <p:cNvSpPr/>
            <p:nvPr/>
          </p:nvSpPr>
          <p:spPr>
            <a:xfrm>
              <a:off x="1617112" y="159521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51" name="object 5851"/>
            <p:cNvSpPr/>
            <p:nvPr/>
          </p:nvSpPr>
          <p:spPr>
            <a:xfrm>
              <a:off x="1617112" y="159521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52" name="object 5852"/>
            <p:cNvSpPr/>
            <p:nvPr/>
          </p:nvSpPr>
          <p:spPr>
            <a:xfrm>
              <a:off x="1617224" y="15712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53" name="object 5853"/>
            <p:cNvSpPr/>
            <p:nvPr/>
          </p:nvSpPr>
          <p:spPr>
            <a:xfrm>
              <a:off x="1617224" y="15712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54" name="object 5854"/>
            <p:cNvSpPr/>
            <p:nvPr/>
          </p:nvSpPr>
          <p:spPr>
            <a:xfrm>
              <a:off x="1617447" y="163097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55" name="object 5855"/>
            <p:cNvSpPr/>
            <p:nvPr/>
          </p:nvSpPr>
          <p:spPr>
            <a:xfrm>
              <a:off x="1617447" y="163097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56" name="object 5856"/>
            <p:cNvSpPr/>
            <p:nvPr/>
          </p:nvSpPr>
          <p:spPr>
            <a:xfrm>
              <a:off x="1617559" y="170227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857" name="object 5857"/>
            <p:cNvSpPr/>
            <p:nvPr/>
          </p:nvSpPr>
          <p:spPr>
            <a:xfrm>
              <a:off x="1617559" y="170227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58" name="object 5858"/>
            <p:cNvSpPr/>
            <p:nvPr/>
          </p:nvSpPr>
          <p:spPr>
            <a:xfrm>
              <a:off x="1617783" y="170809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59" name="object 5859"/>
            <p:cNvSpPr/>
            <p:nvPr/>
          </p:nvSpPr>
          <p:spPr>
            <a:xfrm>
              <a:off x="1617783" y="17080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60" name="object 5860"/>
            <p:cNvSpPr/>
            <p:nvPr/>
          </p:nvSpPr>
          <p:spPr>
            <a:xfrm>
              <a:off x="1618006" y="176318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61" name="object 5861"/>
            <p:cNvSpPr/>
            <p:nvPr/>
          </p:nvSpPr>
          <p:spPr>
            <a:xfrm>
              <a:off x="1618006" y="176318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862" name="object 5862"/>
            <p:cNvSpPr/>
            <p:nvPr/>
          </p:nvSpPr>
          <p:spPr>
            <a:xfrm>
              <a:off x="1618118" y="177715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863" name="object 5863"/>
            <p:cNvSpPr/>
            <p:nvPr/>
          </p:nvSpPr>
          <p:spPr>
            <a:xfrm>
              <a:off x="1618118" y="177715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64" name="object 5864"/>
            <p:cNvSpPr/>
            <p:nvPr/>
          </p:nvSpPr>
          <p:spPr>
            <a:xfrm>
              <a:off x="1618341" y="179526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65" name="object 5865"/>
            <p:cNvSpPr/>
            <p:nvPr/>
          </p:nvSpPr>
          <p:spPr>
            <a:xfrm>
              <a:off x="1618341" y="17952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66" name="object 5866"/>
            <p:cNvSpPr/>
            <p:nvPr/>
          </p:nvSpPr>
          <p:spPr>
            <a:xfrm>
              <a:off x="1618565" y="171826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67" name="object 5867"/>
            <p:cNvSpPr/>
            <p:nvPr/>
          </p:nvSpPr>
          <p:spPr>
            <a:xfrm>
              <a:off x="1618565" y="17182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868" name="object 5868"/>
            <p:cNvSpPr/>
            <p:nvPr/>
          </p:nvSpPr>
          <p:spPr>
            <a:xfrm>
              <a:off x="1618677" y="169713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69" name="object 5869"/>
            <p:cNvSpPr/>
            <p:nvPr/>
          </p:nvSpPr>
          <p:spPr>
            <a:xfrm>
              <a:off x="1618677" y="169713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870" name="object 5870"/>
            <p:cNvSpPr/>
            <p:nvPr/>
          </p:nvSpPr>
          <p:spPr>
            <a:xfrm>
              <a:off x="1618900" y="170999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71" name="object 5871"/>
            <p:cNvSpPr/>
            <p:nvPr/>
          </p:nvSpPr>
          <p:spPr>
            <a:xfrm>
              <a:off x="1618900" y="17099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872" name="object 5872"/>
            <p:cNvSpPr/>
            <p:nvPr/>
          </p:nvSpPr>
          <p:spPr>
            <a:xfrm>
              <a:off x="1619124" y="16976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73" name="object 5873"/>
            <p:cNvSpPr/>
            <p:nvPr/>
          </p:nvSpPr>
          <p:spPr>
            <a:xfrm>
              <a:off x="1619124" y="16976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874" name="object 5874"/>
            <p:cNvSpPr/>
            <p:nvPr/>
          </p:nvSpPr>
          <p:spPr>
            <a:xfrm>
              <a:off x="1619235" y="170864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75" name="object 5875"/>
            <p:cNvSpPr/>
            <p:nvPr/>
          </p:nvSpPr>
          <p:spPr>
            <a:xfrm>
              <a:off x="1619235" y="17086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76" name="object 5876"/>
            <p:cNvSpPr/>
            <p:nvPr/>
          </p:nvSpPr>
          <p:spPr>
            <a:xfrm>
              <a:off x="1619459" y="173256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877" name="object 5877"/>
            <p:cNvSpPr/>
            <p:nvPr/>
          </p:nvSpPr>
          <p:spPr>
            <a:xfrm>
              <a:off x="1619459" y="173256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78" name="object 5878"/>
            <p:cNvSpPr/>
            <p:nvPr/>
          </p:nvSpPr>
          <p:spPr>
            <a:xfrm>
              <a:off x="1619571" y="16374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879" name="object 5879"/>
            <p:cNvSpPr/>
            <p:nvPr/>
          </p:nvSpPr>
          <p:spPr>
            <a:xfrm>
              <a:off x="1619571" y="163745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80" name="object 5880"/>
            <p:cNvSpPr/>
            <p:nvPr/>
          </p:nvSpPr>
          <p:spPr>
            <a:xfrm>
              <a:off x="1619794" y="166182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81" name="object 5881"/>
            <p:cNvSpPr/>
            <p:nvPr/>
          </p:nvSpPr>
          <p:spPr>
            <a:xfrm>
              <a:off x="1619794" y="16618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82" name="object 5882"/>
            <p:cNvSpPr/>
            <p:nvPr/>
          </p:nvSpPr>
          <p:spPr>
            <a:xfrm>
              <a:off x="1620018" y="167635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83" name="object 5883"/>
            <p:cNvSpPr/>
            <p:nvPr/>
          </p:nvSpPr>
          <p:spPr>
            <a:xfrm>
              <a:off x="1620018" y="16763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84" name="object 5884"/>
            <p:cNvSpPr/>
            <p:nvPr/>
          </p:nvSpPr>
          <p:spPr>
            <a:xfrm>
              <a:off x="1620130" y="15768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885" name="object 5885"/>
            <p:cNvSpPr/>
            <p:nvPr/>
          </p:nvSpPr>
          <p:spPr>
            <a:xfrm>
              <a:off x="1620130" y="15768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86" name="object 5886"/>
            <p:cNvSpPr/>
            <p:nvPr/>
          </p:nvSpPr>
          <p:spPr>
            <a:xfrm>
              <a:off x="1620353" y="155531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87" name="object 5887"/>
            <p:cNvSpPr/>
            <p:nvPr/>
          </p:nvSpPr>
          <p:spPr>
            <a:xfrm>
              <a:off x="1620353" y="15553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888" name="object 5888"/>
            <p:cNvSpPr/>
            <p:nvPr/>
          </p:nvSpPr>
          <p:spPr>
            <a:xfrm>
              <a:off x="1620577" y="167567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889" name="object 5889"/>
            <p:cNvSpPr/>
            <p:nvPr/>
          </p:nvSpPr>
          <p:spPr>
            <a:xfrm>
              <a:off x="1620577" y="167567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90" name="object 5890"/>
            <p:cNvSpPr/>
            <p:nvPr/>
          </p:nvSpPr>
          <p:spPr>
            <a:xfrm>
              <a:off x="1620688" y="174340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91" name="object 5891"/>
            <p:cNvSpPr/>
            <p:nvPr/>
          </p:nvSpPr>
          <p:spPr>
            <a:xfrm>
              <a:off x="1620688" y="17434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92" name="object 5892"/>
            <p:cNvSpPr/>
            <p:nvPr/>
          </p:nvSpPr>
          <p:spPr>
            <a:xfrm>
              <a:off x="1620912" y="175234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93" name="object 5893"/>
            <p:cNvSpPr/>
            <p:nvPr/>
          </p:nvSpPr>
          <p:spPr>
            <a:xfrm>
              <a:off x="1620912" y="17523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94" name="object 5894"/>
            <p:cNvSpPr/>
            <p:nvPr/>
          </p:nvSpPr>
          <p:spPr>
            <a:xfrm>
              <a:off x="1621135" y="177559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895" name="object 5895"/>
            <p:cNvSpPr/>
            <p:nvPr/>
          </p:nvSpPr>
          <p:spPr>
            <a:xfrm>
              <a:off x="1621135" y="17755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896" name="object 5896"/>
            <p:cNvSpPr/>
            <p:nvPr/>
          </p:nvSpPr>
          <p:spPr>
            <a:xfrm>
              <a:off x="1621247" y="176352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897" name="object 5897"/>
            <p:cNvSpPr/>
            <p:nvPr/>
          </p:nvSpPr>
          <p:spPr>
            <a:xfrm>
              <a:off x="1621247" y="176352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898" name="object 5898"/>
            <p:cNvSpPr/>
            <p:nvPr/>
          </p:nvSpPr>
          <p:spPr>
            <a:xfrm>
              <a:off x="1621471" y="172921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899" name="object 5899"/>
            <p:cNvSpPr/>
            <p:nvPr/>
          </p:nvSpPr>
          <p:spPr>
            <a:xfrm>
              <a:off x="1621471" y="17292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00" name="object 5900"/>
            <p:cNvSpPr/>
            <p:nvPr/>
          </p:nvSpPr>
          <p:spPr>
            <a:xfrm>
              <a:off x="1621582" y="17435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901" name="object 5901"/>
            <p:cNvSpPr/>
            <p:nvPr/>
          </p:nvSpPr>
          <p:spPr>
            <a:xfrm>
              <a:off x="1621582" y="174351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02" name="object 5902"/>
            <p:cNvSpPr/>
            <p:nvPr/>
          </p:nvSpPr>
          <p:spPr>
            <a:xfrm>
              <a:off x="1621806" y="16812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03" name="object 5903"/>
            <p:cNvSpPr/>
            <p:nvPr/>
          </p:nvSpPr>
          <p:spPr>
            <a:xfrm>
              <a:off x="1621806" y="16812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04" name="object 5904"/>
            <p:cNvSpPr/>
            <p:nvPr/>
          </p:nvSpPr>
          <p:spPr>
            <a:xfrm>
              <a:off x="1622029" y="169087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05" name="object 5905"/>
            <p:cNvSpPr/>
            <p:nvPr/>
          </p:nvSpPr>
          <p:spPr>
            <a:xfrm>
              <a:off x="1622029" y="16908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06" name="object 5906"/>
            <p:cNvSpPr/>
            <p:nvPr/>
          </p:nvSpPr>
          <p:spPr>
            <a:xfrm>
              <a:off x="1622141" y="16175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07" name="object 5907"/>
            <p:cNvSpPr/>
            <p:nvPr/>
          </p:nvSpPr>
          <p:spPr>
            <a:xfrm>
              <a:off x="1622141" y="16175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08" name="object 5908"/>
            <p:cNvSpPr/>
            <p:nvPr/>
          </p:nvSpPr>
          <p:spPr>
            <a:xfrm>
              <a:off x="1622365" y="159599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09" name="object 5909"/>
            <p:cNvSpPr/>
            <p:nvPr/>
          </p:nvSpPr>
          <p:spPr>
            <a:xfrm>
              <a:off x="1622365" y="15959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10" name="object 5910"/>
            <p:cNvSpPr/>
            <p:nvPr/>
          </p:nvSpPr>
          <p:spPr>
            <a:xfrm>
              <a:off x="1622588" y="17174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11" name="object 5911"/>
            <p:cNvSpPr/>
            <p:nvPr/>
          </p:nvSpPr>
          <p:spPr>
            <a:xfrm>
              <a:off x="1622588" y="17174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12" name="object 5912"/>
            <p:cNvSpPr/>
            <p:nvPr/>
          </p:nvSpPr>
          <p:spPr>
            <a:xfrm>
              <a:off x="1622700" y="17089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913" name="object 5913"/>
            <p:cNvSpPr/>
            <p:nvPr/>
          </p:nvSpPr>
          <p:spPr>
            <a:xfrm>
              <a:off x="1622700" y="17089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14" name="object 5914"/>
            <p:cNvSpPr/>
            <p:nvPr/>
          </p:nvSpPr>
          <p:spPr>
            <a:xfrm>
              <a:off x="1622924" y="16503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915" name="object 5915"/>
            <p:cNvSpPr/>
            <p:nvPr/>
          </p:nvSpPr>
          <p:spPr>
            <a:xfrm>
              <a:off x="1622924" y="165031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16" name="object 5916"/>
            <p:cNvSpPr/>
            <p:nvPr/>
          </p:nvSpPr>
          <p:spPr>
            <a:xfrm>
              <a:off x="1623147" y="171557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917" name="object 5917"/>
            <p:cNvSpPr/>
            <p:nvPr/>
          </p:nvSpPr>
          <p:spPr>
            <a:xfrm>
              <a:off x="1623147" y="171557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18" name="object 5918"/>
            <p:cNvSpPr/>
            <p:nvPr/>
          </p:nvSpPr>
          <p:spPr>
            <a:xfrm>
              <a:off x="1623259" y="164662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19" name="object 5919"/>
            <p:cNvSpPr/>
            <p:nvPr/>
          </p:nvSpPr>
          <p:spPr>
            <a:xfrm>
              <a:off x="1623259" y="16466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5920" name="object 5920"/>
            <p:cNvSpPr/>
            <p:nvPr/>
          </p:nvSpPr>
          <p:spPr>
            <a:xfrm>
              <a:off x="1623482" y="161376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21" name="object 5921"/>
            <p:cNvSpPr/>
            <p:nvPr/>
          </p:nvSpPr>
          <p:spPr>
            <a:xfrm>
              <a:off x="1623482" y="16137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22" name="object 5922"/>
            <p:cNvSpPr/>
            <p:nvPr/>
          </p:nvSpPr>
          <p:spPr>
            <a:xfrm>
              <a:off x="1623706" y="15974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23" name="object 5923"/>
            <p:cNvSpPr/>
            <p:nvPr/>
          </p:nvSpPr>
          <p:spPr>
            <a:xfrm>
              <a:off x="1623706" y="15974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924" name="object 5924"/>
            <p:cNvSpPr/>
            <p:nvPr/>
          </p:nvSpPr>
          <p:spPr>
            <a:xfrm>
              <a:off x="1623818" y="165969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25" name="object 5925"/>
            <p:cNvSpPr/>
            <p:nvPr/>
          </p:nvSpPr>
          <p:spPr>
            <a:xfrm>
              <a:off x="1623818" y="165969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26" name="object 5926"/>
            <p:cNvSpPr/>
            <p:nvPr/>
          </p:nvSpPr>
          <p:spPr>
            <a:xfrm>
              <a:off x="1624041" y="170641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927" name="object 5927"/>
            <p:cNvSpPr/>
            <p:nvPr/>
          </p:nvSpPr>
          <p:spPr>
            <a:xfrm>
              <a:off x="1624041" y="170641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28" name="object 5928"/>
            <p:cNvSpPr/>
            <p:nvPr/>
          </p:nvSpPr>
          <p:spPr>
            <a:xfrm>
              <a:off x="1624265" y="176519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29" name="object 5929"/>
            <p:cNvSpPr/>
            <p:nvPr/>
          </p:nvSpPr>
          <p:spPr>
            <a:xfrm>
              <a:off x="1624265" y="17651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930" name="object 5930"/>
            <p:cNvSpPr/>
            <p:nvPr/>
          </p:nvSpPr>
          <p:spPr>
            <a:xfrm>
              <a:off x="1624376" y="16953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31" name="object 5931"/>
            <p:cNvSpPr/>
            <p:nvPr/>
          </p:nvSpPr>
          <p:spPr>
            <a:xfrm>
              <a:off x="1624376" y="16953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32" name="object 5932"/>
            <p:cNvSpPr/>
            <p:nvPr/>
          </p:nvSpPr>
          <p:spPr>
            <a:xfrm>
              <a:off x="1624600" y="16291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933" name="object 5933"/>
            <p:cNvSpPr/>
            <p:nvPr/>
          </p:nvSpPr>
          <p:spPr>
            <a:xfrm>
              <a:off x="1624600" y="162918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34" name="object 5934"/>
            <p:cNvSpPr/>
            <p:nvPr/>
          </p:nvSpPr>
          <p:spPr>
            <a:xfrm>
              <a:off x="1624823" y="164695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35" name="object 5935"/>
            <p:cNvSpPr/>
            <p:nvPr/>
          </p:nvSpPr>
          <p:spPr>
            <a:xfrm>
              <a:off x="1624823" y="164695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36" name="object 5936"/>
            <p:cNvSpPr/>
            <p:nvPr/>
          </p:nvSpPr>
          <p:spPr>
            <a:xfrm>
              <a:off x="1624935" y="161532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37" name="object 5937"/>
            <p:cNvSpPr/>
            <p:nvPr/>
          </p:nvSpPr>
          <p:spPr>
            <a:xfrm>
              <a:off x="1624935" y="161532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38" name="object 5938"/>
            <p:cNvSpPr/>
            <p:nvPr/>
          </p:nvSpPr>
          <p:spPr>
            <a:xfrm>
              <a:off x="1625159" y="15853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39" name="object 5939"/>
            <p:cNvSpPr/>
            <p:nvPr/>
          </p:nvSpPr>
          <p:spPr>
            <a:xfrm>
              <a:off x="1625159" y="158537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40" name="object 5940"/>
            <p:cNvSpPr/>
            <p:nvPr/>
          </p:nvSpPr>
          <p:spPr>
            <a:xfrm>
              <a:off x="1625382" y="162393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41" name="object 5941"/>
            <p:cNvSpPr/>
            <p:nvPr/>
          </p:nvSpPr>
          <p:spPr>
            <a:xfrm>
              <a:off x="1625382" y="162393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42" name="object 5942"/>
            <p:cNvSpPr/>
            <p:nvPr/>
          </p:nvSpPr>
          <p:spPr>
            <a:xfrm>
              <a:off x="1625494" y="16769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5943" name="object 5943"/>
            <p:cNvSpPr/>
            <p:nvPr/>
          </p:nvSpPr>
          <p:spPr>
            <a:xfrm>
              <a:off x="1625494" y="167690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44" name="object 5944"/>
            <p:cNvSpPr/>
            <p:nvPr/>
          </p:nvSpPr>
          <p:spPr>
            <a:xfrm>
              <a:off x="1625718" y="17074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945" name="object 5945"/>
            <p:cNvSpPr/>
            <p:nvPr/>
          </p:nvSpPr>
          <p:spPr>
            <a:xfrm>
              <a:off x="1625718" y="17074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46" name="object 5946"/>
            <p:cNvSpPr/>
            <p:nvPr/>
          </p:nvSpPr>
          <p:spPr>
            <a:xfrm>
              <a:off x="1625941" y="171557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47" name="object 5947"/>
            <p:cNvSpPr/>
            <p:nvPr/>
          </p:nvSpPr>
          <p:spPr>
            <a:xfrm>
              <a:off x="1625941" y="17155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48" name="object 5948"/>
            <p:cNvSpPr/>
            <p:nvPr/>
          </p:nvSpPr>
          <p:spPr>
            <a:xfrm>
              <a:off x="1626165" y="171144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49" name="object 5949"/>
            <p:cNvSpPr/>
            <p:nvPr/>
          </p:nvSpPr>
          <p:spPr>
            <a:xfrm>
              <a:off x="1626165" y="17114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50" name="object 5950"/>
            <p:cNvSpPr/>
            <p:nvPr/>
          </p:nvSpPr>
          <p:spPr>
            <a:xfrm>
              <a:off x="1626276" y="177011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951" name="object 5951"/>
            <p:cNvSpPr/>
            <p:nvPr/>
          </p:nvSpPr>
          <p:spPr>
            <a:xfrm>
              <a:off x="1626276" y="177011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52" name="object 5952"/>
            <p:cNvSpPr/>
            <p:nvPr/>
          </p:nvSpPr>
          <p:spPr>
            <a:xfrm>
              <a:off x="1626500" y="17640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53" name="object 5953"/>
            <p:cNvSpPr/>
            <p:nvPr/>
          </p:nvSpPr>
          <p:spPr>
            <a:xfrm>
              <a:off x="1626500" y="17640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54" name="object 5954"/>
            <p:cNvSpPr/>
            <p:nvPr/>
          </p:nvSpPr>
          <p:spPr>
            <a:xfrm>
              <a:off x="1626723" y="167556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955" name="object 5955"/>
            <p:cNvSpPr/>
            <p:nvPr/>
          </p:nvSpPr>
          <p:spPr>
            <a:xfrm>
              <a:off x="1626723" y="167556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56" name="object 5956"/>
            <p:cNvSpPr/>
            <p:nvPr/>
          </p:nvSpPr>
          <p:spPr>
            <a:xfrm>
              <a:off x="1626835" y="16956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57" name="object 5957"/>
            <p:cNvSpPr/>
            <p:nvPr/>
          </p:nvSpPr>
          <p:spPr>
            <a:xfrm>
              <a:off x="1626835" y="16956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58" name="object 5958"/>
            <p:cNvSpPr/>
            <p:nvPr/>
          </p:nvSpPr>
          <p:spPr>
            <a:xfrm>
              <a:off x="1627059" y="17163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59" name="object 5959"/>
            <p:cNvSpPr/>
            <p:nvPr/>
          </p:nvSpPr>
          <p:spPr>
            <a:xfrm>
              <a:off x="1627059" y="17163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60" name="object 5960"/>
            <p:cNvSpPr/>
            <p:nvPr/>
          </p:nvSpPr>
          <p:spPr>
            <a:xfrm>
              <a:off x="1627282" y="17230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61" name="object 5961"/>
            <p:cNvSpPr/>
            <p:nvPr/>
          </p:nvSpPr>
          <p:spPr>
            <a:xfrm>
              <a:off x="1627282" y="17230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962" name="object 5962"/>
            <p:cNvSpPr/>
            <p:nvPr/>
          </p:nvSpPr>
          <p:spPr>
            <a:xfrm>
              <a:off x="1627394" y="17402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963" name="object 5963"/>
            <p:cNvSpPr/>
            <p:nvPr/>
          </p:nvSpPr>
          <p:spPr>
            <a:xfrm>
              <a:off x="1627394" y="17402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64" name="object 5964"/>
            <p:cNvSpPr/>
            <p:nvPr/>
          </p:nvSpPr>
          <p:spPr>
            <a:xfrm>
              <a:off x="1627617" y="166550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65" name="object 5965"/>
            <p:cNvSpPr/>
            <p:nvPr/>
          </p:nvSpPr>
          <p:spPr>
            <a:xfrm>
              <a:off x="1627617" y="166550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66" name="object 5966"/>
            <p:cNvSpPr/>
            <p:nvPr/>
          </p:nvSpPr>
          <p:spPr>
            <a:xfrm>
              <a:off x="1627841" y="165098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67" name="object 5967"/>
            <p:cNvSpPr/>
            <p:nvPr/>
          </p:nvSpPr>
          <p:spPr>
            <a:xfrm>
              <a:off x="1627841" y="16509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5968" name="object 5968"/>
            <p:cNvSpPr/>
            <p:nvPr/>
          </p:nvSpPr>
          <p:spPr>
            <a:xfrm>
              <a:off x="1627953" y="150077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5969" name="object 5969"/>
            <p:cNvSpPr/>
            <p:nvPr/>
          </p:nvSpPr>
          <p:spPr>
            <a:xfrm>
              <a:off x="1627953" y="150077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70" name="object 5970"/>
            <p:cNvSpPr/>
            <p:nvPr/>
          </p:nvSpPr>
          <p:spPr>
            <a:xfrm>
              <a:off x="1628176" y="15121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5971" name="object 5971"/>
            <p:cNvSpPr/>
            <p:nvPr/>
          </p:nvSpPr>
          <p:spPr>
            <a:xfrm>
              <a:off x="1628176" y="15121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72" name="object 5972"/>
            <p:cNvSpPr/>
            <p:nvPr/>
          </p:nvSpPr>
          <p:spPr>
            <a:xfrm>
              <a:off x="1628400" y="160001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5973" name="object 5973"/>
            <p:cNvSpPr/>
            <p:nvPr/>
          </p:nvSpPr>
          <p:spPr>
            <a:xfrm>
              <a:off x="1628400" y="16000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74" name="object 5974"/>
            <p:cNvSpPr/>
            <p:nvPr/>
          </p:nvSpPr>
          <p:spPr>
            <a:xfrm>
              <a:off x="1628512" y="16480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975" name="object 5975"/>
            <p:cNvSpPr/>
            <p:nvPr/>
          </p:nvSpPr>
          <p:spPr>
            <a:xfrm>
              <a:off x="1628512" y="164807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76" name="object 5976"/>
            <p:cNvSpPr/>
            <p:nvPr/>
          </p:nvSpPr>
          <p:spPr>
            <a:xfrm>
              <a:off x="1628735" y="16073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77" name="object 5977"/>
            <p:cNvSpPr/>
            <p:nvPr/>
          </p:nvSpPr>
          <p:spPr>
            <a:xfrm>
              <a:off x="1628735" y="16073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78" name="object 5978"/>
            <p:cNvSpPr/>
            <p:nvPr/>
          </p:nvSpPr>
          <p:spPr>
            <a:xfrm>
              <a:off x="1628959" y="160739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979" name="object 5979"/>
            <p:cNvSpPr/>
            <p:nvPr/>
          </p:nvSpPr>
          <p:spPr>
            <a:xfrm>
              <a:off x="1628959" y="160739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80" name="object 5980"/>
            <p:cNvSpPr/>
            <p:nvPr/>
          </p:nvSpPr>
          <p:spPr>
            <a:xfrm>
              <a:off x="1629182" y="163332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81" name="object 5981"/>
            <p:cNvSpPr/>
            <p:nvPr/>
          </p:nvSpPr>
          <p:spPr>
            <a:xfrm>
              <a:off x="1629182" y="163332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5982" name="object 5982"/>
            <p:cNvSpPr/>
            <p:nvPr/>
          </p:nvSpPr>
          <p:spPr>
            <a:xfrm>
              <a:off x="1629517" y="169534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83" name="object 5983"/>
            <p:cNvSpPr/>
            <p:nvPr/>
          </p:nvSpPr>
          <p:spPr>
            <a:xfrm>
              <a:off x="1629517" y="16953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84" name="object 5984"/>
            <p:cNvSpPr/>
            <p:nvPr/>
          </p:nvSpPr>
          <p:spPr>
            <a:xfrm>
              <a:off x="1629741" y="17033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85" name="object 5985"/>
            <p:cNvSpPr/>
            <p:nvPr/>
          </p:nvSpPr>
          <p:spPr>
            <a:xfrm>
              <a:off x="1629741" y="17033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5986" name="object 5986"/>
            <p:cNvSpPr/>
            <p:nvPr/>
          </p:nvSpPr>
          <p:spPr>
            <a:xfrm>
              <a:off x="1629853" y="162862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5987" name="object 5987"/>
            <p:cNvSpPr/>
            <p:nvPr/>
          </p:nvSpPr>
          <p:spPr>
            <a:xfrm>
              <a:off x="1629853" y="162862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88" name="object 5988"/>
            <p:cNvSpPr/>
            <p:nvPr/>
          </p:nvSpPr>
          <p:spPr>
            <a:xfrm>
              <a:off x="1630076" y="16638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5989" name="object 5989"/>
            <p:cNvSpPr/>
            <p:nvPr/>
          </p:nvSpPr>
          <p:spPr>
            <a:xfrm>
              <a:off x="1630076" y="16638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5990" name="object 5990"/>
            <p:cNvSpPr/>
            <p:nvPr/>
          </p:nvSpPr>
          <p:spPr>
            <a:xfrm>
              <a:off x="1630300" y="169132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91" name="object 5991"/>
            <p:cNvSpPr/>
            <p:nvPr/>
          </p:nvSpPr>
          <p:spPr>
            <a:xfrm>
              <a:off x="1630300" y="169132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92" name="object 5992"/>
            <p:cNvSpPr/>
            <p:nvPr/>
          </p:nvSpPr>
          <p:spPr>
            <a:xfrm>
              <a:off x="1630523" y="167132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93" name="object 5993"/>
            <p:cNvSpPr/>
            <p:nvPr/>
          </p:nvSpPr>
          <p:spPr>
            <a:xfrm>
              <a:off x="1630523" y="167132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5994" name="object 5994"/>
            <p:cNvSpPr/>
            <p:nvPr/>
          </p:nvSpPr>
          <p:spPr>
            <a:xfrm>
              <a:off x="1630635" y="17125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5995" name="object 5995"/>
            <p:cNvSpPr/>
            <p:nvPr/>
          </p:nvSpPr>
          <p:spPr>
            <a:xfrm>
              <a:off x="1630635" y="171256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5996" name="object 5996"/>
            <p:cNvSpPr/>
            <p:nvPr/>
          </p:nvSpPr>
          <p:spPr>
            <a:xfrm>
              <a:off x="1630859" y="173234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5997" name="object 5997"/>
            <p:cNvSpPr/>
            <p:nvPr/>
          </p:nvSpPr>
          <p:spPr>
            <a:xfrm>
              <a:off x="1630859" y="173234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5998" name="object 5998"/>
            <p:cNvSpPr/>
            <p:nvPr/>
          </p:nvSpPr>
          <p:spPr>
            <a:xfrm>
              <a:off x="1631082" y="171859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5999" name="object 5999"/>
            <p:cNvSpPr/>
            <p:nvPr/>
          </p:nvSpPr>
          <p:spPr>
            <a:xfrm>
              <a:off x="1631082" y="171859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00" name="object 6000"/>
            <p:cNvSpPr/>
            <p:nvPr/>
          </p:nvSpPr>
          <p:spPr>
            <a:xfrm>
              <a:off x="1631194" y="175525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001" name="object 6001"/>
            <p:cNvSpPr/>
            <p:nvPr/>
          </p:nvSpPr>
          <p:spPr>
            <a:xfrm>
              <a:off x="1631194" y="175525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002" name="object 6002"/>
            <p:cNvSpPr/>
            <p:nvPr/>
          </p:nvSpPr>
          <p:spPr>
            <a:xfrm>
              <a:off x="1631417" y="17286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003" name="object 6003"/>
            <p:cNvSpPr/>
            <p:nvPr/>
          </p:nvSpPr>
          <p:spPr>
            <a:xfrm>
              <a:off x="1631417" y="17286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04" name="object 6004"/>
            <p:cNvSpPr/>
            <p:nvPr/>
          </p:nvSpPr>
          <p:spPr>
            <a:xfrm>
              <a:off x="1631641" y="16818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05" name="object 6005"/>
            <p:cNvSpPr/>
            <p:nvPr/>
          </p:nvSpPr>
          <p:spPr>
            <a:xfrm>
              <a:off x="1631641" y="16818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06" name="object 6006"/>
            <p:cNvSpPr/>
            <p:nvPr/>
          </p:nvSpPr>
          <p:spPr>
            <a:xfrm>
              <a:off x="1631864" y="176732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07" name="object 6007"/>
            <p:cNvSpPr/>
            <p:nvPr/>
          </p:nvSpPr>
          <p:spPr>
            <a:xfrm>
              <a:off x="1631864" y="176732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008" name="object 6008"/>
            <p:cNvSpPr/>
            <p:nvPr/>
          </p:nvSpPr>
          <p:spPr>
            <a:xfrm>
              <a:off x="1631976" y="174810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09" name="object 6009"/>
            <p:cNvSpPr/>
            <p:nvPr/>
          </p:nvSpPr>
          <p:spPr>
            <a:xfrm>
              <a:off x="1631976" y="174810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010" name="object 6010"/>
            <p:cNvSpPr/>
            <p:nvPr/>
          </p:nvSpPr>
          <p:spPr>
            <a:xfrm>
              <a:off x="1632200" y="16690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11" name="object 6011"/>
            <p:cNvSpPr/>
            <p:nvPr/>
          </p:nvSpPr>
          <p:spPr>
            <a:xfrm>
              <a:off x="1632200" y="16690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12" name="object 6012"/>
            <p:cNvSpPr/>
            <p:nvPr/>
          </p:nvSpPr>
          <p:spPr>
            <a:xfrm>
              <a:off x="1632423" y="155330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13" name="object 6013"/>
            <p:cNvSpPr/>
            <p:nvPr/>
          </p:nvSpPr>
          <p:spPr>
            <a:xfrm>
              <a:off x="1632423" y="15533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14" name="object 6014"/>
            <p:cNvSpPr/>
            <p:nvPr/>
          </p:nvSpPr>
          <p:spPr>
            <a:xfrm>
              <a:off x="1632535" y="15297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015" name="object 6015"/>
            <p:cNvSpPr/>
            <p:nvPr/>
          </p:nvSpPr>
          <p:spPr>
            <a:xfrm>
              <a:off x="1632535" y="15297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16" name="object 6016"/>
            <p:cNvSpPr/>
            <p:nvPr/>
          </p:nvSpPr>
          <p:spPr>
            <a:xfrm>
              <a:off x="1632758" y="158616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017" name="object 6017"/>
            <p:cNvSpPr/>
            <p:nvPr/>
          </p:nvSpPr>
          <p:spPr>
            <a:xfrm>
              <a:off x="1632758" y="15861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18" name="object 6018"/>
            <p:cNvSpPr/>
            <p:nvPr/>
          </p:nvSpPr>
          <p:spPr>
            <a:xfrm>
              <a:off x="1632982" y="174888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19" name="object 6019"/>
            <p:cNvSpPr/>
            <p:nvPr/>
          </p:nvSpPr>
          <p:spPr>
            <a:xfrm>
              <a:off x="1632982" y="174888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020" name="object 6020"/>
            <p:cNvSpPr/>
            <p:nvPr/>
          </p:nvSpPr>
          <p:spPr>
            <a:xfrm>
              <a:off x="1633205" y="17830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21" name="object 6021"/>
            <p:cNvSpPr/>
            <p:nvPr/>
          </p:nvSpPr>
          <p:spPr>
            <a:xfrm>
              <a:off x="1633205" y="17830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022" name="object 6022"/>
            <p:cNvSpPr/>
            <p:nvPr/>
          </p:nvSpPr>
          <p:spPr>
            <a:xfrm>
              <a:off x="1633317" y="175715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023" name="object 6023"/>
            <p:cNvSpPr/>
            <p:nvPr/>
          </p:nvSpPr>
          <p:spPr>
            <a:xfrm>
              <a:off x="1633317" y="175715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024" name="object 6024"/>
            <p:cNvSpPr/>
            <p:nvPr/>
          </p:nvSpPr>
          <p:spPr>
            <a:xfrm>
              <a:off x="1633541" y="17835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25" name="object 6025"/>
            <p:cNvSpPr/>
            <p:nvPr/>
          </p:nvSpPr>
          <p:spPr>
            <a:xfrm>
              <a:off x="1633541" y="17835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26" name="object 6026"/>
            <p:cNvSpPr/>
            <p:nvPr/>
          </p:nvSpPr>
          <p:spPr>
            <a:xfrm>
              <a:off x="1633764" y="176564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27" name="object 6027"/>
            <p:cNvSpPr/>
            <p:nvPr/>
          </p:nvSpPr>
          <p:spPr>
            <a:xfrm>
              <a:off x="1633764" y="17656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28" name="object 6028"/>
            <p:cNvSpPr/>
            <p:nvPr/>
          </p:nvSpPr>
          <p:spPr>
            <a:xfrm>
              <a:off x="1633988" y="16871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29" name="object 6029"/>
            <p:cNvSpPr/>
            <p:nvPr/>
          </p:nvSpPr>
          <p:spPr>
            <a:xfrm>
              <a:off x="1633988" y="16871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30" name="object 6030"/>
            <p:cNvSpPr/>
            <p:nvPr/>
          </p:nvSpPr>
          <p:spPr>
            <a:xfrm>
              <a:off x="1634100" y="165399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031" name="object 6031"/>
            <p:cNvSpPr/>
            <p:nvPr/>
          </p:nvSpPr>
          <p:spPr>
            <a:xfrm>
              <a:off x="1634100" y="165399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32" name="object 6032"/>
            <p:cNvSpPr/>
            <p:nvPr/>
          </p:nvSpPr>
          <p:spPr>
            <a:xfrm>
              <a:off x="1634323" y="16808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33" name="object 6033"/>
            <p:cNvSpPr/>
            <p:nvPr/>
          </p:nvSpPr>
          <p:spPr>
            <a:xfrm>
              <a:off x="1634323" y="16808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34" name="object 6034"/>
            <p:cNvSpPr/>
            <p:nvPr/>
          </p:nvSpPr>
          <p:spPr>
            <a:xfrm>
              <a:off x="1634547" y="163768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35" name="object 6035"/>
            <p:cNvSpPr/>
            <p:nvPr/>
          </p:nvSpPr>
          <p:spPr>
            <a:xfrm>
              <a:off x="1634547" y="16376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36" name="object 6036"/>
            <p:cNvSpPr/>
            <p:nvPr/>
          </p:nvSpPr>
          <p:spPr>
            <a:xfrm>
              <a:off x="1634770" y="163332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37" name="object 6037"/>
            <p:cNvSpPr/>
            <p:nvPr/>
          </p:nvSpPr>
          <p:spPr>
            <a:xfrm>
              <a:off x="1634770" y="163332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038" name="object 6038"/>
            <p:cNvSpPr/>
            <p:nvPr/>
          </p:nvSpPr>
          <p:spPr>
            <a:xfrm>
              <a:off x="1634882" y="161834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39" name="object 6039"/>
            <p:cNvSpPr/>
            <p:nvPr/>
          </p:nvSpPr>
          <p:spPr>
            <a:xfrm>
              <a:off x="1634882" y="161834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040" name="object 6040"/>
            <p:cNvSpPr/>
            <p:nvPr/>
          </p:nvSpPr>
          <p:spPr>
            <a:xfrm>
              <a:off x="1635105" y="166070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41" name="object 6041"/>
            <p:cNvSpPr/>
            <p:nvPr/>
          </p:nvSpPr>
          <p:spPr>
            <a:xfrm>
              <a:off x="1635105" y="166070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42" name="object 6042"/>
            <p:cNvSpPr/>
            <p:nvPr/>
          </p:nvSpPr>
          <p:spPr>
            <a:xfrm>
              <a:off x="1635329" y="172988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43" name="object 6043"/>
            <p:cNvSpPr/>
            <p:nvPr/>
          </p:nvSpPr>
          <p:spPr>
            <a:xfrm>
              <a:off x="1635329" y="172988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44" name="object 6044"/>
            <p:cNvSpPr/>
            <p:nvPr/>
          </p:nvSpPr>
          <p:spPr>
            <a:xfrm>
              <a:off x="1635552" y="168942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45" name="object 6045"/>
            <p:cNvSpPr/>
            <p:nvPr/>
          </p:nvSpPr>
          <p:spPr>
            <a:xfrm>
              <a:off x="1635552" y="16894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46" name="object 6046"/>
            <p:cNvSpPr/>
            <p:nvPr/>
          </p:nvSpPr>
          <p:spPr>
            <a:xfrm>
              <a:off x="1635664" y="16614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047" name="object 6047"/>
            <p:cNvSpPr/>
            <p:nvPr/>
          </p:nvSpPr>
          <p:spPr>
            <a:xfrm>
              <a:off x="1635664" y="166148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48" name="object 6048"/>
            <p:cNvSpPr/>
            <p:nvPr/>
          </p:nvSpPr>
          <p:spPr>
            <a:xfrm>
              <a:off x="1635888" y="163511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49" name="object 6049"/>
            <p:cNvSpPr/>
            <p:nvPr/>
          </p:nvSpPr>
          <p:spPr>
            <a:xfrm>
              <a:off x="1635888" y="16351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50" name="object 6050"/>
            <p:cNvSpPr/>
            <p:nvPr/>
          </p:nvSpPr>
          <p:spPr>
            <a:xfrm>
              <a:off x="1636111" y="174385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51" name="object 6051"/>
            <p:cNvSpPr/>
            <p:nvPr/>
          </p:nvSpPr>
          <p:spPr>
            <a:xfrm>
              <a:off x="1636111" y="174385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52" name="object 6052"/>
            <p:cNvSpPr/>
            <p:nvPr/>
          </p:nvSpPr>
          <p:spPr>
            <a:xfrm>
              <a:off x="1636335" y="170417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53" name="object 6053"/>
            <p:cNvSpPr/>
            <p:nvPr/>
          </p:nvSpPr>
          <p:spPr>
            <a:xfrm>
              <a:off x="1636335" y="170417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54" name="object 6054"/>
            <p:cNvSpPr/>
            <p:nvPr/>
          </p:nvSpPr>
          <p:spPr>
            <a:xfrm>
              <a:off x="1636447" y="162158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055" name="object 6055"/>
            <p:cNvSpPr/>
            <p:nvPr/>
          </p:nvSpPr>
          <p:spPr>
            <a:xfrm>
              <a:off x="1636447" y="162158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56" name="object 6056"/>
            <p:cNvSpPr/>
            <p:nvPr/>
          </p:nvSpPr>
          <p:spPr>
            <a:xfrm>
              <a:off x="1636670" y="15975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057" name="object 6057"/>
            <p:cNvSpPr/>
            <p:nvPr/>
          </p:nvSpPr>
          <p:spPr>
            <a:xfrm>
              <a:off x="1636670" y="15975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58" name="object 6058"/>
            <p:cNvSpPr/>
            <p:nvPr/>
          </p:nvSpPr>
          <p:spPr>
            <a:xfrm>
              <a:off x="1636894" y="150200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59" name="object 6059"/>
            <p:cNvSpPr/>
            <p:nvPr/>
          </p:nvSpPr>
          <p:spPr>
            <a:xfrm>
              <a:off x="1636894" y="15020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60" name="object 6060"/>
            <p:cNvSpPr/>
            <p:nvPr/>
          </p:nvSpPr>
          <p:spPr>
            <a:xfrm>
              <a:off x="1637117" y="152290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61" name="object 6061"/>
            <p:cNvSpPr/>
            <p:nvPr/>
          </p:nvSpPr>
          <p:spPr>
            <a:xfrm>
              <a:off x="1637117" y="152290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062" name="object 6062"/>
            <p:cNvSpPr/>
            <p:nvPr/>
          </p:nvSpPr>
          <p:spPr>
            <a:xfrm>
              <a:off x="1637229" y="15978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063" name="object 6063"/>
            <p:cNvSpPr/>
            <p:nvPr/>
          </p:nvSpPr>
          <p:spPr>
            <a:xfrm>
              <a:off x="1637229" y="15978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64" name="object 6064"/>
            <p:cNvSpPr/>
            <p:nvPr/>
          </p:nvSpPr>
          <p:spPr>
            <a:xfrm>
              <a:off x="1637452" y="15648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065" name="object 6065"/>
            <p:cNvSpPr/>
            <p:nvPr/>
          </p:nvSpPr>
          <p:spPr>
            <a:xfrm>
              <a:off x="1637452" y="156481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66" name="object 6066"/>
            <p:cNvSpPr/>
            <p:nvPr/>
          </p:nvSpPr>
          <p:spPr>
            <a:xfrm>
              <a:off x="1637676" y="155598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067" name="object 6067"/>
            <p:cNvSpPr/>
            <p:nvPr/>
          </p:nvSpPr>
          <p:spPr>
            <a:xfrm>
              <a:off x="1637676" y="155598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68" name="object 6068"/>
            <p:cNvSpPr/>
            <p:nvPr/>
          </p:nvSpPr>
          <p:spPr>
            <a:xfrm>
              <a:off x="1637899" y="163511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69" name="object 6069"/>
            <p:cNvSpPr/>
            <p:nvPr/>
          </p:nvSpPr>
          <p:spPr>
            <a:xfrm>
              <a:off x="1637899" y="16351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070" name="object 6070"/>
            <p:cNvSpPr/>
            <p:nvPr/>
          </p:nvSpPr>
          <p:spPr>
            <a:xfrm>
              <a:off x="1638011" y="161566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071" name="object 6071"/>
            <p:cNvSpPr/>
            <p:nvPr/>
          </p:nvSpPr>
          <p:spPr>
            <a:xfrm>
              <a:off x="1638011" y="161566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72" name="object 6072"/>
            <p:cNvSpPr/>
            <p:nvPr/>
          </p:nvSpPr>
          <p:spPr>
            <a:xfrm>
              <a:off x="1638235" y="15930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73" name="object 6073"/>
            <p:cNvSpPr/>
            <p:nvPr/>
          </p:nvSpPr>
          <p:spPr>
            <a:xfrm>
              <a:off x="1638235" y="15930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74" name="object 6074"/>
            <p:cNvSpPr/>
            <p:nvPr/>
          </p:nvSpPr>
          <p:spPr>
            <a:xfrm>
              <a:off x="1638458" y="1616670"/>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75" name="object 6075"/>
            <p:cNvSpPr/>
            <p:nvPr/>
          </p:nvSpPr>
          <p:spPr>
            <a:xfrm>
              <a:off x="1638458" y="1616670"/>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076" name="object 6076"/>
            <p:cNvSpPr/>
            <p:nvPr/>
          </p:nvSpPr>
          <p:spPr>
            <a:xfrm>
              <a:off x="1638682" y="162393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77" name="object 6077"/>
            <p:cNvSpPr/>
            <p:nvPr/>
          </p:nvSpPr>
          <p:spPr>
            <a:xfrm>
              <a:off x="1638682" y="16239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078" name="object 6078"/>
            <p:cNvSpPr/>
            <p:nvPr/>
          </p:nvSpPr>
          <p:spPr>
            <a:xfrm>
              <a:off x="1638793" y="16572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079" name="object 6079"/>
            <p:cNvSpPr/>
            <p:nvPr/>
          </p:nvSpPr>
          <p:spPr>
            <a:xfrm>
              <a:off x="1638793" y="165723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80" name="object 6080"/>
            <p:cNvSpPr/>
            <p:nvPr/>
          </p:nvSpPr>
          <p:spPr>
            <a:xfrm>
              <a:off x="1639017" y="16998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81" name="object 6081"/>
            <p:cNvSpPr/>
            <p:nvPr/>
          </p:nvSpPr>
          <p:spPr>
            <a:xfrm>
              <a:off x="1639017" y="16998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082" name="object 6082"/>
            <p:cNvSpPr/>
            <p:nvPr/>
          </p:nvSpPr>
          <p:spPr>
            <a:xfrm>
              <a:off x="1639241" y="17107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83" name="object 6083"/>
            <p:cNvSpPr/>
            <p:nvPr/>
          </p:nvSpPr>
          <p:spPr>
            <a:xfrm>
              <a:off x="1639241" y="17107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84" name="object 6084"/>
            <p:cNvSpPr/>
            <p:nvPr/>
          </p:nvSpPr>
          <p:spPr>
            <a:xfrm>
              <a:off x="1639464" y="17269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85" name="object 6085"/>
            <p:cNvSpPr/>
            <p:nvPr/>
          </p:nvSpPr>
          <p:spPr>
            <a:xfrm>
              <a:off x="1639464" y="17269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86" name="object 6086"/>
            <p:cNvSpPr/>
            <p:nvPr/>
          </p:nvSpPr>
          <p:spPr>
            <a:xfrm>
              <a:off x="1639688" y="176363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087" name="object 6087"/>
            <p:cNvSpPr/>
            <p:nvPr/>
          </p:nvSpPr>
          <p:spPr>
            <a:xfrm>
              <a:off x="1639688" y="17636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088" name="object 6088"/>
            <p:cNvSpPr/>
            <p:nvPr/>
          </p:nvSpPr>
          <p:spPr>
            <a:xfrm>
              <a:off x="1639799" y="168205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089" name="object 6089"/>
            <p:cNvSpPr/>
            <p:nvPr/>
          </p:nvSpPr>
          <p:spPr>
            <a:xfrm>
              <a:off x="1639799" y="168205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090" name="object 6090"/>
            <p:cNvSpPr/>
            <p:nvPr/>
          </p:nvSpPr>
          <p:spPr>
            <a:xfrm>
              <a:off x="1640023" y="16380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91" name="object 6091"/>
            <p:cNvSpPr/>
            <p:nvPr/>
          </p:nvSpPr>
          <p:spPr>
            <a:xfrm>
              <a:off x="1640023" y="16380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92" name="object 6092"/>
            <p:cNvSpPr/>
            <p:nvPr/>
          </p:nvSpPr>
          <p:spPr>
            <a:xfrm>
              <a:off x="1640246" y="172731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93" name="object 6093"/>
            <p:cNvSpPr/>
            <p:nvPr/>
          </p:nvSpPr>
          <p:spPr>
            <a:xfrm>
              <a:off x="1640246" y="17273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094" name="object 6094"/>
            <p:cNvSpPr/>
            <p:nvPr/>
          </p:nvSpPr>
          <p:spPr>
            <a:xfrm>
              <a:off x="1640470" y="18133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095" name="object 6095"/>
            <p:cNvSpPr/>
            <p:nvPr/>
          </p:nvSpPr>
          <p:spPr>
            <a:xfrm>
              <a:off x="1640470" y="18133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096" name="object 6096"/>
            <p:cNvSpPr/>
            <p:nvPr/>
          </p:nvSpPr>
          <p:spPr>
            <a:xfrm>
              <a:off x="1640582" y="18016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097" name="object 6097"/>
            <p:cNvSpPr/>
            <p:nvPr/>
          </p:nvSpPr>
          <p:spPr>
            <a:xfrm>
              <a:off x="1640582" y="180163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098" name="object 6098"/>
            <p:cNvSpPr/>
            <p:nvPr/>
          </p:nvSpPr>
          <p:spPr>
            <a:xfrm>
              <a:off x="1640805" y="178319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099" name="object 6099"/>
            <p:cNvSpPr/>
            <p:nvPr/>
          </p:nvSpPr>
          <p:spPr>
            <a:xfrm>
              <a:off x="1640805" y="17831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00" name="object 6100"/>
            <p:cNvSpPr/>
            <p:nvPr/>
          </p:nvSpPr>
          <p:spPr>
            <a:xfrm>
              <a:off x="1641029" y="17370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01" name="object 6101"/>
            <p:cNvSpPr/>
            <p:nvPr/>
          </p:nvSpPr>
          <p:spPr>
            <a:xfrm>
              <a:off x="1641029" y="17370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02" name="object 6102"/>
            <p:cNvSpPr/>
            <p:nvPr/>
          </p:nvSpPr>
          <p:spPr>
            <a:xfrm>
              <a:off x="1641252" y="169378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03" name="object 6103"/>
            <p:cNvSpPr/>
            <p:nvPr/>
          </p:nvSpPr>
          <p:spPr>
            <a:xfrm>
              <a:off x="1641252" y="16937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04" name="object 6104"/>
            <p:cNvSpPr/>
            <p:nvPr/>
          </p:nvSpPr>
          <p:spPr>
            <a:xfrm>
              <a:off x="1641476" y="172016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05" name="object 6105"/>
            <p:cNvSpPr/>
            <p:nvPr/>
          </p:nvSpPr>
          <p:spPr>
            <a:xfrm>
              <a:off x="1641476" y="17201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106" name="object 6106"/>
            <p:cNvSpPr/>
            <p:nvPr/>
          </p:nvSpPr>
          <p:spPr>
            <a:xfrm>
              <a:off x="1641587" y="170272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107" name="object 6107"/>
            <p:cNvSpPr/>
            <p:nvPr/>
          </p:nvSpPr>
          <p:spPr>
            <a:xfrm>
              <a:off x="1641587" y="170272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08" name="object 6108"/>
            <p:cNvSpPr/>
            <p:nvPr/>
          </p:nvSpPr>
          <p:spPr>
            <a:xfrm>
              <a:off x="1641811" y="164695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09" name="object 6109"/>
            <p:cNvSpPr/>
            <p:nvPr/>
          </p:nvSpPr>
          <p:spPr>
            <a:xfrm>
              <a:off x="1641811" y="16469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10" name="object 6110"/>
            <p:cNvSpPr/>
            <p:nvPr/>
          </p:nvSpPr>
          <p:spPr>
            <a:xfrm>
              <a:off x="1642034" y="167556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11" name="object 6111"/>
            <p:cNvSpPr/>
            <p:nvPr/>
          </p:nvSpPr>
          <p:spPr>
            <a:xfrm>
              <a:off x="1642034" y="16755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12" name="object 6112"/>
            <p:cNvSpPr/>
            <p:nvPr/>
          </p:nvSpPr>
          <p:spPr>
            <a:xfrm>
              <a:off x="1642258" y="168026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13" name="object 6113"/>
            <p:cNvSpPr/>
            <p:nvPr/>
          </p:nvSpPr>
          <p:spPr>
            <a:xfrm>
              <a:off x="1642258" y="16802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14" name="object 6114"/>
            <p:cNvSpPr/>
            <p:nvPr/>
          </p:nvSpPr>
          <p:spPr>
            <a:xfrm>
              <a:off x="1642482" y="16600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15" name="object 6115"/>
            <p:cNvSpPr/>
            <p:nvPr/>
          </p:nvSpPr>
          <p:spPr>
            <a:xfrm>
              <a:off x="1642482" y="16600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116" name="object 6116"/>
            <p:cNvSpPr/>
            <p:nvPr/>
          </p:nvSpPr>
          <p:spPr>
            <a:xfrm>
              <a:off x="1642593" y="164908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117" name="object 6117"/>
            <p:cNvSpPr/>
            <p:nvPr/>
          </p:nvSpPr>
          <p:spPr>
            <a:xfrm>
              <a:off x="1642593" y="164908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18" name="object 6118"/>
            <p:cNvSpPr/>
            <p:nvPr/>
          </p:nvSpPr>
          <p:spPr>
            <a:xfrm>
              <a:off x="1642817" y="16516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19" name="object 6119"/>
            <p:cNvSpPr/>
            <p:nvPr/>
          </p:nvSpPr>
          <p:spPr>
            <a:xfrm>
              <a:off x="1642817" y="16516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20" name="object 6120"/>
            <p:cNvSpPr/>
            <p:nvPr/>
          </p:nvSpPr>
          <p:spPr>
            <a:xfrm>
              <a:off x="1643040" y="166584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121" name="object 6121"/>
            <p:cNvSpPr/>
            <p:nvPr/>
          </p:nvSpPr>
          <p:spPr>
            <a:xfrm>
              <a:off x="1643040" y="166584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22" name="object 6122"/>
            <p:cNvSpPr/>
            <p:nvPr/>
          </p:nvSpPr>
          <p:spPr>
            <a:xfrm>
              <a:off x="1643264" y="16676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23" name="object 6123"/>
            <p:cNvSpPr/>
            <p:nvPr/>
          </p:nvSpPr>
          <p:spPr>
            <a:xfrm>
              <a:off x="1643264" y="16676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24" name="object 6124"/>
            <p:cNvSpPr/>
            <p:nvPr/>
          </p:nvSpPr>
          <p:spPr>
            <a:xfrm>
              <a:off x="1643487" y="175849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25" name="object 6125"/>
            <p:cNvSpPr/>
            <p:nvPr/>
          </p:nvSpPr>
          <p:spPr>
            <a:xfrm>
              <a:off x="1643487" y="17584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126" name="object 6126"/>
            <p:cNvSpPr/>
            <p:nvPr/>
          </p:nvSpPr>
          <p:spPr>
            <a:xfrm>
              <a:off x="1643599" y="176262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127" name="object 6127"/>
            <p:cNvSpPr/>
            <p:nvPr/>
          </p:nvSpPr>
          <p:spPr>
            <a:xfrm>
              <a:off x="1643599" y="176262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28" name="object 6128"/>
            <p:cNvSpPr/>
            <p:nvPr/>
          </p:nvSpPr>
          <p:spPr>
            <a:xfrm>
              <a:off x="1643823" y="17116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29" name="object 6129"/>
            <p:cNvSpPr/>
            <p:nvPr/>
          </p:nvSpPr>
          <p:spPr>
            <a:xfrm>
              <a:off x="1643823" y="17116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30" name="object 6130"/>
            <p:cNvSpPr/>
            <p:nvPr/>
          </p:nvSpPr>
          <p:spPr>
            <a:xfrm>
              <a:off x="1644046" y="168585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31" name="object 6131"/>
            <p:cNvSpPr/>
            <p:nvPr/>
          </p:nvSpPr>
          <p:spPr>
            <a:xfrm>
              <a:off x="1644046" y="16858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32" name="object 6132"/>
            <p:cNvSpPr/>
            <p:nvPr/>
          </p:nvSpPr>
          <p:spPr>
            <a:xfrm>
              <a:off x="1644270" y="160683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133" name="object 6133"/>
            <p:cNvSpPr/>
            <p:nvPr/>
          </p:nvSpPr>
          <p:spPr>
            <a:xfrm>
              <a:off x="1644270" y="160683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34" name="object 6134"/>
            <p:cNvSpPr/>
            <p:nvPr/>
          </p:nvSpPr>
          <p:spPr>
            <a:xfrm>
              <a:off x="1644493" y="160024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35" name="object 6135"/>
            <p:cNvSpPr/>
            <p:nvPr/>
          </p:nvSpPr>
          <p:spPr>
            <a:xfrm>
              <a:off x="1644493" y="16002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136" name="object 6136"/>
            <p:cNvSpPr/>
            <p:nvPr/>
          </p:nvSpPr>
          <p:spPr>
            <a:xfrm>
              <a:off x="1644605" y="164136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137" name="object 6137"/>
            <p:cNvSpPr/>
            <p:nvPr/>
          </p:nvSpPr>
          <p:spPr>
            <a:xfrm>
              <a:off x="1644605" y="164136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38" name="object 6138"/>
            <p:cNvSpPr/>
            <p:nvPr/>
          </p:nvSpPr>
          <p:spPr>
            <a:xfrm>
              <a:off x="1644829" y="16526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139" name="object 6139"/>
            <p:cNvSpPr/>
            <p:nvPr/>
          </p:nvSpPr>
          <p:spPr>
            <a:xfrm>
              <a:off x="1644829" y="16526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40" name="object 6140"/>
            <p:cNvSpPr/>
            <p:nvPr/>
          </p:nvSpPr>
          <p:spPr>
            <a:xfrm>
              <a:off x="1645052" y="16494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41" name="object 6141"/>
            <p:cNvSpPr/>
            <p:nvPr/>
          </p:nvSpPr>
          <p:spPr>
            <a:xfrm>
              <a:off x="1645052" y="16494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42" name="object 6142"/>
            <p:cNvSpPr/>
            <p:nvPr/>
          </p:nvSpPr>
          <p:spPr>
            <a:xfrm>
              <a:off x="1645276" y="169177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43" name="object 6143"/>
            <p:cNvSpPr/>
            <p:nvPr/>
          </p:nvSpPr>
          <p:spPr>
            <a:xfrm>
              <a:off x="1645276" y="16917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44" name="object 6144"/>
            <p:cNvSpPr/>
            <p:nvPr/>
          </p:nvSpPr>
          <p:spPr>
            <a:xfrm>
              <a:off x="1645499" y="17050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45" name="object 6145"/>
            <p:cNvSpPr/>
            <p:nvPr/>
          </p:nvSpPr>
          <p:spPr>
            <a:xfrm>
              <a:off x="1645499" y="17050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46" name="object 6146"/>
            <p:cNvSpPr/>
            <p:nvPr/>
          </p:nvSpPr>
          <p:spPr>
            <a:xfrm>
              <a:off x="1645723" y="17217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47" name="object 6147"/>
            <p:cNvSpPr/>
            <p:nvPr/>
          </p:nvSpPr>
          <p:spPr>
            <a:xfrm>
              <a:off x="1645723" y="17217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148" name="object 6148"/>
            <p:cNvSpPr/>
            <p:nvPr/>
          </p:nvSpPr>
          <p:spPr>
            <a:xfrm>
              <a:off x="1645834" y="177156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149" name="object 6149"/>
            <p:cNvSpPr/>
            <p:nvPr/>
          </p:nvSpPr>
          <p:spPr>
            <a:xfrm>
              <a:off x="1645834" y="177156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50" name="object 6150"/>
            <p:cNvSpPr/>
            <p:nvPr/>
          </p:nvSpPr>
          <p:spPr>
            <a:xfrm>
              <a:off x="1646058" y="18226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151" name="object 6151"/>
            <p:cNvSpPr/>
            <p:nvPr/>
          </p:nvSpPr>
          <p:spPr>
            <a:xfrm>
              <a:off x="1646058" y="18226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52" name="object 6152"/>
            <p:cNvSpPr/>
            <p:nvPr/>
          </p:nvSpPr>
          <p:spPr>
            <a:xfrm>
              <a:off x="1646281" y="17848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153" name="object 6153"/>
            <p:cNvSpPr/>
            <p:nvPr/>
          </p:nvSpPr>
          <p:spPr>
            <a:xfrm>
              <a:off x="1646281" y="17848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54" name="object 6154"/>
            <p:cNvSpPr/>
            <p:nvPr/>
          </p:nvSpPr>
          <p:spPr>
            <a:xfrm>
              <a:off x="1646505" y="175849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55" name="object 6155"/>
            <p:cNvSpPr/>
            <p:nvPr/>
          </p:nvSpPr>
          <p:spPr>
            <a:xfrm>
              <a:off x="1646505" y="17584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56" name="object 6156"/>
            <p:cNvSpPr/>
            <p:nvPr/>
          </p:nvSpPr>
          <p:spPr>
            <a:xfrm>
              <a:off x="1646728" y="16629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57" name="object 6157"/>
            <p:cNvSpPr/>
            <p:nvPr/>
          </p:nvSpPr>
          <p:spPr>
            <a:xfrm>
              <a:off x="1646728" y="16629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158" name="object 6158"/>
            <p:cNvSpPr/>
            <p:nvPr/>
          </p:nvSpPr>
          <p:spPr>
            <a:xfrm>
              <a:off x="1646840" y="165925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159" name="object 6159"/>
            <p:cNvSpPr/>
            <p:nvPr/>
          </p:nvSpPr>
          <p:spPr>
            <a:xfrm>
              <a:off x="1646840" y="165925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160" name="object 6160"/>
            <p:cNvSpPr/>
            <p:nvPr/>
          </p:nvSpPr>
          <p:spPr>
            <a:xfrm>
              <a:off x="1647064" y="17521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161" name="object 6161"/>
            <p:cNvSpPr/>
            <p:nvPr/>
          </p:nvSpPr>
          <p:spPr>
            <a:xfrm>
              <a:off x="1647064" y="175212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62" name="object 6162"/>
            <p:cNvSpPr/>
            <p:nvPr/>
          </p:nvSpPr>
          <p:spPr>
            <a:xfrm>
              <a:off x="1647287" y="162315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63" name="object 6163"/>
            <p:cNvSpPr/>
            <p:nvPr/>
          </p:nvSpPr>
          <p:spPr>
            <a:xfrm>
              <a:off x="1647287" y="162315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164" name="object 6164"/>
            <p:cNvSpPr/>
            <p:nvPr/>
          </p:nvSpPr>
          <p:spPr>
            <a:xfrm>
              <a:off x="1647511" y="15939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65" name="object 6165"/>
            <p:cNvSpPr/>
            <p:nvPr/>
          </p:nvSpPr>
          <p:spPr>
            <a:xfrm>
              <a:off x="1647511" y="15939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66" name="object 6166"/>
            <p:cNvSpPr/>
            <p:nvPr/>
          </p:nvSpPr>
          <p:spPr>
            <a:xfrm>
              <a:off x="1647734" y="162382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67" name="object 6167"/>
            <p:cNvSpPr/>
            <p:nvPr/>
          </p:nvSpPr>
          <p:spPr>
            <a:xfrm>
              <a:off x="1647734" y="16238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68" name="object 6168"/>
            <p:cNvSpPr/>
            <p:nvPr/>
          </p:nvSpPr>
          <p:spPr>
            <a:xfrm>
              <a:off x="1647958" y="169032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69" name="object 6169"/>
            <p:cNvSpPr/>
            <p:nvPr/>
          </p:nvSpPr>
          <p:spPr>
            <a:xfrm>
              <a:off x="1647958" y="16903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170" name="object 6170"/>
            <p:cNvSpPr/>
            <p:nvPr/>
          </p:nvSpPr>
          <p:spPr>
            <a:xfrm>
              <a:off x="1648181" y="167333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71" name="object 6171"/>
            <p:cNvSpPr/>
            <p:nvPr/>
          </p:nvSpPr>
          <p:spPr>
            <a:xfrm>
              <a:off x="1648181" y="16733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172" name="object 6172"/>
            <p:cNvSpPr/>
            <p:nvPr/>
          </p:nvSpPr>
          <p:spPr>
            <a:xfrm>
              <a:off x="1648293" y="168618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173" name="object 6173"/>
            <p:cNvSpPr/>
            <p:nvPr/>
          </p:nvSpPr>
          <p:spPr>
            <a:xfrm>
              <a:off x="1648293" y="168618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74" name="object 6174"/>
            <p:cNvSpPr/>
            <p:nvPr/>
          </p:nvSpPr>
          <p:spPr>
            <a:xfrm>
              <a:off x="1648517" y="174798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175" name="object 6175"/>
            <p:cNvSpPr/>
            <p:nvPr/>
          </p:nvSpPr>
          <p:spPr>
            <a:xfrm>
              <a:off x="1648517" y="17479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76" name="object 6176"/>
            <p:cNvSpPr/>
            <p:nvPr/>
          </p:nvSpPr>
          <p:spPr>
            <a:xfrm>
              <a:off x="1648740" y="166148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177" name="object 6177"/>
            <p:cNvSpPr/>
            <p:nvPr/>
          </p:nvSpPr>
          <p:spPr>
            <a:xfrm>
              <a:off x="1648740" y="166148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78" name="object 6178"/>
            <p:cNvSpPr/>
            <p:nvPr/>
          </p:nvSpPr>
          <p:spPr>
            <a:xfrm>
              <a:off x="1648964" y="16010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79" name="object 6179"/>
            <p:cNvSpPr/>
            <p:nvPr/>
          </p:nvSpPr>
          <p:spPr>
            <a:xfrm>
              <a:off x="1648964" y="16010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80" name="object 6180"/>
            <p:cNvSpPr/>
            <p:nvPr/>
          </p:nvSpPr>
          <p:spPr>
            <a:xfrm>
              <a:off x="1649187" y="16748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81" name="object 6181"/>
            <p:cNvSpPr/>
            <p:nvPr/>
          </p:nvSpPr>
          <p:spPr>
            <a:xfrm>
              <a:off x="1649187" y="16748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182" name="object 6182"/>
            <p:cNvSpPr/>
            <p:nvPr/>
          </p:nvSpPr>
          <p:spPr>
            <a:xfrm>
              <a:off x="1649411" y="170037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83" name="object 6183"/>
            <p:cNvSpPr/>
            <p:nvPr/>
          </p:nvSpPr>
          <p:spPr>
            <a:xfrm>
              <a:off x="1649411" y="17003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184" name="object 6184"/>
            <p:cNvSpPr/>
            <p:nvPr/>
          </p:nvSpPr>
          <p:spPr>
            <a:xfrm>
              <a:off x="1649522" y="16384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185" name="object 6185"/>
            <p:cNvSpPr/>
            <p:nvPr/>
          </p:nvSpPr>
          <p:spPr>
            <a:xfrm>
              <a:off x="1649522" y="16384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86" name="object 6186"/>
            <p:cNvSpPr/>
            <p:nvPr/>
          </p:nvSpPr>
          <p:spPr>
            <a:xfrm>
              <a:off x="1649746" y="16248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187" name="object 6187"/>
            <p:cNvSpPr/>
            <p:nvPr/>
          </p:nvSpPr>
          <p:spPr>
            <a:xfrm>
              <a:off x="1649746" y="162482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88" name="object 6188"/>
            <p:cNvSpPr/>
            <p:nvPr/>
          </p:nvSpPr>
          <p:spPr>
            <a:xfrm>
              <a:off x="1649969" y="16612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189" name="object 6189"/>
            <p:cNvSpPr/>
            <p:nvPr/>
          </p:nvSpPr>
          <p:spPr>
            <a:xfrm>
              <a:off x="1649969" y="16612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190" name="object 6190"/>
            <p:cNvSpPr/>
            <p:nvPr/>
          </p:nvSpPr>
          <p:spPr>
            <a:xfrm>
              <a:off x="1650193" y="167389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91" name="object 6191"/>
            <p:cNvSpPr/>
            <p:nvPr/>
          </p:nvSpPr>
          <p:spPr>
            <a:xfrm>
              <a:off x="1650193" y="16738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192" name="object 6192"/>
            <p:cNvSpPr/>
            <p:nvPr/>
          </p:nvSpPr>
          <p:spPr>
            <a:xfrm>
              <a:off x="1650417" y="169736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93" name="object 6193"/>
            <p:cNvSpPr/>
            <p:nvPr/>
          </p:nvSpPr>
          <p:spPr>
            <a:xfrm>
              <a:off x="1650417" y="16973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194" name="object 6194"/>
            <p:cNvSpPr/>
            <p:nvPr/>
          </p:nvSpPr>
          <p:spPr>
            <a:xfrm>
              <a:off x="1650640" y="173759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195" name="object 6195"/>
            <p:cNvSpPr/>
            <p:nvPr/>
          </p:nvSpPr>
          <p:spPr>
            <a:xfrm>
              <a:off x="1650640" y="17375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196" name="object 6196"/>
            <p:cNvSpPr/>
            <p:nvPr/>
          </p:nvSpPr>
          <p:spPr>
            <a:xfrm>
              <a:off x="1650864" y="173457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197" name="object 6197"/>
            <p:cNvSpPr/>
            <p:nvPr/>
          </p:nvSpPr>
          <p:spPr>
            <a:xfrm>
              <a:off x="1650864" y="17345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198" name="object 6198"/>
            <p:cNvSpPr/>
            <p:nvPr/>
          </p:nvSpPr>
          <p:spPr>
            <a:xfrm>
              <a:off x="1650975" y="169233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199" name="object 6199"/>
            <p:cNvSpPr/>
            <p:nvPr/>
          </p:nvSpPr>
          <p:spPr>
            <a:xfrm>
              <a:off x="1650975" y="169233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200" name="object 6200"/>
            <p:cNvSpPr/>
            <p:nvPr/>
          </p:nvSpPr>
          <p:spPr>
            <a:xfrm>
              <a:off x="1651199" y="165712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201" name="object 6201"/>
            <p:cNvSpPr/>
            <p:nvPr/>
          </p:nvSpPr>
          <p:spPr>
            <a:xfrm>
              <a:off x="1651199" y="165712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02" name="object 6202"/>
            <p:cNvSpPr/>
            <p:nvPr/>
          </p:nvSpPr>
          <p:spPr>
            <a:xfrm>
              <a:off x="1651422" y="16450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203" name="object 6203"/>
            <p:cNvSpPr/>
            <p:nvPr/>
          </p:nvSpPr>
          <p:spPr>
            <a:xfrm>
              <a:off x="1651422" y="164505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04" name="object 6204"/>
            <p:cNvSpPr/>
            <p:nvPr/>
          </p:nvSpPr>
          <p:spPr>
            <a:xfrm>
              <a:off x="1651646" y="162471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05" name="object 6205"/>
            <p:cNvSpPr/>
            <p:nvPr/>
          </p:nvSpPr>
          <p:spPr>
            <a:xfrm>
              <a:off x="1651646" y="162471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06" name="object 6206"/>
            <p:cNvSpPr/>
            <p:nvPr/>
          </p:nvSpPr>
          <p:spPr>
            <a:xfrm>
              <a:off x="1651869" y="167601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07" name="object 6207"/>
            <p:cNvSpPr/>
            <p:nvPr/>
          </p:nvSpPr>
          <p:spPr>
            <a:xfrm>
              <a:off x="1651869" y="167601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08" name="object 6208"/>
            <p:cNvSpPr/>
            <p:nvPr/>
          </p:nvSpPr>
          <p:spPr>
            <a:xfrm>
              <a:off x="1652093" y="169892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09" name="object 6209"/>
            <p:cNvSpPr/>
            <p:nvPr/>
          </p:nvSpPr>
          <p:spPr>
            <a:xfrm>
              <a:off x="1652093" y="16989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10" name="object 6210"/>
            <p:cNvSpPr/>
            <p:nvPr/>
          </p:nvSpPr>
          <p:spPr>
            <a:xfrm>
              <a:off x="1652316" y="175134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11" name="object 6211"/>
            <p:cNvSpPr/>
            <p:nvPr/>
          </p:nvSpPr>
          <p:spPr>
            <a:xfrm>
              <a:off x="1652316" y="175134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12" name="object 6212"/>
            <p:cNvSpPr/>
            <p:nvPr/>
          </p:nvSpPr>
          <p:spPr>
            <a:xfrm>
              <a:off x="1652428" y="166048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213" name="object 6213"/>
            <p:cNvSpPr/>
            <p:nvPr/>
          </p:nvSpPr>
          <p:spPr>
            <a:xfrm>
              <a:off x="1652428" y="166048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14" name="object 6214"/>
            <p:cNvSpPr/>
            <p:nvPr/>
          </p:nvSpPr>
          <p:spPr>
            <a:xfrm>
              <a:off x="1652652" y="16633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215" name="object 6215"/>
            <p:cNvSpPr/>
            <p:nvPr/>
          </p:nvSpPr>
          <p:spPr>
            <a:xfrm>
              <a:off x="1652652" y="166338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16" name="object 6216"/>
            <p:cNvSpPr/>
            <p:nvPr/>
          </p:nvSpPr>
          <p:spPr>
            <a:xfrm>
              <a:off x="1652875" y="16650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217" name="object 6217"/>
            <p:cNvSpPr/>
            <p:nvPr/>
          </p:nvSpPr>
          <p:spPr>
            <a:xfrm>
              <a:off x="1652875" y="16650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18" name="object 6218"/>
            <p:cNvSpPr/>
            <p:nvPr/>
          </p:nvSpPr>
          <p:spPr>
            <a:xfrm>
              <a:off x="1653099" y="170876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219" name="object 6219"/>
            <p:cNvSpPr/>
            <p:nvPr/>
          </p:nvSpPr>
          <p:spPr>
            <a:xfrm>
              <a:off x="1653099" y="170876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220" name="object 6220"/>
            <p:cNvSpPr/>
            <p:nvPr/>
          </p:nvSpPr>
          <p:spPr>
            <a:xfrm>
              <a:off x="1653322" y="16957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21" name="object 6221"/>
            <p:cNvSpPr/>
            <p:nvPr/>
          </p:nvSpPr>
          <p:spPr>
            <a:xfrm>
              <a:off x="1653322" y="16957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22" name="object 6222"/>
            <p:cNvSpPr/>
            <p:nvPr/>
          </p:nvSpPr>
          <p:spPr>
            <a:xfrm>
              <a:off x="1653546" y="169289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23" name="object 6223"/>
            <p:cNvSpPr/>
            <p:nvPr/>
          </p:nvSpPr>
          <p:spPr>
            <a:xfrm>
              <a:off x="1653546" y="169289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24" name="object 6224"/>
            <p:cNvSpPr/>
            <p:nvPr/>
          </p:nvSpPr>
          <p:spPr>
            <a:xfrm>
              <a:off x="1653769" y="172440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25" name="object 6225"/>
            <p:cNvSpPr/>
            <p:nvPr/>
          </p:nvSpPr>
          <p:spPr>
            <a:xfrm>
              <a:off x="1653769" y="17244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226" name="object 6226"/>
            <p:cNvSpPr/>
            <p:nvPr/>
          </p:nvSpPr>
          <p:spPr>
            <a:xfrm>
              <a:off x="1653993" y="172530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27" name="object 6227"/>
            <p:cNvSpPr/>
            <p:nvPr/>
          </p:nvSpPr>
          <p:spPr>
            <a:xfrm>
              <a:off x="1653993" y="172530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28" name="object 6228"/>
            <p:cNvSpPr/>
            <p:nvPr/>
          </p:nvSpPr>
          <p:spPr>
            <a:xfrm>
              <a:off x="1654216" y="162460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29" name="object 6229"/>
            <p:cNvSpPr/>
            <p:nvPr/>
          </p:nvSpPr>
          <p:spPr>
            <a:xfrm>
              <a:off x="1654216" y="162460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30" name="object 6230"/>
            <p:cNvSpPr/>
            <p:nvPr/>
          </p:nvSpPr>
          <p:spPr>
            <a:xfrm>
              <a:off x="1654552" y="16389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231" name="object 6231"/>
            <p:cNvSpPr/>
            <p:nvPr/>
          </p:nvSpPr>
          <p:spPr>
            <a:xfrm>
              <a:off x="1654552" y="163891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32" name="object 6232"/>
            <p:cNvSpPr/>
            <p:nvPr/>
          </p:nvSpPr>
          <p:spPr>
            <a:xfrm>
              <a:off x="1654775" y="16519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233" name="object 6233"/>
            <p:cNvSpPr/>
            <p:nvPr/>
          </p:nvSpPr>
          <p:spPr>
            <a:xfrm>
              <a:off x="1654775" y="16519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34" name="object 6234"/>
            <p:cNvSpPr/>
            <p:nvPr/>
          </p:nvSpPr>
          <p:spPr>
            <a:xfrm>
              <a:off x="1654999" y="164394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35" name="object 6235"/>
            <p:cNvSpPr/>
            <p:nvPr/>
          </p:nvSpPr>
          <p:spPr>
            <a:xfrm>
              <a:off x="1654999" y="1643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36" name="object 6236"/>
            <p:cNvSpPr/>
            <p:nvPr/>
          </p:nvSpPr>
          <p:spPr>
            <a:xfrm>
              <a:off x="1655222" y="169736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37" name="object 6237"/>
            <p:cNvSpPr/>
            <p:nvPr/>
          </p:nvSpPr>
          <p:spPr>
            <a:xfrm>
              <a:off x="1655222" y="16973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238" name="object 6238"/>
            <p:cNvSpPr/>
            <p:nvPr/>
          </p:nvSpPr>
          <p:spPr>
            <a:xfrm>
              <a:off x="1655446" y="16648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39" name="object 6239"/>
            <p:cNvSpPr/>
            <p:nvPr/>
          </p:nvSpPr>
          <p:spPr>
            <a:xfrm>
              <a:off x="1655446" y="16648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40" name="object 6240"/>
            <p:cNvSpPr/>
            <p:nvPr/>
          </p:nvSpPr>
          <p:spPr>
            <a:xfrm>
              <a:off x="1655669" y="166785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41" name="object 6241"/>
            <p:cNvSpPr/>
            <p:nvPr/>
          </p:nvSpPr>
          <p:spPr>
            <a:xfrm>
              <a:off x="1655669" y="16678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42" name="object 6242"/>
            <p:cNvSpPr/>
            <p:nvPr/>
          </p:nvSpPr>
          <p:spPr>
            <a:xfrm>
              <a:off x="1655893" y="162605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43" name="object 6243"/>
            <p:cNvSpPr/>
            <p:nvPr/>
          </p:nvSpPr>
          <p:spPr>
            <a:xfrm>
              <a:off x="1655893" y="162605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44" name="object 6244"/>
            <p:cNvSpPr/>
            <p:nvPr/>
          </p:nvSpPr>
          <p:spPr>
            <a:xfrm>
              <a:off x="1656116" y="162996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45" name="object 6245"/>
            <p:cNvSpPr/>
            <p:nvPr/>
          </p:nvSpPr>
          <p:spPr>
            <a:xfrm>
              <a:off x="1656116" y="162996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46" name="object 6246"/>
            <p:cNvSpPr/>
            <p:nvPr/>
          </p:nvSpPr>
          <p:spPr>
            <a:xfrm>
              <a:off x="1656228" y="156157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247" name="object 6247"/>
            <p:cNvSpPr/>
            <p:nvPr/>
          </p:nvSpPr>
          <p:spPr>
            <a:xfrm>
              <a:off x="1656228" y="1561572"/>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248" name="object 6248"/>
            <p:cNvSpPr/>
            <p:nvPr/>
          </p:nvSpPr>
          <p:spPr>
            <a:xfrm>
              <a:off x="1656452" y="15844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249" name="object 6249"/>
            <p:cNvSpPr/>
            <p:nvPr/>
          </p:nvSpPr>
          <p:spPr>
            <a:xfrm>
              <a:off x="1656452" y="15844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50" name="object 6250"/>
            <p:cNvSpPr/>
            <p:nvPr/>
          </p:nvSpPr>
          <p:spPr>
            <a:xfrm>
              <a:off x="1656675" y="16477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251" name="object 6251"/>
            <p:cNvSpPr/>
            <p:nvPr/>
          </p:nvSpPr>
          <p:spPr>
            <a:xfrm>
              <a:off x="1656675" y="16477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52" name="object 6252"/>
            <p:cNvSpPr/>
            <p:nvPr/>
          </p:nvSpPr>
          <p:spPr>
            <a:xfrm>
              <a:off x="1656899" y="16640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253" name="object 6253"/>
            <p:cNvSpPr/>
            <p:nvPr/>
          </p:nvSpPr>
          <p:spPr>
            <a:xfrm>
              <a:off x="1656899" y="16640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54" name="object 6254"/>
            <p:cNvSpPr/>
            <p:nvPr/>
          </p:nvSpPr>
          <p:spPr>
            <a:xfrm>
              <a:off x="1657122" y="16428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255" name="object 6255"/>
            <p:cNvSpPr/>
            <p:nvPr/>
          </p:nvSpPr>
          <p:spPr>
            <a:xfrm>
              <a:off x="1657122" y="164282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56" name="object 6256"/>
            <p:cNvSpPr/>
            <p:nvPr/>
          </p:nvSpPr>
          <p:spPr>
            <a:xfrm>
              <a:off x="1657346" y="168037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57" name="object 6257"/>
            <p:cNvSpPr/>
            <p:nvPr/>
          </p:nvSpPr>
          <p:spPr>
            <a:xfrm>
              <a:off x="1657346" y="16803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58" name="object 6258"/>
            <p:cNvSpPr/>
            <p:nvPr/>
          </p:nvSpPr>
          <p:spPr>
            <a:xfrm>
              <a:off x="1657569" y="166562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59" name="object 6259"/>
            <p:cNvSpPr/>
            <p:nvPr/>
          </p:nvSpPr>
          <p:spPr>
            <a:xfrm>
              <a:off x="1657569" y="16656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60" name="object 6260"/>
            <p:cNvSpPr/>
            <p:nvPr/>
          </p:nvSpPr>
          <p:spPr>
            <a:xfrm>
              <a:off x="1657793" y="161287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61" name="object 6261"/>
            <p:cNvSpPr/>
            <p:nvPr/>
          </p:nvSpPr>
          <p:spPr>
            <a:xfrm>
              <a:off x="1657793" y="161287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62" name="object 6262"/>
            <p:cNvSpPr/>
            <p:nvPr/>
          </p:nvSpPr>
          <p:spPr>
            <a:xfrm>
              <a:off x="1658016" y="163589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63" name="object 6263"/>
            <p:cNvSpPr/>
            <p:nvPr/>
          </p:nvSpPr>
          <p:spPr>
            <a:xfrm>
              <a:off x="1658016" y="163589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64" name="object 6264"/>
            <p:cNvSpPr/>
            <p:nvPr/>
          </p:nvSpPr>
          <p:spPr>
            <a:xfrm>
              <a:off x="1658240" y="167735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65" name="object 6265"/>
            <p:cNvSpPr/>
            <p:nvPr/>
          </p:nvSpPr>
          <p:spPr>
            <a:xfrm>
              <a:off x="1658240" y="16773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266" name="object 6266"/>
            <p:cNvSpPr/>
            <p:nvPr/>
          </p:nvSpPr>
          <p:spPr>
            <a:xfrm>
              <a:off x="1658463" y="170049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67" name="object 6267"/>
            <p:cNvSpPr/>
            <p:nvPr/>
          </p:nvSpPr>
          <p:spPr>
            <a:xfrm>
              <a:off x="1658463" y="170049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268" name="object 6268"/>
            <p:cNvSpPr/>
            <p:nvPr/>
          </p:nvSpPr>
          <p:spPr>
            <a:xfrm>
              <a:off x="1658575" y="17321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269" name="object 6269"/>
            <p:cNvSpPr/>
            <p:nvPr/>
          </p:nvSpPr>
          <p:spPr>
            <a:xfrm>
              <a:off x="1658575" y="173211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70" name="object 6270"/>
            <p:cNvSpPr/>
            <p:nvPr/>
          </p:nvSpPr>
          <p:spPr>
            <a:xfrm>
              <a:off x="1658799" y="16847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271" name="object 6271"/>
            <p:cNvSpPr/>
            <p:nvPr/>
          </p:nvSpPr>
          <p:spPr>
            <a:xfrm>
              <a:off x="1658799" y="168473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72" name="object 6272"/>
            <p:cNvSpPr/>
            <p:nvPr/>
          </p:nvSpPr>
          <p:spPr>
            <a:xfrm>
              <a:off x="1659022" y="16268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273" name="object 6273"/>
            <p:cNvSpPr/>
            <p:nvPr/>
          </p:nvSpPr>
          <p:spPr>
            <a:xfrm>
              <a:off x="1659022" y="162684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74" name="object 6274"/>
            <p:cNvSpPr/>
            <p:nvPr/>
          </p:nvSpPr>
          <p:spPr>
            <a:xfrm>
              <a:off x="1659246" y="159130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275" name="object 6275"/>
            <p:cNvSpPr/>
            <p:nvPr/>
          </p:nvSpPr>
          <p:spPr>
            <a:xfrm>
              <a:off x="1659246" y="15913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276" name="object 6276"/>
            <p:cNvSpPr/>
            <p:nvPr/>
          </p:nvSpPr>
          <p:spPr>
            <a:xfrm>
              <a:off x="1659469" y="16003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277" name="object 6277"/>
            <p:cNvSpPr/>
            <p:nvPr/>
          </p:nvSpPr>
          <p:spPr>
            <a:xfrm>
              <a:off x="1659469" y="16003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78" name="object 6278"/>
            <p:cNvSpPr/>
            <p:nvPr/>
          </p:nvSpPr>
          <p:spPr>
            <a:xfrm>
              <a:off x="1659693" y="160091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79" name="object 6279"/>
            <p:cNvSpPr/>
            <p:nvPr/>
          </p:nvSpPr>
          <p:spPr>
            <a:xfrm>
              <a:off x="1659693" y="160091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280" name="object 6280"/>
            <p:cNvSpPr/>
            <p:nvPr/>
          </p:nvSpPr>
          <p:spPr>
            <a:xfrm>
              <a:off x="1659916" y="161756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81" name="object 6281"/>
            <p:cNvSpPr/>
            <p:nvPr/>
          </p:nvSpPr>
          <p:spPr>
            <a:xfrm>
              <a:off x="1659916" y="16175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82" name="object 6282"/>
            <p:cNvSpPr/>
            <p:nvPr/>
          </p:nvSpPr>
          <p:spPr>
            <a:xfrm>
              <a:off x="1660140" y="16799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83" name="object 6283"/>
            <p:cNvSpPr/>
            <p:nvPr/>
          </p:nvSpPr>
          <p:spPr>
            <a:xfrm>
              <a:off x="1660140" y="16799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84" name="object 6284"/>
            <p:cNvSpPr/>
            <p:nvPr/>
          </p:nvSpPr>
          <p:spPr>
            <a:xfrm>
              <a:off x="1660363" y="16964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85" name="object 6285"/>
            <p:cNvSpPr/>
            <p:nvPr/>
          </p:nvSpPr>
          <p:spPr>
            <a:xfrm>
              <a:off x="1660363" y="16964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86" name="object 6286"/>
            <p:cNvSpPr/>
            <p:nvPr/>
          </p:nvSpPr>
          <p:spPr>
            <a:xfrm>
              <a:off x="1660587" y="17092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287" name="object 6287"/>
            <p:cNvSpPr/>
            <p:nvPr/>
          </p:nvSpPr>
          <p:spPr>
            <a:xfrm>
              <a:off x="1660587" y="17092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288" name="object 6288"/>
            <p:cNvSpPr/>
            <p:nvPr/>
          </p:nvSpPr>
          <p:spPr>
            <a:xfrm>
              <a:off x="1660810" y="176698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89" name="object 6289"/>
            <p:cNvSpPr/>
            <p:nvPr/>
          </p:nvSpPr>
          <p:spPr>
            <a:xfrm>
              <a:off x="1660810" y="176698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90" name="object 6290"/>
            <p:cNvSpPr/>
            <p:nvPr/>
          </p:nvSpPr>
          <p:spPr>
            <a:xfrm>
              <a:off x="1661034" y="177257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91" name="object 6291"/>
            <p:cNvSpPr/>
            <p:nvPr/>
          </p:nvSpPr>
          <p:spPr>
            <a:xfrm>
              <a:off x="1661034" y="17725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292" name="object 6292"/>
            <p:cNvSpPr/>
            <p:nvPr/>
          </p:nvSpPr>
          <p:spPr>
            <a:xfrm>
              <a:off x="1661257" y="17217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293" name="object 6293"/>
            <p:cNvSpPr/>
            <p:nvPr/>
          </p:nvSpPr>
          <p:spPr>
            <a:xfrm>
              <a:off x="1661257" y="17217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294" name="object 6294"/>
            <p:cNvSpPr/>
            <p:nvPr/>
          </p:nvSpPr>
          <p:spPr>
            <a:xfrm>
              <a:off x="1661481" y="165232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295" name="object 6295"/>
            <p:cNvSpPr/>
            <p:nvPr/>
          </p:nvSpPr>
          <p:spPr>
            <a:xfrm>
              <a:off x="1661481" y="165232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296" name="object 6296"/>
            <p:cNvSpPr/>
            <p:nvPr/>
          </p:nvSpPr>
          <p:spPr>
            <a:xfrm>
              <a:off x="1661593" y="166495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297" name="object 6297"/>
            <p:cNvSpPr/>
            <p:nvPr/>
          </p:nvSpPr>
          <p:spPr>
            <a:xfrm>
              <a:off x="1661593" y="166495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298" name="object 6298"/>
            <p:cNvSpPr/>
            <p:nvPr/>
          </p:nvSpPr>
          <p:spPr>
            <a:xfrm>
              <a:off x="1661816" y="16637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299" name="object 6299"/>
            <p:cNvSpPr/>
            <p:nvPr/>
          </p:nvSpPr>
          <p:spPr>
            <a:xfrm>
              <a:off x="1661816" y="16637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00" name="object 6300"/>
            <p:cNvSpPr/>
            <p:nvPr/>
          </p:nvSpPr>
          <p:spPr>
            <a:xfrm>
              <a:off x="1662040" y="16689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01" name="object 6301"/>
            <p:cNvSpPr/>
            <p:nvPr/>
          </p:nvSpPr>
          <p:spPr>
            <a:xfrm>
              <a:off x="1662040" y="166897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02" name="object 6302"/>
            <p:cNvSpPr/>
            <p:nvPr/>
          </p:nvSpPr>
          <p:spPr>
            <a:xfrm>
              <a:off x="1662263" y="170730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303" name="object 6303"/>
            <p:cNvSpPr/>
            <p:nvPr/>
          </p:nvSpPr>
          <p:spPr>
            <a:xfrm>
              <a:off x="1662263" y="170730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04" name="object 6304"/>
            <p:cNvSpPr/>
            <p:nvPr/>
          </p:nvSpPr>
          <p:spPr>
            <a:xfrm>
              <a:off x="1662487" y="173021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305" name="object 6305"/>
            <p:cNvSpPr/>
            <p:nvPr/>
          </p:nvSpPr>
          <p:spPr>
            <a:xfrm>
              <a:off x="1662487" y="17302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06" name="object 6306"/>
            <p:cNvSpPr/>
            <p:nvPr/>
          </p:nvSpPr>
          <p:spPr>
            <a:xfrm>
              <a:off x="1662710" y="17089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307" name="object 6307"/>
            <p:cNvSpPr/>
            <p:nvPr/>
          </p:nvSpPr>
          <p:spPr>
            <a:xfrm>
              <a:off x="1662710" y="170898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08" name="object 6308"/>
            <p:cNvSpPr/>
            <p:nvPr/>
          </p:nvSpPr>
          <p:spPr>
            <a:xfrm>
              <a:off x="1662934" y="16767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309" name="object 6309"/>
            <p:cNvSpPr/>
            <p:nvPr/>
          </p:nvSpPr>
          <p:spPr>
            <a:xfrm>
              <a:off x="1662934" y="16767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10" name="object 6310"/>
            <p:cNvSpPr/>
            <p:nvPr/>
          </p:nvSpPr>
          <p:spPr>
            <a:xfrm>
              <a:off x="1663157" y="16960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311" name="object 6311"/>
            <p:cNvSpPr/>
            <p:nvPr/>
          </p:nvSpPr>
          <p:spPr>
            <a:xfrm>
              <a:off x="1663157" y="16960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12" name="object 6312"/>
            <p:cNvSpPr/>
            <p:nvPr/>
          </p:nvSpPr>
          <p:spPr>
            <a:xfrm>
              <a:off x="1663381" y="169289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313" name="object 6313"/>
            <p:cNvSpPr/>
            <p:nvPr/>
          </p:nvSpPr>
          <p:spPr>
            <a:xfrm>
              <a:off x="1663381" y="169289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14" name="object 6314"/>
            <p:cNvSpPr/>
            <p:nvPr/>
          </p:nvSpPr>
          <p:spPr>
            <a:xfrm>
              <a:off x="1663604" y="16595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15" name="object 6315"/>
            <p:cNvSpPr/>
            <p:nvPr/>
          </p:nvSpPr>
          <p:spPr>
            <a:xfrm>
              <a:off x="1663604" y="16595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16" name="object 6316"/>
            <p:cNvSpPr/>
            <p:nvPr/>
          </p:nvSpPr>
          <p:spPr>
            <a:xfrm>
              <a:off x="1663828" y="164494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17" name="object 6317"/>
            <p:cNvSpPr/>
            <p:nvPr/>
          </p:nvSpPr>
          <p:spPr>
            <a:xfrm>
              <a:off x="1663828" y="16449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18" name="object 6318"/>
            <p:cNvSpPr/>
            <p:nvPr/>
          </p:nvSpPr>
          <p:spPr>
            <a:xfrm>
              <a:off x="1664051" y="167623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319" name="object 6319"/>
            <p:cNvSpPr/>
            <p:nvPr/>
          </p:nvSpPr>
          <p:spPr>
            <a:xfrm>
              <a:off x="1664051" y="16762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20" name="object 6320"/>
            <p:cNvSpPr/>
            <p:nvPr/>
          </p:nvSpPr>
          <p:spPr>
            <a:xfrm>
              <a:off x="1664275" y="165053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21" name="object 6321"/>
            <p:cNvSpPr/>
            <p:nvPr/>
          </p:nvSpPr>
          <p:spPr>
            <a:xfrm>
              <a:off x="1664275" y="16505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22" name="object 6322"/>
            <p:cNvSpPr/>
            <p:nvPr/>
          </p:nvSpPr>
          <p:spPr>
            <a:xfrm>
              <a:off x="1664498" y="168260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23" name="object 6323"/>
            <p:cNvSpPr/>
            <p:nvPr/>
          </p:nvSpPr>
          <p:spPr>
            <a:xfrm>
              <a:off x="1664498" y="168260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324" name="object 6324"/>
            <p:cNvSpPr/>
            <p:nvPr/>
          </p:nvSpPr>
          <p:spPr>
            <a:xfrm>
              <a:off x="1664722" y="173915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325" name="object 6325"/>
            <p:cNvSpPr/>
            <p:nvPr/>
          </p:nvSpPr>
          <p:spPr>
            <a:xfrm>
              <a:off x="1664722" y="17391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326" name="object 6326"/>
            <p:cNvSpPr/>
            <p:nvPr/>
          </p:nvSpPr>
          <p:spPr>
            <a:xfrm>
              <a:off x="1664945" y="179369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27" name="object 6327"/>
            <p:cNvSpPr/>
            <p:nvPr/>
          </p:nvSpPr>
          <p:spPr>
            <a:xfrm>
              <a:off x="1664945" y="179369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328" name="object 6328"/>
            <p:cNvSpPr/>
            <p:nvPr/>
          </p:nvSpPr>
          <p:spPr>
            <a:xfrm>
              <a:off x="1665169" y="182912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329" name="object 6329"/>
            <p:cNvSpPr/>
            <p:nvPr/>
          </p:nvSpPr>
          <p:spPr>
            <a:xfrm>
              <a:off x="1665169" y="182912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330" name="object 6330"/>
            <p:cNvSpPr/>
            <p:nvPr/>
          </p:nvSpPr>
          <p:spPr>
            <a:xfrm>
              <a:off x="1665392" y="180498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31" name="object 6331"/>
            <p:cNvSpPr/>
            <p:nvPr/>
          </p:nvSpPr>
          <p:spPr>
            <a:xfrm>
              <a:off x="1665392" y="180498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332" name="object 6332"/>
            <p:cNvSpPr/>
            <p:nvPr/>
          </p:nvSpPr>
          <p:spPr>
            <a:xfrm>
              <a:off x="1665616" y="171691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33" name="object 6333"/>
            <p:cNvSpPr/>
            <p:nvPr/>
          </p:nvSpPr>
          <p:spPr>
            <a:xfrm>
              <a:off x="1665616" y="171691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334" name="object 6334"/>
            <p:cNvSpPr/>
            <p:nvPr/>
          </p:nvSpPr>
          <p:spPr>
            <a:xfrm>
              <a:off x="1665839" y="166562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35" name="object 6335"/>
            <p:cNvSpPr/>
            <p:nvPr/>
          </p:nvSpPr>
          <p:spPr>
            <a:xfrm>
              <a:off x="1665839" y="166562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336" name="object 6336"/>
            <p:cNvSpPr/>
            <p:nvPr/>
          </p:nvSpPr>
          <p:spPr>
            <a:xfrm>
              <a:off x="1666063" y="16145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37" name="object 6337"/>
            <p:cNvSpPr/>
            <p:nvPr/>
          </p:nvSpPr>
          <p:spPr>
            <a:xfrm>
              <a:off x="1666063" y="16145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338" name="object 6338"/>
            <p:cNvSpPr/>
            <p:nvPr/>
          </p:nvSpPr>
          <p:spPr>
            <a:xfrm>
              <a:off x="1666286" y="166875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339" name="object 6339"/>
            <p:cNvSpPr/>
            <p:nvPr/>
          </p:nvSpPr>
          <p:spPr>
            <a:xfrm>
              <a:off x="1666286" y="16687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340" name="object 6340"/>
            <p:cNvSpPr/>
            <p:nvPr/>
          </p:nvSpPr>
          <p:spPr>
            <a:xfrm>
              <a:off x="1666510" y="165668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41" name="object 6341"/>
            <p:cNvSpPr/>
            <p:nvPr/>
          </p:nvSpPr>
          <p:spPr>
            <a:xfrm>
              <a:off x="1666510" y="165668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342" name="object 6342"/>
            <p:cNvSpPr/>
            <p:nvPr/>
          </p:nvSpPr>
          <p:spPr>
            <a:xfrm>
              <a:off x="1666622" y="15973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43" name="object 6343"/>
            <p:cNvSpPr/>
            <p:nvPr/>
          </p:nvSpPr>
          <p:spPr>
            <a:xfrm>
              <a:off x="1666622" y="159733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44" name="object 6344"/>
            <p:cNvSpPr/>
            <p:nvPr/>
          </p:nvSpPr>
          <p:spPr>
            <a:xfrm>
              <a:off x="1666845" y="15526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45" name="object 6345"/>
            <p:cNvSpPr/>
            <p:nvPr/>
          </p:nvSpPr>
          <p:spPr>
            <a:xfrm>
              <a:off x="1666845" y="155263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46" name="object 6346"/>
            <p:cNvSpPr/>
            <p:nvPr/>
          </p:nvSpPr>
          <p:spPr>
            <a:xfrm>
              <a:off x="1667069" y="16022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47" name="object 6347"/>
            <p:cNvSpPr/>
            <p:nvPr/>
          </p:nvSpPr>
          <p:spPr>
            <a:xfrm>
              <a:off x="1667069" y="160225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48" name="object 6348"/>
            <p:cNvSpPr/>
            <p:nvPr/>
          </p:nvSpPr>
          <p:spPr>
            <a:xfrm>
              <a:off x="1667292" y="16629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49" name="object 6349"/>
            <p:cNvSpPr/>
            <p:nvPr/>
          </p:nvSpPr>
          <p:spPr>
            <a:xfrm>
              <a:off x="1667292" y="166293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50" name="object 6350"/>
            <p:cNvSpPr/>
            <p:nvPr/>
          </p:nvSpPr>
          <p:spPr>
            <a:xfrm>
              <a:off x="1667516" y="178766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51" name="object 6351"/>
            <p:cNvSpPr/>
            <p:nvPr/>
          </p:nvSpPr>
          <p:spPr>
            <a:xfrm>
              <a:off x="1667516" y="178766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52" name="object 6352"/>
            <p:cNvSpPr/>
            <p:nvPr/>
          </p:nvSpPr>
          <p:spPr>
            <a:xfrm>
              <a:off x="1667739" y="18293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53" name="object 6353"/>
            <p:cNvSpPr/>
            <p:nvPr/>
          </p:nvSpPr>
          <p:spPr>
            <a:xfrm>
              <a:off x="1667739" y="18293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54" name="object 6354"/>
            <p:cNvSpPr/>
            <p:nvPr/>
          </p:nvSpPr>
          <p:spPr>
            <a:xfrm>
              <a:off x="1667963" y="180196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55" name="object 6355"/>
            <p:cNvSpPr/>
            <p:nvPr/>
          </p:nvSpPr>
          <p:spPr>
            <a:xfrm>
              <a:off x="1667963" y="180196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56" name="object 6356"/>
            <p:cNvSpPr/>
            <p:nvPr/>
          </p:nvSpPr>
          <p:spPr>
            <a:xfrm>
              <a:off x="1668186" y="17424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57" name="object 6357"/>
            <p:cNvSpPr/>
            <p:nvPr/>
          </p:nvSpPr>
          <p:spPr>
            <a:xfrm>
              <a:off x="1668186" y="174240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58" name="object 6358"/>
            <p:cNvSpPr/>
            <p:nvPr/>
          </p:nvSpPr>
          <p:spPr>
            <a:xfrm>
              <a:off x="1668410" y="175268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59" name="object 6359"/>
            <p:cNvSpPr/>
            <p:nvPr/>
          </p:nvSpPr>
          <p:spPr>
            <a:xfrm>
              <a:off x="1668410" y="175268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60" name="object 6360"/>
            <p:cNvSpPr/>
            <p:nvPr/>
          </p:nvSpPr>
          <p:spPr>
            <a:xfrm>
              <a:off x="1668633" y="17657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61" name="object 6361"/>
            <p:cNvSpPr/>
            <p:nvPr/>
          </p:nvSpPr>
          <p:spPr>
            <a:xfrm>
              <a:off x="1668633" y="176575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62" name="object 6362"/>
            <p:cNvSpPr/>
            <p:nvPr/>
          </p:nvSpPr>
          <p:spPr>
            <a:xfrm>
              <a:off x="1668857" y="17758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63" name="object 6363"/>
            <p:cNvSpPr/>
            <p:nvPr/>
          </p:nvSpPr>
          <p:spPr>
            <a:xfrm>
              <a:off x="1668857" y="177581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64" name="object 6364"/>
            <p:cNvSpPr/>
            <p:nvPr/>
          </p:nvSpPr>
          <p:spPr>
            <a:xfrm>
              <a:off x="1669080" y="17626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65" name="object 6365"/>
            <p:cNvSpPr/>
            <p:nvPr/>
          </p:nvSpPr>
          <p:spPr>
            <a:xfrm>
              <a:off x="1669080" y="176262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66" name="object 6366"/>
            <p:cNvSpPr/>
            <p:nvPr/>
          </p:nvSpPr>
          <p:spPr>
            <a:xfrm>
              <a:off x="1669304" y="17402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67" name="object 6367"/>
            <p:cNvSpPr/>
            <p:nvPr/>
          </p:nvSpPr>
          <p:spPr>
            <a:xfrm>
              <a:off x="1669304" y="174027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68" name="object 6368"/>
            <p:cNvSpPr/>
            <p:nvPr/>
          </p:nvSpPr>
          <p:spPr>
            <a:xfrm>
              <a:off x="1669527" y="17164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369" name="object 6369"/>
            <p:cNvSpPr/>
            <p:nvPr/>
          </p:nvSpPr>
          <p:spPr>
            <a:xfrm>
              <a:off x="1669527" y="17164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70" name="object 6370"/>
            <p:cNvSpPr/>
            <p:nvPr/>
          </p:nvSpPr>
          <p:spPr>
            <a:xfrm>
              <a:off x="1669751" y="16767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371" name="object 6371"/>
            <p:cNvSpPr/>
            <p:nvPr/>
          </p:nvSpPr>
          <p:spPr>
            <a:xfrm>
              <a:off x="1669751" y="167679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72" name="object 6372"/>
            <p:cNvSpPr/>
            <p:nvPr/>
          </p:nvSpPr>
          <p:spPr>
            <a:xfrm>
              <a:off x="1669975" y="15810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373" name="object 6373"/>
            <p:cNvSpPr/>
            <p:nvPr/>
          </p:nvSpPr>
          <p:spPr>
            <a:xfrm>
              <a:off x="1669975" y="15810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74" name="object 6374"/>
            <p:cNvSpPr/>
            <p:nvPr/>
          </p:nvSpPr>
          <p:spPr>
            <a:xfrm>
              <a:off x="1670198" y="157900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375" name="object 6375"/>
            <p:cNvSpPr/>
            <p:nvPr/>
          </p:nvSpPr>
          <p:spPr>
            <a:xfrm>
              <a:off x="1670198" y="157900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76" name="object 6376"/>
            <p:cNvSpPr/>
            <p:nvPr/>
          </p:nvSpPr>
          <p:spPr>
            <a:xfrm>
              <a:off x="1670422" y="151262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77" name="object 6377"/>
            <p:cNvSpPr/>
            <p:nvPr/>
          </p:nvSpPr>
          <p:spPr>
            <a:xfrm>
              <a:off x="1670422" y="15126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78" name="object 6378"/>
            <p:cNvSpPr/>
            <p:nvPr/>
          </p:nvSpPr>
          <p:spPr>
            <a:xfrm>
              <a:off x="1670645" y="16117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79" name="object 6379"/>
            <p:cNvSpPr/>
            <p:nvPr/>
          </p:nvSpPr>
          <p:spPr>
            <a:xfrm>
              <a:off x="1670645" y="161175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80" name="object 6380"/>
            <p:cNvSpPr/>
            <p:nvPr/>
          </p:nvSpPr>
          <p:spPr>
            <a:xfrm>
              <a:off x="1670869" y="165723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81" name="object 6381"/>
            <p:cNvSpPr/>
            <p:nvPr/>
          </p:nvSpPr>
          <p:spPr>
            <a:xfrm>
              <a:off x="1670869" y="165723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382" name="object 6382"/>
            <p:cNvSpPr/>
            <p:nvPr/>
          </p:nvSpPr>
          <p:spPr>
            <a:xfrm>
              <a:off x="1671092" y="16415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83" name="object 6383"/>
            <p:cNvSpPr/>
            <p:nvPr/>
          </p:nvSpPr>
          <p:spPr>
            <a:xfrm>
              <a:off x="1671092" y="164159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84" name="object 6384"/>
            <p:cNvSpPr/>
            <p:nvPr/>
          </p:nvSpPr>
          <p:spPr>
            <a:xfrm>
              <a:off x="1671316" y="16945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85" name="object 6385"/>
            <p:cNvSpPr/>
            <p:nvPr/>
          </p:nvSpPr>
          <p:spPr>
            <a:xfrm>
              <a:off x="1671316" y="16945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86" name="object 6386"/>
            <p:cNvSpPr/>
            <p:nvPr/>
          </p:nvSpPr>
          <p:spPr>
            <a:xfrm>
              <a:off x="1671539" y="17155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87" name="object 6387"/>
            <p:cNvSpPr/>
            <p:nvPr/>
          </p:nvSpPr>
          <p:spPr>
            <a:xfrm>
              <a:off x="1671539" y="171557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88" name="object 6388"/>
            <p:cNvSpPr/>
            <p:nvPr/>
          </p:nvSpPr>
          <p:spPr>
            <a:xfrm>
              <a:off x="1671763" y="16708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389" name="object 6389"/>
            <p:cNvSpPr/>
            <p:nvPr/>
          </p:nvSpPr>
          <p:spPr>
            <a:xfrm>
              <a:off x="1671763" y="167087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90" name="object 6390"/>
            <p:cNvSpPr/>
            <p:nvPr/>
          </p:nvSpPr>
          <p:spPr>
            <a:xfrm>
              <a:off x="1671986" y="170205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91" name="object 6391"/>
            <p:cNvSpPr/>
            <p:nvPr/>
          </p:nvSpPr>
          <p:spPr>
            <a:xfrm>
              <a:off x="1671986" y="170205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392" name="object 6392"/>
            <p:cNvSpPr/>
            <p:nvPr/>
          </p:nvSpPr>
          <p:spPr>
            <a:xfrm>
              <a:off x="1672210" y="174944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93" name="object 6393"/>
            <p:cNvSpPr/>
            <p:nvPr/>
          </p:nvSpPr>
          <p:spPr>
            <a:xfrm>
              <a:off x="1672210" y="174944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394" name="object 6394"/>
            <p:cNvSpPr/>
            <p:nvPr/>
          </p:nvSpPr>
          <p:spPr>
            <a:xfrm>
              <a:off x="1672433" y="176799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395" name="object 6395"/>
            <p:cNvSpPr/>
            <p:nvPr/>
          </p:nvSpPr>
          <p:spPr>
            <a:xfrm>
              <a:off x="1672433" y="176799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396" name="object 6396"/>
            <p:cNvSpPr/>
            <p:nvPr/>
          </p:nvSpPr>
          <p:spPr>
            <a:xfrm>
              <a:off x="1672657" y="175882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397" name="object 6397"/>
            <p:cNvSpPr/>
            <p:nvPr/>
          </p:nvSpPr>
          <p:spPr>
            <a:xfrm>
              <a:off x="1672657" y="17588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398" name="object 6398"/>
            <p:cNvSpPr/>
            <p:nvPr/>
          </p:nvSpPr>
          <p:spPr>
            <a:xfrm>
              <a:off x="1672992" y="173077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399" name="object 6399"/>
            <p:cNvSpPr/>
            <p:nvPr/>
          </p:nvSpPr>
          <p:spPr>
            <a:xfrm>
              <a:off x="1672992" y="173077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400" name="object 6400"/>
            <p:cNvSpPr/>
            <p:nvPr/>
          </p:nvSpPr>
          <p:spPr>
            <a:xfrm>
              <a:off x="1673104" y="16979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401" name="object 6401"/>
            <p:cNvSpPr/>
            <p:nvPr/>
          </p:nvSpPr>
          <p:spPr>
            <a:xfrm>
              <a:off x="1673104" y="169792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02" name="object 6402"/>
            <p:cNvSpPr/>
            <p:nvPr/>
          </p:nvSpPr>
          <p:spPr>
            <a:xfrm>
              <a:off x="1673327" y="16903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403" name="object 6403"/>
            <p:cNvSpPr/>
            <p:nvPr/>
          </p:nvSpPr>
          <p:spPr>
            <a:xfrm>
              <a:off x="1673327" y="169032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04" name="object 6404"/>
            <p:cNvSpPr/>
            <p:nvPr/>
          </p:nvSpPr>
          <p:spPr>
            <a:xfrm>
              <a:off x="1673663" y="17474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05" name="object 6405"/>
            <p:cNvSpPr/>
            <p:nvPr/>
          </p:nvSpPr>
          <p:spPr>
            <a:xfrm>
              <a:off x="1673663" y="17474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406" name="object 6406"/>
            <p:cNvSpPr/>
            <p:nvPr/>
          </p:nvSpPr>
          <p:spPr>
            <a:xfrm>
              <a:off x="1673886" y="169635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07" name="object 6407"/>
            <p:cNvSpPr/>
            <p:nvPr/>
          </p:nvSpPr>
          <p:spPr>
            <a:xfrm>
              <a:off x="1673886" y="16963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408" name="object 6408"/>
            <p:cNvSpPr/>
            <p:nvPr/>
          </p:nvSpPr>
          <p:spPr>
            <a:xfrm>
              <a:off x="1674110" y="168842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09" name="object 6409"/>
            <p:cNvSpPr/>
            <p:nvPr/>
          </p:nvSpPr>
          <p:spPr>
            <a:xfrm>
              <a:off x="1674110" y="16884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10" name="object 6410"/>
            <p:cNvSpPr/>
            <p:nvPr/>
          </p:nvSpPr>
          <p:spPr>
            <a:xfrm>
              <a:off x="1674333" y="163075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11" name="object 6411"/>
            <p:cNvSpPr/>
            <p:nvPr/>
          </p:nvSpPr>
          <p:spPr>
            <a:xfrm>
              <a:off x="1674333" y="16307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412" name="object 6412"/>
            <p:cNvSpPr/>
            <p:nvPr/>
          </p:nvSpPr>
          <p:spPr>
            <a:xfrm>
              <a:off x="1674557" y="155967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13" name="object 6413"/>
            <p:cNvSpPr/>
            <p:nvPr/>
          </p:nvSpPr>
          <p:spPr>
            <a:xfrm>
              <a:off x="1674557" y="15596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14" name="object 6414"/>
            <p:cNvSpPr/>
            <p:nvPr/>
          </p:nvSpPr>
          <p:spPr>
            <a:xfrm>
              <a:off x="1674780" y="15438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15" name="object 6415"/>
            <p:cNvSpPr/>
            <p:nvPr/>
          </p:nvSpPr>
          <p:spPr>
            <a:xfrm>
              <a:off x="1674780" y="15438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416" name="object 6416"/>
            <p:cNvSpPr/>
            <p:nvPr/>
          </p:nvSpPr>
          <p:spPr>
            <a:xfrm>
              <a:off x="1675004" y="165254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17" name="object 6417"/>
            <p:cNvSpPr/>
            <p:nvPr/>
          </p:nvSpPr>
          <p:spPr>
            <a:xfrm>
              <a:off x="1675004" y="165254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18" name="object 6418"/>
            <p:cNvSpPr/>
            <p:nvPr/>
          </p:nvSpPr>
          <p:spPr>
            <a:xfrm>
              <a:off x="1675227" y="167053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19" name="object 6419"/>
            <p:cNvSpPr/>
            <p:nvPr/>
          </p:nvSpPr>
          <p:spPr>
            <a:xfrm>
              <a:off x="1675227" y="167053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20" name="object 6420"/>
            <p:cNvSpPr/>
            <p:nvPr/>
          </p:nvSpPr>
          <p:spPr>
            <a:xfrm>
              <a:off x="1675451" y="169624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21" name="object 6421"/>
            <p:cNvSpPr/>
            <p:nvPr/>
          </p:nvSpPr>
          <p:spPr>
            <a:xfrm>
              <a:off x="1675451" y="16962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22" name="object 6422"/>
            <p:cNvSpPr/>
            <p:nvPr/>
          </p:nvSpPr>
          <p:spPr>
            <a:xfrm>
              <a:off x="1675674" y="17255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23" name="object 6423"/>
            <p:cNvSpPr/>
            <p:nvPr/>
          </p:nvSpPr>
          <p:spPr>
            <a:xfrm>
              <a:off x="1675674" y="17255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24" name="object 6424"/>
            <p:cNvSpPr/>
            <p:nvPr/>
          </p:nvSpPr>
          <p:spPr>
            <a:xfrm>
              <a:off x="1675898" y="17149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25" name="object 6425"/>
            <p:cNvSpPr/>
            <p:nvPr/>
          </p:nvSpPr>
          <p:spPr>
            <a:xfrm>
              <a:off x="1675898" y="17149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26" name="object 6426"/>
            <p:cNvSpPr/>
            <p:nvPr/>
          </p:nvSpPr>
          <p:spPr>
            <a:xfrm>
              <a:off x="1676121" y="169803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27" name="object 6427"/>
            <p:cNvSpPr/>
            <p:nvPr/>
          </p:nvSpPr>
          <p:spPr>
            <a:xfrm>
              <a:off x="1676121" y="16980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28" name="object 6428"/>
            <p:cNvSpPr/>
            <p:nvPr/>
          </p:nvSpPr>
          <p:spPr>
            <a:xfrm>
              <a:off x="1676345" y="168428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29" name="object 6429"/>
            <p:cNvSpPr/>
            <p:nvPr/>
          </p:nvSpPr>
          <p:spPr>
            <a:xfrm>
              <a:off x="1676345" y="168428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30" name="object 6430"/>
            <p:cNvSpPr/>
            <p:nvPr/>
          </p:nvSpPr>
          <p:spPr>
            <a:xfrm>
              <a:off x="1676568" y="16937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431" name="object 6431"/>
            <p:cNvSpPr/>
            <p:nvPr/>
          </p:nvSpPr>
          <p:spPr>
            <a:xfrm>
              <a:off x="1676568" y="16937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32" name="object 6432"/>
            <p:cNvSpPr/>
            <p:nvPr/>
          </p:nvSpPr>
          <p:spPr>
            <a:xfrm>
              <a:off x="1676792" y="16755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433" name="object 6433"/>
            <p:cNvSpPr/>
            <p:nvPr/>
          </p:nvSpPr>
          <p:spPr>
            <a:xfrm>
              <a:off x="1676792" y="16755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34" name="object 6434"/>
            <p:cNvSpPr/>
            <p:nvPr/>
          </p:nvSpPr>
          <p:spPr>
            <a:xfrm>
              <a:off x="1677015" y="16794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35" name="object 6435"/>
            <p:cNvSpPr/>
            <p:nvPr/>
          </p:nvSpPr>
          <p:spPr>
            <a:xfrm>
              <a:off x="1677015" y="16794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36" name="object 6436"/>
            <p:cNvSpPr/>
            <p:nvPr/>
          </p:nvSpPr>
          <p:spPr>
            <a:xfrm>
              <a:off x="1677239" y="165913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437" name="object 6437"/>
            <p:cNvSpPr/>
            <p:nvPr/>
          </p:nvSpPr>
          <p:spPr>
            <a:xfrm>
              <a:off x="1677239" y="165913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38" name="object 6438"/>
            <p:cNvSpPr/>
            <p:nvPr/>
          </p:nvSpPr>
          <p:spPr>
            <a:xfrm>
              <a:off x="1677462" y="166327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439" name="object 6439"/>
            <p:cNvSpPr/>
            <p:nvPr/>
          </p:nvSpPr>
          <p:spPr>
            <a:xfrm>
              <a:off x="1677462" y="166327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40" name="object 6440"/>
            <p:cNvSpPr/>
            <p:nvPr/>
          </p:nvSpPr>
          <p:spPr>
            <a:xfrm>
              <a:off x="1677686" y="16246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41" name="object 6441"/>
            <p:cNvSpPr/>
            <p:nvPr/>
          </p:nvSpPr>
          <p:spPr>
            <a:xfrm>
              <a:off x="1677686" y="16246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42" name="object 6442"/>
            <p:cNvSpPr/>
            <p:nvPr/>
          </p:nvSpPr>
          <p:spPr>
            <a:xfrm>
              <a:off x="1677909" y="162404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43" name="object 6443"/>
            <p:cNvSpPr/>
            <p:nvPr/>
          </p:nvSpPr>
          <p:spPr>
            <a:xfrm>
              <a:off x="1677909" y="162404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444" name="object 6444"/>
            <p:cNvSpPr/>
            <p:nvPr/>
          </p:nvSpPr>
          <p:spPr>
            <a:xfrm>
              <a:off x="1678133" y="163008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445" name="object 6445"/>
            <p:cNvSpPr/>
            <p:nvPr/>
          </p:nvSpPr>
          <p:spPr>
            <a:xfrm>
              <a:off x="1678133" y="163008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46" name="object 6446"/>
            <p:cNvSpPr/>
            <p:nvPr/>
          </p:nvSpPr>
          <p:spPr>
            <a:xfrm>
              <a:off x="1678357" y="170429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47" name="object 6447"/>
            <p:cNvSpPr/>
            <p:nvPr/>
          </p:nvSpPr>
          <p:spPr>
            <a:xfrm>
              <a:off x="1678357" y="17042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48" name="object 6448"/>
            <p:cNvSpPr/>
            <p:nvPr/>
          </p:nvSpPr>
          <p:spPr>
            <a:xfrm>
              <a:off x="1678692" y="169378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49" name="object 6449"/>
            <p:cNvSpPr/>
            <p:nvPr/>
          </p:nvSpPr>
          <p:spPr>
            <a:xfrm>
              <a:off x="1678692" y="169378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450" name="object 6450"/>
            <p:cNvSpPr/>
            <p:nvPr/>
          </p:nvSpPr>
          <p:spPr>
            <a:xfrm>
              <a:off x="1678915" y="16798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51" name="object 6451"/>
            <p:cNvSpPr/>
            <p:nvPr/>
          </p:nvSpPr>
          <p:spPr>
            <a:xfrm>
              <a:off x="1678915" y="16798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52" name="object 6452"/>
            <p:cNvSpPr/>
            <p:nvPr/>
          </p:nvSpPr>
          <p:spPr>
            <a:xfrm>
              <a:off x="1679139" y="170138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53" name="object 6453"/>
            <p:cNvSpPr/>
            <p:nvPr/>
          </p:nvSpPr>
          <p:spPr>
            <a:xfrm>
              <a:off x="1679139" y="170138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454" name="object 6454"/>
            <p:cNvSpPr/>
            <p:nvPr/>
          </p:nvSpPr>
          <p:spPr>
            <a:xfrm>
              <a:off x="1679362" y="173580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55" name="object 6455"/>
            <p:cNvSpPr/>
            <p:nvPr/>
          </p:nvSpPr>
          <p:spPr>
            <a:xfrm>
              <a:off x="1679362" y="17358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456" name="object 6456"/>
            <p:cNvSpPr/>
            <p:nvPr/>
          </p:nvSpPr>
          <p:spPr>
            <a:xfrm>
              <a:off x="1679586" y="167735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57" name="object 6457"/>
            <p:cNvSpPr/>
            <p:nvPr/>
          </p:nvSpPr>
          <p:spPr>
            <a:xfrm>
              <a:off x="1679586" y="16773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458" name="object 6458"/>
            <p:cNvSpPr/>
            <p:nvPr/>
          </p:nvSpPr>
          <p:spPr>
            <a:xfrm>
              <a:off x="1679809" y="163209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59" name="object 6459"/>
            <p:cNvSpPr/>
            <p:nvPr/>
          </p:nvSpPr>
          <p:spPr>
            <a:xfrm>
              <a:off x="1679809" y="163209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60" name="object 6460"/>
            <p:cNvSpPr/>
            <p:nvPr/>
          </p:nvSpPr>
          <p:spPr>
            <a:xfrm>
              <a:off x="1680033" y="165209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461" name="object 6461"/>
            <p:cNvSpPr/>
            <p:nvPr/>
          </p:nvSpPr>
          <p:spPr>
            <a:xfrm>
              <a:off x="1680033" y="165209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62" name="object 6462"/>
            <p:cNvSpPr/>
            <p:nvPr/>
          </p:nvSpPr>
          <p:spPr>
            <a:xfrm>
              <a:off x="1680256" y="16733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463" name="object 6463"/>
            <p:cNvSpPr/>
            <p:nvPr/>
          </p:nvSpPr>
          <p:spPr>
            <a:xfrm>
              <a:off x="1680256" y="16733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64" name="object 6464"/>
            <p:cNvSpPr/>
            <p:nvPr/>
          </p:nvSpPr>
          <p:spPr>
            <a:xfrm>
              <a:off x="1680480" y="16478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65" name="object 6465"/>
            <p:cNvSpPr/>
            <p:nvPr/>
          </p:nvSpPr>
          <p:spPr>
            <a:xfrm>
              <a:off x="1680480" y="16478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66" name="object 6466"/>
            <p:cNvSpPr/>
            <p:nvPr/>
          </p:nvSpPr>
          <p:spPr>
            <a:xfrm>
              <a:off x="1680704" y="164204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67" name="object 6467"/>
            <p:cNvSpPr/>
            <p:nvPr/>
          </p:nvSpPr>
          <p:spPr>
            <a:xfrm>
              <a:off x="1680704" y="164204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468" name="object 6468"/>
            <p:cNvSpPr/>
            <p:nvPr/>
          </p:nvSpPr>
          <p:spPr>
            <a:xfrm>
              <a:off x="1680927" y="166048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69" name="object 6469"/>
            <p:cNvSpPr/>
            <p:nvPr/>
          </p:nvSpPr>
          <p:spPr>
            <a:xfrm>
              <a:off x="1680927" y="166048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470" name="object 6470"/>
            <p:cNvSpPr/>
            <p:nvPr/>
          </p:nvSpPr>
          <p:spPr>
            <a:xfrm>
              <a:off x="1681151" y="17013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471" name="object 6471"/>
            <p:cNvSpPr/>
            <p:nvPr/>
          </p:nvSpPr>
          <p:spPr>
            <a:xfrm>
              <a:off x="1681151" y="170138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72" name="object 6472"/>
            <p:cNvSpPr/>
            <p:nvPr/>
          </p:nvSpPr>
          <p:spPr>
            <a:xfrm>
              <a:off x="1681374" y="174407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73" name="object 6473"/>
            <p:cNvSpPr/>
            <p:nvPr/>
          </p:nvSpPr>
          <p:spPr>
            <a:xfrm>
              <a:off x="1681374" y="174407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474" name="object 6474"/>
            <p:cNvSpPr/>
            <p:nvPr/>
          </p:nvSpPr>
          <p:spPr>
            <a:xfrm>
              <a:off x="1681709" y="174608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75" name="object 6475"/>
            <p:cNvSpPr/>
            <p:nvPr/>
          </p:nvSpPr>
          <p:spPr>
            <a:xfrm>
              <a:off x="1681709" y="17460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76" name="object 6476"/>
            <p:cNvSpPr/>
            <p:nvPr/>
          </p:nvSpPr>
          <p:spPr>
            <a:xfrm>
              <a:off x="1681933" y="173200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77" name="object 6477"/>
            <p:cNvSpPr/>
            <p:nvPr/>
          </p:nvSpPr>
          <p:spPr>
            <a:xfrm>
              <a:off x="1681933" y="173200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78" name="object 6478"/>
            <p:cNvSpPr/>
            <p:nvPr/>
          </p:nvSpPr>
          <p:spPr>
            <a:xfrm>
              <a:off x="1682380" y="172518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79" name="object 6479"/>
            <p:cNvSpPr/>
            <p:nvPr/>
          </p:nvSpPr>
          <p:spPr>
            <a:xfrm>
              <a:off x="1682380" y="172518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80" name="object 6480"/>
            <p:cNvSpPr/>
            <p:nvPr/>
          </p:nvSpPr>
          <p:spPr>
            <a:xfrm>
              <a:off x="1682603" y="168730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481" name="object 6481"/>
            <p:cNvSpPr/>
            <p:nvPr/>
          </p:nvSpPr>
          <p:spPr>
            <a:xfrm>
              <a:off x="1682603" y="168730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482" name="object 6482"/>
            <p:cNvSpPr/>
            <p:nvPr/>
          </p:nvSpPr>
          <p:spPr>
            <a:xfrm>
              <a:off x="1682827" y="16859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83" name="object 6483"/>
            <p:cNvSpPr/>
            <p:nvPr/>
          </p:nvSpPr>
          <p:spPr>
            <a:xfrm>
              <a:off x="1682827" y="16859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84" name="object 6484"/>
            <p:cNvSpPr/>
            <p:nvPr/>
          </p:nvSpPr>
          <p:spPr>
            <a:xfrm>
              <a:off x="1683050" y="167433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85" name="object 6485"/>
            <p:cNvSpPr/>
            <p:nvPr/>
          </p:nvSpPr>
          <p:spPr>
            <a:xfrm>
              <a:off x="1683050" y="16743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86" name="object 6486"/>
            <p:cNvSpPr/>
            <p:nvPr/>
          </p:nvSpPr>
          <p:spPr>
            <a:xfrm>
              <a:off x="1683274" y="16764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487" name="object 6487"/>
            <p:cNvSpPr/>
            <p:nvPr/>
          </p:nvSpPr>
          <p:spPr>
            <a:xfrm>
              <a:off x="1683274" y="16764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88" name="object 6488"/>
            <p:cNvSpPr/>
            <p:nvPr/>
          </p:nvSpPr>
          <p:spPr>
            <a:xfrm>
              <a:off x="1683497" y="17013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489" name="object 6489"/>
            <p:cNvSpPr/>
            <p:nvPr/>
          </p:nvSpPr>
          <p:spPr>
            <a:xfrm>
              <a:off x="1683497" y="170138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490" name="object 6490"/>
            <p:cNvSpPr/>
            <p:nvPr/>
          </p:nvSpPr>
          <p:spPr>
            <a:xfrm>
              <a:off x="1683833" y="166182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91" name="object 6491"/>
            <p:cNvSpPr/>
            <p:nvPr/>
          </p:nvSpPr>
          <p:spPr>
            <a:xfrm>
              <a:off x="1683833" y="16618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92" name="object 6492"/>
            <p:cNvSpPr/>
            <p:nvPr/>
          </p:nvSpPr>
          <p:spPr>
            <a:xfrm>
              <a:off x="1684056" y="165243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93" name="object 6493"/>
            <p:cNvSpPr/>
            <p:nvPr/>
          </p:nvSpPr>
          <p:spPr>
            <a:xfrm>
              <a:off x="1684056" y="165243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94" name="object 6494"/>
            <p:cNvSpPr/>
            <p:nvPr/>
          </p:nvSpPr>
          <p:spPr>
            <a:xfrm>
              <a:off x="1684280" y="168853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495" name="object 6495"/>
            <p:cNvSpPr/>
            <p:nvPr/>
          </p:nvSpPr>
          <p:spPr>
            <a:xfrm>
              <a:off x="1684280" y="168853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496" name="object 6496"/>
            <p:cNvSpPr/>
            <p:nvPr/>
          </p:nvSpPr>
          <p:spPr>
            <a:xfrm>
              <a:off x="1684503" y="172619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97" name="object 6497"/>
            <p:cNvSpPr/>
            <p:nvPr/>
          </p:nvSpPr>
          <p:spPr>
            <a:xfrm>
              <a:off x="1684503" y="172619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498" name="object 6498"/>
            <p:cNvSpPr/>
            <p:nvPr/>
          </p:nvSpPr>
          <p:spPr>
            <a:xfrm>
              <a:off x="1684727" y="17193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499" name="object 6499"/>
            <p:cNvSpPr/>
            <p:nvPr/>
          </p:nvSpPr>
          <p:spPr>
            <a:xfrm>
              <a:off x="1684727" y="17193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00" name="object 6500"/>
            <p:cNvSpPr/>
            <p:nvPr/>
          </p:nvSpPr>
          <p:spPr>
            <a:xfrm>
              <a:off x="1684950" y="167914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01" name="object 6501"/>
            <p:cNvSpPr/>
            <p:nvPr/>
          </p:nvSpPr>
          <p:spPr>
            <a:xfrm>
              <a:off x="1684950" y="167914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02" name="object 6502"/>
            <p:cNvSpPr/>
            <p:nvPr/>
          </p:nvSpPr>
          <p:spPr>
            <a:xfrm>
              <a:off x="1685174" y="16736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503" name="object 6503"/>
            <p:cNvSpPr/>
            <p:nvPr/>
          </p:nvSpPr>
          <p:spPr>
            <a:xfrm>
              <a:off x="1685174" y="16736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04" name="object 6504"/>
            <p:cNvSpPr/>
            <p:nvPr/>
          </p:nvSpPr>
          <p:spPr>
            <a:xfrm>
              <a:off x="1685397" y="168171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505" name="object 6505"/>
            <p:cNvSpPr/>
            <p:nvPr/>
          </p:nvSpPr>
          <p:spPr>
            <a:xfrm>
              <a:off x="1685397" y="168171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06" name="object 6506"/>
            <p:cNvSpPr/>
            <p:nvPr/>
          </p:nvSpPr>
          <p:spPr>
            <a:xfrm>
              <a:off x="1685621" y="156593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07" name="object 6507"/>
            <p:cNvSpPr/>
            <p:nvPr/>
          </p:nvSpPr>
          <p:spPr>
            <a:xfrm>
              <a:off x="1685621" y="156593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08" name="object 6508"/>
            <p:cNvSpPr/>
            <p:nvPr/>
          </p:nvSpPr>
          <p:spPr>
            <a:xfrm>
              <a:off x="1685956" y="157151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09" name="object 6509"/>
            <p:cNvSpPr/>
            <p:nvPr/>
          </p:nvSpPr>
          <p:spPr>
            <a:xfrm>
              <a:off x="1685956" y="157151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10" name="object 6510"/>
            <p:cNvSpPr/>
            <p:nvPr/>
          </p:nvSpPr>
          <p:spPr>
            <a:xfrm>
              <a:off x="1686180" y="159197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11" name="object 6511"/>
            <p:cNvSpPr/>
            <p:nvPr/>
          </p:nvSpPr>
          <p:spPr>
            <a:xfrm>
              <a:off x="1686180" y="15919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12" name="object 6512"/>
            <p:cNvSpPr/>
            <p:nvPr/>
          </p:nvSpPr>
          <p:spPr>
            <a:xfrm>
              <a:off x="1686403" y="160962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13" name="object 6513"/>
            <p:cNvSpPr/>
            <p:nvPr/>
          </p:nvSpPr>
          <p:spPr>
            <a:xfrm>
              <a:off x="1686403" y="16096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14" name="object 6514"/>
            <p:cNvSpPr/>
            <p:nvPr/>
          </p:nvSpPr>
          <p:spPr>
            <a:xfrm>
              <a:off x="1686627" y="165969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15" name="object 6515"/>
            <p:cNvSpPr/>
            <p:nvPr/>
          </p:nvSpPr>
          <p:spPr>
            <a:xfrm>
              <a:off x="1686627" y="16596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16" name="object 6516"/>
            <p:cNvSpPr/>
            <p:nvPr/>
          </p:nvSpPr>
          <p:spPr>
            <a:xfrm>
              <a:off x="1686850" y="175100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17" name="object 6517"/>
            <p:cNvSpPr/>
            <p:nvPr/>
          </p:nvSpPr>
          <p:spPr>
            <a:xfrm>
              <a:off x="1686850" y="17510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18" name="object 6518"/>
            <p:cNvSpPr/>
            <p:nvPr/>
          </p:nvSpPr>
          <p:spPr>
            <a:xfrm>
              <a:off x="1687074" y="17546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519" name="object 6519"/>
            <p:cNvSpPr/>
            <p:nvPr/>
          </p:nvSpPr>
          <p:spPr>
            <a:xfrm>
              <a:off x="1687074" y="17546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20" name="object 6520"/>
            <p:cNvSpPr/>
            <p:nvPr/>
          </p:nvSpPr>
          <p:spPr>
            <a:xfrm>
              <a:off x="1687297" y="174150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521" name="object 6521"/>
            <p:cNvSpPr/>
            <p:nvPr/>
          </p:nvSpPr>
          <p:spPr>
            <a:xfrm>
              <a:off x="1687297" y="174150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522" name="object 6522"/>
            <p:cNvSpPr/>
            <p:nvPr/>
          </p:nvSpPr>
          <p:spPr>
            <a:xfrm>
              <a:off x="1687521" y="165098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23" name="object 6523"/>
            <p:cNvSpPr/>
            <p:nvPr/>
          </p:nvSpPr>
          <p:spPr>
            <a:xfrm>
              <a:off x="1687521" y="165098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24" name="object 6524"/>
            <p:cNvSpPr/>
            <p:nvPr/>
          </p:nvSpPr>
          <p:spPr>
            <a:xfrm>
              <a:off x="1687856" y="170395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25" name="object 6525"/>
            <p:cNvSpPr/>
            <p:nvPr/>
          </p:nvSpPr>
          <p:spPr>
            <a:xfrm>
              <a:off x="1687856" y="170395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26" name="object 6526"/>
            <p:cNvSpPr/>
            <p:nvPr/>
          </p:nvSpPr>
          <p:spPr>
            <a:xfrm>
              <a:off x="1688080" y="16979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27" name="object 6527"/>
            <p:cNvSpPr/>
            <p:nvPr/>
          </p:nvSpPr>
          <p:spPr>
            <a:xfrm>
              <a:off x="1688080" y="16979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28" name="object 6528"/>
            <p:cNvSpPr/>
            <p:nvPr/>
          </p:nvSpPr>
          <p:spPr>
            <a:xfrm>
              <a:off x="1688303" y="171356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29" name="object 6529"/>
            <p:cNvSpPr/>
            <p:nvPr/>
          </p:nvSpPr>
          <p:spPr>
            <a:xfrm>
              <a:off x="1688303" y="17135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30" name="object 6530"/>
            <p:cNvSpPr/>
            <p:nvPr/>
          </p:nvSpPr>
          <p:spPr>
            <a:xfrm>
              <a:off x="1688527" y="167199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31" name="object 6531"/>
            <p:cNvSpPr/>
            <p:nvPr/>
          </p:nvSpPr>
          <p:spPr>
            <a:xfrm>
              <a:off x="1688527" y="167199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32" name="object 6532"/>
            <p:cNvSpPr/>
            <p:nvPr/>
          </p:nvSpPr>
          <p:spPr>
            <a:xfrm>
              <a:off x="1688750" y="168596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533" name="object 6533"/>
            <p:cNvSpPr/>
            <p:nvPr/>
          </p:nvSpPr>
          <p:spPr>
            <a:xfrm>
              <a:off x="1688750" y="168596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34" name="object 6534"/>
            <p:cNvSpPr/>
            <p:nvPr/>
          </p:nvSpPr>
          <p:spPr>
            <a:xfrm>
              <a:off x="1688974" y="17106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535" name="object 6535"/>
            <p:cNvSpPr/>
            <p:nvPr/>
          </p:nvSpPr>
          <p:spPr>
            <a:xfrm>
              <a:off x="1688974" y="171066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36" name="object 6536"/>
            <p:cNvSpPr/>
            <p:nvPr/>
          </p:nvSpPr>
          <p:spPr>
            <a:xfrm>
              <a:off x="1689197" y="16917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537" name="object 6537"/>
            <p:cNvSpPr/>
            <p:nvPr/>
          </p:nvSpPr>
          <p:spPr>
            <a:xfrm>
              <a:off x="1689197" y="169177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38" name="object 6538"/>
            <p:cNvSpPr/>
            <p:nvPr/>
          </p:nvSpPr>
          <p:spPr>
            <a:xfrm>
              <a:off x="1689533" y="17217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39" name="object 6539"/>
            <p:cNvSpPr/>
            <p:nvPr/>
          </p:nvSpPr>
          <p:spPr>
            <a:xfrm>
              <a:off x="1689533" y="17217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40" name="object 6540"/>
            <p:cNvSpPr/>
            <p:nvPr/>
          </p:nvSpPr>
          <p:spPr>
            <a:xfrm>
              <a:off x="1689756" y="172496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41" name="object 6541"/>
            <p:cNvSpPr/>
            <p:nvPr/>
          </p:nvSpPr>
          <p:spPr>
            <a:xfrm>
              <a:off x="1689756" y="17249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42" name="object 6542"/>
            <p:cNvSpPr/>
            <p:nvPr/>
          </p:nvSpPr>
          <p:spPr>
            <a:xfrm>
              <a:off x="1689980" y="168640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43" name="object 6543"/>
            <p:cNvSpPr/>
            <p:nvPr/>
          </p:nvSpPr>
          <p:spPr>
            <a:xfrm>
              <a:off x="1689980" y="16864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544" name="object 6544"/>
            <p:cNvSpPr/>
            <p:nvPr/>
          </p:nvSpPr>
          <p:spPr>
            <a:xfrm>
              <a:off x="1690203" y="169657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45" name="object 6545"/>
            <p:cNvSpPr/>
            <p:nvPr/>
          </p:nvSpPr>
          <p:spPr>
            <a:xfrm>
              <a:off x="1690203" y="16965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46" name="object 6546"/>
            <p:cNvSpPr/>
            <p:nvPr/>
          </p:nvSpPr>
          <p:spPr>
            <a:xfrm>
              <a:off x="1690427" y="172340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547" name="object 6547"/>
            <p:cNvSpPr/>
            <p:nvPr/>
          </p:nvSpPr>
          <p:spPr>
            <a:xfrm>
              <a:off x="1690427" y="17234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48" name="object 6548"/>
            <p:cNvSpPr/>
            <p:nvPr/>
          </p:nvSpPr>
          <p:spPr>
            <a:xfrm>
              <a:off x="1690650" y="16831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549" name="object 6549"/>
            <p:cNvSpPr/>
            <p:nvPr/>
          </p:nvSpPr>
          <p:spPr>
            <a:xfrm>
              <a:off x="1690650" y="16831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50" name="object 6550"/>
            <p:cNvSpPr/>
            <p:nvPr/>
          </p:nvSpPr>
          <p:spPr>
            <a:xfrm>
              <a:off x="1690874" y="169009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51" name="object 6551"/>
            <p:cNvSpPr/>
            <p:nvPr/>
          </p:nvSpPr>
          <p:spPr>
            <a:xfrm>
              <a:off x="1690874" y="169009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552" name="object 6552"/>
            <p:cNvSpPr/>
            <p:nvPr/>
          </p:nvSpPr>
          <p:spPr>
            <a:xfrm>
              <a:off x="1691209" y="17217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53" name="object 6553"/>
            <p:cNvSpPr/>
            <p:nvPr/>
          </p:nvSpPr>
          <p:spPr>
            <a:xfrm>
              <a:off x="1691209" y="17217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54" name="object 6554"/>
            <p:cNvSpPr/>
            <p:nvPr/>
          </p:nvSpPr>
          <p:spPr>
            <a:xfrm>
              <a:off x="1691432" y="181146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55" name="object 6555"/>
            <p:cNvSpPr/>
            <p:nvPr/>
          </p:nvSpPr>
          <p:spPr>
            <a:xfrm>
              <a:off x="1691432" y="18114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56" name="object 6556"/>
            <p:cNvSpPr/>
            <p:nvPr/>
          </p:nvSpPr>
          <p:spPr>
            <a:xfrm>
              <a:off x="1691656" y="176195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57" name="object 6557"/>
            <p:cNvSpPr/>
            <p:nvPr/>
          </p:nvSpPr>
          <p:spPr>
            <a:xfrm>
              <a:off x="1691656" y="17619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58" name="object 6558"/>
            <p:cNvSpPr/>
            <p:nvPr/>
          </p:nvSpPr>
          <p:spPr>
            <a:xfrm>
              <a:off x="1691879" y="16974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559" name="object 6559"/>
            <p:cNvSpPr/>
            <p:nvPr/>
          </p:nvSpPr>
          <p:spPr>
            <a:xfrm>
              <a:off x="1691879" y="16974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60" name="object 6560"/>
            <p:cNvSpPr/>
            <p:nvPr/>
          </p:nvSpPr>
          <p:spPr>
            <a:xfrm>
              <a:off x="1692103" y="166305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61" name="object 6561"/>
            <p:cNvSpPr/>
            <p:nvPr/>
          </p:nvSpPr>
          <p:spPr>
            <a:xfrm>
              <a:off x="1692103" y="166305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62" name="object 6562"/>
            <p:cNvSpPr/>
            <p:nvPr/>
          </p:nvSpPr>
          <p:spPr>
            <a:xfrm>
              <a:off x="1692327" y="17172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63" name="object 6563"/>
            <p:cNvSpPr/>
            <p:nvPr/>
          </p:nvSpPr>
          <p:spPr>
            <a:xfrm>
              <a:off x="1692327" y="171725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64" name="object 6564"/>
            <p:cNvSpPr/>
            <p:nvPr/>
          </p:nvSpPr>
          <p:spPr>
            <a:xfrm>
              <a:off x="1692662" y="172150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65" name="object 6565"/>
            <p:cNvSpPr/>
            <p:nvPr/>
          </p:nvSpPr>
          <p:spPr>
            <a:xfrm>
              <a:off x="1692662" y="17215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66" name="object 6566"/>
            <p:cNvSpPr/>
            <p:nvPr/>
          </p:nvSpPr>
          <p:spPr>
            <a:xfrm>
              <a:off x="1692885" y="175603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67" name="object 6567"/>
            <p:cNvSpPr/>
            <p:nvPr/>
          </p:nvSpPr>
          <p:spPr>
            <a:xfrm>
              <a:off x="1692885" y="17560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68" name="object 6568"/>
            <p:cNvSpPr/>
            <p:nvPr/>
          </p:nvSpPr>
          <p:spPr>
            <a:xfrm>
              <a:off x="1693109" y="183270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69" name="object 6569"/>
            <p:cNvSpPr/>
            <p:nvPr/>
          </p:nvSpPr>
          <p:spPr>
            <a:xfrm>
              <a:off x="1693109" y="18327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70" name="object 6570"/>
            <p:cNvSpPr/>
            <p:nvPr/>
          </p:nvSpPr>
          <p:spPr>
            <a:xfrm>
              <a:off x="1693332" y="176821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571" name="object 6571"/>
            <p:cNvSpPr/>
            <p:nvPr/>
          </p:nvSpPr>
          <p:spPr>
            <a:xfrm>
              <a:off x="1693332" y="17682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72" name="object 6572"/>
            <p:cNvSpPr/>
            <p:nvPr/>
          </p:nvSpPr>
          <p:spPr>
            <a:xfrm>
              <a:off x="1693556" y="16764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73" name="object 6573"/>
            <p:cNvSpPr/>
            <p:nvPr/>
          </p:nvSpPr>
          <p:spPr>
            <a:xfrm>
              <a:off x="1693556" y="167646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74" name="object 6574"/>
            <p:cNvSpPr/>
            <p:nvPr/>
          </p:nvSpPr>
          <p:spPr>
            <a:xfrm>
              <a:off x="1693891" y="16077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75" name="object 6575"/>
            <p:cNvSpPr/>
            <p:nvPr/>
          </p:nvSpPr>
          <p:spPr>
            <a:xfrm>
              <a:off x="1693891" y="16077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76" name="object 6576"/>
            <p:cNvSpPr/>
            <p:nvPr/>
          </p:nvSpPr>
          <p:spPr>
            <a:xfrm>
              <a:off x="1694115" y="15802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77" name="object 6577"/>
            <p:cNvSpPr/>
            <p:nvPr/>
          </p:nvSpPr>
          <p:spPr>
            <a:xfrm>
              <a:off x="1694115" y="15802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78" name="object 6578"/>
            <p:cNvSpPr/>
            <p:nvPr/>
          </p:nvSpPr>
          <p:spPr>
            <a:xfrm>
              <a:off x="1694338" y="162605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79" name="object 6579"/>
            <p:cNvSpPr/>
            <p:nvPr/>
          </p:nvSpPr>
          <p:spPr>
            <a:xfrm>
              <a:off x="1694338" y="162605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80" name="object 6580"/>
            <p:cNvSpPr/>
            <p:nvPr/>
          </p:nvSpPr>
          <p:spPr>
            <a:xfrm>
              <a:off x="1694562" y="166673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581" name="object 6581"/>
            <p:cNvSpPr/>
            <p:nvPr/>
          </p:nvSpPr>
          <p:spPr>
            <a:xfrm>
              <a:off x="1694562" y="16667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582" name="object 6582"/>
            <p:cNvSpPr/>
            <p:nvPr/>
          </p:nvSpPr>
          <p:spPr>
            <a:xfrm>
              <a:off x="1694785" y="17078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583" name="object 6583"/>
            <p:cNvSpPr/>
            <p:nvPr/>
          </p:nvSpPr>
          <p:spPr>
            <a:xfrm>
              <a:off x="1694785" y="17078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84" name="object 6584"/>
            <p:cNvSpPr/>
            <p:nvPr/>
          </p:nvSpPr>
          <p:spPr>
            <a:xfrm>
              <a:off x="1695120" y="172217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85" name="object 6585"/>
            <p:cNvSpPr/>
            <p:nvPr/>
          </p:nvSpPr>
          <p:spPr>
            <a:xfrm>
              <a:off x="1695120" y="17221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586" name="object 6586"/>
            <p:cNvSpPr/>
            <p:nvPr/>
          </p:nvSpPr>
          <p:spPr>
            <a:xfrm>
              <a:off x="1695344" y="16755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87" name="object 6587"/>
            <p:cNvSpPr/>
            <p:nvPr/>
          </p:nvSpPr>
          <p:spPr>
            <a:xfrm>
              <a:off x="1695344" y="16755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88" name="object 6588"/>
            <p:cNvSpPr/>
            <p:nvPr/>
          </p:nvSpPr>
          <p:spPr>
            <a:xfrm>
              <a:off x="1695568" y="170451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589" name="object 6589"/>
            <p:cNvSpPr/>
            <p:nvPr/>
          </p:nvSpPr>
          <p:spPr>
            <a:xfrm>
              <a:off x="1695568" y="17045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90" name="object 6590"/>
            <p:cNvSpPr/>
            <p:nvPr/>
          </p:nvSpPr>
          <p:spPr>
            <a:xfrm>
              <a:off x="1695791" y="16693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591" name="object 6591"/>
            <p:cNvSpPr/>
            <p:nvPr/>
          </p:nvSpPr>
          <p:spPr>
            <a:xfrm>
              <a:off x="1695791" y="16693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92" name="object 6592"/>
            <p:cNvSpPr/>
            <p:nvPr/>
          </p:nvSpPr>
          <p:spPr>
            <a:xfrm>
              <a:off x="1696015" y="16485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593" name="object 6593"/>
            <p:cNvSpPr/>
            <p:nvPr/>
          </p:nvSpPr>
          <p:spPr>
            <a:xfrm>
              <a:off x="1696015" y="16485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594" name="object 6594"/>
            <p:cNvSpPr/>
            <p:nvPr/>
          </p:nvSpPr>
          <p:spPr>
            <a:xfrm>
              <a:off x="1696238" y="163689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595" name="object 6595"/>
            <p:cNvSpPr/>
            <p:nvPr/>
          </p:nvSpPr>
          <p:spPr>
            <a:xfrm>
              <a:off x="1696238" y="163689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596" name="object 6596"/>
            <p:cNvSpPr/>
            <p:nvPr/>
          </p:nvSpPr>
          <p:spPr>
            <a:xfrm>
              <a:off x="1696573" y="165075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597" name="object 6597"/>
            <p:cNvSpPr/>
            <p:nvPr/>
          </p:nvSpPr>
          <p:spPr>
            <a:xfrm>
              <a:off x="1696573" y="16507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598" name="object 6598"/>
            <p:cNvSpPr/>
            <p:nvPr/>
          </p:nvSpPr>
          <p:spPr>
            <a:xfrm>
              <a:off x="1696797" y="15677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599" name="object 6599"/>
            <p:cNvSpPr/>
            <p:nvPr/>
          </p:nvSpPr>
          <p:spPr>
            <a:xfrm>
              <a:off x="1696797" y="15677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00" name="object 6600"/>
            <p:cNvSpPr/>
            <p:nvPr/>
          </p:nvSpPr>
          <p:spPr>
            <a:xfrm>
              <a:off x="1697020" y="159845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01" name="object 6601"/>
            <p:cNvSpPr/>
            <p:nvPr/>
          </p:nvSpPr>
          <p:spPr>
            <a:xfrm>
              <a:off x="1697020" y="15984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02" name="object 6602"/>
            <p:cNvSpPr/>
            <p:nvPr/>
          </p:nvSpPr>
          <p:spPr>
            <a:xfrm>
              <a:off x="1697244" y="15886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603" name="object 6603"/>
            <p:cNvSpPr/>
            <p:nvPr/>
          </p:nvSpPr>
          <p:spPr>
            <a:xfrm>
              <a:off x="1697244" y="158861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04" name="object 6604"/>
            <p:cNvSpPr/>
            <p:nvPr/>
          </p:nvSpPr>
          <p:spPr>
            <a:xfrm>
              <a:off x="1697467" y="160415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05" name="object 6605"/>
            <p:cNvSpPr/>
            <p:nvPr/>
          </p:nvSpPr>
          <p:spPr>
            <a:xfrm>
              <a:off x="1697467" y="160415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06" name="object 6606"/>
            <p:cNvSpPr/>
            <p:nvPr/>
          </p:nvSpPr>
          <p:spPr>
            <a:xfrm>
              <a:off x="1697803" y="16275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607" name="object 6607"/>
            <p:cNvSpPr/>
            <p:nvPr/>
          </p:nvSpPr>
          <p:spPr>
            <a:xfrm>
              <a:off x="1697803" y="16275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08" name="object 6608"/>
            <p:cNvSpPr/>
            <p:nvPr/>
          </p:nvSpPr>
          <p:spPr>
            <a:xfrm>
              <a:off x="1698026" y="168573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609" name="object 6609"/>
            <p:cNvSpPr/>
            <p:nvPr/>
          </p:nvSpPr>
          <p:spPr>
            <a:xfrm>
              <a:off x="1698026" y="168573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10" name="object 6610"/>
            <p:cNvSpPr/>
            <p:nvPr/>
          </p:nvSpPr>
          <p:spPr>
            <a:xfrm>
              <a:off x="1698250" y="16830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11" name="object 6611"/>
            <p:cNvSpPr/>
            <p:nvPr/>
          </p:nvSpPr>
          <p:spPr>
            <a:xfrm>
              <a:off x="1698250" y="16830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12" name="object 6612"/>
            <p:cNvSpPr/>
            <p:nvPr/>
          </p:nvSpPr>
          <p:spPr>
            <a:xfrm>
              <a:off x="1698473" y="16713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13" name="object 6613"/>
            <p:cNvSpPr/>
            <p:nvPr/>
          </p:nvSpPr>
          <p:spPr>
            <a:xfrm>
              <a:off x="1698473" y="16713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14" name="object 6614"/>
            <p:cNvSpPr/>
            <p:nvPr/>
          </p:nvSpPr>
          <p:spPr>
            <a:xfrm>
              <a:off x="1698809" y="16509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15" name="object 6615"/>
            <p:cNvSpPr/>
            <p:nvPr/>
          </p:nvSpPr>
          <p:spPr>
            <a:xfrm>
              <a:off x="1698809" y="16509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616" name="object 6616"/>
            <p:cNvSpPr/>
            <p:nvPr/>
          </p:nvSpPr>
          <p:spPr>
            <a:xfrm>
              <a:off x="1699032" y="163555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17" name="object 6617"/>
            <p:cNvSpPr/>
            <p:nvPr/>
          </p:nvSpPr>
          <p:spPr>
            <a:xfrm>
              <a:off x="1699032" y="16355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18" name="object 6618"/>
            <p:cNvSpPr/>
            <p:nvPr/>
          </p:nvSpPr>
          <p:spPr>
            <a:xfrm>
              <a:off x="1699256" y="16534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19" name="object 6619"/>
            <p:cNvSpPr/>
            <p:nvPr/>
          </p:nvSpPr>
          <p:spPr>
            <a:xfrm>
              <a:off x="1699256" y="16534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20" name="object 6620"/>
            <p:cNvSpPr/>
            <p:nvPr/>
          </p:nvSpPr>
          <p:spPr>
            <a:xfrm>
              <a:off x="1699479" y="16724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21" name="object 6621"/>
            <p:cNvSpPr/>
            <p:nvPr/>
          </p:nvSpPr>
          <p:spPr>
            <a:xfrm>
              <a:off x="1699479" y="16724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22" name="object 6622"/>
            <p:cNvSpPr/>
            <p:nvPr/>
          </p:nvSpPr>
          <p:spPr>
            <a:xfrm>
              <a:off x="1699703" y="159778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23" name="object 6623"/>
            <p:cNvSpPr/>
            <p:nvPr/>
          </p:nvSpPr>
          <p:spPr>
            <a:xfrm>
              <a:off x="1699703" y="159778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24" name="object 6624"/>
            <p:cNvSpPr/>
            <p:nvPr/>
          </p:nvSpPr>
          <p:spPr>
            <a:xfrm>
              <a:off x="1700038" y="163276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25" name="object 6625"/>
            <p:cNvSpPr/>
            <p:nvPr/>
          </p:nvSpPr>
          <p:spPr>
            <a:xfrm>
              <a:off x="1700038" y="16327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626" name="object 6626"/>
            <p:cNvSpPr/>
            <p:nvPr/>
          </p:nvSpPr>
          <p:spPr>
            <a:xfrm>
              <a:off x="1700261" y="165980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27" name="object 6627"/>
            <p:cNvSpPr/>
            <p:nvPr/>
          </p:nvSpPr>
          <p:spPr>
            <a:xfrm>
              <a:off x="1700261" y="16598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28" name="object 6628"/>
            <p:cNvSpPr/>
            <p:nvPr/>
          </p:nvSpPr>
          <p:spPr>
            <a:xfrm>
              <a:off x="1700485" y="16772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29" name="object 6629"/>
            <p:cNvSpPr/>
            <p:nvPr/>
          </p:nvSpPr>
          <p:spPr>
            <a:xfrm>
              <a:off x="1700485" y="16772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30" name="object 6630"/>
            <p:cNvSpPr/>
            <p:nvPr/>
          </p:nvSpPr>
          <p:spPr>
            <a:xfrm>
              <a:off x="1701044" y="167188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31" name="object 6631"/>
            <p:cNvSpPr/>
            <p:nvPr/>
          </p:nvSpPr>
          <p:spPr>
            <a:xfrm>
              <a:off x="1701044" y="167188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632" name="object 6632"/>
            <p:cNvSpPr/>
            <p:nvPr/>
          </p:nvSpPr>
          <p:spPr>
            <a:xfrm>
              <a:off x="1701267" y="16742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33" name="object 6633"/>
            <p:cNvSpPr/>
            <p:nvPr/>
          </p:nvSpPr>
          <p:spPr>
            <a:xfrm>
              <a:off x="1701267" y="16742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34" name="object 6634"/>
            <p:cNvSpPr/>
            <p:nvPr/>
          </p:nvSpPr>
          <p:spPr>
            <a:xfrm>
              <a:off x="1701491" y="169020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635" name="object 6635"/>
            <p:cNvSpPr/>
            <p:nvPr/>
          </p:nvSpPr>
          <p:spPr>
            <a:xfrm>
              <a:off x="1701491" y="169020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636" name="object 6636"/>
            <p:cNvSpPr/>
            <p:nvPr/>
          </p:nvSpPr>
          <p:spPr>
            <a:xfrm>
              <a:off x="1701714" y="169233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37" name="object 6637"/>
            <p:cNvSpPr/>
            <p:nvPr/>
          </p:nvSpPr>
          <p:spPr>
            <a:xfrm>
              <a:off x="1701714" y="1692332"/>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638" name="object 6638"/>
            <p:cNvSpPr/>
            <p:nvPr/>
          </p:nvSpPr>
          <p:spPr>
            <a:xfrm>
              <a:off x="1702050" y="166327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39" name="object 6639"/>
            <p:cNvSpPr/>
            <p:nvPr/>
          </p:nvSpPr>
          <p:spPr>
            <a:xfrm>
              <a:off x="1702050" y="16632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640" name="object 6640"/>
            <p:cNvSpPr/>
            <p:nvPr/>
          </p:nvSpPr>
          <p:spPr>
            <a:xfrm>
              <a:off x="1702273" y="164259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41" name="object 6641"/>
            <p:cNvSpPr/>
            <p:nvPr/>
          </p:nvSpPr>
          <p:spPr>
            <a:xfrm>
              <a:off x="1702273" y="16425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42" name="object 6642"/>
            <p:cNvSpPr/>
            <p:nvPr/>
          </p:nvSpPr>
          <p:spPr>
            <a:xfrm>
              <a:off x="1702497" y="160527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643" name="object 6643"/>
            <p:cNvSpPr/>
            <p:nvPr/>
          </p:nvSpPr>
          <p:spPr>
            <a:xfrm>
              <a:off x="1702497" y="16052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44" name="object 6644"/>
            <p:cNvSpPr/>
            <p:nvPr/>
          </p:nvSpPr>
          <p:spPr>
            <a:xfrm>
              <a:off x="1702720" y="164740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645" name="object 6645"/>
            <p:cNvSpPr/>
            <p:nvPr/>
          </p:nvSpPr>
          <p:spPr>
            <a:xfrm>
              <a:off x="1702720" y="164740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46" name="object 6646"/>
            <p:cNvSpPr/>
            <p:nvPr/>
          </p:nvSpPr>
          <p:spPr>
            <a:xfrm>
              <a:off x="1703055" y="16546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47" name="object 6647"/>
            <p:cNvSpPr/>
            <p:nvPr/>
          </p:nvSpPr>
          <p:spPr>
            <a:xfrm>
              <a:off x="1703055" y="16546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648" name="object 6648"/>
            <p:cNvSpPr/>
            <p:nvPr/>
          </p:nvSpPr>
          <p:spPr>
            <a:xfrm>
              <a:off x="1703279" y="16595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49" name="object 6649"/>
            <p:cNvSpPr/>
            <p:nvPr/>
          </p:nvSpPr>
          <p:spPr>
            <a:xfrm>
              <a:off x="1703279" y="16595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50" name="object 6650"/>
            <p:cNvSpPr/>
            <p:nvPr/>
          </p:nvSpPr>
          <p:spPr>
            <a:xfrm>
              <a:off x="1703502" y="16401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51" name="object 6651"/>
            <p:cNvSpPr/>
            <p:nvPr/>
          </p:nvSpPr>
          <p:spPr>
            <a:xfrm>
              <a:off x="1703502" y="16401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52" name="object 6652"/>
            <p:cNvSpPr/>
            <p:nvPr/>
          </p:nvSpPr>
          <p:spPr>
            <a:xfrm>
              <a:off x="1703726" y="15951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653" name="object 6653"/>
            <p:cNvSpPr/>
            <p:nvPr/>
          </p:nvSpPr>
          <p:spPr>
            <a:xfrm>
              <a:off x="1703726" y="159510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54" name="object 6654"/>
            <p:cNvSpPr/>
            <p:nvPr/>
          </p:nvSpPr>
          <p:spPr>
            <a:xfrm>
              <a:off x="1704061" y="16048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55" name="object 6655"/>
            <p:cNvSpPr/>
            <p:nvPr/>
          </p:nvSpPr>
          <p:spPr>
            <a:xfrm>
              <a:off x="1704061" y="16048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656" name="object 6656"/>
            <p:cNvSpPr/>
            <p:nvPr/>
          </p:nvSpPr>
          <p:spPr>
            <a:xfrm>
              <a:off x="1704285" y="163119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57" name="object 6657"/>
            <p:cNvSpPr/>
            <p:nvPr/>
          </p:nvSpPr>
          <p:spPr>
            <a:xfrm>
              <a:off x="1704285" y="16311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58" name="object 6658"/>
            <p:cNvSpPr/>
            <p:nvPr/>
          </p:nvSpPr>
          <p:spPr>
            <a:xfrm>
              <a:off x="1704508" y="16392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659" name="object 6659"/>
            <p:cNvSpPr/>
            <p:nvPr/>
          </p:nvSpPr>
          <p:spPr>
            <a:xfrm>
              <a:off x="1704508" y="16392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60" name="object 6660"/>
            <p:cNvSpPr/>
            <p:nvPr/>
          </p:nvSpPr>
          <p:spPr>
            <a:xfrm>
              <a:off x="1704732" y="166539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61" name="object 6661"/>
            <p:cNvSpPr/>
            <p:nvPr/>
          </p:nvSpPr>
          <p:spPr>
            <a:xfrm>
              <a:off x="1704732" y="1665397"/>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662" name="object 6662"/>
            <p:cNvSpPr/>
            <p:nvPr/>
          </p:nvSpPr>
          <p:spPr>
            <a:xfrm>
              <a:off x="1705067" y="170954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63" name="object 6663"/>
            <p:cNvSpPr/>
            <p:nvPr/>
          </p:nvSpPr>
          <p:spPr>
            <a:xfrm>
              <a:off x="1705067" y="17095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664" name="object 6664"/>
            <p:cNvSpPr/>
            <p:nvPr/>
          </p:nvSpPr>
          <p:spPr>
            <a:xfrm>
              <a:off x="1705291" y="170641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65" name="object 6665"/>
            <p:cNvSpPr/>
            <p:nvPr/>
          </p:nvSpPr>
          <p:spPr>
            <a:xfrm>
              <a:off x="1705291" y="17064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66" name="object 6666"/>
            <p:cNvSpPr/>
            <p:nvPr/>
          </p:nvSpPr>
          <p:spPr>
            <a:xfrm>
              <a:off x="1705514" y="16976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67" name="object 6667"/>
            <p:cNvSpPr/>
            <p:nvPr/>
          </p:nvSpPr>
          <p:spPr>
            <a:xfrm>
              <a:off x="1705514" y="16976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68" name="object 6668"/>
            <p:cNvSpPr/>
            <p:nvPr/>
          </p:nvSpPr>
          <p:spPr>
            <a:xfrm>
              <a:off x="1705849" y="16358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69" name="object 6669"/>
            <p:cNvSpPr/>
            <p:nvPr/>
          </p:nvSpPr>
          <p:spPr>
            <a:xfrm>
              <a:off x="1705849" y="16358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670" name="object 6670"/>
            <p:cNvSpPr/>
            <p:nvPr/>
          </p:nvSpPr>
          <p:spPr>
            <a:xfrm>
              <a:off x="1706073" y="161465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71" name="object 6671"/>
            <p:cNvSpPr/>
            <p:nvPr/>
          </p:nvSpPr>
          <p:spPr>
            <a:xfrm>
              <a:off x="1706073" y="16146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72" name="object 6672"/>
            <p:cNvSpPr/>
            <p:nvPr/>
          </p:nvSpPr>
          <p:spPr>
            <a:xfrm>
              <a:off x="1706297" y="16084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673" name="object 6673"/>
            <p:cNvSpPr/>
            <p:nvPr/>
          </p:nvSpPr>
          <p:spPr>
            <a:xfrm>
              <a:off x="1706297" y="160840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74" name="object 6674"/>
            <p:cNvSpPr/>
            <p:nvPr/>
          </p:nvSpPr>
          <p:spPr>
            <a:xfrm>
              <a:off x="1706520" y="163008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75" name="object 6675"/>
            <p:cNvSpPr/>
            <p:nvPr/>
          </p:nvSpPr>
          <p:spPr>
            <a:xfrm>
              <a:off x="1706520" y="163008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76" name="object 6676"/>
            <p:cNvSpPr/>
            <p:nvPr/>
          </p:nvSpPr>
          <p:spPr>
            <a:xfrm>
              <a:off x="1707079" y="160046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77" name="object 6677"/>
            <p:cNvSpPr/>
            <p:nvPr/>
          </p:nvSpPr>
          <p:spPr>
            <a:xfrm>
              <a:off x="1707079" y="16004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78" name="object 6678"/>
            <p:cNvSpPr/>
            <p:nvPr/>
          </p:nvSpPr>
          <p:spPr>
            <a:xfrm>
              <a:off x="1707302" y="16000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679" name="object 6679"/>
            <p:cNvSpPr/>
            <p:nvPr/>
          </p:nvSpPr>
          <p:spPr>
            <a:xfrm>
              <a:off x="1707302" y="16000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80" name="object 6680"/>
            <p:cNvSpPr/>
            <p:nvPr/>
          </p:nvSpPr>
          <p:spPr>
            <a:xfrm>
              <a:off x="1707638" y="159856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81" name="object 6681"/>
            <p:cNvSpPr/>
            <p:nvPr/>
          </p:nvSpPr>
          <p:spPr>
            <a:xfrm>
              <a:off x="1707638" y="159856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682" name="object 6682"/>
            <p:cNvSpPr/>
            <p:nvPr/>
          </p:nvSpPr>
          <p:spPr>
            <a:xfrm>
              <a:off x="1707861" y="163388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83" name="object 6683"/>
            <p:cNvSpPr/>
            <p:nvPr/>
          </p:nvSpPr>
          <p:spPr>
            <a:xfrm>
              <a:off x="1707861" y="16338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84" name="object 6684"/>
            <p:cNvSpPr/>
            <p:nvPr/>
          </p:nvSpPr>
          <p:spPr>
            <a:xfrm>
              <a:off x="1708085" y="16975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685" name="object 6685"/>
            <p:cNvSpPr/>
            <p:nvPr/>
          </p:nvSpPr>
          <p:spPr>
            <a:xfrm>
              <a:off x="1708085" y="169758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86" name="object 6686"/>
            <p:cNvSpPr/>
            <p:nvPr/>
          </p:nvSpPr>
          <p:spPr>
            <a:xfrm>
              <a:off x="1708308" y="16563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87" name="object 6687"/>
            <p:cNvSpPr/>
            <p:nvPr/>
          </p:nvSpPr>
          <p:spPr>
            <a:xfrm>
              <a:off x="1708308" y="16563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88" name="object 6688"/>
            <p:cNvSpPr/>
            <p:nvPr/>
          </p:nvSpPr>
          <p:spPr>
            <a:xfrm>
              <a:off x="1708643" y="16676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89" name="object 6689"/>
            <p:cNvSpPr/>
            <p:nvPr/>
          </p:nvSpPr>
          <p:spPr>
            <a:xfrm>
              <a:off x="1708643" y="16676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690" name="object 6690"/>
            <p:cNvSpPr/>
            <p:nvPr/>
          </p:nvSpPr>
          <p:spPr>
            <a:xfrm>
              <a:off x="1708867" y="161119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91" name="object 6691"/>
            <p:cNvSpPr/>
            <p:nvPr/>
          </p:nvSpPr>
          <p:spPr>
            <a:xfrm>
              <a:off x="1708867" y="16111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692" name="object 6692"/>
            <p:cNvSpPr/>
            <p:nvPr/>
          </p:nvSpPr>
          <p:spPr>
            <a:xfrm>
              <a:off x="1709091" y="162337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693" name="object 6693"/>
            <p:cNvSpPr/>
            <p:nvPr/>
          </p:nvSpPr>
          <p:spPr>
            <a:xfrm>
              <a:off x="1709091" y="16233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694" name="object 6694"/>
            <p:cNvSpPr/>
            <p:nvPr/>
          </p:nvSpPr>
          <p:spPr>
            <a:xfrm>
              <a:off x="1709426" y="163142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695" name="object 6695"/>
            <p:cNvSpPr/>
            <p:nvPr/>
          </p:nvSpPr>
          <p:spPr>
            <a:xfrm>
              <a:off x="1709426" y="163142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696" name="object 6696"/>
            <p:cNvSpPr/>
            <p:nvPr/>
          </p:nvSpPr>
          <p:spPr>
            <a:xfrm>
              <a:off x="1709649" y="164338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697" name="object 6697"/>
            <p:cNvSpPr/>
            <p:nvPr/>
          </p:nvSpPr>
          <p:spPr>
            <a:xfrm>
              <a:off x="1709649" y="164338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698" name="object 6698"/>
            <p:cNvSpPr/>
            <p:nvPr/>
          </p:nvSpPr>
          <p:spPr>
            <a:xfrm>
              <a:off x="1709873" y="165098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699" name="object 6699"/>
            <p:cNvSpPr/>
            <p:nvPr/>
          </p:nvSpPr>
          <p:spPr>
            <a:xfrm>
              <a:off x="1709873" y="16509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00" name="object 6700"/>
            <p:cNvSpPr/>
            <p:nvPr/>
          </p:nvSpPr>
          <p:spPr>
            <a:xfrm>
              <a:off x="1710208" y="168763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01" name="object 6701"/>
            <p:cNvSpPr/>
            <p:nvPr/>
          </p:nvSpPr>
          <p:spPr>
            <a:xfrm>
              <a:off x="1710208" y="168763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02" name="object 6702"/>
            <p:cNvSpPr/>
            <p:nvPr/>
          </p:nvSpPr>
          <p:spPr>
            <a:xfrm>
              <a:off x="1710432" y="169758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03" name="object 6703"/>
            <p:cNvSpPr/>
            <p:nvPr/>
          </p:nvSpPr>
          <p:spPr>
            <a:xfrm>
              <a:off x="1710432" y="16975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04" name="object 6704"/>
            <p:cNvSpPr/>
            <p:nvPr/>
          </p:nvSpPr>
          <p:spPr>
            <a:xfrm>
              <a:off x="1710655" y="17305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05" name="object 6705"/>
            <p:cNvSpPr/>
            <p:nvPr/>
          </p:nvSpPr>
          <p:spPr>
            <a:xfrm>
              <a:off x="1710655" y="17305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06" name="object 6706"/>
            <p:cNvSpPr/>
            <p:nvPr/>
          </p:nvSpPr>
          <p:spPr>
            <a:xfrm>
              <a:off x="1710990" y="167255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07" name="object 6707"/>
            <p:cNvSpPr/>
            <p:nvPr/>
          </p:nvSpPr>
          <p:spPr>
            <a:xfrm>
              <a:off x="1710990" y="16725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08" name="object 6708"/>
            <p:cNvSpPr/>
            <p:nvPr/>
          </p:nvSpPr>
          <p:spPr>
            <a:xfrm>
              <a:off x="1711214" y="166349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709" name="object 6709"/>
            <p:cNvSpPr/>
            <p:nvPr/>
          </p:nvSpPr>
          <p:spPr>
            <a:xfrm>
              <a:off x="1711214" y="166349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10" name="object 6710"/>
            <p:cNvSpPr/>
            <p:nvPr/>
          </p:nvSpPr>
          <p:spPr>
            <a:xfrm>
              <a:off x="1711437" y="162862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11" name="object 6711"/>
            <p:cNvSpPr/>
            <p:nvPr/>
          </p:nvSpPr>
          <p:spPr>
            <a:xfrm>
              <a:off x="1711437" y="162862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12" name="object 6712"/>
            <p:cNvSpPr/>
            <p:nvPr/>
          </p:nvSpPr>
          <p:spPr>
            <a:xfrm>
              <a:off x="1711661" y="163131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13" name="object 6713"/>
            <p:cNvSpPr/>
            <p:nvPr/>
          </p:nvSpPr>
          <p:spPr>
            <a:xfrm>
              <a:off x="1711661" y="16313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14" name="object 6714"/>
            <p:cNvSpPr/>
            <p:nvPr/>
          </p:nvSpPr>
          <p:spPr>
            <a:xfrm>
              <a:off x="1711996" y="169613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15" name="object 6715"/>
            <p:cNvSpPr/>
            <p:nvPr/>
          </p:nvSpPr>
          <p:spPr>
            <a:xfrm>
              <a:off x="1711996" y="16961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16" name="object 6716"/>
            <p:cNvSpPr/>
            <p:nvPr/>
          </p:nvSpPr>
          <p:spPr>
            <a:xfrm>
              <a:off x="1712220" y="166595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17" name="object 6717"/>
            <p:cNvSpPr/>
            <p:nvPr/>
          </p:nvSpPr>
          <p:spPr>
            <a:xfrm>
              <a:off x="1712220" y="166595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18" name="object 6718"/>
            <p:cNvSpPr/>
            <p:nvPr/>
          </p:nvSpPr>
          <p:spPr>
            <a:xfrm>
              <a:off x="1712443" y="16655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19" name="object 6719"/>
            <p:cNvSpPr/>
            <p:nvPr/>
          </p:nvSpPr>
          <p:spPr>
            <a:xfrm>
              <a:off x="1712443" y="16655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20" name="object 6720"/>
            <p:cNvSpPr/>
            <p:nvPr/>
          </p:nvSpPr>
          <p:spPr>
            <a:xfrm>
              <a:off x="1712779" y="16833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21" name="object 6721"/>
            <p:cNvSpPr/>
            <p:nvPr/>
          </p:nvSpPr>
          <p:spPr>
            <a:xfrm>
              <a:off x="1712779" y="16833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22" name="object 6722"/>
            <p:cNvSpPr/>
            <p:nvPr/>
          </p:nvSpPr>
          <p:spPr>
            <a:xfrm>
              <a:off x="1713002" y="170551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23" name="object 6723"/>
            <p:cNvSpPr/>
            <p:nvPr/>
          </p:nvSpPr>
          <p:spPr>
            <a:xfrm>
              <a:off x="1713002" y="17055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24" name="object 6724"/>
            <p:cNvSpPr/>
            <p:nvPr/>
          </p:nvSpPr>
          <p:spPr>
            <a:xfrm>
              <a:off x="1713226" y="17170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25" name="object 6725"/>
            <p:cNvSpPr/>
            <p:nvPr/>
          </p:nvSpPr>
          <p:spPr>
            <a:xfrm>
              <a:off x="1713226" y="171703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726" name="object 6726"/>
            <p:cNvSpPr/>
            <p:nvPr/>
          </p:nvSpPr>
          <p:spPr>
            <a:xfrm>
              <a:off x="1713561" y="171814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27" name="object 6727"/>
            <p:cNvSpPr/>
            <p:nvPr/>
          </p:nvSpPr>
          <p:spPr>
            <a:xfrm>
              <a:off x="1713561" y="17181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728" name="object 6728"/>
            <p:cNvSpPr/>
            <p:nvPr/>
          </p:nvSpPr>
          <p:spPr>
            <a:xfrm>
              <a:off x="1713784" y="17096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729" name="object 6729"/>
            <p:cNvSpPr/>
            <p:nvPr/>
          </p:nvSpPr>
          <p:spPr>
            <a:xfrm>
              <a:off x="1713784" y="17096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30" name="object 6730"/>
            <p:cNvSpPr/>
            <p:nvPr/>
          </p:nvSpPr>
          <p:spPr>
            <a:xfrm>
              <a:off x="1714008" y="170440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731" name="object 6731"/>
            <p:cNvSpPr/>
            <p:nvPr/>
          </p:nvSpPr>
          <p:spPr>
            <a:xfrm>
              <a:off x="1714008" y="170440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32" name="object 6732"/>
            <p:cNvSpPr/>
            <p:nvPr/>
          </p:nvSpPr>
          <p:spPr>
            <a:xfrm>
              <a:off x="1714343" y="175257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33" name="object 6733"/>
            <p:cNvSpPr/>
            <p:nvPr/>
          </p:nvSpPr>
          <p:spPr>
            <a:xfrm>
              <a:off x="1714343" y="175257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734" name="object 6734"/>
            <p:cNvSpPr/>
            <p:nvPr/>
          </p:nvSpPr>
          <p:spPr>
            <a:xfrm>
              <a:off x="1714567" y="173256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35" name="object 6735"/>
            <p:cNvSpPr/>
            <p:nvPr/>
          </p:nvSpPr>
          <p:spPr>
            <a:xfrm>
              <a:off x="1714567" y="17325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736" name="object 6736"/>
            <p:cNvSpPr/>
            <p:nvPr/>
          </p:nvSpPr>
          <p:spPr>
            <a:xfrm>
              <a:off x="1714790" y="175413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737" name="object 6737"/>
            <p:cNvSpPr/>
            <p:nvPr/>
          </p:nvSpPr>
          <p:spPr>
            <a:xfrm>
              <a:off x="1714790" y="175413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38" name="object 6738"/>
            <p:cNvSpPr/>
            <p:nvPr/>
          </p:nvSpPr>
          <p:spPr>
            <a:xfrm>
              <a:off x="1715126" y="177704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39" name="object 6739"/>
            <p:cNvSpPr/>
            <p:nvPr/>
          </p:nvSpPr>
          <p:spPr>
            <a:xfrm>
              <a:off x="1715126" y="177704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40" name="object 6740"/>
            <p:cNvSpPr/>
            <p:nvPr/>
          </p:nvSpPr>
          <p:spPr>
            <a:xfrm>
              <a:off x="1715349" y="181526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41" name="object 6741"/>
            <p:cNvSpPr/>
            <p:nvPr/>
          </p:nvSpPr>
          <p:spPr>
            <a:xfrm>
              <a:off x="1715349" y="18152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42" name="object 6742"/>
            <p:cNvSpPr/>
            <p:nvPr/>
          </p:nvSpPr>
          <p:spPr>
            <a:xfrm>
              <a:off x="1715573" y="18278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743" name="object 6743"/>
            <p:cNvSpPr/>
            <p:nvPr/>
          </p:nvSpPr>
          <p:spPr>
            <a:xfrm>
              <a:off x="1715573" y="18278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44" name="object 6744"/>
            <p:cNvSpPr/>
            <p:nvPr/>
          </p:nvSpPr>
          <p:spPr>
            <a:xfrm>
              <a:off x="1715908" y="17855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45" name="object 6745"/>
            <p:cNvSpPr/>
            <p:nvPr/>
          </p:nvSpPr>
          <p:spPr>
            <a:xfrm>
              <a:off x="1715908" y="17855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46" name="object 6746"/>
            <p:cNvSpPr/>
            <p:nvPr/>
          </p:nvSpPr>
          <p:spPr>
            <a:xfrm>
              <a:off x="1716131" y="16954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747" name="object 6747"/>
            <p:cNvSpPr/>
            <p:nvPr/>
          </p:nvSpPr>
          <p:spPr>
            <a:xfrm>
              <a:off x="1716131" y="16954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48" name="object 6748"/>
            <p:cNvSpPr/>
            <p:nvPr/>
          </p:nvSpPr>
          <p:spPr>
            <a:xfrm>
              <a:off x="1716467" y="173144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749" name="object 6749"/>
            <p:cNvSpPr/>
            <p:nvPr/>
          </p:nvSpPr>
          <p:spPr>
            <a:xfrm>
              <a:off x="1716467" y="173144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50" name="object 6750"/>
            <p:cNvSpPr/>
            <p:nvPr/>
          </p:nvSpPr>
          <p:spPr>
            <a:xfrm>
              <a:off x="1716690" y="172820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51" name="object 6751"/>
            <p:cNvSpPr/>
            <p:nvPr/>
          </p:nvSpPr>
          <p:spPr>
            <a:xfrm>
              <a:off x="1716690" y="172820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52" name="object 6752"/>
            <p:cNvSpPr/>
            <p:nvPr/>
          </p:nvSpPr>
          <p:spPr>
            <a:xfrm>
              <a:off x="1716914" y="16955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53" name="object 6753"/>
            <p:cNvSpPr/>
            <p:nvPr/>
          </p:nvSpPr>
          <p:spPr>
            <a:xfrm>
              <a:off x="1716914" y="169557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54" name="object 6754"/>
            <p:cNvSpPr/>
            <p:nvPr/>
          </p:nvSpPr>
          <p:spPr>
            <a:xfrm>
              <a:off x="1717249" y="16995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755" name="object 6755"/>
            <p:cNvSpPr/>
            <p:nvPr/>
          </p:nvSpPr>
          <p:spPr>
            <a:xfrm>
              <a:off x="1717249" y="16995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56" name="object 6756"/>
            <p:cNvSpPr/>
            <p:nvPr/>
          </p:nvSpPr>
          <p:spPr>
            <a:xfrm>
              <a:off x="1717473" y="17215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57" name="object 6757"/>
            <p:cNvSpPr/>
            <p:nvPr/>
          </p:nvSpPr>
          <p:spPr>
            <a:xfrm>
              <a:off x="1717473" y="172150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58" name="object 6758"/>
            <p:cNvSpPr/>
            <p:nvPr/>
          </p:nvSpPr>
          <p:spPr>
            <a:xfrm>
              <a:off x="1717696" y="17150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759" name="object 6759"/>
            <p:cNvSpPr/>
            <p:nvPr/>
          </p:nvSpPr>
          <p:spPr>
            <a:xfrm>
              <a:off x="1717696" y="171501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60" name="object 6760"/>
            <p:cNvSpPr/>
            <p:nvPr/>
          </p:nvSpPr>
          <p:spPr>
            <a:xfrm>
              <a:off x="1718031" y="175949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61" name="object 6761"/>
            <p:cNvSpPr/>
            <p:nvPr/>
          </p:nvSpPr>
          <p:spPr>
            <a:xfrm>
              <a:off x="1718031" y="17594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62" name="object 6762"/>
            <p:cNvSpPr/>
            <p:nvPr/>
          </p:nvSpPr>
          <p:spPr>
            <a:xfrm>
              <a:off x="1718255" y="177961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63" name="object 6763"/>
            <p:cNvSpPr/>
            <p:nvPr/>
          </p:nvSpPr>
          <p:spPr>
            <a:xfrm>
              <a:off x="1718255" y="17796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64" name="object 6764"/>
            <p:cNvSpPr/>
            <p:nvPr/>
          </p:nvSpPr>
          <p:spPr>
            <a:xfrm>
              <a:off x="1718590" y="17464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765" name="object 6765"/>
            <p:cNvSpPr/>
            <p:nvPr/>
          </p:nvSpPr>
          <p:spPr>
            <a:xfrm>
              <a:off x="1718590" y="17464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66" name="object 6766"/>
            <p:cNvSpPr/>
            <p:nvPr/>
          </p:nvSpPr>
          <p:spPr>
            <a:xfrm>
              <a:off x="1718814" y="17001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67" name="object 6767"/>
            <p:cNvSpPr/>
            <p:nvPr/>
          </p:nvSpPr>
          <p:spPr>
            <a:xfrm>
              <a:off x="1718814" y="17001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68" name="object 6768"/>
            <p:cNvSpPr/>
            <p:nvPr/>
          </p:nvSpPr>
          <p:spPr>
            <a:xfrm>
              <a:off x="1719037" y="17247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769" name="object 6769"/>
            <p:cNvSpPr/>
            <p:nvPr/>
          </p:nvSpPr>
          <p:spPr>
            <a:xfrm>
              <a:off x="1719037" y="17247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70" name="object 6770"/>
            <p:cNvSpPr/>
            <p:nvPr/>
          </p:nvSpPr>
          <p:spPr>
            <a:xfrm>
              <a:off x="1719372" y="170965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71" name="object 6771"/>
            <p:cNvSpPr/>
            <p:nvPr/>
          </p:nvSpPr>
          <p:spPr>
            <a:xfrm>
              <a:off x="1719372" y="17096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772" name="object 6772"/>
            <p:cNvSpPr/>
            <p:nvPr/>
          </p:nvSpPr>
          <p:spPr>
            <a:xfrm>
              <a:off x="1719596" y="160907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773" name="object 6773"/>
            <p:cNvSpPr/>
            <p:nvPr/>
          </p:nvSpPr>
          <p:spPr>
            <a:xfrm>
              <a:off x="1719596" y="160907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74" name="object 6774"/>
            <p:cNvSpPr/>
            <p:nvPr/>
          </p:nvSpPr>
          <p:spPr>
            <a:xfrm>
              <a:off x="1719819" y="15459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775" name="object 6775"/>
            <p:cNvSpPr/>
            <p:nvPr/>
          </p:nvSpPr>
          <p:spPr>
            <a:xfrm>
              <a:off x="1719819" y="154592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76" name="object 6776"/>
            <p:cNvSpPr/>
            <p:nvPr/>
          </p:nvSpPr>
          <p:spPr>
            <a:xfrm>
              <a:off x="1720155" y="15924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77" name="object 6777"/>
            <p:cNvSpPr/>
            <p:nvPr/>
          </p:nvSpPr>
          <p:spPr>
            <a:xfrm>
              <a:off x="1720155" y="15924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78" name="object 6778"/>
            <p:cNvSpPr/>
            <p:nvPr/>
          </p:nvSpPr>
          <p:spPr>
            <a:xfrm>
              <a:off x="1720378" y="158604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79" name="object 6779"/>
            <p:cNvSpPr/>
            <p:nvPr/>
          </p:nvSpPr>
          <p:spPr>
            <a:xfrm>
              <a:off x="1720378" y="158604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80" name="object 6780"/>
            <p:cNvSpPr/>
            <p:nvPr/>
          </p:nvSpPr>
          <p:spPr>
            <a:xfrm>
              <a:off x="1720714" y="162516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81" name="object 6781"/>
            <p:cNvSpPr/>
            <p:nvPr/>
          </p:nvSpPr>
          <p:spPr>
            <a:xfrm>
              <a:off x="1720714" y="16251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782" name="object 6782"/>
            <p:cNvSpPr/>
            <p:nvPr/>
          </p:nvSpPr>
          <p:spPr>
            <a:xfrm>
              <a:off x="1720937" y="16856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83" name="object 6783"/>
            <p:cNvSpPr/>
            <p:nvPr/>
          </p:nvSpPr>
          <p:spPr>
            <a:xfrm>
              <a:off x="1720937" y="16856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84" name="object 6784"/>
            <p:cNvSpPr/>
            <p:nvPr/>
          </p:nvSpPr>
          <p:spPr>
            <a:xfrm>
              <a:off x="1721161" y="16951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785" name="object 6785"/>
            <p:cNvSpPr/>
            <p:nvPr/>
          </p:nvSpPr>
          <p:spPr>
            <a:xfrm>
              <a:off x="1721161" y="169512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86" name="object 6786"/>
            <p:cNvSpPr/>
            <p:nvPr/>
          </p:nvSpPr>
          <p:spPr>
            <a:xfrm>
              <a:off x="1721496" y="160851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87" name="object 6787"/>
            <p:cNvSpPr/>
            <p:nvPr/>
          </p:nvSpPr>
          <p:spPr>
            <a:xfrm>
              <a:off x="1721496" y="16085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788" name="object 6788"/>
            <p:cNvSpPr/>
            <p:nvPr/>
          </p:nvSpPr>
          <p:spPr>
            <a:xfrm>
              <a:off x="1721719" y="154615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789" name="object 6789"/>
            <p:cNvSpPr/>
            <p:nvPr/>
          </p:nvSpPr>
          <p:spPr>
            <a:xfrm>
              <a:off x="1721719" y="154615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90" name="object 6790"/>
            <p:cNvSpPr/>
            <p:nvPr/>
          </p:nvSpPr>
          <p:spPr>
            <a:xfrm>
              <a:off x="1722055" y="158548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91" name="object 6791"/>
            <p:cNvSpPr/>
            <p:nvPr/>
          </p:nvSpPr>
          <p:spPr>
            <a:xfrm>
              <a:off x="1722055" y="15854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792" name="object 6792"/>
            <p:cNvSpPr/>
            <p:nvPr/>
          </p:nvSpPr>
          <p:spPr>
            <a:xfrm>
              <a:off x="1722278" y="156794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793" name="object 6793"/>
            <p:cNvSpPr/>
            <p:nvPr/>
          </p:nvSpPr>
          <p:spPr>
            <a:xfrm>
              <a:off x="1722278" y="156794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794" name="object 6794"/>
            <p:cNvSpPr/>
            <p:nvPr/>
          </p:nvSpPr>
          <p:spPr>
            <a:xfrm>
              <a:off x="1722502" y="163924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795" name="object 6795"/>
            <p:cNvSpPr/>
            <p:nvPr/>
          </p:nvSpPr>
          <p:spPr>
            <a:xfrm>
              <a:off x="1722502" y="163924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96" name="object 6796"/>
            <p:cNvSpPr/>
            <p:nvPr/>
          </p:nvSpPr>
          <p:spPr>
            <a:xfrm>
              <a:off x="1722837" y="169434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797" name="object 6797"/>
            <p:cNvSpPr/>
            <p:nvPr/>
          </p:nvSpPr>
          <p:spPr>
            <a:xfrm>
              <a:off x="1722837" y="16943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798" name="object 6798"/>
            <p:cNvSpPr/>
            <p:nvPr/>
          </p:nvSpPr>
          <p:spPr>
            <a:xfrm>
              <a:off x="1723061" y="16567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799" name="object 6799"/>
            <p:cNvSpPr/>
            <p:nvPr/>
          </p:nvSpPr>
          <p:spPr>
            <a:xfrm>
              <a:off x="1723061" y="16567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00" name="object 6800"/>
            <p:cNvSpPr/>
            <p:nvPr/>
          </p:nvSpPr>
          <p:spPr>
            <a:xfrm>
              <a:off x="1723396" y="16630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01" name="object 6801"/>
            <p:cNvSpPr/>
            <p:nvPr/>
          </p:nvSpPr>
          <p:spPr>
            <a:xfrm>
              <a:off x="1723396" y="16630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02" name="object 6802"/>
            <p:cNvSpPr/>
            <p:nvPr/>
          </p:nvSpPr>
          <p:spPr>
            <a:xfrm>
              <a:off x="1723619" y="167690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03" name="object 6803"/>
            <p:cNvSpPr/>
            <p:nvPr/>
          </p:nvSpPr>
          <p:spPr>
            <a:xfrm>
              <a:off x="1723619" y="167690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804" name="object 6804"/>
            <p:cNvSpPr/>
            <p:nvPr/>
          </p:nvSpPr>
          <p:spPr>
            <a:xfrm>
              <a:off x="1723843" y="16937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805" name="object 6805"/>
            <p:cNvSpPr/>
            <p:nvPr/>
          </p:nvSpPr>
          <p:spPr>
            <a:xfrm>
              <a:off x="1723843" y="169378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06" name="object 6806"/>
            <p:cNvSpPr/>
            <p:nvPr/>
          </p:nvSpPr>
          <p:spPr>
            <a:xfrm>
              <a:off x="1724178" y="170171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07" name="object 6807"/>
            <p:cNvSpPr/>
            <p:nvPr/>
          </p:nvSpPr>
          <p:spPr>
            <a:xfrm>
              <a:off x="1724178" y="170171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08" name="object 6808"/>
            <p:cNvSpPr/>
            <p:nvPr/>
          </p:nvSpPr>
          <p:spPr>
            <a:xfrm>
              <a:off x="1724402" y="16907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809" name="object 6809"/>
            <p:cNvSpPr/>
            <p:nvPr/>
          </p:nvSpPr>
          <p:spPr>
            <a:xfrm>
              <a:off x="1724402" y="16907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10" name="object 6810"/>
            <p:cNvSpPr/>
            <p:nvPr/>
          </p:nvSpPr>
          <p:spPr>
            <a:xfrm>
              <a:off x="1724737" y="16538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11" name="object 6811"/>
            <p:cNvSpPr/>
            <p:nvPr/>
          </p:nvSpPr>
          <p:spPr>
            <a:xfrm>
              <a:off x="1724737" y="16538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12" name="object 6812"/>
            <p:cNvSpPr/>
            <p:nvPr/>
          </p:nvSpPr>
          <p:spPr>
            <a:xfrm>
              <a:off x="1724960" y="158403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813" name="object 6813"/>
            <p:cNvSpPr/>
            <p:nvPr/>
          </p:nvSpPr>
          <p:spPr>
            <a:xfrm>
              <a:off x="1724960" y="158403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14" name="object 6814"/>
            <p:cNvSpPr/>
            <p:nvPr/>
          </p:nvSpPr>
          <p:spPr>
            <a:xfrm>
              <a:off x="1725296" y="164293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15" name="object 6815"/>
            <p:cNvSpPr/>
            <p:nvPr/>
          </p:nvSpPr>
          <p:spPr>
            <a:xfrm>
              <a:off x="1725296" y="164293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16" name="object 6816"/>
            <p:cNvSpPr/>
            <p:nvPr/>
          </p:nvSpPr>
          <p:spPr>
            <a:xfrm>
              <a:off x="1725519" y="16713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17" name="object 6817"/>
            <p:cNvSpPr/>
            <p:nvPr/>
          </p:nvSpPr>
          <p:spPr>
            <a:xfrm>
              <a:off x="1725519" y="16713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18" name="object 6818"/>
            <p:cNvSpPr/>
            <p:nvPr/>
          </p:nvSpPr>
          <p:spPr>
            <a:xfrm>
              <a:off x="1725743" y="16819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819" name="object 6819"/>
            <p:cNvSpPr/>
            <p:nvPr/>
          </p:nvSpPr>
          <p:spPr>
            <a:xfrm>
              <a:off x="1725743" y="168193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20" name="object 6820"/>
            <p:cNvSpPr/>
            <p:nvPr/>
          </p:nvSpPr>
          <p:spPr>
            <a:xfrm>
              <a:off x="1726078" y="171379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21" name="object 6821"/>
            <p:cNvSpPr/>
            <p:nvPr/>
          </p:nvSpPr>
          <p:spPr>
            <a:xfrm>
              <a:off x="1726078" y="171379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22" name="object 6822"/>
            <p:cNvSpPr/>
            <p:nvPr/>
          </p:nvSpPr>
          <p:spPr>
            <a:xfrm>
              <a:off x="1726302" y="17134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823" name="object 6823"/>
            <p:cNvSpPr/>
            <p:nvPr/>
          </p:nvSpPr>
          <p:spPr>
            <a:xfrm>
              <a:off x="1726302" y="171345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24" name="object 6824"/>
            <p:cNvSpPr/>
            <p:nvPr/>
          </p:nvSpPr>
          <p:spPr>
            <a:xfrm>
              <a:off x="1726637" y="16841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25" name="object 6825"/>
            <p:cNvSpPr/>
            <p:nvPr/>
          </p:nvSpPr>
          <p:spPr>
            <a:xfrm>
              <a:off x="1726637" y="16841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26" name="object 6826"/>
            <p:cNvSpPr/>
            <p:nvPr/>
          </p:nvSpPr>
          <p:spPr>
            <a:xfrm>
              <a:off x="1726860" y="167366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827" name="object 6827"/>
            <p:cNvSpPr/>
            <p:nvPr/>
          </p:nvSpPr>
          <p:spPr>
            <a:xfrm>
              <a:off x="1726860" y="167366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828" name="object 6828"/>
            <p:cNvSpPr/>
            <p:nvPr/>
          </p:nvSpPr>
          <p:spPr>
            <a:xfrm>
              <a:off x="1727196" y="166092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29" name="object 6829"/>
            <p:cNvSpPr/>
            <p:nvPr/>
          </p:nvSpPr>
          <p:spPr>
            <a:xfrm>
              <a:off x="1727196" y="16609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830" name="object 6830"/>
            <p:cNvSpPr/>
            <p:nvPr/>
          </p:nvSpPr>
          <p:spPr>
            <a:xfrm>
              <a:off x="1727419" y="16409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831" name="object 6831"/>
            <p:cNvSpPr/>
            <p:nvPr/>
          </p:nvSpPr>
          <p:spPr>
            <a:xfrm>
              <a:off x="1727419" y="164092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32" name="object 6832"/>
            <p:cNvSpPr/>
            <p:nvPr/>
          </p:nvSpPr>
          <p:spPr>
            <a:xfrm>
              <a:off x="1727754" y="163276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33" name="object 6833"/>
            <p:cNvSpPr/>
            <p:nvPr/>
          </p:nvSpPr>
          <p:spPr>
            <a:xfrm>
              <a:off x="1727754" y="163276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34" name="object 6834"/>
            <p:cNvSpPr/>
            <p:nvPr/>
          </p:nvSpPr>
          <p:spPr>
            <a:xfrm>
              <a:off x="1727978" y="162963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35" name="object 6835"/>
            <p:cNvSpPr/>
            <p:nvPr/>
          </p:nvSpPr>
          <p:spPr>
            <a:xfrm>
              <a:off x="1727978" y="162963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36" name="object 6836"/>
            <p:cNvSpPr/>
            <p:nvPr/>
          </p:nvSpPr>
          <p:spPr>
            <a:xfrm>
              <a:off x="1728201" y="16346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837" name="object 6837"/>
            <p:cNvSpPr/>
            <p:nvPr/>
          </p:nvSpPr>
          <p:spPr>
            <a:xfrm>
              <a:off x="1728201" y="163466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38" name="object 6838"/>
            <p:cNvSpPr/>
            <p:nvPr/>
          </p:nvSpPr>
          <p:spPr>
            <a:xfrm>
              <a:off x="1728537" y="162471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39" name="object 6839"/>
            <p:cNvSpPr/>
            <p:nvPr/>
          </p:nvSpPr>
          <p:spPr>
            <a:xfrm>
              <a:off x="1728537" y="16247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40" name="object 6840"/>
            <p:cNvSpPr/>
            <p:nvPr/>
          </p:nvSpPr>
          <p:spPr>
            <a:xfrm>
              <a:off x="1728760" y="168205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841" name="object 6841"/>
            <p:cNvSpPr/>
            <p:nvPr/>
          </p:nvSpPr>
          <p:spPr>
            <a:xfrm>
              <a:off x="1728760" y="168205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42" name="object 6842"/>
            <p:cNvSpPr/>
            <p:nvPr/>
          </p:nvSpPr>
          <p:spPr>
            <a:xfrm>
              <a:off x="1729096" y="168897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43" name="object 6843"/>
            <p:cNvSpPr/>
            <p:nvPr/>
          </p:nvSpPr>
          <p:spPr>
            <a:xfrm>
              <a:off x="1729096" y="16889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44" name="object 6844"/>
            <p:cNvSpPr/>
            <p:nvPr/>
          </p:nvSpPr>
          <p:spPr>
            <a:xfrm>
              <a:off x="1729319" y="16690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45" name="object 6845"/>
            <p:cNvSpPr/>
            <p:nvPr/>
          </p:nvSpPr>
          <p:spPr>
            <a:xfrm>
              <a:off x="1729319" y="16690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46" name="object 6846"/>
            <p:cNvSpPr/>
            <p:nvPr/>
          </p:nvSpPr>
          <p:spPr>
            <a:xfrm>
              <a:off x="1729654" y="171535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47" name="object 6847"/>
            <p:cNvSpPr/>
            <p:nvPr/>
          </p:nvSpPr>
          <p:spPr>
            <a:xfrm>
              <a:off x="1729654" y="171535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48" name="object 6848"/>
            <p:cNvSpPr/>
            <p:nvPr/>
          </p:nvSpPr>
          <p:spPr>
            <a:xfrm>
              <a:off x="1729878" y="17429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49" name="object 6849"/>
            <p:cNvSpPr/>
            <p:nvPr/>
          </p:nvSpPr>
          <p:spPr>
            <a:xfrm>
              <a:off x="1729878" y="17429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50" name="object 6850"/>
            <p:cNvSpPr/>
            <p:nvPr/>
          </p:nvSpPr>
          <p:spPr>
            <a:xfrm>
              <a:off x="1730213" y="171244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51" name="object 6851"/>
            <p:cNvSpPr/>
            <p:nvPr/>
          </p:nvSpPr>
          <p:spPr>
            <a:xfrm>
              <a:off x="1730213" y="171244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852" name="object 6852"/>
            <p:cNvSpPr/>
            <p:nvPr/>
          </p:nvSpPr>
          <p:spPr>
            <a:xfrm>
              <a:off x="1730437" y="17078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853" name="object 6853"/>
            <p:cNvSpPr/>
            <p:nvPr/>
          </p:nvSpPr>
          <p:spPr>
            <a:xfrm>
              <a:off x="1730437" y="17078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54" name="object 6854"/>
            <p:cNvSpPr/>
            <p:nvPr/>
          </p:nvSpPr>
          <p:spPr>
            <a:xfrm>
              <a:off x="1730772" y="170697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55" name="object 6855"/>
            <p:cNvSpPr/>
            <p:nvPr/>
          </p:nvSpPr>
          <p:spPr>
            <a:xfrm>
              <a:off x="1730772" y="170697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56" name="object 6856"/>
            <p:cNvSpPr/>
            <p:nvPr/>
          </p:nvSpPr>
          <p:spPr>
            <a:xfrm>
              <a:off x="1730995" y="16605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57" name="object 6857"/>
            <p:cNvSpPr/>
            <p:nvPr/>
          </p:nvSpPr>
          <p:spPr>
            <a:xfrm>
              <a:off x="1730995" y="16605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58" name="object 6858"/>
            <p:cNvSpPr/>
            <p:nvPr/>
          </p:nvSpPr>
          <p:spPr>
            <a:xfrm>
              <a:off x="1731331" y="165019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59" name="object 6859"/>
            <p:cNvSpPr/>
            <p:nvPr/>
          </p:nvSpPr>
          <p:spPr>
            <a:xfrm>
              <a:off x="1731331" y="16501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60" name="object 6860"/>
            <p:cNvSpPr/>
            <p:nvPr/>
          </p:nvSpPr>
          <p:spPr>
            <a:xfrm>
              <a:off x="1731554" y="16543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861" name="object 6861"/>
            <p:cNvSpPr/>
            <p:nvPr/>
          </p:nvSpPr>
          <p:spPr>
            <a:xfrm>
              <a:off x="1731554" y="16543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62" name="object 6862"/>
            <p:cNvSpPr/>
            <p:nvPr/>
          </p:nvSpPr>
          <p:spPr>
            <a:xfrm>
              <a:off x="1731890" y="173524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63" name="object 6863"/>
            <p:cNvSpPr/>
            <p:nvPr/>
          </p:nvSpPr>
          <p:spPr>
            <a:xfrm>
              <a:off x="1731890" y="17352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864" name="object 6864"/>
            <p:cNvSpPr/>
            <p:nvPr/>
          </p:nvSpPr>
          <p:spPr>
            <a:xfrm>
              <a:off x="1732113" y="170194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65" name="object 6865"/>
            <p:cNvSpPr/>
            <p:nvPr/>
          </p:nvSpPr>
          <p:spPr>
            <a:xfrm>
              <a:off x="1732113" y="17019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66" name="object 6866"/>
            <p:cNvSpPr/>
            <p:nvPr/>
          </p:nvSpPr>
          <p:spPr>
            <a:xfrm>
              <a:off x="1732448" y="163801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67" name="object 6867"/>
            <p:cNvSpPr/>
            <p:nvPr/>
          </p:nvSpPr>
          <p:spPr>
            <a:xfrm>
              <a:off x="1732448" y="16380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868" name="object 6868"/>
            <p:cNvSpPr/>
            <p:nvPr/>
          </p:nvSpPr>
          <p:spPr>
            <a:xfrm>
              <a:off x="1732672" y="163399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69" name="object 6869"/>
            <p:cNvSpPr/>
            <p:nvPr/>
          </p:nvSpPr>
          <p:spPr>
            <a:xfrm>
              <a:off x="1732672" y="16339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870" name="object 6870"/>
            <p:cNvSpPr/>
            <p:nvPr/>
          </p:nvSpPr>
          <p:spPr>
            <a:xfrm>
              <a:off x="1732895" y="16565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871" name="object 6871"/>
            <p:cNvSpPr/>
            <p:nvPr/>
          </p:nvSpPr>
          <p:spPr>
            <a:xfrm>
              <a:off x="1732895" y="165656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72" name="object 6872"/>
            <p:cNvSpPr/>
            <p:nvPr/>
          </p:nvSpPr>
          <p:spPr>
            <a:xfrm>
              <a:off x="1733231" y="17036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73" name="object 6873"/>
            <p:cNvSpPr/>
            <p:nvPr/>
          </p:nvSpPr>
          <p:spPr>
            <a:xfrm>
              <a:off x="1733231" y="17036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74" name="object 6874"/>
            <p:cNvSpPr/>
            <p:nvPr/>
          </p:nvSpPr>
          <p:spPr>
            <a:xfrm>
              <a:off x="1733454" y="173301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875" name="object 6875"/>
            <p:cNvSpPr/>
            <p:nvPr/>
          </p:nvSpPr>
          <p:spPr>
            <a:xfrm>
              <a:off x="1733454" y="173301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76" name="object 6876"/>
            <p:cNvSpPr/>
            <p:nvPr/>
          </p:nvSpPr>
          <p:spPr>
            <a:xfrm>
              <a:off x="1734125" y="169400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77" name="object 6877"/>
            <p:cNvSpPr/>
            <p:nvPr/>
          </p:nvSpPr>
          <p:spPr>
            <a:xfrm>
              <a:off x="1734125" y="169400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878" name="object 6878"/>
            <p:cNvSpPr/>
            <p:nvPr/>
          </p:nvSpPr>
          <p:spPr>
            <a:xfrm>
              <a:off x="1734348" y="167858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79" name="object 6879"/>
            <p:cNvSpPr/>
            <p:nvPr/>
          </p:nvSpPr>
          <p:spPr>
            <a:xfrm>
              <a:off x="1734348" y="16785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880" name="object 6880"/>
            <p:cNvSpPr/>
            <p:nvPr/>
          </p:nvSpPr>
          <p:spPr>
            <a:xfrm>
              <a:off x="1734572" y="17088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881" name="object 6881"/>
            <p:cNvSpPr/>
            <p:nvPr/>
          </p:nvSpPr>
          <p:spPr>
            <a:xfrm>
              <a:off x="1734572" y="17088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82" name="object 6882"/>
            <p:cNvSpPr/>
            <p:nvPr/>
          </p:nvSpPr>
          <p:spPr>
            <a:xfrm>
              <a:off x="1734907" y="170183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83" name="object 6883"/>
            <p:cNvSpPr/>
            <p:nvPr/>
          </p:nvSpPr>
          <p:spPr>
            <a:xfrm>
              <a:off x="1734907" y="17018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84" name="object 6884"/>
            <p:cNvSpPr/>
            <p:nvPr/>
          </p:nvSpPr>
          <p:spPr>
            <a:xfrm>
              <a:off x="1735131" y="170116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885" name="object 6885"/>
            <p:cNvSpPr/>
            <p:nvPr/>
          </p:nvSpPr>
          <p:spPr>
            <a:xfrm>
              <a:off x="1735131" y="170116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86" name="object 6886"/>
            <p:cNvSpPr/>
            <p:nvPr/>
          </p:nvSpPr>
          <p:spPr>
            <a:xfrm>
              <a:off x="1735466" y="168786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87" name="object 6887"/>
            <p:cNvSpPr/>
            <p:nvPr/>
          </p:nvSpPr>
          <p:spPr>
            <a:xfrm>
              <a:off x="1735466" y="168786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888" name="object 6888"/>
            <p:cNvSpPr/>
            <p:nvPr/>
          </p:nvSpPr>
          <p:spPr>
            <a:xfrm>
              <a:off x="1735689" y="173010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889" name="object 6889"/>
            <p:cNvSpPr/>
            <p:nvPr/>
          </p:nvSpPr>
          <p:spPr>
            <a:xfrm>
              <a:off x="1735689" y="173010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90" name="object 6890"/>
            <p:cNvSpPr/>
            <p:nvPr/>
          </p:nvSpPr>
          <p:spPr>
            <a:xfrm>
              <a:off x="1736025" y="172485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891" name="object 6891"/>
            <p:cNvSpPr/>
            <p:nvPr/>
          </p:nvSpPr>
          <p:spPr>
            <a:xfrm>
              <a:off x="1736025" y="172485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892" name="object 6892"/>
            <p:cNvSpPr/>
            <p:nvPr/>
          </p:nvSpPr>
          <p:spPr>
            <a:xfrm>
              <a:off x="1736360" y="175178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893" name="object 6893"/>
            <p:cNvSpPr/>
            <p:nvPr/>
          </p:nvSpPr>
          <p:spPr>
            <a:xfrm>
              <a:off x="1736360" y="17517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894" name="object 6894"/>
            <p:cNvSpPr/>
            <p:nvPr/>
          </p:nvSpPr>
          <p:spPr>
            <a:xfrm>
              <a:off x="1736583" y="176553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895" name="object 6895"/>
            <p:cNvSpPr/>
            <p:nvPr/>
          </p:nvSpPr>
          <p:spPr>
            <a:xfrm>
              <a:off x="1736583" y="176553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896" name="object 6896"/>
            <p:cNvSpPr/>
            <p:nvPr/>
          </p:nvSpPr>
          <p:spPr>
            <a:xfrm>
              <a:off x="1736919" y="177011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897" name="object 6897"/>
            <p:cNvSpPr/>
            <p:nvPr/>
          </p:nvSpPr>
          <p:spPr>
            <a:xfrm>
              <a:off x="1736919" y="17701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898" name="object 6898"/>
            <p:cNvSpPr/>
            <p:nvPr/>
          </p:nvSpPr>
          <p:spPr>
            <a:xfrm>
              <a:off x="1737142" y="17820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899" name="object 6899"/>
            <p:cNvSpPr/>
            <p:nvPr/>
          </p:nvSpPr>
          <p:spPr>
            <a:xfrm>
              <a:off x="1737142" y="178207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00" name="object 6900"/>
            <p:cNvSpPr/>
            <p:nvPr/>
          </p:nvSpPr>
          <p:spPr>
            <a:xfrm>
              <a:off x="1737478" y="179962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01" name="object 6901"/>
            <p:cNvSpPr/>
            <p:nvPr/>
          </p:nvSpPr>
          <p:spPr>
            <a:xfrm>
              <a:off x="1737478" y="17996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902" name="object 6902"/>
            <p:cNvSpPr/>
            <p:nvPr/>
          </p:nvSpPr>
          <p:spPr>
            <a:xfrm>
              <a:off x="1737701" y="17722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903" name="object 6903"/>
            <p:cNvSpPr/>
            <p:nvPr/>
          </p:nvSpPr>
          <p:spPr>
            <a:xfrm>
              <a:off x="1737701" y="17722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04" name="object 6904"/>
            <p:cNvSpPr/>
            <p:nvPr/>
          </p:nvSpPr>
          <p:spPr>
            <a:xfrm>
              <a:off x="1738036" y="172485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05" name="object 6905"/>
            <p:cNvSpPr/>
            <p:nvPr/>
          </p:nvSpPr>
          <p:spPr>
            <a:xfrm>
              <a:off x="1738036" y="172485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906" name="object 6906"/>
            <p:cNvSpPr/>
            <p:nvPr/>
          </p:nvSpPr>
          <p:spPr>
            <a:xfrm>
              <a:off x="1738260" y="170663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07" name="object 6907"/>
            <p:cNvSpPr/>
            <p:nvPr/>
          </p:nvSpPr>
          <p:spPr>
            <a:xfrm>
              <a:off x="1738260" y="170663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08" name="object 6908"/>
            <p:cNvSpPr/>
            <p:nvPr/>
          </p:nvSpPr>
          <p:spPr>
            <a:xfrm>
              <a:off x="1738595" y="172686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09" name="object 6909"/>
            <p:cNvSpPr/>
            <p:nvPr/>
          </p:nvSpPr>
          <p:spPr>
            <a:xfrm>
              <a:off x="1738595" y="17268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10" name="object 6910"/>
            <p:cNvSpPr/>
            <p:nvPr/>
          </p:nvSpPr>
          <p:spPr>
            <a:xfrm>
              <a:off x="1738819" y="17954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911" name="object 6911"/>
            <p:cNvSpPr/>
            <p:nvPr/>
          </p:nvSpPr>
          <p:spPr>
            <a:xfrm>
              <a:off x="1738819" y="179548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12" name="object 6912"/>
            <p:cNvSpPr/>
            <p:nvPr/>
          </p:nvSpPr>
          <p:spPr>
            <a:xfrm>
              <a:off x="1739154" y="178185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13" name="object 6913"/>
            <p:cNvSpPr/>
            <p:nvPr/>
          </p:nvSpPr>
          <p:spPr>
            <a:xfrm>
              <a:off x="1739154" y="178185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14" name="object 6914"/>
            <p:cNvSpPr/>
            <p:nvPr/>
          </p:nvSpPr>
          <p:spPr>
            <a:xfrm>
              <a:off x="1739377" y="176709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915" name="object 6915"/>
            <p:cNvSpPr/>
            <p:nvPr/>
          </p:nvSpPr>
          <p:spPr>
            <a:xfrm>
              <a:off x="1739377" y="176709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916" name="object 6916"/>
            <p:cNvSpPr/>
            <p:nvPr/>
          </p:nvSpPr>
          <p:spPr>
            <a:xfrm>
              <a:off x="1739713" y="174731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917" name="object 6917"/>
            <p:cNvSpPr/>
            <p:nvPr/>
          </p:nvSpPr>
          <p:spPr>
            <a:xfrm>
              <a:off x="1739713" y="174731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18" name="object 6918"/>
            <p:cNvSpPr/>
            <p:nvPr/>
          </p:nvSpPr>
          <p:spPr>
            <a:xfrm>
              <a:off x="1739936" y="173480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919" name="object 6919"/>
            <p:cNvSpPr/>
            <p:nvPr/>
          </p:nvSpPr>
          <p:spPr>
            <a:xfrm>
              <a:off x="1739936" y="173480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20" name="object 6920"/>
            <p:cNvSpPr/>
            <p:nvPr/>
          </p:nvSpPr>
          <p:spPr>
            <a:xfrm>
              <a:off x="1740272" y="171423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21" name="object 6921"/>
            <p:cNvSpPr/>
            <p:nvPr/>
          </p:nvSpPr>
          <p:spPr>
            <a:xfrm>
              <a:off x="1740272" y="17142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22" name="object 6922"/>
            <p:cNvSpPr/>
            <p:nvPr/>
          </p:nvSpPr>
          <p:spPr>
            <a:xfrm>
              <a:off x="1740607" y="172708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23" name="object 6923"/>
            <p:cNvSpPr/>
            <p:nvPr/>
          </p:nvSpPr>
          <p:spPr>
            <a:xfrm>
              <a:off x="1740607" y="17270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924" name="object 6924"/>
            <p:cNvSpPr/>
            <p:nvPr/>
          </p:nvSpPr>
          <p:spPr>
            <a:xfrm>
              <a:off x="1740830" y="17403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925" name="object 6925"/>
            <p:cNvSpPr/>
            <p:nvPr/>
          </p:nvSpPr>
          <p:spPr>
            <a:xfrm>
              <a:off x="1740830" y="17403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26" name="object 6926"/>
            <p:cNvSpPr/>
            <p:nvPr/>
          </p:nvSpPr>
          <p:spPr>
            <a:xfrm>
              <a:off x="1741166" y="174519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27" name="object 6927"/>
            <p:cNvSpPr/>
            <p:nvPr/>
          </p:nvSpPr>
          <p:spPr>
            <a:xfrm>
              <a:off x="1741166" y="17451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928" name="object 6928"/>
            <p:cNvSpPr/>
            <p:nvPr/>
          </p:nvSpPr>
          <p:spPr>
            <a:xfrm>
              <a:off x="1741389" y="171423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29" name="object 6929"/>
            <p:cNvSpPr/>
            <p:nvPr/>
          </p:nvSpPr>
          <p:spPr>
            <a:xfrm>
              <a:off x="1741389" y="17142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30" name="object 6930"/>
            <p:cNvSpPr/>
            <p:nvPr/>
          </p:nvSpPr>
          <p:spPr>
            <a:xfrm>
              <a:off x="1741724" y="169780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31" name="object 6931"/>
            <p:cNvSpPr/>
            <p:nvPr/>
          </p:nvSpPr>
          <p:spPr>
            <a:xfrm>
              <a:off x="1741724" y="16978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32" name="object 6932"/>
            <p:cNvSpPr/>
            <p:nvPr/>
          </p:nvSpPr>
          <p:spPr>
            <a:xfrm>
              <a:off x="1741948" y="165187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933" name="object 6933"/>
            <p:cNvSpPr/>
            <p:nvPr/>
          </p:nvSpPr>
          <p:spPr>
            <a:xfrm>
              <a:off x="1741948" y="1651874"/>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34" name="object 6934"/>
            <p:cNvSpPr/>
            <p:nvPr/>
          </p:nvSpPr>
          <p:spPr>
            <a:xfrm>
              <a:off x="1742283" y="160348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35" name="object 6935"/>
            <p:cNvSpPr/>
            <p:nvPr/>
          </p:nvSpPr>
          <p:spPr>
            <a:xfrm>
              <a:off x="1742283" y="16034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36" name="object 6936"/>
            <p:cNvSpPr/>
            <p:nvPr/>
          </p:nvSpPr>
          <p:spPr>
            <a:xfrm>
              <a:off x="1742507" y="16006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937" name="object 6937"/>
            <p:cNvSpPr/>
            <p:nvPr/>
          </p:nvSpPr>
          <p:spPr>
            <a:xfrm>
              <a:off x="1742507" y="160068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38" name="object 6938"/>
            <p:cNvSpPr/>
            <p:nvPr/>
          </p:nvSpPr>
          <p:spPr>
            <a:xfrm>
              <a:off x="1742842" y="166170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39" name="object 6939"/>
            <p:cNvSpPr/>
            <p:nvPr/>
          </p:nvSpPr>
          <p:spPr>
            <a:xfrm>
              <a:off x="1742842" y="16617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940" name="object 6940"/>
            <p:cNvSpPr/>
            <p:nvPr/>
          </p:nvSpPr>
          <p:spPr>
            <a:xfrm>
              <a:off x="1743177" y="164427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41" name="object 6941"/>
            <p:cNvSpPr/>
            <p:nvPr/>
          </p:nvSpPr>
          <p:spPr>
            <a:xfrm>
              <a:off x="1743177" y="164427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6942" name="object 6942"/>
            <p:cNvSpPr/>
            <p:nvPr/>
          </p:nvSpPr>
          <p:spPr>
            <a:xfrm>
              <a:off x="1743401" y="16538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943" name="object 6943"/>
            <p:cNvSpPr/>
            <p:nvPr/>
          </p:nvSpPr>
          <p:spPr>
            <a:xfrm>
              <a:off x="1743401" y="16538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44" name="object 6944"/>
            <p:cNvSpPr/>
            <p:nvPr/>
          </p:nvSpPr>
          <p:spPr>
            <a:xfrm>
              <a:off x="1743736" y="167266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45" name="object 6945"/>
            <p:cNvSpPr/>
            <p:nvPr/>
          </p:nvSpPr>
          <p:spPr>
            <a:xfrm>
              <a:off x="1743736" y="16726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46" name="object 6946"/>
            <p:cNvSpPr/>
            <p:nvPr/>
          </p:nvSpPr>
          <p:spPr>
            <a:xfrm>
              <a:off x="1743960" y="168026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947" name="object 6947"/>
            <p:cNvSpPr/>
            <p:nvPr/>
          </p:nvSpPr>
          <p:spPr>
            <a:xfrm>
              <a:off x="1743960" y="1680262"/>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48" name="object 6948"/>
            <p:cNvSpPr/>
            <p:nvPr/>
          </p:nvSpPr>
          <p:spPr>
            <a:xfrm>
              <a:off x="1744295" y="170160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49" name="object 6949"/>
            <p:cNvSpPr/>
            <p:nvPr/>
          </p:nvSpPr>
          <p:spPr>
            <a:xfrm>
              <a:off x="1744295" y="170160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50" name="object 6950"/>
            <p:cNvSpPr/>
            <p:nvPr/>
          </p:nvSpPr>
          <p:spPr>
            <a:xfrm>
              <a:off x="1744630" y="171133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51" name="object 6951"/>
            <p:cNvSpPr/>
            <p:nvPr/>
          </p:nvSpPr>
          <p:spPr>
            <a:xfrm>
              <a:off x="1744630" y="17113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6952" name="object 6952"/>
            <p:cNvSpPr/>
            <p:nvPr/>
          </p:nvSpPr>
          <p:spPr>
            <a:xfrm>
              <a:off x="1744854" y="167433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53" name="object 6953"/>
            <p:cNvSpPr/>
            <p:nvPr/>
          </p:nvSpPr>
          <p:spPr>
            <a:xfrm>
              <a:off x="1744854" y="16743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54" name="object 6954"/>
            <p:cNvSpPr/>
            <p:nvPr/>
          </p:nvSpPr>
          <p:spPr>
            <a:xfrm>
              <a:off x="1745189" y="168864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55" name="object 6955"/>
            <p:cNvSpPr/>
            <p:nvPr/>
          </p:nvSpPr>
          <p:spPr>
            <a:xfrm>
              <a:off x="1745189" y="16886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56" name="object 6956"/>
            <p:cNvSpPr/>
            <p:nvPr/>
          </p:nvSpPr>
          <p:spPr>
            <a:xfrm>
              <a:off x="1745413" y="169110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957" name="object 6957"/>
            <p:cNvSpPr/>
            <p:nvPr/>
          </p:nvSpPr>
          <p:spPr>
            <a:xfrm>
              <a:off x="1745413" y="169110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58" name="object 6958"/>
            <p:cNvSpPr/>
            <p:nvPr/>
          </p:nvSpPr>
          <p:spPr>
            <a:xfrm>
              <a:off x="1745748" y="166327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59" name="object 6959"/>
            <p:cNvSpPr/>
            <p:nvPr/>
          </p:nvSpPr>
          <p:spPr>
            <a:xfrm>
              <a:off x="1745748" y="166327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60" name="object 6960"/>
            <p:cNvSpPr/>
            <p:nvPr/>
          </p:nvSpPr>
          <p:spPr>
            <a:xfrm>
              <a:off x="1746083" y="16229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61" name="object 6961"/>
            <p:cNvSpPr/>
            <p:nvPr/>
          </p:nvSpPr>
          <p:spPr>
            <a:xfrm>
              <a:off x="1746083" y="16229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962" name="object 6962"/>
            <p:cNvSpPr/>
            <p:nvPr/>
          </p:nvSpPr>
          <p:spPr>
            <a:xfrm>
              <a:off x="1746307" y="166495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63" name="object 6963"/>
            <p:cNvSpPr/>
            <p:nvPr/>
          </p:nvSpPr>
          <p:spPr>
            <a:xfrm>
              <a:off x="1746307" y="16649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64" name="object 6964"/>
            <p:cNvSpPr/>
            <p:nvPr/>
          </p:nvSpPr>
          <p:spPr>
            <a:xfrm>
              <a:off x="1746642" y="168495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965" name="object 6965"/>
            <p:cNvSpPr/>
            <p:nvPr/>
          </p:nvSpPr>
          <p:spPr>
            <a:xfrm>
              <a:off x="1746642" y="168495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66" name="object 6966"/>
            <p:cNvSpPr/>
            <p:nvPr/>
          </p:nvSpPr>
          <p:spPr>
            <a:xfrm>
              <a:off x="1746865" y="164908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6967" name="object 6967"/>
            <p:cNvSpPr/>
            <p:nvPr/>
          </p:nvSpPr>
          <p:spPr>
            <a:xfrm>
              <a:off x="1746865" y="164908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68" name="object 6968"/>
            <p:cNvSpPr/>
            <p:nvPr/>
          </p:nvSpPr>
          <p:spPr>
            <a:xfrm>
              <a:off x="1747201" y="160147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69" name="object 6969"/>
            <p:cNvSpPr/>
            <p:nvPr/>
          </p:nvSpPr>
          <p:spPr>
            <a:xfrm>
              <a:off x="1747201" y="160147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70" name="object 6970"/>
            <p:cNvSpPr/>
            <p:nvPr/>
          </p:nvSpPr>
          <p:spPr>
            <a:xfrm>
              <a:off x="1747536" y="149887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71" name="object 6971"/>
            <p:cNvSpPr/>
            <p:nvPr/>
          </p:nvSpPr>
          <p:spPr>
            <a:xfrm>
              <a:off x="1747536" y="14988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972" name="object 6972"/>
            <p:cNvSpPr/>
            <p:nvPr/>
          </p:nvSpPr>
          <p:spPr>
            <a:xfrm>
              <a:off x="1747759" y="159320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73" name="object 6973"/>
            <p:cNvSpPr/>
            <p:nvPr/>
          </p:nvSpPr>
          <p:spPr>
            <a:xfrm>
              <a:off x="1747759" y="15932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6974" name="object 6974"/>
            <p:cNvSpPr/>
            <p:nvPr/>
          </p:nvSpPr>
          <p:spPr>
            <a:xfrm>
              <a:off x="1748095" y="18092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75" name="object 6975"/>
            <p:cNvSpPr/>
            <p:nvPr/>
          </p:nvSpPr>
          <p:spPr>
            <a:xfrm>
              <a:off x="1748095" y="18092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976" name="object 6976"/>
            <p:cNvSpPr/>
            <p:nvPr/>
          </p:nvSpPr>
          <p:spPr>
            <a:xfrm>
              <a:off x="1748318" y="178062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6977" name="object 6977"/>
            <p:cNvSpPr/>
            <p:nvPr/>
          </p:nvSpPr>
          <p:spPr>
            <a:xfrm>
              <a:off x="1748318" y="1780622"/>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78" name="object 6978"/>
            <p:cNvSpPr/>
            <p:nvPr/>
          </p:nvSpPr>
          <p:spPr>
            <a:xfrm>
              <a:off x="1748654" y="17479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6979" name="object 6979"/>
            <p:cNvSpPr/>
            <p:nvPr/>
          </p:nvSpPr>
          <p:spPr>
            <a:xfrm>
              <a:off x="1748654" y="17479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80" name="object 6980"/>
            <p:cNvSpPr/>
            <p:nvPr/>
          </p:nvSpPr>
          <p:spPr>
            <a:xfrm>
              <a:off x="1748989" y="170306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981" name="object 6981"/>
            <p:cNvSpPr/>
            <p:nvPr/>
          </p:nvSpPr>
          <p:spPr>
            <a:xfrm>
              <a:off x="1748989" y="170306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6982" name="object 6982"/>
            <p:cNvSpPr/>
            <p:nvPr/>
          </p:nvSpPr>
          <p:spPr>
            <a:xfrm>
              <a:off x="1749212" y="165265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83" name="object 6983"/>
            <p:cNvSpPr/>
            <p:nvPr/>
          </p:nvSpPr>
          <p:spPr>
            <a:xfrm>
              <a:off x="1749212" y="165265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6984" name="object 6984"/>
            <p:cNvSpPr/>
            <p:nvPr/>
          </p:nvSpPr>
          <p:spPr>
            <a:xfrm>
              <a:off x="1749548" y="161264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6985" name="object 6985"/>
            <p:cNvSpPr/>
            <p:nvPr/>
          </p:nvSpPr>
          <p:spPr>
            <a:xfrm>
              <a:off x="1749548" y="161264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86" name="object 6986"/>
            <p:cNvSpPr/>
            <p:nvPr/>
          </p:nvSpPr>
          <p:spPr>
            <a:xfrm>
              <a:off x="1749771" y="16180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987" name="object 6987"/>
            <p:cNvSpPr/>
            <p:nvPr/>
          </p:nvSpPr>
          <p:spPr>
            <a:xfrm>
              <a:off x="1749771" y="16180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88" name="object 6988"/>
            <p:cNvSpPr/>
            <p:nvPr/>
          </p:nvSpPr>
          <p:spPr>
            <a:xfrm>
              <a:off x="1750106" y="164561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89" name="object 6989"/>
            <p:cNvSpPr/>
            <p:nvPr/>
          </p:nvSpPr>
          <p:spPr>
            <a:xfrm>
              <a:off x="1750106" y="164561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6990" name="object 6990"/>
            <p:cNvSpPr/>
            <p:nvPr/>
          </p:nvSpPr>
          <p:spPr>
            <a:xfrm>
              <a:off x="1750442" y="163667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6991" name="object 6991"/>
            <p:cNvSpPr/>
            <p:nvPr/>
          </p:nvSpPr>
          <p:spPr>
            <a:xfrm>
              <a:off x="1750442" y="163667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92" name="object 6992"/>
            <p:cNvSpPr/>
            <p:nvPr/>
          </p:nvSpPr>
          <p:spPr>
            <a:xfrm>
              <a:off x="1750665" y="16757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6993" name="object 6993"/>
            <p:cNvSpPr/>
            <p:nvPr/>
          </p:nvSpPr>
          <p:spPr>
            <a:xfrm>
              <a:off x="1750665" y="167579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94" name="object 6994"/>
            <p:cNvSpPr/>
            <p:nvPr/>
          </p:nvSpPr>
          <p:spPr>
            <a:xfrm>
              <a:off x="1751001" y="166953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6995" name="object 6995"/>
            <p:cNvSpPr/>
            <p:nvPr/>
          </p:nvSpPr>
          <p:spPr>
            <a:xfrm>
              <a:off x="1751001" y="166953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6996" name="object 6996"/>
            <p:cNvSpPr/>
            <p:nvPr/>
          </p:nvSpPr>
          <p:spPr>
            <a:xfrm>
              <a:off x="1751336" y="163980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6997" name="object 6997"/>
            <p:cNvSpPr/>
            <p:nvPr/>
          </p:nvSpPr>
          <p:spPr>
            <a:xfrm>
              <a:off x="1751336" y="163980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6998" name="object 6998"/>
            <p:cNvSpPr/>
            <p:nvPr/>
          </p:nvSpPr>
          <p:spPr>
            <a:xfrm>
              <a:off x="1751559" y="165757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6999" name="object 6999"/>
            <p:cNvSpPr/>
            <p:nvPr/>
          </p:nvSpPr>
          <p:spPr>
            <a:xfrm>
              <a:off x="1751559" y="16575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000" name="object 7000"/>
            <p:cNvSpPr/>
            <p:nvPr/>
          </p:nvSpPr>
          <p:spPr>
            <a:xfrm>
              <a:off x="1751895" y="16409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01" name="object 7001"/>
            <p:cNvSpPr/>
            <p:nvPr/>
          </p:nvSpPr>
          <p:spPr>
            <a:xfrm>
              <a:off x="1751895" y="16409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02" name="object 7002"/>
            <p:cNvSpPr/>
            <p:nvPr/>
          </p:nvSpPr>
          <p:spPr>
            <a:xfrm>
              <a:off x="1752230" y="16375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03" name="object 7003"/>
            <p:cNvSpPr/>
            <p:nvPr/>
          </p:nvSpPr>
          <p:spPr>
            <a:xfrm>
              <a:off x="1752230" y="16375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04" name="object 7004"/>
            <p:cNvSpPr/>
            <p:nvPr/>
          </p:nvSpPr>
          <p:spPr>
            <a:xfrm>
              <a:off x="1752453" y="16591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005" name="object 7005"/>
            <p:cNvSpPr/>
            <p:nvPr/>
          </p:nvSpPr>
          <p:spPr>
            <a:xfrm>
              <a:off x="1752453" y="16591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06" name="object 7006"/>
            <p:cNvSpPr/>
            <p:nvPr/>
          </p:nvSpPr>
          <p:spPr>
            <a:xfrm>
              <a:off x="1752789" y="16717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07" name="object 7007"/>
            <p:cNvSpPr/>
            <p:nvPr/>
          </p:nvSpPr>
          <p:spPr>
            <a:xfrm>
              <a:off x="1752789" y="16717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08" name="object 7008"/>
            <p:cNvSpPr/>
            <p:nvPr/>
          </p:nvSpPr>
          <p:spPr>
            <a:xfrm>
              <a:off x="1753124" y="171658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09" name="object 7009"/>
            <p:cNvSpPr/>
            <p:nvPr/>
          </p:nvSpPr>
          <p:spPr>
            <a:xfrm>
              <a:off x="1753124" y="17165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010" name="object 7010"/>
            <p:cNvSpPr/>
            <p:nvPr/>
          </p:nvSpPr>
          <p:spPr>
            <a:xfrm>
              <a:off x="1753347" y="17134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11" name="object 7011"/>
            <p:cNvSpPr/>
            <p:nvPr/>
          </p:nvSpPr>
          <p:spPr>
            <a:xfrm>
              <a:off x="1753347" y="17134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12" name="object 7012"/>
            <p:cNvSpPr/>
            <p:nvPr/>
          </p:nvSpPr>
          <p:spPr>
            <a:xfrm>
              <a:off x="1753683" y="176195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13" name="object 7013"/>
            <p:cNvSpPr/>
            <p:nvPr/>
          </p:nvSpPr>
          <p:spPr>
            <a:xfrm>
              <a:off x="1753683" y="17619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14" name="object 7014"/>
            <p:cNvSpPr/>
            <p:nvPr/>
          </p:nvSpPr>
          <p:spPr>
            <a:xfrm>
              <a:off x="1754018" y="17014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15" name="object 7015"/>
            <p:cNvSpPr/>
            <p:nvPr/>
          </p:nvSpPr>
          <p:spPr>
            <a:xfrm>
              <a:off x="1754018" y="17014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16" name="object 7016"/>
            <p:cNvSpPr/>
            <p:nvPr/>
          </p:nvSpPr>
          <p:spPr>
            <a:xfrm>
              <a:off x="1754242" y="16811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17" name="object 7017"/>
            <p:cNvSpPr/>
            <p:nvPr/>
          </p:nvSpPr>
          <p:spPr>
            <a:xfrm>
              <a:off x="1754242" y="16811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18" name="object 7018"/>
            <p:cNvSpPr/>
            <p:nvPr/>
          </p:nvSpPr>
          <p:spPr>
            <a:xfrm>
              <a:off x="1754577" y="160225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19" name="object 7019"/>
            <p:cNvSpPr/>
            <p:nvPr/>
          </p:nvSpPr>
          <p:spPr>
            <a:xfrm>
              <a:off x="1754577" y="16022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20" name="object 7020"/>
            <p:cNvSpPr/>
            <p:nvPr/>
          </p:nvSpPr>
          <p:spPr>
            <a:xfrm>
              <a:off x="1754912" y="156637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21" name="object 7021"/>
            <p:cNvSpPr/>
            <p:nvPr/>
          </p:nvSpPr>
          <p:spPr>
            <a:xfrm>
              <a:off x="1754912" y="15663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22" name="object 7022"/>
            <p:cNvSpPr/>
            <p:nvPr/>
          </p:nvSpPr>
          <p:spPr>
            <a:xfrm>
              <a:off x="1755136" y="17197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023" name="object 7023"/>
            <p:cNvSpPr/>
            <p:nvPr/>
          </p:nvSpPr>
          <p:spPr>
            <a:xfrm>
              <a:off x="1755136" y="171971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24" name="object 7024"/>
            <p:cNvSpPr/>
            <p:nvPr/>
          </p:nvSpPr>
          <p:spPr>
            <a:xfrm>
              <a:off x="1755471" y="169758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25" name="object 7025"/>
            <p:cNvSpPr/>
            <p:nvPr/>
          </p:nvSpPr>
          <p:spPr>
            <a:xfrm>
              <a:off x="1755471" y="16975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26" name="object 7026"/>
            <p:cNvSpPr/>
            <p:nvPr/>
          </p:nvSpPr>
          <p:spPr>
            <a:xfrm>
              <a:off x="1755806" y="165791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27" name="object 7027"/>
            <p:cNvSpPr/>
            <p:nvPr/>
          </p:nvSpPr>
          <p:spPr>
            <a:xfrm>
              <a:off x="1755806" y="165791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28" name="object 7028"/>
            <p:cNvSpPr/>
            <p:nvPr/>
          </p:nvSpPr>
          <p:spPr>
            <a:xfrm>
              <a:off x="1756030" y="16940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029" name="object 7029"/>
            <p:cNvSpPr/>
            <p:nvPr/>
          </p:nvSpPr>
          <p:spPr>
            <a:xfrm>
              <a:off x="1756030" y="16940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30" name="object 7030"/>
            <p:cNvSpPr/>
            <p:nvPr/>
          </p:nvSpPr>
          <p:spPr>
            <a:xfrm>
              <a:off x="1756365" y="17228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31" name="object 7031"/>
            <p:cNvSpPr/>
            <p:nvPr/>
          </p:nvSpPr>
          <p:spPr>
            <a:xfrm>
              <a:off x="1756365" y="17228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32" name="object 7032"/>
            <p:cNvSpPr/>
            <p:nvPr/>
          </p:nvSpPr>
          <p:spPr>
            <a:xfrm>
              <a:off x="1756700" y="172161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33" name="object 7033"/>
            <p:cNvSpPr/>
            <p:nvPr/>
          </p:nvSpPr>
          <p:spPr>
            <a:xfrm>
              <a:off x="1756700" y="172161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34" name="object 7034"/>
            <p:cNvSpPr/>
            <p:nvPr/>
          </p:nvSpPr>
          <p:spPr>
            <a:xfrm>
              <a:off x="1756924" y="16613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035" name="object 7035"/>
            <p:cNvSpPr/>
            <p:nvPr/>
          </p:nvSpPr>
          <p:spPr>
            <a:xfrm>
              <a:off x="1756924" y="166137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36" name="object 7036"/>
            <p:cNvSpPr/>
            <p:nvPr/>
          </p:nvSpPr>
          <p:spPr>
            <a:xfrm>
              <a:off x="1757259" y="161387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37" name="object 7037"/>
            <p:cNvSpPr/>
            <p:nvPr/>
          </p:nvSpPr>
          <p:spPr>
            <a:xfrm>
              <a:off x="1757259" y="161387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38" name="object 7038"/>
            <p:cNvSpPr/>
            <p:nvPr/>
          </p:nvSpPr>
          <p:spPr>
            <a:xfrm>
              <a:off x="1757594" y="165701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39" name="object 7039"/>
            <p:cNvSpPr/>
            <p:nvPr/>
          </p:nvSpPr>
          <p:spPr>
            <a:xfrm>
              <a:off x="1757594" y="165701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040" name="object 7040"/>
            <p:cNvSpPr/>
            <p:nvPr/>
          </p:nvSpPr>
          <p:spPr>
            <a:xfrm>
              <a:off x="1757818" y="171971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041" name="object 7041"/>
            <p:cNvSpPr/>
            <p:nvPr/>
          </p:nvSpPr>
          <p:spPr>
            <a:xfrm>
              <a:off x="1757818" y="171971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42" name="object 7042"/>
            <p:cNvSpPr/>
            <p:nvPr/>
          </p:nvSpPr>
          <p:spPr>
            <a:xfrm>
              <a:off x="1758153" y="172094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043" name="object 7043"/>
            <p:cNvSpPr/>
            <p:nvPr/>
          </p:nvSpPr>
          <p:spPr>
            <a:xfrm>
              <a:off x="1758153" y="17209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44" name="object 7044"/>
            <p:cNvSpPr/>
            <p:nvPr/>
          </p:nvSpPr>
          <p:spPr>
            <a:xfrm>
              <a:off x="1758488" y="167210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45" name="object 7045"/>
            <p:cNvSpPr/>
            <p:nvPr/>
          </p:nvSpPr>
          <p:spPr>
            <a:xfrm>
              <a:off x="1758488" y="167210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46" name="object 7046"/>
            <p:cNvSpPr/>
            <p:nvPr/>
          </p:nvSpPr>
          <p:spPr>
            <a:xfrm>
              <a:off x="1758824" y="166718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47" name="object 7047"/>
            <p:cNvSpPr/>
            <p:nvPr/>
          </p:nvSpPr>
          <p:spPr>
            <a:xfrm>
              <a:off x="1758824" y="166718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048" name="object 7048"/>
            <p:cNvSpPr/>
            <p:nvPr/>
          </p:nvSpPr>
          <p:spPr>
            <a:xfrm>
              <a:off x="1759047" y="166606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049" name="object 7049"/>
            <p:cNvSpPr/>
            <p:nvPr/>
          </p:nvSpPr>
          <p:spPr>
            <a:xfrm>
              <a:off x="1759047" y="166606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50" name="object 7050"/>
            <p:cNvSpPr/>
            <p:nvPr/>
          </p:nvSpPr>
          <p:spPr>
            <a:xfrm>
              <a:off x="1759383" y="169803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51" name="object 7051"/>
            <p:cNvSpPr/>
            <p:nvPr/>
          </p:nvSpPr>
          <p:spPr>
            <a:xfrm>
              <a:off x="1759383" y="169803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52" name="object 7052"/>
            <p:cNvSpPr/>
            <p:nvPr/>
          </p:nvSpPr>
          <p:spPr>
            <a:xfrm>
              <a:off x="1759718" y="16626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53" name="object 7053"/>
            <p:cNvSpPr/>
            <p:nvPr/>
          </p:nvSpPr>
          <p:spPr>
            <a:xfrm>
              <a:off x="1759718" y="16626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54" name="object 7054"/>
            <p:cNvSpPr/>
            <p:nvPr/>
          </p:nvSpPr>
          <p:spPr>
            <a:xfrm>
              <a:off x="1759941" y="16784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055" name="object 7055"/>
            <p:cNvSpPr/>
            <p:nvPr/>
          </p:nvSpPr>
          <p:spPr>
            <a:xfrm>
              <a:off x="1759941" y="167847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56" name="object 7056"/>
            <p:cNvSpPr/>
            <p:nvPr/>
          </p:nvSpPr>
          <p:spPr>
            <a:xfrm>
              <a:off x="1760277" y="169467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57" name="object 7057"/>
            <p:cNvSpPr/>
            <p:nvPr/>
          </p:nvSpPr>
          <p:spPr>
            <a:xfrm>
              <a:off x="1760277" y="169467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058" name="object 7058"/>
            <p:cNvSpPr/>
            <p:nvPr/>
          </p:nvSpPr>
          <p:spPr>
            <a:xfrm>
              <a:off x="1760612" y="16860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59" name="object 7059"/>
            <p:cNvSpPr/>
            <p:nvPr/>
          </p:nvSpPr>
          <p:spPr>
            <a:xfrm>
              <a:off x="1760612" y="16860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60" name="object 7060"/>
            <p:cNvSpPr/>
            <p:nvPr/>
          </p:nvSpPr>
          <p:spPr>
            <a:xfrm>
              <a:off x="1760835" y="166238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061" name="object 7061"/>
            <p:cNvSpPr/>
            <p:nvPr/>
          </p:nvSpPr>
          <p:spPr>
            <a:xfrm>
              <a:off x="1760835" y="1662380"/>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062" name="object 7062"/>
            <p:cNvSpPr/>
            <p:nvPr/>
          </p:nvSpPr>
          <p:spPr>
            <a:xfrm>
              <a:off x="1761171" y="164539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063" name="object 7063"/>
            <p:cNvSpPr/>
            <p:nvPr/>
          </p:nvSpPr>
          <p:spPr>
            <a:xfrm>
              <a:off x="1761171" y="164539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64" name="object 7064"/>
            <p:cNvSpPr/>
            <p:nvPr/>
          </p:nvSpPr>
          <p:spPr>
            <a:xfrm>
              <a:off x="1761506" y="166182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65" name="object 7065"/>
            <p:cNvSpPr/>
            <p:nvPr/>
          </p:nvSpPr>
          <p:spPr>
            <a:xfrm>
              <a:off x="1761506" y="166182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66" name="object 7066"/>
            <p:cNvSpPr/>
            <p:nvPr/>
          </p:nvSpPr>
          <p:spPr>
            <a:xfrm>
              <a:off x="1761841" y="163980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67" name="object 7067"/>
            <p:cNvSpPr/>
            <p:nvPr/>
          </p:nvSpPr>
          <p:spPr>
            <a:xfrm>
              <a:off x="1761841" y="163980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068" name="object 7068"/>
            <p:cNvSpPr/>
            <p:nvPr/>
          </p:nvSpPr>
          <p:spPr>
            <a:xfrm>
              <a:off x="1762065" y="163533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069" name="object 7069"/>
            <p:cNvSpPr/>
            <p:nvPr/>
          </p:nvSpPr>
          <p:spPr>
            <a:xfrm>
              <a:off x="1762065" y="163533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70" name="object 7070"/>
            <p:cNvSpPr/>
            <p:nvPr/>
          </p:nvSpPr>
          <p:spPr>
            <a:xfrm>
              <a:off x="1762400" y="166249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71" name="object 7071"/>
            <p:cNvSpPr/>
            <p:nvPr/>
          </p:nvSpPr>
          <p:spPr>
            <a:xfrm>
              <a:off x="1762400" y="16624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72" name="object 7072"/>
            <p:cNvSpPr/>
            <p:nvPr/>
          </p:nvSpPr>
          <p:spPr>
            <a:xfrm>
              <a:off x="1762735" y="17212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73" name="object 7073"/>
            <p:cNvSpPr/>
            <p:nvPr/>
          </p:nvSpPr>
          <p:spPr>
            <a:xfrm>
              <a:off x="1762735" y="1721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74" name="object 7074"/>
            <p:cNvSpPr/>
            <p:nvPr/>
          </p:nvSpPr>
          <p:spPr>
            <a:xfrm>
              <a:off x="1763071" y="170786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75" name="object 7075"/>
            <p:cNvSpPr/>
            <p:nvPr/>
          </p:nvSpPr>
          <p:spPr>
            <a:xfrm>
              <a:off x="1763071" y="170786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076" name="object 7076"/>
            <p:cNvSpPr/>
            <p:nvPr/>
          </p:nvSpPr>
          <p:spPr>
            <a:xfrm>
              <a:off x="1763294" y="17298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077" name="object 7077"/>
            <p:cNvSpPr/>
            <p:nvPr/>
          </p:nvSpPr>
          <p:spPr>
            <a:xfrm>
              <a:off x="1763294" y="172988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78" name="object 7078"/>
            <p:cNvSpPr/>
            <p:nvPr/>
          </p:nvSpPr>
          <p:spPr>
            <a:xfrm>
              <a:off x="1763629" y="172843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79" name="object 7079"/>
            <p:cNvSpPr/>
            <p:nvPr/>
          </p:nvSpPr>
          <p:spPr>
            <a:xfrm>
              <a:off x="1763629" y="17284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80" name="object 7080"/>
            <p:cNvSpPr/>
            <p:nvPr/>
          </p:nvSpPr>
          <p:spPr>
            <a:xfrm>
              <a:off x="1763965" y="172373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81" name="object 7081"/>
            <p:cNvSpPr/>
            <p:nvPr/>
          </p:nvSpPr>
          <p:spPr>
            <a:xfrm>
              <a:off x="1763965" y="17237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082" name="object 7082"/>
            <p:cNvSpPr/>
            <p:nvPr/>
          </p:nvSpPr>
          <p:spPr>
            <a:xfrm>
              <a:off x="1764188" y="17459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083" name="object 7083"/>
            <p:cNvSpPr/>
            <p:nvPr/>
          </p:nvSpPr>
          <p:spPr>
            <a:xfrm>
              <a:off x="1764188" y="174597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84" name="object 7084"/>
            <p:cNvSpPr/>
            <p:nvPr/>
          </p:nvSpPr>
          <p:spPr>
            <a:xfrm>
              <a:off x="1764523" y="168015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085" name="object 7085"/>
            <p:cNvSpPr/>
            <p:nvPr/>
          </p:nvSpPr>
          <p:spPr>
            <a:xfrm>
              <a:off x="1764523" y="168015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86" name="object 7086"/>
            <p:cNvSpPr/>
            <p:nvPr/>
          </p:nvSpPr>
          <p:spPr>
            <a:xfrm>
              <a:off x="1764859" y="168484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87" name="object 7087"/>
            <p:cNvSpPr/>
            <p:nvPr/>
          </p:nvSpPr>
          <p:spPr>
            <a:xfrm>
              <a:off x="1764859" y="16848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088" name="object 7088"/>
            <p:cNvSpPr/>
            <p:nvPr/>
          </p:nvSpPr>
          <p:spPr>
            <a:xfrm>
              <a:off x="1765194" y="173044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089" name="object 7089"/>
            <p:cNvSpPr/>
            <p:nvPr/>
          </p:nvSpPr>
          <p:spPr>
            <a:xfrm>
              <a:off x="1765194" y="17304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90" name="object 7090"/>
            <p:cNvSpPr/>
            <p:nvPr/>
          </p:nvSpPr>
          <p:spPr>
            <a:xfrm>
              <a:off x="1765529" y="171077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91" name="object 7091"/>
            <p:cNvSpPr/>
            <p:nvPr/>
          </p:nvSpPr>
          <p:spPr>
            <a:xfrm>
              <a:off x="1765529" y="17107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092" name="object 7092"/>
            <p:cNvSpPr/>
            <p:nvPr/>
          </p:nvSpPr>
          <p:spPr>
            <a:xfrm>
              <a:off x="1765753" y="168339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093" name="object 7093"/>
            <p:cNvSpPr/>
            <p:nvPr/>
          </p:nvSpPr>
          <p:spPr>
            <a:xfrm>
              <a:off x="1765753" y="168339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94" name="object 7094"/>
            <p:cNvSpPr/>
            <p:nvPr/>
          </p:nvSpPr>
          <p:spPr>
            <a:xfrm>
              <a:off x="1766088" y="16824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095" name="object 7095"/>
            <p:cNvSpPr/>
            <p:nvPr/>
          </p:nvSpPr>
          <p:spPr>
            <a:xfrm>
              <a:off x="1766088" y="16824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096" name="object 7096"/>
            <p:cNvSpPr/>
            <p:nvPr/>
          </p:nvSpPr>
          <p:spPr>
            <a:xfrm>
              <a:off x="1766423" y="164751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097" name="object 7097"/>
            <p:cNvSpPr/>
            <p:nvPr/>
          </p:nvSpPr>
          <p:spPr>
            <a:xfrm>
              <a:off x="1766423" y="164751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098" name="object 7098"/>
            <p:cNvSpPr/>
            <p:nvPr/>
          </p:nvSpPr>
          <p:spPr>
            <a:xfrm>
              <a:off x="1766759" y="165176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099" name="object 7099"/>
            <p:cNvSpPr/>
            <p:nvPr/>
          </p:nvSpPr>
          <p:spPr>
            <a:xfrm>
              <a:off x="1766759" y="16517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00" name="object 7100"/>
            <p:cNvSpPr/>
            <p:nvPr/>
          </p:nvSpPr>
          <p:spPr>
            <a:xfrm>
              <a:off x="1766982" y="16100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101" name="object 7101"/>
            <p:cNvSpPr/>
            <p:nvPr/>
          </p:nvSpPr>
          <p:spPr>
            <a:xfrm>
              <a:off x="1766982" y="161007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02" name="object 7102"/>
            <p:cNvSpPr/>
            <p:nvPr/>
          </p:nvSpPr>
          <p:spPr>
            <a:xfrm>
              <a:off x="1767317" y="16972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103" name="object 7103"/>
            <p:cNvSpPr/>
            <p:nvPr/>
          </p:nvSpPr>
          <p:spPr>
            <a:xfrm>
              <a:off x="1767317" y="16972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04" name="object 7104"/>
            <p:cNvSpPr/>
            <p:nvPr/>
          </p:nvSpPr>
          <p:spPr>
            <a:xfrm>
              <a:off x="1767653" y="170250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05" name="object 7105"/>
            <p:cNvSpPr/>
            <p:nvPr/>
          </p:nvSpPr>
          <p:spPr>
            <a:xfrm>
              <a:off x="1767653" y="17025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06" name="object 7106"/>
            <p:cNvSpPr/>
            <p:nvPr/>
          </p:nvSpPr>
          <p:spPr>
            <a:xfrm>
              <a:off x="1767988" y="166081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07" name="object 7107"/>
            <p:cNvSpPr/>
            <p:nvPr/>
          </p:nvSpPr>
          <p:spPr>
            <a:xfrm>
              <a:off x="1767988" y="166081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08" name="object 7108"/>
            <p:cNvSpPr/>
            <p:nvPr/>
          </p:nvSpPr>
          <p:spPr>
            <a:xfrm>
              <a:off x="1768212" y="16567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109" name="object 7109"/>
            <p:cNvSpPr/>
            <p:nvPr/>
          </p:nvSpPr>
          <p:spPr>
            <a:xfrm>
              <a:off x="1768212" y="165679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10" name="object 7110"/>
            <p:cNvSpPr/>
            <p:nvPr/>
          </p:nvSpPr>
          <p:spPr>
            <a:xfrm>
              <a:off x="1768547" y="16893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11" name="object 7111"/>
            <p:cNvSpPr/>
            <p:nvPr/>
          </p:nvSpPr>
          <p:spPr>
            <a:xfrm>
              <a:off x="1768547" y="168931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12" name="object 7112"/>
            <p:cNvSpPr/>
            <p:nvPr/>
          </p:nvSpPr>
          <p:spPr>
            <a:xfrm>
              <a:off x="1768882" y="16526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13" name="object 7113"/>
            <p:cNvSpPr/>
            <p:nvPr/>
          </p:nvSpPr>
          <p:spPr>
            <a:xfrm>
              <a:off x="1768882" y="16526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14" name="object 7114"/>
            <p:cNvSpPr/>
            <p:nvPr/>
          </p:nvSpPr>
          <p:spPr>
            <a:xfrm>
              <a:off x="1769217" y="166472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15" name="object 7115"/>
            <p:cNvSpPr/>
            <p:nvPr/>
          </p:nvSpPr>
          <p:spPr>
            <a:xfrm>
              <a:off x="1769217" y="16647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16" name="object 7116"/>
            <p:cNvSpPr/>
            <p:nvPr/>
          </p:nvSpPr>
          <p:spPr>
            <a:xfrm>
              <a:off x="1769553" y="163701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17" name="object 7117"/>
            <p:cNvSpPr/>
            <p:nvPr/>
          </p:nvSpPr>
          <p:spPr>
            <a:xfrm>
              <a:off x="1769553" y="163701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118" name="object 7118"/>
            <p:cNvSpPr/>
            <p:nvPr/>
          </p:nvSpPr>
          <p:spPr>
            <a:xfrm>
              <a:off x="1769776" y="171133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19" name="object 7119"/>
            <p:cNvSpPr/>
            <p:nvPr/>
          </p:nvSpPr>
          <p:spPr>
            <a:xfrm>
              <a:off x="1769776" y="171133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120" name="object 7120"/>
            <p:cNvSpPr/>
            <p:nvPr/>
          </p:nvSpPr>
          <p:spPr>
            <a:xfrm>
              <a:off x="1770111" y="172463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21" name="object 7121"/>
            <p:cNvSpPr/>
            <p:nvPr/>
          </p:nvSpPr>
          <p:spPr>
            <a:xfrm>
              <a:off x="1770111" y="17246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22" name="object 7122"/>
            <p:cNvSpPr/>
            <p:nvPr/>
          </p:nvSpPr>
          <p:spPr>
            <a:xfrm>
              <a:off x="1770447" y="17408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23" name="object 7123"/>
            <p:cNvSpPr/>
            <p:nvPr/>
          </p:nvSpPr>
          <p:spPr>
            <a:xfrm>
              <a:off x="1770447" y="17408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24" name="object 7124"/>
            <p:cNvSpPr/>
            <p:nvPr/>
          </p:nvSpPr>
          <p:spPr>
            <a:xfrm>
              <a:off x="1770782" y="17544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25" name="object 7125"/>
            <p:cNvSpPr/>
            <p:nvPr/>
          </p:nvSpPr>
          <p:spPr>
            <a:xfrm>
              <a:off x="1770782" y="17544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26" name="object 7126"/>
            <p:cNvSpPr/>
            <p:nvPr/>
          </p:nvSpPr>
          <p:spPr>
            <a:xfrm>
              <a:off x="1771117" y="171177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27" name="object 7127"/>
            <p:cNvSpPr/>
            <p:nvPr/>
          </p:nvSpPr>
          <p:spPr>
            <a:xfrm>
              <a:off x="1771117" y="171177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28" name="object 7128"/>
            <p:cNvSpPr/>
            <p:nvPr/>
          </p:nvSpPr>
          <p:spPr>
            <a:xfrm>
              <a:off x="1771341" y="16968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129" name="object 7129"/>
            <p:cNvSpPr/>
            <p:nvPr/>
          </p:nvSpPr>
          <p:spPr>
            <a:xfrm>
              <a:off x="1771341" y="169680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30" name="object 7130"/>
            <p:cNvSpPr/>
            <p:nvPr/>
          </p:nvSpPr>
          <p:spPr>
            <a:xfrm>
              <a:off x="1771676" y="172954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31" name="object 7131"/>
            <p:cNvSpPr/>
            <p:nvPr/>
          </p:nvSpPr>
          <p:spPr>
            <a:xfrm>
              <a:off x="1771676" y="172954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32" name="object 7132"/>
            <p:cNvSpPr/>
            <p:nvPr/>
          </p:nvSpPr>
          <p:spPr>
            <a:xfrm>
              <a:off x="1772011" y="17201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33" name="object 7133"/>
            <p:cNvSpPr/>
            <p:nvPr/>
          </p:nvSpPr>
          <p:spPr>
            <a:xfrm>
              <a:off x="1772011" y="17201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34" name="object 7134"/>
            <p:cNvSpPr/>
            <p:nvPr/>
          </p:nvSpPr>
          <p:spPr>
            <a:xfrm>
              <a:off x="1772347" y="173983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35" name="object 7135"/>
            <p:cNvSpPr/>
            <p:nvPr/>
          </p:nvSpPr>
          <p:spPr>
            <a:xfrm>
              <a:off x="1772347" y="17398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136" name="object 7136"/>
            <p:cNvSpPr/>
            <p:nvPr/>
          </p:nvSpPr>
          <p:spPr>
            <a:xfrm>
              <a:off x="1772682" y="166975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37" name="object 7137"/>
            <p:cNvSpPr/>
            <p:nvPr/>
          </p:nvSpPr>
          <p:spPr>
            <a:xfrm>
              <a:off x="1772682" y="16697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138" name="object 7138"/>
            <p:cNvSpPr/>
            <p:nvPr/>
          </p:nvSpPr>
          <p:spPr>
            <a:xfrm>
              <a:off x="1773017" y="16938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39" name="object 7139"/>
            <p:cNvSpPr/>
            <p:nvPr/>
          </p:nvSpPr>
          <p:spPr>
            <a:xfrm>
              <a:off x="1773017" y="16938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140" name="object 7140"/>
            <p:cNvSpPr/>
            <p:nvPr/>
          </p:nvSpPr>
          <p:spPr>
            <a:xfrm>
              <a:off x="1773241" y="171479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41" name="object 7141"/>
            <p:cNvSpPr/>
            <p:nvPr/>
          </p:nvSpPr>
          <p:spPr>
            <a:xfrm>
              <a:off x="1773241" y="171479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142" name="object 7142"/>
            <p:cNvSpPr/>
            <p:nvPr/>
          </p:nvSpPr>
          <p:spPr>
            <a:xfrm>
              <a:off x="1773576" y="166439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43" name="object 7143"/>
            <p:cNvSpPr/>
            <p:nvPr/>
          </p:nvSpPr>
          <p:spPr>
            <a:xfrm>
              <a:off x="1773576" y="166439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144" name="object 7144"/>
            <p:cNvSpPr/>
            <p:nvPr/>
          </p:nvSpPr>
          <p:spPr>
            <a:xfrm>
              <a:off x="1773911" y="168987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45" name="object 7145"/>
            <p:cNvSpPr/>
            <p:nvPr/>
          </p:nvSpPr>
          <p:spPr>
            <a:xfrm>
              <a:off x="1773911" y="16898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46" name="object 7146"/>
            <p:cNvSpPr/>
            <p:nvPr/>
          </p:nvSpPr>
          <p:spPr>
            <a:xfrm>
              <a:off x="1774247" y="165086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47" name="object 7147"/>
            <p:cNvSpPr/>
            <p:nvPr/>
          </p:nvSpPr>
          <p:spPr>
            <a:xfrm>
              <a:off x="1774247" y="165086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48" name="object 7148"/>
            <p:cNvSpPr/>
            <p:nvPr/>
          </p:nvSpPr>
          <p:spPr>
            <a:xfrm>
              <a:off x="1774582" y="162203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49" name="object 7149"/>
            <p:cNvSpPr/>
            <p:nvPr/>
          </p:nvSpPr>
          <p:spPr>
            <a:xfrm>
              <a:off x="1774582" y="16220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50" name="object 7150"/>
            <p:cNvSpPr/>
            <p:nvPr/>
          </p:nvSpPr>
          <p:spPr>
            <a:xfrm>
              <a:off x="1774917" y="16896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51" name="object 7151"/>
            <p:cNvSpPr/>
            <p:nvPr/>
          </p:nvSpPr>
          <p:spPr>
            <a:xfrm>
              <a:off x="1774917" y="16896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52" name="object 7152"/>
            <p:cNvSpPr/>
            <p:nvPr/>
          </p:nvSpPr>
          <p:spPr>
            <a:xfrm>
              <a:off x="1775141" y="172351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53" name="object 7153"/>
            <p:cNvSpPr/>
            <p:nvPr/>
          </p:nvSpPr>
          <p:spPr>
            <a:xfrm>
              <a:off x="1775141" y="172351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154" name="object 7154"/>
            <p:cNvSpPr/>
            <p:nvPr/>
          </p:nvSpPr>
          <p:spPr>
            <a:xfrm>
              <a:off x="1775476" y="16723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55" name="object 7155"/>
            <p:cNvSpPr/>
            <p:nvPr/>
          </p:nvSpPr>
          <p:spPr>
            <a:xfrm>
              <a:off x="1775476" y="167232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156" name="object 7156"/>
            <p:cNvSpPr/>
            <p:nvPr/>
          </p:nvSpPr>
          <p:spPr>
            <a:xfrm>
              <a:off x="1775811" y="165209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57" name="object 7157"/>
            <p:cNvSpPr/>
            <p:nvPr/>
          </p:nvSpPr>
          <p:spPr>
            <a:xfrm>
              <a:off x="1775811" y="165209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58" name="object 7158"/>
            <p:cNvSpPr/>
            <p:nvPr/>
          </p:nvSpPr>
          <p:spPr>
            <a:xfrm>
              <a:off x="1776147" y="170160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59" name="object 7159"/>
            <p:cNvSpPr/>
            <p:nvPr/>
          </p:nvSpPr>
          <p:spPr>
            <a:xfrm>
              <a:off x="1776147" y="170160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0" name="object 7160"/>
            <p:cNvSpPr/>
            <p:nvPr/>
          </p:nvSpPr>
          <p:spPr>
            <a:xfrm>
              <a:off x="1776482" y="16702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61" name="object 7161"/>
            <p:cNvSpPr/>
            <p:nvPr/>
          </p:nvSpPr>
          <p:spPr>
            <a:xfrm>
              <a:off x="1776482" y="16702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2" name="object 7162"/>
            <p:cNvSpPr/>
            <p:nvPr/>
          </p:nvSpPr>
          <p:spPr>
            <a:xfrm>
              <a:off x="1776817" y="16868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63" name="object 7163"/>
            <p:cNvSpPr/>
            <p:nvPr/>
          </p:nvSpPr>
          <p:spPr>
            <a:xfrm>
              <a:off x="1776817" y="16868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4" name="object 7164"/>
            <p:cNvSpPr/>
            <p:nvPr/>
          </p:nvSpPr>
          <p:spPr>
            <a:xfrm>
              <a:off x="1777041" y="166282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165" name="object 7165"/>
            <p:cNvSpPr/>
            <p:nvPr/>
          </p:nvSpPr>
          <p:spPr>
            <a:xfrm>
              <a:off x="1777041" y="166282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6" name="object 7166"/>
            <p:cNvSpPr/>
            <p:nvPr/>
          </p:nvSpPr>
          <p:spPr>
            <a:xfrm>
              <a:off x="1777376" y="162974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167" name="object 7167"/>
            <p:cNvSpPr/>
            <p:nvPr/>
          </p:nvSpPr>
          <p:spPr>
            <a:xfrm>
              <a:off x="1777376" y="162974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68" name="object 7168"/>
            <p:cNvSpPr/>
            <p:nvPr/>
          </p:nvSpPr>
          <p:spPr>
            <a:xfrm>
              <a:off x="1777711" y="16209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169" name="object 7169"/>
            <p:cNvSpPr/>
            <p:nvPr/>
          </p:nvSpPr>
          <p:spPr>
            <a:xfrm>
              <a:off x="1777711" y="16209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70" name="object 7170"/>
            <p:cNvSpPr/>
            <p:nvPr/>
          </p:nvSpPr>
          <p:spPr>
            <a:xfrm>
              <a:off x="1778046" y="164885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71" name="object 7171"/>
            <p:cNvSpPr/>
            <p:nvPr/>
          </p:nvSpPr>
          <p:spPr>
            <a:xfrm>
              <a:off x="1778046" y="16488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72" name="object 7172"/>
            <p:cNvSpPr/>
            <p:nvPr/>
          </p:nvSpPr>
          <p:spPr>
            <a:xfrm>
              <a:off x="1778382" y="163689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173" name="object 7173"/>
            <p:cNvSpPr/>
            <p:nvPr/>
          </p:nvSpPr>
          <p:spPr>
            <a:xfrm>
              <a:off x="1778382" y="163689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74" name="object 7174"/>
            <p:cNvSpPr/>
            <p:nvPr/>
          </p:nvSpPr>
          <p:spPr>
            <a:xfrm>
              <a:off x="1778717" y="162996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75" name="object 7175"/>
            <p:cNvSpPr/>
            <p:nvPr/>
          </p:nvSpPr>
          <p:spPr>
            <a:xfrm>
              <a:off x="1778717" y="16299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76" name="object 7176"/>
            <p:cNvSpPr/>
            <p:nvPr/>
          </p:nvSpPr>
          <p:spPr>
            <a:xfrm>
              <a:off x="1779052" y="163946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77" name="object 7177"/>
            <p:cNvSpPr/>
            <p:nvPr/>
          </p:nvSpPr>
          <p:spPr>
            <a:xfrm>
              <a:off x="1779052" y="163946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178" name="object 7178"/>
            <p:cNvSpPr/>
            <p:nvPr/>
          </p:nvSpPr>
          <p:spPr>
            <a:xfrm>
              <a:off x="1779276" y="164516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179" name="object 7179"/>
            <p:cNvSpPr/>
            <p:nvPr/>
          </p:nvSpPr>
          <p:spPr>
            <a:xfrm>
              <a:off x="1779276" y="164516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80" name="object 7180"/>
            <p:cNvSpPr/>
            <p:nvPr/>
          </p:nvSpPr>
          <p:spPr>
            <a:xfrm>
              <a:off x="1779611" y="167947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81" name="object 7181"/>
            <p:cNvSpPr/>
            <p:nvPr/>
          </p:nvSpPr>
          <p:spPr>
            <a:xfrm>
              <a:off x="1779611" y="167947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182" name="object 7182"/>
            <p:cNvSpPr/>
            <p:nvPr/>
          </p:nvSpPr>
          <p:spPr>
            <a:xfrm>
              <a:off x="1779946" y="16651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83" name="object 7183"/>
            <p:cNvSpPr/>
            <p:nvPr/>
          </p:nvSpPr>
          <p:spPr>
            <a:xfrm>
              <a:off x="1779946" y="16651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84" name="object 7184"/>
            <p:cNvSpPr/>
            <p:nvPr/>
          </p:nvSpPr>
          <p:spPr>
            <a:xfrm>
              <a:off x="1780282" y="167377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85" name="object 7185"/>
            <p:cNvSpPr/>
            <p:nvPr/>
          </p:nvSpPr>
          <p:spPr>
            <a:xfrm>
              <a:off x="1780282" y="167377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186" name="object 7186"/>
            <p:cNvSpPr/>
            <p:nvPr/>
          </p:nvSpPr>
          <p:spPr>
            <a:xfrm>
              <a:off x="1780617" y="16989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187" name="object 7187"/>
            <p:cNvSpPr/>
            <p:nvPr/>
          </p:nvSpPr>
          <p:spPr>
            <a:xfrm>
              <a:off x="1780617" y="169892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88" name="object 7188"/>
            <p:cNvSpPr/>
            <p:nvPr/>
          </p:nvSpPr>
          <p:spPr>
            <a:xfrm>
              <a:off x="1780952" y="16845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89" name="object 7189"/>
            <p:cNvSpPr/>
            <p:nvPr/>
          </p:nvSpPr>
          <p:spPr>
            <a:xfrm>
              <a:off x="1780952" y="16845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190" name="object 7190"/>
            <p:cNvSpPr/>
            <p:nvPr/>
          </p:nvSpPr>
          <p:spPr>
            <a:xfrm>
              <a:off x="1781287" y="165019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91" name="object 7191"/>
            <p:cNvSpPr/>
            <p:nvPr/>
          </p:nvSpPr>
          <p:spPr>
            <a:xfrm>
              <a:off x="1781287" y="16501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92" name="object 7192"/>
            <p:cNvSpPr/>
            <p:nvPr/>
          </p:nvSpPr>
          <p:spPr>
            <a:xfrm>
              <a:off x="1781623" y="169523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193" name="object 7193"/>
            <p:cNvSpPr/>
            <p:nvPr/>
          </p:nvSpPr>
          <p:spPr>
            <a:xfrm>
              <a:off x="1781623" y="169523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194" name="object 7194"/>
            <p:cNvSpPr/>
            <p:nvPr/>
          </p:nvSpPr>
          <p:spPr>
            <a:xfrm>
              <a:off x="1781958" y="168316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195" name="object 7195"/>
            <p:cNvSpPr/>
            <p:nvPr/>
          </p:nvSpPr>
          <p:spPr>
            <a:xfrm>
              <a:off x="1781958" y="16831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196" name="object 7196"/>
            <p:cNvSpPr/>
            <p:nvPr/>
          </p:nvSpPr>
          <p:spPr>
            <a:xfrm>
              <a:off x="1782182" y="16583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97" name="object 7197"/>
            <p:cNvSpPr/>
            <p:nvPr/>
          </p:nvSpPr>
          <p:spPr>
            <a:xfrm>
              <a:off x="1782182" y="165835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198" name="object 7198"/>
            <p:cNvSpPr/>
            <p:nvPr/>
          </p:nvSpPr>
          <p:spPr>
            <a:xfrm>
              <a:off x="1782517" y="16296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199" name="object 7199"/>
            <p:cNvSpPr/>
            <p:nvPr/>
          </p:nvSpPr>
          <p:spPr>
            <a:xfrm>
              <a:off x="1782517" y="16296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00" name="object 7200"/>
            <p:cNvSpPr/>
            <p:nvPr/>
          </p:nvSpPr>
          <p:spPr>
            <a:xfrm>
              <a:off x="1782852" y="161030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201" name="object 7201"/>
            <p:cNvSpPr/>
            <p:nvPr/>
          </p:nvSpPr>
          <p:spPr>
            <a:xfrm>
              <a:off x="1782852" y="16103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02" name="object 7202"/>
            <p:cNvSpPr/>
            <p:nvPr/>
          </p:nvSpPr>
          <p:spPr>
            <a:xfrm>
              <a:off x="1783187" y="16460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203" name="object 7203"/>
            <p:cNvSpPr/>
            <p:nvPr/>
          </p:nvSpPr>
          <p:spPr>
            <a:xfrm>
              <a:off x="1783187" y="16460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04" name="object 7204"/>
            <p:cNvSpPr/>
            <p:nvPr/>
          </p:nvSpPr>
          <p:spPr>
            <a:xfrm>
              <a:off x="1783523" y="16786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205" name="object 7205"/>
            <p:cNvSpPr/>
            <p:nvPr/>
          </p:nvSpPr>
          <p:spPr>
            <a:xfrm>
              <a:off x="1783523" y="16786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06" name="object 7206"/>
            <p:cNvSpPr/>
            <p:nvPr/>
          </p:nvSpPr>
          <p:spPr>
            <a:xfrm>
              <a:off x="1783858" y="169199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07" name="object 7207"/>
            <p:cNvSpPr/>
            <p:nvPr/>
          </p:nvSpPr>
          <p:spPr>
            <a:xfrm>
              <a:off x="1783858" y="16919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08" name="object 7208"/>
            <p:cNvSpPr/>
            <p:nvPr/>
          </p:nvSpPr>
          <p:spPr>
            <a:xfrm>
              <a:off x="1784193" y="168551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09" name="object 7209"/>
            <p:cNvSpPr/>
            <p:nvPr/>
          </p:nvSpPr>
          <p:spPr>
            <a:xfrm>
              <a:off x="1784193" y="16855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10" name="object 7210"/>
            <p:cNvSpPr/>
            <p:nvPr/>
          </p:nvSpPr>
          <p:spPr>
            <a:xfrm>
              <a:off x="1784529" y="166092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11" name="object 7211"/>
            <p:cNvSpPr/>
            <p:nvPr/>
          </p:nvSpPr>
          <p:spPr>
            <a:xfrm>
              <a:off x="1784529" y="16609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212" name="object 7212"/>
            <p:cNvSpPr/>
            <p:nvPr/>
          </p:nvSpPr>
          <p:spPr>
            <a:xfrm>
              <a:off x="1784864" y="166763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13" name="object 7213"/>
            <p:cNvSpPr/>
            <p:nvPr/>
          </p:nvSpPr>
          <p:spPr>
            <a:xfrm>
              <a:off x="1784864" y="166763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214" name="object 7214"/>
            <p:cNvSpPr/>
            <p:nvPr/>
          </p:nvSpPr>
          <p:spPr>
            <a:xfrm>
              <a:off x="1785199" y="16890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15" name="object 7215"/>
            <p:cNvSpPr/>
            <p:nvPr/>
          </p:nvSpPr>
          <p:spPr>
            <a:xfrm>
              <a:off x="1785199" y="16890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16" name="object 7216"/>
            <p:cNvSpPr/>
            <p:nvPr/>
          </p:nvSpPr>
          <p:spPr>
            <a:xfrm>
              <a:off x="1785534" y="168048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17" name="object 7217"/>
            <p:cNvSpPr/>
            <p:nvPr/>
          </p:nvSpPr>
          <p:spPr>
            <a:xfrm>
              <a:off x="1785534" y="168048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218" name="object 7218"/>
            <p:cNvSpPr/>
            <p:nvPr/>
          </p:nvSpPr>
          <p:spPr>
            <a:xfrm>
              <a:off x="1785870" y="16911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19" name="object 7219"/>
            <p:cNvSpPr/>
            <p:nvPr/>
          </p:nvSpPr>
          <p:spPr>
            <a:xfrm>
              <a:off x="1785870" y="16911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220" name="object 7220"/>
            <p:cNvSpPr/>
            <p:nvPr/>
          </p:nvSpPr>
          <p:spPr>
            <a:xfrm>
              <a:off x="1786205" y="1700825"/>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21" name="object 7221"/>
            <p:cNvSpPr/>
            <p:nvPr/>
          </p:nvSpPr>
          <p:spPr>
            <a:xfrm>
              <a:off x="1786205" y="1700825"/>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222" name="object 7222"/>
            <p:cNvSpPr/>
            <p:nvPr/>
          </p:nvSpPr>
          <p:spPr>
            <a:xfrm>
              <a:off x="1786428" y="16963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223" name="object 7223"/>
            <p:cNvSpPr/>
            <p:nvPr/>
          </p:nvSpPr>
          <p:spPr>
            <a:xfrm>
              <a:off x="1786428" y="169635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24" name="object 7224"/>
            <p:cNvSpPr/>
            <p:nvPr/>
          </p:nvSpPr>
          <p:spPr>
            <a:xfrm>
              <a:off x="1786764" y="170216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225" name="object 7225"/>
            <p:cNvSpPr/>
            <p:nvPr/>
          </p:nvSpPr>
          <p:spPr>
            <a:xfrm>
              <a:off x="1786764" y="170216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226" name="object 7226"/>
            <p:cNvSpPr/>
            <p:nvPr/>
          </p:nvSpPr>
          <p:spPr>
            <a:xfrm>
              <a:off x="1787099" y="16956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227" name="object 7227"/>
            <p:cNvSpPr/>
            <p:nvPr/>
          </p:nvSpPr>
          <p:spPr>
            <a:xfrm>
              <a:off x="1787099" y="16956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28" name="object 7228"/>
            <p:cNvSpPr/>
            <p:nvPr/>
          </p:nvSpPr>
          <p:spPr>
            <a:xfrm>
              <a:off x="1787434" y="16811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229" name="object 7229"/>
            <p:cNvSpPr/>
            <p:nvPr/>
          </p:nvSpPr>
          <p:spPr>
            <a:xfrm>
              <a:off x="1787434" y="16811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30" name="object 7230"/>
            <p:cNvSpPr/>
            <p:nvPr/>
          </p:nvSpPr>
          <p:spPr>
            <a:xfrm>
              <a:off x="1787770" y="169099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231" name="object 7231"/>
            <p:cNvSpPr/>
            <p:nvPr/>
          </p:nvSpPr>
          <p:spPr>
            <a:xfrm>
              <a:off x="1787770" y="16909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32" name="object 7232"/>
            <p:cNvSpPr/>
            <p:nvPr/>
          </p:nvSpPr>
          <p:spPr>
            <a:xfrm>
              <a:off x="1788105" y="16460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233" name="object 7233"/>
            <p:cNvSpPr/>
            <p:nvPr/>
          </p:nvSpPr>
          <p:spPr>
            <a:xfrm>
              <a:off x="1788105" y="164606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34" name="object 7234"/>
            <p:cNvSpPr/>
            <p:nvPr/>
          </p:nvSpPr>
          <p:spPr>
            <a:xfrm>
              <a:off x="1788440" y="17109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235" name="object 7235"/>
            <p:cNvSpPr/>
            <p:nvPr/>
          </p:nvSpPr>
          <p:spPr>
            <a:xfrm>
              <a:off x="1788440" y="171099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236" name="object 7236"/>
            <p:cNvSpPr/>
            <p:nvPr/>
          </p:nvSpPr>
          <p:spPr>
            <a:xfrm>
              <a:off x="1788775" y="16921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37" name="object 7237"/>
            <p:cNvSpPr/>
            <p:nvPr/>
          </p:nvSpPr>
          <p:spPr>
            <a:xfrm>
              <a:off x="1788775" y="16921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38" name="object 7238"/>
            <p:cNvSpPr/>
            <p:nvPr/>
          </p:nvSpPr>
          <p:spPr>
            <a:xfrm>
              <a:off x="1789111" y="167635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39" name="object 7239"/>
            <p:cNvSpPr/>
            <p:nvPr/>
          </p:nvSpPr>
          <p:spPr>
            <a:xfrm>
              <a:off x="1789111" y="167635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40" name="object 7240"/>
            <p:cNvSpPr/>
            <p:nvPr/>
          </p:nvSpPr>
          <p:spPr>
            <a:xfrm>
              <a:off x="1789446" y="17187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41" name="object 7241"/>
            <p:cNvSpPr/>
            <p:nvPr/>
          </p:nvSpPr>
          <p:spPr>
            <a:xfrm>
              <a:off x="1789446" y="17187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42" name="object 7242"/>
            <p:cNvSpPr/>
            <p:nvPr/>
          </p:nvSpPr>
          <p:spPr>
            <a:xfrm>
              <a:off x="1789781" y="16759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43" name="object 7243"/>
            <p:cNvSpPr/>
            <p:nvPr/>
          </p:nvSpPr>
          <p:spPr>
            <a:xfrm>
              <a:off x="1789781" y="16759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44" name="object 7244"/>
            <p:cNvSpPr/>
            <p:nvPr/>
          </p:nvSpPr>
          <p:spPr>
            <a:xfrm>
              <a:off x="1790117" y="165265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45" name="object 7245"/>
            <p:cNvSpPr/>
            <p:nvPr/>
          </p:nvSpPr>
          <p:spPr>
            <a:xfrm>
              <a:off x="1790117" y="165265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46" name="object 7246"/>
            <p:cNvSpPr/>
            <p:nvPr/>
          </p:nvSpPr>
          <p:spPr>
            <a:xfrm>
              <a:off x="1790452" y="16752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47" name="object 7247"/>
            <p:cNvSpPr/>
            <p:nvPr/>
          </p:nvSpPr>
          <p:spPr>
            <a:xfrm>
              <a:off x="1790452" y="16752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48" name="object 7248"/>
            <p:cNvSpPr/>
            <p:nvPr/>
          </p:nvSpPr>
          <p:spPr>
            <a:xfrm>
              <a:off x="1790787" y="168730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49" name="object 7249"/>
            <p:cNvSpPr/>
            <p:nvPr/>
          </p:nvSpPr>
          <p:spPr>
            <a:xfrm>
              <a:off x="1790787" y="16873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250" name="object 7250"/>
            <p:cNvSpPr/>
            <p:nvPr/>
          </p:nvSpPr>
          <p:spPr>
            <a:xfrm>
              <a:off x="1791122" y="168596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51" name="object 7251"/>
            <p:cNvSpPr/>
            <p:nvPr/>
          </p:nvSpPr>
          <p:spPr>
            <a:xfrm>
              <a:off x="1791122" y="16859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52" name="object 7252"/>
            <p:cNvSpPr/>
            <p:nvPr/>
          </p:nvSpPr>
          <p:spPr>
            <a:xfrm>
              <a:off x="1791458" y="16780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53" name="object 7253"/>
            <p:cNvSpPr/>
            <p:nvPr/>
          </p:nvSpPr>
          <p:spPr>
            <a:xfrm>
              <a:off x="1791458" y="16780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54" name="object 7254"/>
            <p:cNvSpPr/>
            <p:nvPr/>
          </p:nvSpPr>
          <p:spPr>
            <a:xfrm>
              <a:off x="1791793" y="167880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55" name="object 7255"/>
            <p:cNvSpPr/>
            <p:nvPr/>
          </p:nvSpPr>
          <p:spPr>
            <a:xfrm>
              <a:off x="1791793" y="16788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56" name="object 7256"/>
            <p:cNvSpPr/>
            <p:nvPr/>
          </p:nvSpPr>
          <p:spPr>
            <a:xfrm>
              <a:off x="1792128" y="168987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57" name="object 7257"/>
            <p:cNvSpPr/>
            <p:nvPr/>
          </p:nvSpPr>
          <p:spPr>
            <a:xfrm>
              <a:off x="1792128" y="16898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258" name="object 7258"/>
            <p:cNvSpPr/>
            <p:nvPr/>
          </p:nvSpPr>
          <p:spPr>
            <a:xfrm>
              <a:off x="1792463" y="169311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59" name="object 7259"/>
            <p:cNvSpPr/>
            <p:nvPr/>
          </p:nvSpPr>
          <p:spPr>
            <a:xfrm>
              <a:off x="1792463" y="16931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260" name="object 7260"/>
            <p:cNvSpPr/>
            <p:nvPr/>
          </p:nvSpPr>
          <p:spPr>
            <a:xfrm>
              <a:off x="1792799" y="170384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61" name="object 7261"/>
            <p:cNvSpPr/>
            <p:nvPr/>
          </p:nvSpPr>
          <p:spPr>
            <a:xfrm>
              <a:off x="1792799" y="17038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62" name="object 7262"/>
            <p:cNvSpPr/>
            <p:nvPr/>
          </p:nvSpPr>
          <p:spPr>
            <a:xfrm>
              <a:off x="1793134" y="168864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63" name="object 7263"/>
            <p:cNvSpPr/>
            <p:nvPr/>
          </p:nvSpPr>
          <p:spPr>
            <a:xfrm>
              <a:off x="1793134" y="16886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64" name="object 7264"/>
            <p:cNvSpPr/>
            <p:nvPr/>
          </p:nvSpPr>
          <p:spPr>
            <a:xfrm>
              <a:off x="1793469" y="170440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65" name="object 7265"/>
            <p:cNvSpPr/>
            <p:nvPr/>
          </p:nvSpPr>
          <p:spPr>
            <a:xfrm>
              <a:off x="1793469" y="170440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66" name="object 7266"/>
            <p:cNvSpPr/>
            <p:nvPr/>
          </p:nvSpPr>
          <p:spPr>
            <a:xfrm>
              <a:off x="1793805" y="169199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67" name="object 7267"/>
            <p:cNvSpPr/>
            <p:nvPr/>
          </p:nvSpPr>
          <p:spPr>
            <a:xfrm>
              <a:off x="1793805" y="16919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68" name="object 7268"/>
            <p:cNvSpPr/>
            <p:nvPr/>
          </p:nvSpPr>
          <p:spPr>
            <a:xfrm>
              <a:off x="1794140" y="170373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69" name="object 7269"/>
            <p:cNvSpPr/>
            <p:nvPr/>
          </p:nvSpPr>
          <p:spPr>
            <a:xfrm>
              <a:off x="1794140" y="17037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70" name="object 7270"/>
            <p:cNvSpPr/>
            <p:nvPr/>
          </p:nvSpPr>
          <p:spPr>
            <a:xfrm>
              <a:off x="1794475" y="16797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71" name="object 7271"/>
            <p:cNvSpPr/>
            <p:nvPr/>
          </p:nvSpPr>
          <p:spPr>
            <a:xfrm>
              <a:off x="1794475" y="16797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72" name="object 7272"/>
            <p:cNvSpPr/>
            <p:nvPr/>
          </p:nvSpPr>
          <p:spPr>
            <a:xfrm>
              <a:off x="1794810" y="168093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73" name="object 7273"/>
            <p:cNvSpPr/>
            <p:nvPr/>
          </p:nvSpPr>
          <p:spPr>
            <a:xfrm>
              <a:off x="1794810" y="16809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274" name="object 7274"/>
            <p:cNvSpPr/>
            <p:nvPr/>
          </p:nvSpPr>
          <p:spPr>
            <a:xfrm>
              <a:off x="1795146" y="170071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75" name="object 7275"/>
            <p:cNvSpPr/>
            <p:nvPr/>
          </p:nvSpPr>
          <p:spPr>
            <a:xfrm>
              <a:off x="1795146" y="17007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276" name="object 7276"/>
            <p:cNvSpPr/>
            <p:nvPr/>
          </p:nvSpPr>
          <p:spPr>
            <a:xfrm>
              <a:off x="1795481" y="170853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77" name="object 7277"/>
            <p:cNvSpPr/>
            <p:nvPr/>
          </p:nvSpPr>
          <p:spPr>
            <a:xfrm>
              <a:off x="1795481" y="170853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78" name="object 7278"/>
            <p:cNvSpPr/>
            <p:nvPr/>
          </p:nvSpPr>
          <p:spPr>
            <a:xfrm>
              <a:off x="1795816" y="169702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79" name="object 7279"/>
            <p:cNvSpPr/>
            <p:nvPr/>
          </p:nvSpPr>
          <p:spPr>
            <a:xfrm>
              <a:off x="1795816" y="169702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280" name="object 7280"/>
            <p:cNvSpPr/>
            <p:nvPr/>
          </p:nvSpPr>
          <p:spPr>
            <a:xfrm>
              <a:off x="1796152" y="164416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81" name="object 7281"/>
            <p:cNvSpPr/>
            <p:nvPr/>
          </p:nvSpPr>
          <p:spPr>
            <a:xfrm>
              <a:off x="1796152" y="16441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282" name="object 7282"/>
            <p:cNvSpPr/>
            <p:nvPr/>
          </p:nvSpPr>
          <p:spPr>
            <a:xfrm>
              <a:off x="1796487" y="167858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83" name="object 7283"/>
            <p:cNvSpPr/>
            <p:nvPr/>
          </p:nvSpPr>
          <p:spPr>
            <a:xfrm>
              <a:off x="1796487" y="16785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84" name="object 7284"/>
            <p:cNvSpPr/>
            <p:nvPr/>
          </p:nvSpPr>
          <p:spPr>
            <a:xfrm>
              <a:off x="1796822" y="166819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85" name="object 7285"/>
            <p:cNvSpPr/>
            <p:nvPr/>
          </p:nvSpPr>
          <p:spPr>
            <a:xfrm>
              <a:off x="1796822" y="16681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286" name="object 7286"/>
            <p:cNvSpPr/>
            <p:nvPr/>
          </p:nvSpPr>
          <p:spPr>
            <a:xfrm>
              <a:off x="1797157" y="168696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87" name="object 7287"/>
            <p:cNvSpPr/>
            <p:nvPr/>
          </p:nvSpPr>
          <p:spPr>
            <a:xfrm>
              <a:off x="1797157" y="168696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88" name="object 7288"/>
            <p:cNvSpPr/>
            <p:nvPr/>
          </p:nvSpPr>
          <p:spPr>
            <a:xfrm>
              <a:off x="1797493" y="168260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89" name="object 7289"/>
            <p:cNvSpPr/>
            <p:nvPr/>
          </p:nvSpPr>
          <p:spPr>
            <a:xfrm>
              <a:off x="1797493" y="16826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90" name="object 7290"/>
            <p:cNvSpPr/>
            <p:nvPr/>
          </p:nvSpPr>
          <p:spPr>
            <a:xfrm>
              <a:off x="1797828" y="170127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291" name="object 7291"/>
            <p:cNvSpPr/>
            <p:nvPr/>
          </p:nvSpPr>
          <p:spPr>
            <a:xfrm>
              <a:off x="1797828" y="17012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292" name="object 7292"/>
            <p:cNvSpPr/>
            <p:nvPr/>
          </p:nvSpPr>
          <p:spPr>
            <a:xfrm>
              <a:off x="1798163" y="17169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93" name="object 7293"/>
            <p:cNvSpPr/>
            <p:nvPr/>
          </p:nvSpPr>
          <p:spPr>
            <a:xfrm>
              <a:off x="1798163" y="17169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94" name="object 7294"/>
            <p:cNvSpPr/>
            <p:nvPr/>
          </p:nvSpPr>
          <p:spPr>
            <a:xfrm>
              <a:off x="1798499" y="172597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95" name="object 7295"/>
            <p:cNvSpPr/>
            <p:nvPr/>
          </p:nvSpPr>
          <p:spPr>
            <a:xfrm>
              <a:off x="1798499" y="172597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96" name="object 7296"/>
            <p:cNvSpPr/>
            <p:nvPr/>
          </p:nvSpPr>
          <p:spPr>
            <a:xfrm>
              <a:off x="1798834" y="172798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297" name="object 7297"/>
            <p:cNvSpPr/>
            <p:nvPr/>
          </p:nvSpPr>
          <p:spPr>
            <a:xfrm>
              <a:off x="1798834" y="172798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298" name="object 7298"/>
            <p:cNvSpPr/>
            <p:nvPr/>
          </p:nvSpPr>
          <p:spPr>
            <a:xfrm>
              <a:off x="1799169" y="17021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299" name="object 7299"/>
            <p:cNvSpPr/>
            <p:nvPr/>
          </p:nvSpPr>
          <p:spPr>
            <a:xfrm>
              <a:off x="1799169" y="17021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00" name="object 7300"/>
            <p:cNvSpPr/>
            <p:nvPr/>
          </p:nvSpPr>
          <p:spPr>
            <a:xfrm>
              <a:off x="1799504" y="166640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01" name="object 7301"/>
            <p:cNvSpPr/>
            <p:nvPr/>
          </p:nvSpPr>
          <p:spPr>
            <a:xfrm>
              <a:off x="1799504" y="16664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02" name="object 7302"/>
            <p:cNvSpPr/>
            <p:nvPr/>
          </p:nvSpPr>
          <p:spPr>
            <a:xfrm>
              <a:off x="1799840" y="171479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03" name="object 7303"/>
            <p:cNvSpPr/>
            <p:nvPr/>
          </p:nvSpPr>
          <p:spPr>
            <a:xfrm>
              <a:off x="1799840" y="17147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04" name="object 7304"/>
            <p:cNvSpPr/>
            <p:nvPr/>
          </p:nvSpPr>
          <p:spPr>
            <a:xfrm>
              <a:off x="1800175" y="168942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305" name="object 7305"/>
            <p:cNvSpPr/>
            <p:nvPr/>
          </p:nvSpPr>
          <p:spPr>
            <a:xfrm>
              <a:off x="1800175" y="168942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06" name="object 7306"/>
            <p:cNvSpPr/>
            <p:nvPr/>
          </p:nvSpPr>
          <p:spPr>
            <a:xfrm>
              <a:off x="1800510" y="168484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07" name="object 7307"/>
            <p:cNvSpPr/>
            <p:nvPr/>
          </p:nvSpPr>
          <p:spPr>
            <a:xfrm>
              <a:off x="1800510" y="168484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308" name="object 7308"/>
            <p:cNvSpPr/>
            <p:nvPr/>
          </p:nvSpPr>
          <p:spPr>
            <a:xfrm>
              <a:off x="1800845" y="165958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09" name="object 7309"/>
            <p:cNvSpPr/>
            <p:nvPr/>
          </p:nvSpPr>
          <p:spPr>
            <a:xfrm>
              <a:off x="1800845" y="165958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310" name="object 7310"/>
            <p:cNvSpPr/>
            <p:nvPr/>
          </p:nvSpPr>
          <p:spPr>
            <a:xfrm>
              <a:off x="1801181" y="16994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11" name="object 7311"/>
            <p:cNvSpPr/>
            <p:nvPr/>
          </p:nvSpPr>
          <p:spPr>
            <a:xfrm>
              <a:off x="1801181" y="16994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12" name="object 7312"/>
            <p:cNvSpPr/>
            <p:nvPr/>
          </p:nvSpPr>
          <p:spPr>
            <a:xfrm>
              <a:off x="1801516" y="164539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13" name="object 7313"/>
            <p:cNvSpPr/>
            <p:nvPr/>
          </p:nvSpPr>
          <p:spPr>
            <a:xfrm>
              <a:off x="1801516" y="164539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14" name="object 7314"/>
            <p:cNvSpPr/>
            <p:nvPr/>
          </p:nvSpPr>
          <p:spPr>
            <a:xfrm>
              <a:off x="1801851" y="16593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15" name="object 7315"/>
            <p:cNvSpPr/>
            <p:nvPr/>
          </p:nvSpPr>
          <p:spPr>
            <a:xfrm>
              <a:off x="1801851" y="165936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16" name="object 7316"/>
            <p:cNvSpPr/>
            <p:nvPr/>
          </p:nvSpPr>
          <p:spPr>
            <a:xfrm>
              <a:off x="1802187" y="16726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317" name="object 7317"/>
            <p:cNvSpPr/>
            <p:nvPr/>
          </p:nvSpPr>
          <p:spPr>
            <a:xfrm>
              <a:off x="1802187" y="167266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18" name="object 7318"/>
            <p:cNvSpPr/>
            <p:nvPr/>
          </p:nvSpPr>
          <p:spPr>
            <a:xfrm>
              <a:off x="1802634" y="164449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19" name="object 7319"/>
            <p:cNvSpPr/>
            <p:nvPr/>
          </p:nvSpPr>
          <p:spPr>
            <a:xfrm>
              <a:off x="1802634" y="16444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320" name="object 7320"/>
            <p:cNvSpPr/>
            <p:nvPr/>
          </p:nvSpPr>
          <p:spPr>
            <a:xfrm>
              <a:off x="1802969" y="159197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21" name="object 7321"/>
            <p:cNvSpPr/>
            <p:nvPr/>
          </p:nvSpPr>
          <p:spPr>
            <a:xfrm>
              <a:off x="1802969" y="159197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322" name="object 7322"/>
            <p:cNvSpPr/>
            <p:nvPr/>
          </p:nvSpPr>
          <p:spPr>
            <a:xfrm>
              <a:off x="1803639" y="16127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23" name="object 7323"/>
            <p:cNvSpPr/>
            <p:nvPr/>
          </p:nvSpPr>
          <p:spPr>
            <a:xfrm>
              <a:off x="1803639" y="16127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24" name="object 7324"/>
            <p:cNvSpPr/>
            <p:nvPr/>
          </p:nvSpPr>
          <p:spPr>
            <a:xfrm>
              <a:off x="1803975" y="159375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25" name="object 7325"/>
            <p:cNvSpPr/>
            <p:nvPr/>
          </p:nvSpPr>
          <p:spPr>
            <a:xfrm>
              <a:off x="1803975" y="15937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26" name="object 7326"/>
            <p:cNvSpPr/>
            <p:nvPr/>
          </p:nvSpPr>
          <p:spPr>
            <a:xfrm>
              <a:off x="1804310" y="165735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27" name="object 7327"/>
            <p:cNvSpPr/>
            <p:nvPr/>
          </p:nvSpPr>
          <p:spPr>
            <a:xfrm>
              <a:off x="1804310" y="16573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28" name="object 7328"/>
            <p:cNvSpPr/>
            <p:nvPr/>
          </p:nvSpPr>
          <p:spPr>
            <a:xfrm>
              <a:off x="1804645" y="16325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29" name="object 7329"/>
            <p:cNvSpPr/>
            <p:nvPr/>
          </p:nvSpPr>
          <p:spPr>
            <a:xfrm>
              <a:off x="1804645" y="16325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30" name="object 7330"/>
            <p:cNvSpPr/>
            <p:nvPr/>
          </p:nvSpPr>
          <p:spPr>
            <a:xfrm>
              <a:off x="1804981" y="167400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31" name="object 7331"/>
            <p:cNvSpPr/>
            <p:nvPr/>
          </p:nvSpPr>
          <p:spPr>
            <a:xfrm>
              <a:off x="1804981" y="16740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32" name="object 7332"/>
            <p:cNvSpPr/>
            <p:nvPr/>
          </p:nvSpPr>
          <p:spPr>
            <a:xfrm>
              <a:off x="1805316" y="167478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33" name="object 7333"/>
            <p:cNvSpPr/>
            <p:nvPr/>
          </p:nvSpPr>
          <p:spPr>
            <a:xfrm>
              <a:off x="1805316" y="167478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34" name="object 7334"/>
            <p:cNvSpPr/>
            <p:nvPr/>
          </p:nvSpPr>
          <p:spPr>
            <a:xfrm>
              <a:off x="1805651" y="168216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335" name="object 7335"/>
            <p:cNvSpPr/>
            <p:nvPr/>
          </p:nvSpPr>
          <p:spPr>
            <a:xfrm>
              <a:off x="1805651" y="168216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36" name="object 7336"/>
            <p:cNvSpPr/>
            <p:nvPr/>
          </p:nvSpPr>
          <p:spPr>
            <a:xfrm>
              <a:off x="1806098" y="165466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37" name="object 7337"/>
            <p:cNvSpPr/>
            <p:nvPr/>
          </p:nvSpPr>
          <p:spPr>
            <a:xfrm>
              <a:off x="1806098" y="16546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338" name="object 7338"/>
            <p:cNvSpPr/>
            <p:nvPr/>
          </p:nvSpPr>
          <p:spPr>
            <a:xfrm>
              <a:off x="1806433" y="166696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39" name="object 7339"/>
            <p:cNvSpPr/>
            <p:nvPr/>
          </p:nvSpPr>
          <p:spPr>
            <a:xfrm>
              <a:off x="1806433" y="16669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40" name="object 7340"/>
            <p:cNvSpPr/>
            <p:nvPr/>
          </p:nvSpPr>
          <p:spPr>
            <a:xfrm>
              <a:off x="1806769" y="170820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41" name="object 7341"/>
            <p:cNvSpPr/>
            <p:nvPr/>
          </p:nvSpPr>
          <p:spPr>
            <a:xfrm>
              <a:off x="1806769" y="170820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42" name="object 7342"/>
            <p:cNvSpPr/>
            <p:nvPr/>
          </p:nvSpPr>
          <p:spPr>
            <a:xfrm>
              <a:off x="1807104" y="16992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43" name="object 7343"/>
            <p:cNvSpPr/>
            <p:nvPr/>
          </p:nvSpPr>
          <p:spPr>
            <a:xfrm>
              <a:off x="1807104" y="16992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44" name="object 7344"/>
            <p:cNvSpPr/>
            <p:nvPr/>
          </p:nvSpPr>
          <p:spPr>
            <a:xfrm>
              <a:off x="1807439" y="16970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45" name="object 7345"/>
            <p:cNvSpPr/>
            <p:nvPr/>
          </p:nvSpPr>
          <p:spPr>
            <a:xfrm>
              <a:off x="1807439" y="16970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46" name="object 7346"/>
            <p:cNvSpPr/>
            <p:nvPr/>
          </p:nvSpPr>
          <p:spPr>
            <a:xfrm>
              <a:off x="1807775" y="170574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347" name="object 7347"/>
            <p:cNvSpPr/>
            <p:nvPr/>
          </p:nvSpPr>
          <p:spPr>
            <a:xfrm>
              <a:off x="1807775" y="170574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48" name="object 7348"/>
            <p:cNvSpPr/>
            <p:nvPr/>
          </p:nvSpPr>
          <p:spPr>
            <a:xfrm>
              <a:off x="1808110" y="17524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49" name="object 7349"/>
            <p:cNvSpPr/>
            <p:nvPr/>
          </p:nvSpPr>
          <p:spPr>
            <a:xfrm>
              <a:off x="1808110" y="17524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50" name="object 7350"/>
            <p:cNvSpPr/>
            <p:nvPr/>
          </p:nvSpPr>
          <p:spPr>
            <a:xfrm>
              <a:off x="1808445" y="172116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51" name="object 7351"/>
            <p:cNvSpPr/>
            <p:nvPr/>
          </p:nvSpPr>
          <p:spPr>
            <a:xfrm>
              <a:off x="1808445" y="17211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352" name="object 7352"/>
            <p:cNvSpPr/>
            <p:nvPr/>
          </p:nvSpPr>
          <p:spPr>
            <a:xfrm>
              <a:off x="1808780" y="164762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353" name="object 7353"/>
            <p:cNvSpPr/>
            <p:nvPr/>
          </p:nvSpPr>
          <p:spPr>
            <a:xfrm>
              <a:off x="1808780" y="164762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54" name="object 7354"/>
            <p:cNvSpPr/>
            <p:nvPr/>
          </p:nvSpPr>
          <p:spPr>
            <a:xfrm>
              <a:off x="1809227" y="163555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55" name="object 7355"/>
            <p:cNvSpPr/>
            <p:nvPr/>
          </p:nvSpPr>
          <p:spPr>
            <a:xfrm>
              <a:off x="1809227" y="163555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56" name="object 7356"/>
            <p:cNvSpPr/>
            <p:nvPr/>
          </p:nvSpPr>
          <p:spPr>
            <a:xfrm>
              <a:off x="1809563" y="162672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57" name="object 7357"/>
            <p:cNvSpPr/>
            <p:nvPr/>
          </p:nvSpPr>
          <p:spPr>
            <a:xfrm>
              <a:off x="1809563" y="16267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58" name="object 7358"/>
            <p:cNvSpPr/>
            <p:nvPr/>
          </p:nvSpPr>
          <p:spPr>
            <a:xfrm>
              <a:off x="1809898" y="16208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59" name="object 7359"/>
            <p:cNvSpPr/>
            <p:nvPr/>
          </p:nvSpPr>
          <p:spPr>
            <a:xfrm>
              <a:off x="1809898" y="16208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60" name="object 7360"/>
            <p:cNvSpPr/>
            <p:nvPr/>
          </p:nvSpPr>
          <p:spPr>
            <a:xfrm>
              <a:off x="1810233" y="160638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61" name="object 7361"/>
            <p:cNvSpPr/>
            <p:nvPr/>
          </p:nvSpPr>
          <p:spPr>
            <a:xfrm>
              <a:off x="1810233" y="16063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62" name="object 7362"/>
            <p:cNvSpPr/>
            <p:nvPr/>
          </p:nvSpPr>
          <p:spPr>
            <a:xfrm>
              <a:off x="1810569" y="164192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63" name="object 7363"/>
            <p:cNvSpPr/>
            <p:nvPr/>
          </p:nvSpPr>
          <p:spPr>
            <a:xfrm>
              <a:off x="1810569" y="16419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64" name="object 7364"/>
            <p:cNvSpPr/>
            <p:nvPr/>
          </p:nvSpPr>
          <p:spPr>
            <a:xfrm>
              <a:off x="1810904" y="167702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65" name="object 7365"/>
            <p:cNvSpPr/>
            <p:nvPr/>
          </p:nvSpPr>
          <p:spPr>
            <a:xfrm>
              <a:off x="1810904" y="16770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66" name="object 7366"/>
            <p:cNvSpPr/>
            <p:nvPr/>
          </p:nvSpPr>
          <p:spPr>
            <a:xfrm>
              <a:off x="1811239" y="17657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367" name="object 7367"/>
            <p:cNvSpPr/>
            <p:nvPr/>
          </p:nvSpPr>
          <p:spPr>
            <a:xfrm>
              <a:off x="1811239" y="176575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68" name="object 7368"/>
            <p:cNvSpPr/>
            <p:nvPr/>
          </p:nvSpPr>
          <p:spPr>
            <a:xfrm>
              <a:off x="1811686" y="176218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69" name="object 7369"/>
            <p:cNvSpPr/>
            <p:nvPr/>
          </p:nvSpPr>
          <p:spPr>
            <a:xfrm>
              <a:off x="1811686" y="176218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70" name="object 7370"/>
            <p:cNvSpPr/>
            <p:nvPr/>
          </p:nvSpPr>
          <p:spPr>
            <a:xfrm>
              <a:off x="1812021" y="173647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71" name="object 7371"/>
            <p:cNvSpPr/>
            <p:nvPr/>
          </p:nvSpPr>
          <p:spPr>
            <a:xfrm>
              <a:off x="1812021" y="173647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72" name="object 7372"/>
            <p:cNvSpPr/>
            <p:nvPr/>
          </p:nvSpPr>
          <p:spPr>
            <a:xfrm>
              <a:off x="1812357" y="18007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73" name="object 7373"/>
            <p:cNvSpPr/>
            <p:nvPr/>
          </p:nvSpPr>
          <p:spPr>
            <a:xfrm>
              <a:off x="1812357" y="18007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74" name="object 7374"/>
            <p:cNvSpPr/>
            <p:nvPr/>
          </p:nvSpPr>
          <p:spPr>
            <a:xfrm>
              <a:off x="1812692" y="172876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75" name="object 7375"/>
            <p:cNvSpPr/>
            <p:nvPr/>
          </p:nvSpPr>
          <p:spPr>
            <a:xfrm>
              <a:off x="1812692" y="17287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76" name="object 7376"/>
            <p:cNvSpPr/>
            <p:nvPr/>
          </p:nvSpPr>
          <p:spPr>
            <a:xfrm>
              <a:off x="1813027" y="17153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77" name="object 7377"/>
            <p:cNvSpPr/>
            <p:nvPr/>
          </p:nvSpPr>
          <p:spPr>
            <a:xfrm>
              <a:off x="1813027" y="17153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78" name="object 7378"/>
            <p:cNvSpPr/>
            <p:nvPr/>
          </p:nvSpPr>
          <p:spPr>
            <a:xfrm>
              <a:off x="1813363" y="170037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379" name="object 7379"/>
            <p:cNvSpPr/>
            <p:nvPr/>
          </p:nvSpPr>
          <p:spPr>
            <a:xfrm>
              <a:off x="1813363" y="1700378"/>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380" name="object 7380"/>
            <p:cNvSpPr/>
            <p:nvPr/>
          </p:nvSpPr>
          <p:spPr>
            <a:xfrm>
              <a:off x="1813810" y="168216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81" name="object 7381"/>
            <p:cNvSpPr/>
            <p:nvPr/>
          </p:nvSpPr>
          <p:spPr>
            <a:xfrm>
              <a:off x="1813810" y="168216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82" name="object 7382"/>
            <p:cNvSpPr/>
            <p:nvPr/>
          </p:nvSpPr>
          <p:spPr>
            <a:xfrm>
              <a:off x="1814145" y="164639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383" name="object 7383"/>
            <p:cNvSpPr/>
            <p:nvPr/>
          </p:nvSpPr>
          <p:spPr>
            <a:xfrm>
              <a:off x="1814145" y="16463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84" name="object 7384"/>
            <p:cNvSpPr/>
            <p:nvPr/>
          </p:nvSpPr>
          <p:spPr>
            <a:xfrm>
              <a:off x="1814480" y="16409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85" name="object 7385"/>
            <p:cNvSpPr/>
            <p:nvPr/>
          </p:nvSpPr>
          <p:spPr>
            <a:xfrm>
              <a:off x="1814480" y="16409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86" name="object 7386"/>
            <p:cNvSpPr/>
            <p:nvPr/>
          </p:nvSpPr>
          <p:spPr>
            <a:xfrm>
              <a:off x="1814815" y="17049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87" name="object 7387"/>
            <p:cNvSpPr/>
            <p:nvPr/>
          </p:nvSpPr>
          <p:spPr>
            <a:xfrm>
              <a:off x="1814815" y="17049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88" name="object 7388"/>
            <p:cNvSpPr/>
            <p:nvPr/>
          </p:nvSpPr>
          <p:spPr>
            <a:xfrm>
              <a:off x="1815151" y="166908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89" name="object 7389"/>
            <p:cNvSpPr/>
            <p:nvPr/>
          </p:nvSpPr>
          <p:spPr>
            <a:xfrm>
              <a:off x="1815151" y="16690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90" name="object 7390"/>
            <p:cNvSpPr/>
            <p:nvPr/>
          </p:nvSpPr>
          <p:spPr>
            <a:xfrm>
              <a:off x="1815486" y="167735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391" name="object 7391"/>
            <p:cNvSpPr/>
            <p:nvPr/>
          </p:nvSpPr>
          <p:spPr>
            <a:xfrm>
              <a:off x="1815486" y="167735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392" name="object 7392"/>
            <p:cNvSpPr/>
            <p:nvPr/>
          </p:nvSpPr>
          <p:spPr>
            <a:xfrm>
              <a:off x="1815933" y="16950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393" name="object 7393"/>
            <p:cNvSpPr/>
            <p:nvPr/>
          </p:nvSpPr>
          <p:spPr>
            <a:xfrm>
              <a:off x="1815933" y="16950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394" name="object 7394"/>
            <p:cNvSpPr/>
            <p:nvPr/>
          </p:nvSpPr>
          <p:spPr>
            <a:xfrm>
              <a:off x="1816268" y="164729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395" name="object 7395"/>
            <p:cNvSpPr/>
            <p:nvPr/>
          </p:nvSpPr>
          <p:spPr>
            <a:xfrm>
              <a:off x="1816268" y="164729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96" name="object 7396"/>
            <p:cNvSpPr/>
            <p:nvPr/>
          </p:nvSpPr>
          <p:spPr>
            <a:xfrm>
              <a:off x="1816604" y="16070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397" name="object 7397"/>
            <p:cNvSpPr/>
            <p:nvPr/>
          </p:nvSpPr>
          <p:spPr>
            <a:xfrm>
              <a:off x="1816604" y="16070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398" name="object 7398"/>
            <p:cNvSpPr/>
            <p:nvPr/>
          </p:nvSpPr>
          <p:spPr>
            <a:xfrm>
              <a:off x="1816939" y="16346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399" name="object 7399"/>
            <p:cNvSpPr/>
            <p:nvPr/>
          </p:nvSpPr>
          <p:spPr>
            <a:xfrm>
              <a:off x="1816939" y="16346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00" name="object 7400"/>
            <p:cNvSpPr/>
            <p:nvPr/>
          </p:nvSpPr>
          <p:spPr>
            <a:xfrm>
              <a:off x="1817274" y="167947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401" name="object 7401"/>
            <p:cNvSpPr/>
            <p:nvPr/>
          </p:nvSpPr>
          <p:spPr>
            <a:xfrm>
              <a:off x="1817274" y="167947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02" name="object 7402"/>
            <p:cNvSpPr/>
            <p:nvPr/>
          </p:nvSpPr>
          <p:spPr>
            <a:xfrm>
              <a:off x="1817721" y="167176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03" name="object 7403"/>
            <p:cNvSpPr/>
            <p:nvPr/>
          </p:nvSpPr>
          <p:spPr>
            <a:xfrm>
              <a:off x="1817721" y="167176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04" name="object 7404"/>
            <p:cNvSpPr/>
            <p:nvPr/>
          </p:nvSpPr>
          <p:spPr>
            <a:xfrm>
              <a:off x="1818057" y="168327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05" name="object 7405"/>
            <p:cNvSpPr/>
            <p:nvPr/>
          </p:nvSpPr>
          <p:spPr>
            <a:xfrm>
              <a:off x="1818057" y="16832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06" name="object 7406"/>
            <p:cNvSpPr/>
            <p:nvPr/>
          </p:nvSpPr>
          <p:spPr>
            <a:xfrm>
              <a:off x="1818392" y="169859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07" name="object 7407"/>
            <p:cNvSpPr/>
            <p:nvPr/>
          </p:nvSpPr>
          <p:spPr>
            <a:xfrm>
              <a:off x="1818392" y="16985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08" name="object 7408"/>
            <p:cNvSpPr/>
            <p:nvPr/>
          </p:nvSpPr>
          <p:spPr>
            <a:xfrm>
              <a:off x="1818727" y="173457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09" name="object 7409"/>
            <p:cNvSpPr/>
            <p:nvPr/>
          </p:nvSpPr>
          <p:spPr>
            <a:xfrm>
              <a:off x="1818727" y="173457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10" name="object 7410"/>
            <p:cNvSpPr/>
            <p:nvPr/>
          </p:nvSpPr>
          <p:spPr>
            <a:xfrm>
              <a:off x="1819174" y="169076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11" name="object 7411"/>
            <p:cNvSpPr/>
            <p:nvPr/>
          </p:nvSpPr>
          <p:spPr>
            <a:xfrm>
              <a:off x="1819174" y="169076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412" name="object 7412"/>
            <p:cNvSpPr/>
            <p:nvPr/>
          </p:nvSpPr>
          <p:spPr>
            <a:xfrm>
              <a:off x="1819509" y="164718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13" name="object 7413"/>
            <p:cNvSpPr/>
            <p:nvPr/>
          </p:nvSpPr>
          <p:spPr>
            <a:xfrm>
              <a:off x="1819509" y="164718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14" name="object 7414"/>
            <p:cNvSpPr/>
            <p:nvPr/>
          </p:nvSpPr>
          <p:spPr>
            <a:xfrm>
              <a:off x="1819845" y="16428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15" name="object 7415"/>
            <p:cNvSpPr/>
            <p:nvPr/>
          </p:nvSpPr>
          <p:spPr>
            <a:xfrm>
              <a:off x="1819845" y="16428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16" name="object 7416"/>
            <p:cNvSpPr/>
            <p:nvPr/>
          </p:nvSpPr>
          <p:spPr>
            <a:xfrm>
              <a:off x="1820180" y="168585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417" name="object 7417"/>
            <p:cNvSpPr/>
            <p:nvPr/>
          </p:nvSpPr>
          <p:spPr>
            <a:xfrm>
              <a:off x="1820180" y="168585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18" name="object 7418"/>
            <p:cNvSpPr/>
            <p:nvPr/>
          </p:nvSpPr>
          <p:spPr>
            <a:xfrm>
              <a:off x="1820515" y="17109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19" name="object 7419"/>
            <p:cNvSpPr/>
            <p:nvPr/>
          </p:nvSpPr>
          <p:spPr>
            <a:xfrm>
              <a:off x="1820515" y="171099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20" name="object 7420"/>
            <p:cNvSpPr/>
            <p:nvPr/>
          </p:nvSpPr>
          <p:spPr>
            <a:xfrm>
              <a:off x="1820962" y="170306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21" name="object 7421"/>
            <p:cNvSpPr/>
            <p:nvPr/>
          </p:nvSpPr>
          <p:spPr>
            <a:xfrm>
              <a:off x="1820962" y="17030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422" name="object 7422"/>
            <p:cNvSpPr/>
            <p:nvPr/>
          </p:nvSpPr>
          <p:spPr>
            <a:xfrm>
              <a:off x="1821298" y="171725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23" name="object 7423"/>
            <p:cNvSpPr/>
            <p:nvPr/>
          </p:nvSpPr>
          <p:spPr>
            <a:xfrm>
              <a:off x="1821298" y="17172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24" name="object 7424"/>
            <p:cNvSpPr/>
            <p:nvPr/>
          </p:nvSpPr>
          <p:spPr>
            <a:xfrm>
              <a:off x="1821633" y="16992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25" name="object 7425"/>
            <p:cNvSpPr/>
            <p:nvPr/>
          </p:nvSpPr>
          <p:spPr>
            <a:xfrm>
              <a:off x="1821633" y="16992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26" name="object 7426"/>
            <p:cNvSpPr/>
            <p:nvPr/>
          </p:nvSpPr>
          <p:spPr>
            <a:xfrm>
              <a:off x="1821968" y="166863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27" name="object 7427"/>
            <p:cNvSpPr/>
            <p:nvPr/>
          </p:nvSpPr>
          <p:spPr>
            <a:xfrm>
              <a:off x="1821968" y="166863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28" name="object 7428"/>
            <p:cNvSpPr/>
            <p:nvPr/>
          </p:nvSpPr>
          <p:spPr>
            <a:xfrm>
              <a:off x="1822415" y="167690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29" name="object 7429"/>
            <p:cNvSpPr/>
            <p:nvPr/>
          </p:nvSpPr>
          <p:spPr>
            <a:xfrm>
              <a:off x="1822415" y="16769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30" name="object 7430"/>
            <p:cNvSpPr/>
            <p:nvPr/>
          </p:nvSpPr>
          <p:spPr>
            <a:xfrm>
              <a:off x="1822750" y="171434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31" name="object 7431"/>
            <p:cNvSpPr/>
            <p:nvPr/>
          </p:nvSpPr>
          <p:spPr>
            <a:xfrm>
              <a:off x="1822750" y="171434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32" name="object 7432"/>
            <p:cNvSpPr/>
            <p:nvPr/>
          </p:nvSpPr>
          <p:spPr>
            <a:xfrm>
              <a:off x="1823086" y="170082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33" name="object 7433"/>
            <p:cNvSpPr/>
            <p:nvPr/>
          </p:nvSpPr>
          <p:spPr>
            <a:xfrm>
              <a:off x="1823086" y="17008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34" name="object 7434"/>
            <p:cNvSpPr/>
            <p:nvPr/>
          </p:nvSpPr>
          <p:spPr>
            <a:xfrm>
              <a:off x="1823421" y="17087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35" name="object 7435"/>
            <p:cNvSpPr/>
            <p:nvPr/>
          </p:nvSpPr>
          <p:spPr>
            <a:xfrm>
              <a:off x="1823421" y="170876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36" name="object 7436"/>
            <p:cNvSpPr/>
            <p:nvPr/>
          </p:nvSpPr>
          <p:spPr>
            <a:xfrm>
              <a:off x="1823868" y="17052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37" name="object 7437"/>
            <p:cNvSpPr/>
            <p:nvPr/>
          </p:nvSpPr>
          <p:spPr>
            <a:xfrm>
              <a:off x="1823868" y="17052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38" name="object 7438"/>
            <p:cNvSpPr/>
            <p:nvPr/>
          </p:nvSpPr>
          <p:spPr>
            <a:xfrm>
              <a:off x="1824203" y="16818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39" name="object 7439"/>
            <p:cNvSpPr/>
            <p:nvPr/>
          </p:nvSpPr>
          <p:spPr>
            <a:xfrm>
              <a:off x="1824203" y="16818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40" name="object 7440"/>
            <p:cNvSpPr/>
            <p:nvPr/>
          </p:nvSpPr>
          <p:spPr>
            <a:xfrm>
              <a:off x="1824539" y="170462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41" name="object 7441"/>
            <p:cNvSpPr/>
            <p:nvPr/>
          </p:nvSpPr>
          <p:spPr>
            <a:xfrm>
              <a:off x="1824539" y="170462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42" name="object 7442"/>
            <p:cNvSpPr/>
            <p:nvPr/>
          </p:nvSpPr>
          <p:spPr>
            <a:xfrm>
              <a:off x="1824874" y="16994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443" name="object 7443"/>
            <p:cNvSpPr/>
            <p:nvPr/>
          </p:nvSpPr>
          <p:spPr>
            <a:xfrm>
              <a:off x="1824874" y="169948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44" name="object 7444"/>
            <p:cNvSpPr/>
            <p:nvPr/>
          </p:nvSpPr>
          <p:spPr>
            <a:xfrm>
              <a:off x="1825321" y="172429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45" name="object 7445"/>
            <p:cNvSpPr/>
            <p:nvPr/>
          </p:nvSpPr>
          <p:spPr>
            <a:xfrm>
              <a:off x="1825321" y="17242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446" name="object 7446"/>
            <p:cNvSpPr/>
            <p:nvPr/>
          </p:nvSpPr>
          <p:spPr>
            <a:xfrm>
              <a:off x="1825656" y="172351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47" name="object 7447"/>
            <p:cNvSpPr/>
            <p:nvPr/>
          </p:nvSpPr>
          <p:spPr>
            <a:xfrm>
              <a:off x="1825656" y="172351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48" name="object 7448"/>
            <p:cNvSpPr/>
            <p:nvPr/>
          </p:nvSpPr>
          <p:spPr>
            <a:xfrm>
              <a:off x="1825991" y="168126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49" name="object 7449"/>
            <p:cNvSpPr/>
            <p:nvPr/>
          </p:nvSpPr>
          <p:spPr>
            <a:xfrm>
              <a:off x="1825991" y="168126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50" name="object 7450"/>
            <p:cNvSpPr/>
            <p:nvPr/>
          </p:nvSpPr>
          <p:spPr>
            <a:xfrm>
              <a:off x="1826327" y="162527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451" name="object 7451"/>
            <p:cNvSpPr/>
            <p:nvPr/>
          </p:nvSpPr>
          <p:spPr>
            <a:xfrm>
              <a:off x="1826327" y="162527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52" name="object 7452"/>
            <p:cNvSpPr/>
            <p:nvPr/>
          </p:nvSpPr>
          <p:spPr>
            <a:xfrm>
              <a:off x="1826774" y="16881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53" name="object 7453"/>
            <p:cNvSpPr/>
            <p:nvPr/>
          </p:nvSpPr>
          <p:spPr>
            <a:xfrm>
              <a:off x="1826774" y="16881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54" name="object 7454"/>
            <p:cNvSpPr/>
            <p:nvPr/>
          </p:nvSpPr>
          <p:spPr>
            <a:xfrm>
              <a:off x="1827109" y="17351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55" name="object 7455"/>
            <p:cNvSpPr/>
            <p:nvPr/>
          </p:nvSpPr>
          <p:spPr>
            <a:xfrm>
              <a:off x="1827109" y="17351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56" name="object 7456"/>
            <p:cNvSpPr/>
            <p:nvPr/>
          </p:nvSpPr>
          <p:spPr>
            <a:xfrm>
              <a:off x="1827444" y="168026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57" name="object 7457"/>
            <p:cNvSpPr/>
            <p:nvPr/>
          </p:nvSpPr>
          <p:spPr>
            <a:xfrm>
              <a:off x="1827444" y="168026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458" name="object 7458"/>
            <p:cNvSpPr/>
            <p:nvPr/>
          </p:nvSpPr>
          <p:spPr>
            <a:xfrm>
              <a:off x="1827891" y="167020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59" name="object 7459"/>
            <p:cNvSpPr/>
            <p:nvPr/>
          </p:nvSpPr>
          <p:spPr>
            <a:xfrm>
              <a:off x="1827891" y="167020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60" name="object 7460"/>
            <p:cNvSpPr/>
            <p:nvPr/>
          </p:nvSpPr>
          <p:spPr>
            <a:xfrm>
              <a:off x="1828227" y="166495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61" name="object 7461"/>
            <p:cNvSpPr/>
            <p:nvPr/>
          </p:nvSpPr>
          <p:spPr>
            <a:xfrm>
              <a:off x="1828227" y="166495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62" name="object 7462"/>
            <p:cNvSpPr/>
            <p:nvPr/>
          </p:nvSpPr>
          <p:spPr>
            <a:xfrm>
              <a:off x="1828562" y="16453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463" name="object 7463"/>
            <p:cNvSpPr/>
            <p:nvPr/>
          </p:nvSpPr>
          <p:spPr>
            <a:xfrm>
              <a:off x="1828562" y="16453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64" name="object 7464"/>
            <p:cNvSpPr/>
            <p:nvPr/>
          </p:nvSpPr>
          <p:spPr>
            <a:xfrm>
              <a:off x="1829009" y="165656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65" name="object 7465"/>
            <p:cNvSpPr/>
            <p:nvPr/>
          </p:nvSpPr>
          <p:spPr>
            <a:xfrm>
              <a:off x="1829009" y="165656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66" name="object 7466"/>
            <p:cNvSpPr/>
            <p:nvPr/>
          </p:nvSpPr>
          <p:spPr>
            <a:xfrm>
              <a:off x="1829344" y="168070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67" name="object 7467"/>
            <p:cNvSpPr/>
            <p:nvPr/>
          </p:nvSpPr>
          <p:spPr>
            <a:xfrm>
              <a:off x="1829344" y="16807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68" name="object 7468"/>
            <p:cNvSpPr/>
            <p:nvPr/>
          </p:nvSpPr>
          <p:spPr>
            <a:xfrm>
              <a:off x="1829680" y="168350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69" name="object 7469"/>
            <p:cNvSpPr/>
            <p:nvPr/>
          </p:nvSpPr>
          <p:spPr>
            <a:xfrm>
              <a:off x="1829680" y="16835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70" name="object 7470"/>
            <p:cNvSpPr/>
            <p:nvPr/>
          </p:nvSpPr>
          <p:spPr>
            <a:xfrm>
              <a:off x="1830015" y="17016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471" name="object 7471"/>
            <p:cNvSpPr/>
            <p:nvPr/>
          </p:nvSpPr>
          <p:spPr>
            <a:xfrm>
              <a:off x="1830015" y="170160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72" name="object 7472"/>
            <p:cNvSpPr/>
            <p:nvPr/>
          </p:nvSpPr>
          <p:spPr>
            <a:xfrm>
              <a:off x="1830462" y="170205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73" name="object 7473"/>
            <p:cNvSpPr/>
            <p:nvPr/>
          </p:nvSpPr>
          <p:spPr>
            <a:xfrm>
              <a:off x="1830462" y="170205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74" name="object 7474"/>
            <p:cNvSpPr/>
            <p:nvPr/>
          </p:nvSpPr>
          <p:spPr>
            <a:xfrm>
              <a:off x="1830797" y="16769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475" name="object 7475"/>
            <p:cNvSpPr/>
            <p:nvPr/>
          </p:nvSpPr>
          <p:spPr>
            <a:xfrm>
              <a:off x="1830797" y="16769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76" name="object 7476"/>
            <p:cNvSpPr/>
            <p:nvPr/>
          </p:nvSpPr>
          <p:spPr>
            <a:xfrm>
              <a:off x="1831132" y="164315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77" name="object 7477"/>
            <p:cNvSpPr/>
            <p:nvPr/>
          </p:nvSpPr>
          <p:spPr>
            <a:xfrm>
              <a:off x="1831132" y="1643157"/>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78" name="object 7478"/>
            <p:cNvSpPr/>
            <p:nvPr/>
          </p:nvSpPr>
          <p:spPr>
            <a:xfrm>
              <a:off x="1831579" y="160191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79" name="object 7479"/>
            <p:cNvSpPr/>
            <p:nvPr/>
          </p:nvSpPr>
          <p:spPr>
            <a:xfrm>
              <a:off x="1831579" y="16019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480" name="object 7480"/>
            <p:cNvSpPr/>
            <p:nvPr/>
          </p:nvSpPr>
          <p:spPr>
            <a:xfrm>
              <a:off x="1831915" y="162918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81" name="object 7481"/>
            <p:cNvSpPr/>
            <p:nvPr/>
          </p:nvSpPr>
          <p:spPr>
            <a:xfrm>
              <a:off x="1831915" y="16291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482" name="object 7482"/>
            <p:cNvSpPr/>
            <p:nvPr/>
          </p:nvSpPr>
          <p:spPr>
            <a:xfrm>
              <a:off x="1832250" y="164639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483" name="object 7483"/>
            <p:cNvSpPr/>
            <p:nvPr/>
          </p:nvSpPr>
          <p:spPr>
            <a:xfrm>
              <a:off x="1832250" y="164639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84" name="object 7484"/>
            <p:cNvSpPr/>
            <p:nvPr/>
          </p:nvSpPr>
          <p:spPr>
            <a:xfrm>
              <a:off x="1832697" y="164058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85" name="object 7485"/>
            <p:cNvSpPr/>
            <p:nvPr/>
          </p:nvSpPr>
          <p:spPr>
            <a:xfrm>
              <a:off x="1832697" y="164058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486" name="object 7486"/>
            <p:cNvSpPr/>
            <p:nvPr/>
          </p:nvSpPr>
          <p:spPr>
            <a:xfrm>
              <a:off x="1833032" y="16591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487" name="object 7487"/>
            <p:cNvSpPr/>
            <p:nvPr/>
          </p:nvSpPr>
          <p:spPr>
            <a:xfrm>
              <a:off x="1833032" y="16591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88" name="object 7488"/>
            <p:cNvSpPr/>
            <p:nvPr/>
          </p:nvSpPr>
          <p:spPr>
            <a:xfrm>
              <a:off x="1833368" y="16505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489" name="object 7489"/>
            <p:cNvSpPr/>
            <p:nvPr/>
          </p:nvSpPr>
          <p:spPr>
            <a:xfrm>
              <a:off x="1833368" y="165053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490" name="object 7490"/>
            <p:cNvSpPr/>
            <p:nvPr/>
          </p:nvSpPr>
          <p:spPr>
            <a:xfrm>
              <a:off x="1833815" y="168987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491" name="object 7491"/>
            <p:cNvSpPr/>
            <p:nvPr/>
          </p:nvSpPr>
          <p:spPr>
            <a:xfrm>
              <a:off x="1833815" y="168987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92" name="object 7492"/>
            <p:cNvSpPr/>
            <p:nvPr/>
          </p:nvSpPr>
          <p:spPr>
            <a:xfrm>
              <a:off x="1834150" y="169188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493" name="object 7493"/>
            <p:cNvSpPr/>
            <p:nvPr/>
          </p:nvSpPr>
          <p:spPr>
            <a:xfrm>
              <a:off x="1834150" y="169188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94" name="object 7494"/>
            <p:cNvSpPr/>
            <p:nvPr/>
          </p:nvSpPr>
          <p:spPr>
            <a:xfrm>
              <a:off x="1834597" y="167355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495" name="object 7495"/>
            <p:cNvSpPr/>
            <p:nvPr/>
          </p:nvSpPr>
          <p:spPr>
            <a:xfrm>
              <a:off x="1834597" y="16735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496" name="object 7496"/>
            <p:cNvSpPr/>
            <p:nvPr/>
          </p:nvSpPr>
          <p:spPr>
            <a:xfrm>
              <a:off x="1834932" y="165522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497" name="object 7497"/>
            <p:cNvSpPr/>
            <p:nvPr/>
          </p:nvSpPr>
          <p:spPr>
            <a:xfrm>
              <a:off x="1834932" y="165522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498" name="object 7498"/>
            <p:cNvSpPr/>
            <p:nvPr/>
          </p:nvSpPr>
          <p:spPr>
            <a:xfrm>
              <a:off x="1835268" y="169367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499" name="object 7499"/>
            <p:cNvSpPr/>
            <p:nvPr/>
          </p:nvSpPr>
          <p:spPr>
            <a:xfrm>
              <a:off x="1835268" y="169367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00" name="object 7500"/>
            <p:cNvSpPr/>
            <p:nvPr/>
          </p:nvSpPr>
          <p:spPr>
            <a:xfrm>
              <a:off x="1835715" y="173345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01" name="object 7501"/>
            <p:cNvSpPr/>
            <p:nvPr/>
          </p:nvSpPr>
          <p:spPr>
            <a:xfrm>
              <a:off x="1835715" y="173345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502" name="object 7502"/>
            <p:cNvSpPr/>
            <p:nvPr/>
          </p:nvSpPr>
          <p:spPr>
            <a:xfrm>
              <a:off x="1836050" y="17060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03" name="object 7503"/>
            <p:cNvSpPr/>
            <p:nvPr/>
          </p:nvSpPr>
          <p:spPr>
            <a:xfrm>
              <a:off x="1836050" y="17060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04" name="object 7504"/>
            <p:cNvSpPr/>
            <p:nvPr/>
          </p:nvSpPr>
          <p:spPr>
            <a:xfrm>
              <a:off x="1836385" y="16208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05" name="object 7505"/>
            <p:cNvSpPr/>
            <p:nvPr/>
          </p:nvSpPr>
          <p:spPr>
            <a:xfrm>
              <a:off x="1836385" y="162080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506" name="object 7506"/>
            <p:cNvSpPr/>
            <p:nvPr/>
          </p:nvSpPr>
          <p:spPr>
            <a:xfrm>
              <a:off x="1836832" y="160024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07" name="object 7507"/>
            <p:cNvSpPr/>
            <p:nvPr/>
          </p:nvSpPr>
          <p:spPr>
            <a:xfrm>
              <a:off x="1836832" y="16002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508" name="object 7508"/>
            <p:cNvSpPr/>
            <p:nvPr/>
          </p:nvSpPr>
          <p:spPr>
            <a:xfrm>
              <a:off x="1837167" y="170104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09" name="object 7509"/>
            <p:cNvSpPr/>
            <p:nvPr/>
          </p:nvSpPr>
          <p:spPr>
            <a:xfrm>
              <a:off x="1837167" y="17010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10" name="object 7510"/>
            <p:cNvSpPr/>
            <p:nvPr/>
          </p:nvSpPr>
          <p:spPr>
            <a:xfrm>
              <a:off x="1837503" y="171479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11" name="object 7511"/>
            <p:cNvSpPr/>
            <p:nvPr/>
          </p:nvSpPr>
          <p:spPr>
            <a:xfrm>
              <a:off x="1837503" y="171479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12" name="object 7512"/>
            <p:cNvSpPr/>
            <p:nvPr/>
          </p:nvSpPr>
          <p:spPr>
            <a:xfrm>
              <a:off x="1837950" y="171837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513" name="object 7513"/>
            <p:cNvSpPr/>
            <p:nvPr/>
          </p:nvSpPr>
          <p:spPr>
            <a:xfrm>
              <a:off x="1837950" y="171837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14" name="object 7514"/>
            <p:cNvSpPr/>
            <p:nvPr/>
          </p:nvSpPr>
          <p:spPr>
            <a:xfrm>
              <a:off x="1838285" y="16964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515" name="object 7515"/>
            <p:cNvSpPr/>
            <p:nvPr/>
          </p:nvSpPr>
          <p:spPr>
            <a:xfrm>
              <a:off x="1838285" y="16964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16" name="object 7516"/>
            <p:cNvSpPr/>
            <p:nvPr/>
          </p:nvSpPr>
          <p:spPr>
            <a:xfrm>
              <a:off x="1838732" y="167992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17" name="object 7517"/>
            <p:cNvSpPr/>
            <p:nvPr/>
          </p:nvSpPr>
          <p:spPr>
            <a:xfrm>
              <a:off x="1838732" y="16799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18" name="object 7518"/>
            <p:cNvSpPr/>
            <p:nvPr/>
          </p:nvSpPr>
          <p:spPr>
            <a:xfrm>
              <a:off x="1839067" y="165835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19" name="object 7519"/>
            <p:cNvSpPr/>
            <p:nvPr/>
          </p:nvSpPr>
          <p:spPr>
            <a:xfrm>
              <a:off x="1839067" y="16583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20" name="object 7520"/>
            <p:cNvSpPr/>
            <p:nvPr/>
          </p:nvSpPr>
          <p:spPr>
            <a:xfrm>
              <a:off x="1839403" y="16667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521" name="object 7521"/>
            <p:cNvSpPr/>
            <p:nvPr/>
          </p:nvSpPr>
          <p:spPr>
            <a:xfrm>
              <a:off x="1839403" y="166673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22" name="object 7522"/>
            <p:cNvSpPr/>
            <p:nvPr/>
          </p:nvSpPr>
          <p:spPr>
            <a:xfrm>
              <a:off x="1839850" y="167288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23" name="object 7523"/>
            <p:cNvSpPr/>
            <p:nvPr/>
          </p:nvSpPr>
          <p:spPr>
            <a:xfrm>
              <a:off x="1839850" y="16728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24" name="object 7524"/>
            <p:cNvSpPr/>
            <p:nvPr/>
          </p:nvSpPr>
          <p:spPr>
            <a:xfrm>
              <a:off x="1840185" y="167210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525" name="object 7525"/>
            <p:cNvSpPr/>
            <p:nvPr/>
          </p:nvSpPr>
          <p:spPr>
            <a:xfrm>
              <a:off x="1840185" y="16721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26" name="object 7526"/>
            <p:cNvSpPr/>
            <p:nvPr/>
          </p:nvSpPr>
          <p:spPr>
            <a:xfrm>
              <a:off x="1840967" y="167925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27" name="object 7527"/>
            <p:cNvSpPr/>
            <p:nvPr/>
          </p:nvSpPr>
          <p:spPr>
            <a:xfrm>
              <a:off x="1840967" y="16792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28" name="object 7528"/>
            <p:cNvSpPr/>
            <p:nvPr/>
          </p:nvSpPr>
          <p:spPr>
            <a:xfrm>
              <a:off x="1841303" y="170630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29" name="object 7529"/>
            <p:cNvSpPr/>
            <p:nvPr/>
          </p:nvSpPr>
          <p:spPr>
            <a:xfrm>
              <a:off x="1841303" y="170630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30" name="object 7530"/>
            <p:cNvSpPr/>
            <p:nvPr/>
          </p:nvSpPr>
          <p:spPr>
            <a:xfrm>
              <a:off x="1841750" y="172496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31" name="object 7531"/>
            <p:cNvSpPr/>
            <p:nvPr/>
          </p:nvSpPr>
          <p:spPr>
            <a:xfrm>
              <a:off x="1841750" y="17249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32" name="object 7532"/>
            <p:cNvSpPr/>
            <p:nvPr/>
          </p:nvSpPr>
          <p:spPr>
            <a:xfrm>
              <a:off x="1842085" y="17368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533" name="object 7533"/>
            <p:cNvSpPr/>
            <p:nvPr/>
          </p:nvSpPr>
          <p:spPr>
            <a:xfrm>
              <a:off x="1842085" y="17368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34" name="object 7534"/>
            <p:cNvSpPr/>
            <p:nvPr/>
          </p:nvSpPr>
          <p:spPr>
            <a:xfrm>
              <a:off x="1842532" y="172407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35" name="object 7535"/>
            <p:cNvSpPr/>
            <p:nvPr/>
          </p:nvSpPr>
          <p:spPr>
            <a:xfrm>
              <a:off x="1842532" y="17240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36" name="object 7536"/>
            <p:cNvSpPr/>
            <p:nvPr/>
          </p:nvSpPr>
          <p:spPr>
            <a:xfrm>
              <a:off x="1842867" y="16599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537" name="object 7537"/>
            <p:cNvSpPr/>
            <p:nvPr/>
          </p:nvSpPr>
          <p:spPr>
            <a:xfrm>
              <a:off x="1842867" y="16599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38" name="object 7538"/>
            <p:cNvSpPr/>
            <p:nvPr/>
          </p:nvSpPr>
          <p:spPr>
            <a:xfrm>
              <a:off x="1843314" y="167690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39" name="object 7539"/>
            <p:cNvSpPr/>
            <p:nvPr/>
          </p:nvSpPr>
          <p:spPr>
            <a:xfrm>
              <a:off x="1843314" y="16769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540" name="object 7540"/>
            <p:cNvSpPr/>
            <p:nvPr/>
          </p:nvSpPr>
          <p:spPr>
            <a:xfrm>
              <a:off x="1843650" y="167500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41" name="object 7541"/>
            <p:cNvSpPr/>
            <p:nvPr/>
          </p:nvSpPr>
          <p:spPr>
            <a:xfrm>
              <a:off x="1843650" y="167500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42" name="object 7542"/>
            <p:cNvSpPr/>
            <p:nvPr/>
          </p:nvSpPr>
          <p:spPr>
            <a:xfrm>
              <a:off x="1843985" y="170384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43" name="object 7543"/>
            <p:cNvSpPr/>
            <p:nvPr/>
          </p:nvSpPr>
          <p:spPr>
            <a:xfrm>
              <a:off x="1843985" y="1703843"/>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544" name="object 7544"/>
            <p:cNvSpPr/>
            <p:nvPr/>
          </p:nvSpPr>
          <p:spPr>
            <a:xfrm>
              <a:off x="1844432" y="164673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45" name="object 7545"/>
            <p:cNvSpPr/>
            <p:nvPr/>
          </p:nvSpPr>
          <p:spPr>
            <a:xfrm>
              <a:off x="1844432" y="16467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46" name="object 7546"/>
            <p:cNvSpPr/>
            <p:nvPr/>
          </p:nvSpPr>
          <p:spPr>
            <a:xfrm>
              <a:off x="1844767" y="162695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547" name="object 7547"/>
            <p:cNvSpPr/>
            <p:nvPr/>
          </p:nvSpPr>
          <p:spPr>
            <a:xfrm>
              <a:off x="1844767" y="162695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48" name="object 7548"/>
            <p:cNvSpPr/>
            <p:nvPr/>
          </p:nvSpPr>
          <p:spPr>
            <a:xfrm>
              <a:off x="1845214" y="163321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49" name="object 7549"/>
            <p:cNvSpPr/>
            <p:nvPr/>
          </p:nvSpPr>
          <p:spPr>
            <a:xfrm>
              <a:off x="1845214" y="163321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550" name="object 7550"/>
            <p:cNvSpPr/>
            <p:nvPr/>
          </p:nvSpPr>
          <p:spPr>
            <a:xfrm>
              <a:off x="1845549" y="166305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551" name="object 7551"/>
            <p:cNvSpPr/>
            <p:nvPr/>
          </p:nvSpPr>
          <p:spPr>
            <a:xfrm>
              <a:off x="1845549" y="16630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52" name="object 7552"/>
            <p:cNvSpPr/>
            <p:nvPr/>
          </p:nvSpPr>
          <p:spPr>
            <a:xfrm>
              <a:off x="1845997" y="167724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553" name="object 7553"/>
            <p:cNvSpPr/>
            <p:nvPr/>
          </p:nvSpPr>
          <p:spPr>
            <a:xfrm>
              <a:off x="1845997" y="167724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54" name="object 7554"/>
            <p:cNvSpPr/>
            <p:nvPr/>
          </p:nvSpPr>
          <p:spPr>
            <a:xfrm>
              <a:off x="1846332" y="16643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555" name="object 7555"/>
            <p:cNvSpPr/>
            <p:nvPr/>
          </p:nvSpPr>
          <p:spPr>
            <a:xfrm>
              <a:off x="1846332" y="16643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56" name="object 7556"/>
            <p:cNvSpPr/>
            <p:nvPr/>
          </p:nvSpPr>
          <p:spPr>
            <a:xfrm>
              <a:off x="1846779" y="16591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57" name="object 7557"/>
            <p:cNvSpPr/>
            <p:nvPr/>
          </p:nvSpPr>
          <p:spPr>
            <a:xfrm>
              <a:off x="1846779" y="16591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58" name="object 7558"/>
            <p:cNvSpPr/>
            <p:nvPr/>
          </p:nvSpPr>
          <p:spPr>
            <a:xfrm>
              <a:off x="1847114" y="165142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559" name="object 7559"/>
            <p:cNvSpPr/>
            <p:nvPr/>
          </p:nvSpPr>
          <p:spPr>
            <a:xfrm>
              <a:off x="1847114" y="165142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560" name="object 7560"/>
            <p:cNvSpPr/>
            <p:nvPr/>
          </p:nvSpPr>
          <p:spPr>
            <a:xfrm>
              <a:off x="1847449" y="164639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561" name="object 7561"/>
            <p:cNvSpPr/>
            <p:nvPr/>
          </p:nvSpPr>
          <p:spPr>
            <a:xfrm>
              <a:off x="1847449" y="164639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62" name="object 7562"/>
            <p:cNvSpPr/>
            <p:nvPr/>
          </p:nvSpPr>
          <p:spPr>
            <a:xfrm>
              <a:off x="1847896" y="165120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63" name="object 7563"/>
            <p:cNvSpPr/>
            <p:nvPr/>
          </p:nvSpPr>
          <p:spPr>
            <a:xfrm>
              <a:off x="1847896" y="16512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64" name="object 7564"/>
            <p:cNvSpPr/>
            <p:nvPr/>
          </p:nvSpPr>
          <p:spPr>
            <a:xfrm>
              <a:off x="1848232" y="165500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65" name="object 7565"/>
            <p:cNvSpPr/>
            <p:nvPr/>
          </p:nvSpPr>
          <p:spPr>
            <a:xfrm>
              <a:off x="1848232" y="165500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66" name="object 7566"/>
            <p:cNvSpPr/>
            <p:nvPr/>
          </p:nvSpPr>
          <p:spPr>
            <a:xfrm>
              <a:off x="1848679" y="166483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67" name="object 7567"/>
            <p:cNvSpPr/>
            <p:nvPr/>
          </p:nvSpPr>
          <p:spPr>
            <a:xfrm>
              <a:off x="1848679" y="16648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68" name="object 7568"/>
            <p:cNvSpPr/>
            <p:nvPr/>
          </p:nvSpPr>
          <p:spPr>
            <a:xfrm>
              <a:off x="1849014" y="170898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69" name="object 7569"/>
            <p:cNvSpPr/>
            <p:nvPr/>
          </p:nvSpPr>
          <p:spPr>
            <a:xfrm>
              <a:off x="1849014" y="170898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70" name="object 7570"/>
            <p:cNvSpPr/>
            <p:nvPr/>
          </p:nvSpPr>
          <p:spPr>
            <a:xfrm>
              <a:off x="1849461" y="166226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71" name="object 7571"/>
            <p:cNvSpPr/>
            <p:nvPr/>
          </p:nvSpPr>
          <p:spPr>
            <a:xfrm>
              <a:off x="1849461" y="16622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72" name="object 7572"/>
            <p:cNvSpPr/>
            <p:nvPr/>
          </p:nvSpPr>
          <p:spPr>
            <a:xfrm>
              <a:off x="1849796" y="16412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573" name="object 7573"/>
            <p:cNvSpPr/>
            <p:nvPr/>
          </p:nvSpPr>
          <p:spPr>
            <a:xfrm>
              <a:off x="1849796" y="164125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74" name="object 7574"/>
            <p:cNvSpPr/>
            <p:nvPr/>
          </p:nvSpPr>
          <p:spPr>
            <a:xfrm>
              <a:off x="1850243" y="166964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75" name="object 7575"/>
            <p:cNvSpPr/>
            <p:nvPr/>
          </p:nvSpPr>
          <p:spPr>
            <a:xfrm>
              <a:off x="1850243" y="16696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76" name="object 7576"/>
            <p:cNvSpPr/>
            <p:nvPr/>
          </p:nvSpPr>
          <p:spPr>
            <a:xfrm>
              <a:off x="1850579" y="16636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77" name="object 7577"/>
            <p:cNvSpPr/>
            <p:nvPr/>
          </p:nvSpPr>
          <p:spPr>
            <a:xfrm>
              <a:off x="1850579" y="16636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78" name="object 7578"/>
            <p:cNvSpPr/>
            <p:nvPr/>
          </p:nvSpPr>
          <p:spPr>
            <a:xfrm>
              <a:off x="1851026" y="169434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79" name="object 7579"/>
            <p:cNvSpPr/>
            <p:nvPr/>
          </p:nvSpPr>
          <p:spPr>
            <a:xfrm>
              <a:off x="1851026" y="16943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580" name="object 7580"/>
            <p:cNvSpPr/>
            <p:nvPr/>
          </p:nvSpPr>
          <p:spPr>
            <a:xfrm>
              <a:off x="1851361" y="169300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81" name="object 7581"/>
            <p:cNvSpPr/>
            <p:nvPr/>
          </p:nvSpPr>
          <p:spPr>
            <a:xfrm>
              <a:off x="1851361" y="169300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82" name="object 7582"/>
            <p:cNvSpPr/>
            <p:nvPr/>
          </p:nvSpPr>
          <p:spPr>
            <a:xfrm>
              <a:off x="1851808" y="167132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583" name="object 7583"/>
            <p:cNvSpPr/>
            <p:nvPr/>
          </p:nvSpPr>
          <p:spPr>
            <a:xfrm>
              <a:off x="1851808" y="16713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84" name="object 7584"/>
            <p:cNvSpPr/>
            <p:nvPr/>
          </p:nvSpPr>
          <p:spPr>
            <a:xfrm>
              <a:off x="1852143" y="169032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85" name="object 7585"/>
            <p:cNvSpPr/>
            <p:nvPr/>
          </p:nvSpPr>
          <p:spPr>
            <a:xfrm>
              <a:off x="1852143" y="169032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86" name="object 7586"/>
            <p:cNvSpPr/>
            <p:nvPr/>
          </p:nvSpPr>
          <p:spPr>
            <a:xfrm>
              <a:off x="1852590" y="167277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87" name="object 7587"/>
            <p:cNvSpPr/>
            <p:nvPr/>
          </p:nvSpPr>
          <p:spPr>
            <a:xfrm>
              <a:off x="1852590" y="167277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88" name="object 7588"/>
            <p:cNvSpPr/>
            <p:nvPr/>
          </p:nvSpPr>
          <p:spPr>
            <a:xfrm>
              <a:off x="1852926" y="166472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589" name="object 7589"/>
            <p:cNvSpPr/>
            <p:nvPr/>
          </p:nvSpPr>
          <p:spPr>
            <a:xfrm>
              <a:off x="1852926" y="166472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90" name="object 7590"/>
            <p:cNvSpPr/>
            <p:nvPr/>
          </p:nvSpPr>
          <p:spPr>
            <a:xfrm>
              <a:off x="1853373" y="16830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91" name="object 7591"/>
            <p:cNvSpPr/>
            <p:nvPr/>
          </p:nvSpPr>
          <p:spPr>
            <a:xfrm>
              <a:off x="1853373" y="16830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592" name="object 7592"/>
            <p:cNvSpPr/>
            <p:nvPr/>
          </p:nvSpPr>
          <p:spPr>
            <a:xfrm>
              <a:off x="1853708" y="16991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593" name="object 7593"/>
            <p:cNvSpPr/>
            <p:nvPr/>
          </p:nvSpPr>
          <p:spPr>
            <a:xfrm>
              <a:off x="1853708" y="169914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94" name="object 7594"/>
            <p:cNvSpPr/>
            <p:nvPr/>
          </p:nvSpPr>
          <p:spPr>
            <a:xfrm>
              <a:off x="1854155" y="16804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595" name="object 7595"/>
            <p:cNvSpPr/>
            <p:nvPr/>
          </p:nvSpPr>
          <p:spPr>
            <a:xfrm>
              <a:off x="1854155" y="16804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596" name="object 7596"/>
            <p:cNvSpPr/>
            <p:nvPr/>
          </p:nvSpPr>
          <p:spPr>
            <a:xfrm>
              <a:off x="1854602" y="172328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597" name="object 7597"/>
            <p:cNvSpPr/>
            <p:nvPr/>
          </p:nvSpPr>
          <p:spPr>
            <a:xfrm>
              <a:off x="1854602" y="17232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598" name="object 7598"/>
            <p:cNvSpPr/>
            <p:nvPr/>
          </p:nvSpPr>
          <p:spPr>
            <a:xfrm>
              <a:off x="1854937" y="16897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599" name="object 7599"/>
            <p:cNvSpPr/>
            <p:nvPr/>
          </p:nvSpPr>
          <p:spPr>
            <a:xfrm>
              <a:off x="1854937" y="16897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00" name="object 7600"/>
            <p:cNvSpPr/>
            <p:nvPr/>
          </p:nvSpPr>
          <p:spPr>
            <a:xfrm>
              <a:off x="1855384" y="171736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01" name="object 7601"/>
            <p:cNvSpPr/>
            <p:nvPr/>
          </p:nvSpPr>
          <p:spPr>
            <a:xfrm>
              <a:off x="1855384" y="17173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602" name="object 7602"/>
            <p:cNvSpPr/>
            <p:nvPr/>
          </p:nvSpPr>
          <p:spPr>
            <a:xfrm>
              <a:off x="1855720" y="17175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03" name="object 7603"/>
            <p:cNvSpPr/>
            <p:nvPr/>
          </p:nvSpPr>
          <p:spPr>
            <a:xfrm>
              <a:off x="1855720" y="17175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04" name="object 7604"/>
            <p:cNvSpPr/>
            <p:nvPr/>
          </p:nvSpPr>
          <p:spPr>
            <a:xfrm>
              <a:off x="1856167" y="169568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05" name="object 7605"/>
            <p:cNvSpPr/>
            <p:nvPr/>
          </p:nvSpPr>
          <p:spPr>
            <a:xfrm>
              <a:off x="1856167" y="16956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06" name="object 7606"/>
            <p:cNvSpPr/>
            <p:nvPr/>
          </p:nvSpPr>
          <p:spPr>
            <a:xfrm>
              <a:off x="1856502" y="17058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607" name="object 7607"/>
            <p:cNvSpPr/>
            <p:nvPr/>
          </p:nvSpPr>
          <p:spPr>
            <a:xfrm>
              <a:off x="1856502" y="170585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08" name="object 7608"/>
            <p:cNvSpPr/>
            <p:nvPr/>
          </p:nvSpPr>
          <p:spPr>
            <a:xfrm>
              <a:off x="1856949" y="166416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09" name="object 7609"/>
            <p:cNvSpPr/>
            <p:nvPr/>
          </p:nvSpPr>
          <p:spPr>
            <a:xfrm>
              <a:off x="1856949" y="166416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10" name="object 7610"/>
            <p:cNvSpPr/>
            <p:nvPr/>
          </p:nvSpPr>
          <p:spPr>
            <a:xfrm>
              <a:off x="1857284" y="16466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611" name="object 7611"/>
            <p:cNvSpPr/>
            <p:nvPr/>
          </p:nvSpPr>
          <p:spPr>
            <a:xfrm>
              <a:off x="1857284" y="164662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12" name="object 7612"/>
            <p:cNvSpPr/>
            <p:nvPr/>
          </p:nvSpPr>
          <p:spPr>
            <a:xfrm>
              <a:off x="1857731" y="171379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13" name="object 7613"/>
            <p:cNvSpPr/>
            <p:nvPr/>
          </p:nvSpPr>
          <p:spPr>
            <a:xfrm>
              <a:off x="1857731" y="17137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14" name="object 7614"/>
            <p:cNvSpPr/>
            <p:nvPr/>
          </p:nvSpPr>
          <p:spPr>
            <a:xfrm>
              <a:off x="1858178" y="16945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15" name="object 7615"/>
            <p:cNvSpPr/>
            <p:nvPr/>
          </p:nvSpPr>
          <p:spPr>
            <a:xfrm>
              <a:off x="1858178" y="16945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616" name="object 7616"/>
            <p:cNvSpPr/>
            <p:nvPr/>
          </p:nvSpPr>
          <p:spPr>
            <a:xfrm>
              <a:off x="1858514" y="165925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17" name="object 7617"/>
            <p:cNvSpPr/>
            <p:nvPr/>
          </p:nvSpPr>
          <p:spPr>
            <a:xfrm>
              <a:off x="1858514" y="165925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18" name="object 7618"/>
            <p:cNvSpPr/>
            <p:nvPr/>
          </p:nvSpPr>
          <p:spPr>
            <a:xfrm>
              <a:off x="1858961" y="171446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19" name="object 7619"/>
            <p:cNvSpPr/>
            <p:nvPr/>
          </p:nvSpPr>
          <p:spPr>
            <a:xfrm>
              <a:off x="1858961" y="17144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20" name="object 7620"/>
            <p:cNvSpPr/>
            <p:nvPr/>
          </p:nvSpPr>
          <p:spPr>
            <a:xfrm>
              <a:off x="1859296" y="172597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621" name="object 7621"/>
            <p:cNvSpPr/>
            <p:nvPr/>
          </p:nvSpPr>
          <p:spPr>
            <a:xfrm>
              <a:off x="1859296" y="172597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22" name="object 7622"/>
            <p:cNvSpPr/>
            <p:nvPr/>
          </p:nvSpPr>
          <p:spPr>
            <a:xfrm>
              <a:off x="1859743" y="170417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23" name="object 7623"/>
            <p:cNvSpPr/>
            <p:nvPr/>
          </p:nvSpPr>
          <p:spPr>
            <a:xfrm>
              <a:off x="1859743" y="170417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24" name="object 7624"/>
            <p:cNvSpPr/>
            <p:nvPr/>
          </p:nvSpPr>
          <p:spPr>
            <a:xfrm>
              <a:off x="1860078" y="17079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625" name="object 7625"/>
            <p:cNvSpPr/>
            <p:nvPr/>
          </p:nvSpPr>
          <p:spPr>
            <a:xfrm>
              <a:off x="1860078" y="170797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26" name="object 7626"/>
            <p:cNvSpPr/>
            <p:nvPr/>
          </p:nvSpPr>
          <p:spPr>
            <a:xfrm>
              <a:off x="1860525" y="166919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27" name="object 7627"/>
            <p:cNvSpPr/>
            <p:nvPr/>
          </p:nvSpPr>
          <p:spPr>
            <a:xfrm>
              <a:off x="1860525" y="166919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28" name="object 7628"/>
            <p:cNvSpPr/>
            <p:nvPr/>
          </p:nvSpPr>
          <p:spPr>
            <a:xfrm>
              <a:off x="1860972" y="166662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29" name="object 7629"/>
            <p:cNvSpPr/>
            <p:nvPr/>
          </p:nvSpPr>
          <p:spPr>
            <a:xfrm>
              <a:off x="1860972" y="16666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30" name="object 7630"/>
            <p:cNvSpPr/>
            <p:nvPr/>
          </p:nvSpPr>
          <p:spPr>
            <a:xfrm>
              <a:off x="1861308" y="16461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631" name="object 7631"/>
            <p:cNvSpPr/>
            <p:nvPr/>
          </p:nvSpPr>
          <p:spPr>
            <a:xfrm>
              <a:off x="1861308" y="164617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32" name="object 7632"/>
            <p:cNvSpPr/>
            <p:nvPr/>
          </p:nvSpPr>
          <p:spPr>
            <a:xfrm>
              <a:off x="1861755" y="162941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33" name="object 7633"/>
            <p:cNvSpPr/>
            <p:nvPr/>
          </p:nvSpPr>
          <p:spPr>
            <a:xfrm>
              <a:off x="1861755" y="16294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34" name="object 7634"/>
            <p:cNvSpPr/>
            <p:nvPr/>
          </p:nvSpPr>
          <p:spPr>
            <a:xfrm>
              <a:off x="1862090" y="159912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635" name="object 7635"/>
            <p:cNvSpPr/>
            <p:nvPr/>
          </p:nvSpPr>
          <p:spPr>
            <a:xfrm>
              <a:off x="1862090" y="159912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36" name="object 7636"/>
            <p:cNvSpPr/>
            <p:nvPr/>
          </p:nvSpPr>
          <p:spPr>
            <a:xfrm>
              <a:off x="1862537" y="164874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37" name="object 7637"/>
            <p:cNvSpPr/>
            <p:nvPr/>
          </p:nvSpPr>
          <p:spPr>
            <a:xfrm>
              <a:off x="1862537" y="164874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38" name="object 7638"/>
            <p:cNvSpPr/>
            <p:nvPr/>
          </p:nvSpPr>
          <p:spPr>
            <a:xfrm>
              <a:off x="1862984" y="163578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39" name="object 7639"/>
            <p:cNvSpPr/>
            <p:nvPr/>
          </p:nvSpPr>
          <p:spPr>
            <a:xfrm>
              <a:off x="1862984" y="163578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40" name="object 7640"/>
            <p:cNvSpPr/>
            <p:nvPr/>
          </p:nvSpPr>
          <p:spPr>
            <a:xfrm>
              <a:off x="1863319" y="164818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41" name="object 7641"/>
            <p:cNvSpPr/>
            <p:nvPr/>
          </p:nvSpPr>
          <p:spPr>
            <a:xfrm>
              <a:off x="1863319" y="164818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642" name="object 7642"/>
            <p:cNvSpPr/>
            <p:nvPr/>
          </p:nvSpPr>
          <p:spPr>
            <a:xfrm>
              <a:off x="1863766" y="16201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43" name="object 7643"/>
            <p:cNvSpPr/>
            <p:nvPr/>
          </p:nvSpPr>
          <p:spPr>
            <a:xfrm>
              <a:off x="1863766" y="16201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44" name="object 7644"/>
            <p:cNvSpPr/>
            <p:nvPr/>
          </p:nvSpPr>
          <p:spPr>
            <a:xfrm>
              <a:off x="1864213" y="165768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45" name="object 7645"/>
            <p:cNvSpPr/>
            <p:nvPr/>
          </p:nvSpPr>
          <p:spPr>
            <a:xfrm>
              <a:off x="1864213" y="165768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46" name="object 7646"/>
            <p:cNvSpPr/>
            <p:nvPr/>
          </p:nvSpPr>
          <p:spPr>
            <a:xfrm>
              <a:off x="1864549" y="17094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647" name="object 7647"/>
            <p:cNvSpPr/>
            <p:nvPr/>
          </p:nvSpPr>
          <p:spPr>
            <a:xfrm>
              <a:off x="1864549" y="17094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48" name="object 7648"/>
            <p:cNvSpPr/>
            <p:nvPr/>
          </p:nvSpPr>
          <p:spPr>
            <a:xfrm>
              <a:off x="1864996" y="167858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49" name="object 7649"/>
            <p:cNvSpPr/>
            <p:nvPr/>
          </p:nvSpPr>
          <p:spPr>
            <a:xfrm>
              <a:off x="1864996" y="16785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50" name="object 7650"/>
            <p:cNvSpPr/>
            <p:nvPr/>
          </p:nvSpPr>
          <p:spPr>
            <a:xfrm>
              <a:off x="1865331" y="16722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651" name="object 7651"/>
            <p:cNvSpPr/>
            <p:nvPr/>
          </p:nvSpPr>
          <p:spPr>
            <a:xfrm>
              <a:off x="1865331" y="167221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52" name="object 7652"/>
            <p:cNvSpPr/>
            <p:nvPr/>
          </p:nvSpPr>
          <p:spPr>
            <a:xfrm>
              <a:off x="1865778" y="16427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53" name="object 7653"/>
            <p:cNvSpPr/>
            <p:nvPr/>
          </p:nvSpPr>
          <p:spPr>
            <a:xfrm>
              <a:off x="1865778" y="16427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54" name="object 7654"/>
            <p:cNvSpPr/>
            <p:nvPr/>
          </p:nvSpPr>
          <p:spPr>
            <a:xfrm>
              <a:off x="1866225" y="165712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55" name="object 7655"/>
            <p:cNvSpPr/>
            <p:nvPr/>
          </p:nvSpPr>
          <p:spPr>
            <a:xfrm>
              <a:off x="1866225" y="165712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656" name="object 7656"/>
            <p:cNvSpPr/>
            <p:nvPr/>
          </p:nvSpPr>
          <p:spPr>
            <a:xfrm>
              <a:off x="1866560" y="16608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657" name="object 7657"/>
            <p:cNvSpPr/>
            <p:nvPr/>
          </p:nvSpPr>
          <p:spPr>
            <a:xfrm>
              <a:off x="1866560" y="16608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58" name="object 7658"/>
            <p:cNvSpPr/>
            <p:nvPr/>
          </p:nvSpPr>
          <p:spPr>
            <a:xfrm>
              <a:off x="1867007" y="16499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59" name="object 7659"/>
            <p:cNvSpPr/>
            <p:nvPr/>
          </p:nvSpPr>
          <p:spPr>
            <a:xfrm>
              <a:off x="1867007" y="16499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60" name="object 7660"/>
            <p:cNvSpPr/>
            <p:nvPr/>
          </p:nvSpPr>
          <p:spPr>
            <a:xfrm>
              <a:off x="1867454" y="164896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61" name="object 7661"/>
            <p:cNvSpPr/>
            <p:nvPr/>
          </p:nvSpPr>
          <p:spPr>
            <a:xfrm>
              <a:off x="1867454" y="164896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662" name="object 7662"/>
            <p:cNvSpPr/>
            <p:nvPr/>
          </p:nvSpPr>
          <p:spPr>
            <a:xfrm>
              <a:off x="1867790" y="166942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63" name="object 7663"/>
            <p:cNvSpPr/>
            <p:nvPr/>
          </p:nvSpPr>
          <p:spPr>
            <a:xfrm>
              <a:off x="1867790" y="16694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64" name="object 7664"/>
            <p:cNvSpPr/>
            <p:nvPr/>
          </p:nvSpPr>
          <p:spPr>
            <a:xfrm>
              <a:off x="1868237" y="174340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65" name="object 7665"/>
            <p:cNvSpPr/>
            <p:nvPr/>
          </p:nvSpPr>
          <p:spPr>
            <a:xfrm>
              <a:off x="1868237" y="17434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66" name="object 7666"/>
            <p:cNvSpPr/>
            <p:nvPr/>
          </p:nvSpPr>
          <p:spPr>
            <a:xfrm>
              <a:off x="1868684" y="170518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67" name="object 7667"/>
            <p:cNvSpPr/>
            <p:nvPr/>
          </p:nvSpPr>
          <p:spPr>
            <a:xfrm>
              <a:off x="1868684" y="170518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668" name="object 7668"/>
            <p:cNvSpPr/>
            <p:nvPr/>
          </p:nvSpPr>
          <p:spPr>
            <a:xfrm>
              <a:off x="1869019" y="174776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69" name="object 7669"/>
            <p:cNvSpPr/>
            <p:nvPr/>
          </p:nvSpPr>
          <p:spPr>
            <a:xfrm>
              <a:off x="1869019" y="174776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70" name="object 7670"/>
            <p:cNvSpPr/>
            <p:nvPr/>
          </p:nvSpPr>
          <p:spPr>
            <a:xfrm>
              <a:off x="1869466" y="168685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71" name="object 7671"/>
            <p:cNvSpPr/>
            <p:nvPr/>
          </p:nvSpPr>
          <p:spPr>
            <a:xfrm>
              <a:off x="1869466" y="168685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672" name="object 7672"/>
            <p:cNvSpPr/>
            <p:nvPr/>
          </p:nvSpPr>
          <p:spPr>
            <a:xfrm>
              <a:off x="1869913" y="16908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73" name="object 7673"/>
            <p:cNvSpPr/>
            <p:nvPr/>
          </p:nvSpPr>
          <p:spPr>
            <a:xfrm>
              <a:off x="1869913" y="16908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74" name="object 7674"/>
            <p:cNvSpPr/>
            <p:nvPr/>
          </p:nvSpPr>
          <p:spPr>
            <a:xfrm>
              <a:off x="1870248" y="16714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675" name="object 7675"/>
            <p:cNvSpPr/>
            <p:nvPr/>
          </p:nvSpPr>
          <p:spPr>
            <a:xfrm>
              <a:off x="1870248" y="16714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76" name="object 7676"/>
            <p:cNvSpPr/>
            <p:nvPr/>
          </p:nvSpPr>
          <p:spPr>
            <a:xfrm>
              <a:off x="1870695" y="170551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677" name="object 7677"/>
            <p:cNvSpPr/>
            <p:nvPr/>
          </p:nvSpPr>
          <p:spPr>
            <a:xfrm>
              <a:off x="1870695" y="170551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78" name="object 7678"/>
            <p:cNvSpPr/>
            <p:nvPr/>
          </p:nvSpPr>
          <p:spPr>
            <a:xfrm>
              <a:off x="1871143" y="164908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79" name="object 7679"/>
            <p:cNvSpPr/>
            <p:nvPr/>
          </p:nvSpPr>
          <p:spPr>
            <a:xfrm>
              <a:off x="1871143" y="164908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680" name="object 7680"/>
            <p:cNvSpPr/>
            <p:nvPr/>
          </p:nvSpPr>
          <p:spPr>
            <a:xfrm>
              <a:off x="1871478" y="17082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681" name="object 7681"/>
            <p:cNvSpPr/>
            <p:nvPr/>
          </p:nvSpPr>
          <p:spPr>
            <a:xfrm>
              <a:off x="1871478" y="170820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82" name="object 7682"/>
            <p:cNvSpPr/>
            <p:nvPr/>
          </p:nvSpPr>
          <p:spPr>
            <a:xfrm>
              <a:off x="1871925" y="173100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83" name="object 7683"/>
            <p:cNvSpPr/>
            <p:nvPr/>
          </p:nvSpPr>
          <p:spPr>
            <a:xfrm>
              <a:off x="1871925" y="17310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84" name="object 7684"/>
            <p:cNvSpPr/>
            <p:nvPr/>
          </p:nvSpPr>
          <p:spPr>
            <a:xfrm>
              <a:off x="1872372" y="170026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685" name="object 7685"/>
            <p:cNvSpPr/>
            <p:nvPr/>
          </p:nvSpPr>
          <p:spPr>
            <a:xfrm>
              <a:off x="1872372" y="17002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686" name="object 7686"/>
            <p:cNvSpPr/>
            <p:nvPr/>
          </p:nvSpPr>
          <p:spPr>
            <a:xfrm>
              <a:off x="1872707" y="169803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687" name="object 7687"/>
            <p:cNvSpPr/>
            <p:nvPr/>
          </p:nvSpPr>
          <p:spPr>
            <a:xfrm>
              <a:off x="1872707" y="1698031"/>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688" name="object 7688"/>
            <p:cNvSpPr/>
            <p:nvPr/>
          </p:nvSpPr>
          <p:spPr>
            <a:xfrm>
              <a:off x="1873154" y="16945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89" name="object 7689"/>
            <p:cNvSpPr/>
            <p:nvPr/>
          </p:nvSpPr>
          <p:spPr>
            <a:xfrm>
              <a:off x="1873154" y="16945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690" name="object 7690"/>
            <p:cNvSpPr/>
            <p:nvPr/>
          </p:nvSpPr>
          <p:spPr>
            <a:xfrm>
              <a:off x="1873601" y="168808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691" name="object 7691"/>
            <p:cNvSpPr/>
            <p:nvPr/>
          </p:nvSpPr>
          <p:spPr>
            <a:xfrm>
              <a:off x="1873601" y="16880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92" name="object 7692"/>
            <p:cNvSpPr/>
            <p:nvPr/>
          </p:nvSpPr>
          <p:spPr>
            <a:xfrm>
              <a:off x="1874048" y="17263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93" name="object 7693"/>
            <p:cNvSpPr/>
            <p:nvPr/>
          </p:nvSpPr>
          <p:spPr>
            <a:xfrm>
              <a:off x="1874048" y="17263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694" name="object 7694"/>
            <p:cNvSpPr/>
            <p:nvPr/>
          </p:nvSpPr>
          <p:spPr>
            <a:xfrm>
              <a:off x="1874384" y="172038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695" name="object 7695"/>
            <p:cNvSpPr/>
            <p:nvPr/>
          </p:nvSpPr>
          <p:spPr>
            <a:xfrm>
              <a:off x="1874384" y="17203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696" name="object 7696"/>
            <p:cNvSpPr/>
            <p:nvPr/>
          </p:nvSpPr>
          <p:spPr>
            <a:xfrm>
              <a:off x="1874831" y="17383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97" name="object 7697"/>
            <p:cNvSpPr/>
            <p:nvPr/>
          </p:nvSpPr>
          <p:spPr>
            <a:xfrm>
              <a:off x="1874831" y="17383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698" name="object 7698"/>
            <p:cNvSpPr/>
            <p:nvPr/>
          </p:nvSpPr>
          <p:spPr>
            <a:xfrm>
              <a:off x="1875278" y="169993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699" name="object 7699"/>
            <p:cNvSpPr/>
            <p:nvPr/>
          </p:nvSpPr>
          <p:spPr>
            <a:xfrm>
              <a:off x="1875278" y="169993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00" name="object 7700"/>
            <p:cNvSpPr/>
            <p:nvPr/>
          </p:nvSpPr>
          <p:spPr>
            <a:xfrm>
              <a:off x="1875613" y="169635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01" name="object 7701"/>
            <p:cNvSpPr/>
            <p:nvPr/>
          </p:nvSpPr>
          <p:spPr>
            <a:xfrm>
              <a:off x="1875613" y="16963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02" name="object 7702"/>
            <p:cNvSpPr/>
            <p:nvPr/>
          </p:nvSpPr>
          <p:spPr>
            <a:xfrm>
              <a:off x="1876060" y="165791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703" name="object 7703"/>
            <p:cNvSpPr/>
            <p:nvPr/>
          </p:nvSpPr>
          <p:spPr>
            <a:xfrm>
              <a:off x="1876060" y="16579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04" name="object 7704"/>
            <p:cNvSpPr/>
            <p:nvPr/>
          </p:nvSpPr>
          <p:spPr>
            <a:xfrm>
              <a:off x="1876507" y="164002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05" name="object 7705"/>
            <p:cNvSpPr/>
            <p:nvPr/>
          </p:nvSpPr>
          <p:spPr>
            <a:xfrm>
              <a:off x="1876507" y="164002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06" name="object 7706"/>
            <p:cNvSpPr/>
            <p:nvPr/>
          </p:nvSpPr>
          <p:spPr>
            <a:xfrm>
              <a:off x="1876954" y="171233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07" name="object 7707"/>
            <p:cNvSpPr/>
            <p:nvPr/>
          </p:nvSpPr>
          <p:spPr>
            <a:xfrm>
              <a:off x="1876954" y="171233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708" name="object 7708"/>
            <p:cNvSpPr/>
            <p:nvPr/>
          </p:nvSpPr>
          <p:spPr>
            <a:xfrm>
              <a:off x="1877289" y="16830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709" name="object 7709"/>
            <p:cNvSpPr/>
            <p:nvPr/>
          </p:nvSpPr>
          <p:spPr>
            <a:xfrm>
              <a:off x="1877289" y="16830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10" name="object 7710"/>
            <p:cNvSpPr/>
            <p:nvPr/>
          </p:nvSpPr>
          <p:spPr>
            <a:xfrm>
              <a:off x="1877736" y="166640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711" name="object 7711"/>
            <p:cNvSpPr/>
            <p:nvPr/>
          </p:nvSpPr>
          <p:spPr>
            <a:xfrm>
              <a:off x="1877736" y="166640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12" name="object 7712"/>
            <p:cNvSpPr/>
            <p:nvPr/>
          </p:nvSpPr>
          <p:spPr>
            <a:xfrm>
              <a:off x="1878183" y="166170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13" name="object 7713"/>
            <p:cNvSpPr/>
            <p:nvPr/>
          </p:nvSpPr>
          <p:spPr>
            <a:xfrm>
              <a:off x="1878183" y="166170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14" name="object 7714"/>
            <p:cNvSpPr/>
            <p:nvPr/>
          </p:nvSpPr>
          <p:spPr>
            <a:xfrm>
              <a:off x="1878630" y="170373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15" name="object 7715"/>
            <p:cNvSpPr/>
            <p:nvPr/>
          </p:nvSpPr>
          <p:spPr>
            <a:xfrm>
              <a:off x="1878630" y="170373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16" name="object 7716"/>
            <p:cNvSpPr/>
            <p:nvPr/>
          </p:nvSpPr>
          <p:spPr>
            <a:xfrm>
              <a:off x="1878966" y="169210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17" name="object 7717"/>
            <p:cNvSpPr/>
            <p:nvPr/>
          </p:nvSpPr>
          <p:spPr>
            <a:xfrm>
              <a:off x="1878966" y="1692108"/>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718" name="object 7718"/>
            <p:cNvSpPr/>
            <p:nvPr/>
          </p:nvSpPr>
          <p:spPr>
            <a:xfrm>
              <a:off x="1879413" y="169300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719" name="object 7719"/>
            <p:cNvSpPr/>
            <p:nvPr/>
          </p:nvSpPr>
          <p:spPr>
            <a:xfrm>
              <a:off x="1879413" y="169300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720" name="object 7720"/>
            <p:cNvSpPr/>
            <p:nvPr/>
          </p:nvSpPr>
          <p:spPr>
            <a:xfrm>
              <a:off x="1879860" y="170429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21" name="object 7721"/>
            <p:cNvSpPr/>
            <p:nvPr/>
          </p:nvSpPr>
          <p:spPr>
            <a:xfrm>
              <a:off x="1879860" y="17042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722" name="object 7722"/>
            <p:cNvSpPr/>
            <p:nvPr/>
          </p:nvSpPr>
          <p:spPr>
            <a:xfrm>
              <a:off x="1880307" y="171826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23" name="object 7723"/>
            <p:cNvSpPr/>
            <p:nvPr/>
          </p:nvSpPr>
          <p:spPr>
            <a:xfrm>
              <a:off x="1880307" y="171826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724" name="object 7724"/>
            <p:cNvSpPr/>
            <p:nvPr/>
          </p:nvSpPr>
          <p:spPr>
            <a:xfrm>
              <a:off x="1880642" y="168897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25" name="object 7725"/>
            <p:cNvSpPr/>
            <p:nvPr/>
          </p:nvSpPr>
          <p:spPr>
            <a:xfrm>
              <a:off x="1880642" y="1688979"/>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726" name="object 7726"/>
            <p:cNvSpPr/>
            <p:nvPr/>
          </p:nvSpPr>
          <p:spPr>
            <a:xfrm>
              <a:off x="1881536" y="166338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727" name="object 7727"/>
            <p:cNvSpPr/>
            <p:nvPr/>
          </p:nvSpPr>
          <p:spPr>
            <a:xfrm>
              <a:off x="1881536" y="16633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28" name="object 7728"/>
            <p:cNvSpPr/>
            <p:nvPr/>
          </p:nvSpPr>
          <p:spPr>
            <a:xfrm>
              <a:off x="1881983" y="16653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729" name="object 7729"/>
            <p:cNvSpPr/>
            <p:nvPr/>
          </p:nvSpPr>
          <p:spPr>
            <a:xfrm>
              <a:off x="1881983" y="16653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30" name="object 7730"/>
            <p:cNvSpPr/>
            <p:nvPr/>
          </p:nvSpPr>
          <p:spPr>
            <a:xfrm>
              <a:off x="1882430" y="169780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31" name="object 7731"/>
            <p:cNvSpPr/>
            <p:nvPr/>
          </p:nvSpPr>
          <p:spPr>
            <a:xfrm>
              <a:off x="1882430" y="169780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32" name="object 7732"/>
            <p:cNvSpPr/>
            <p:nvPr/>
          </p:nvSpPr>
          <p:spPr>
            <a:xfrm>
              <a:off x="1882766" y="163846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733" name="object 7733"/>
            <p:cNvSpPr/>
            <p:nvPr/>
          </p:nvSpPr>
          <p:spPr>
            <a:xfrm>
              <a:off x="1882766" y="163846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34" name="object 7734"/>
            <p:cNvSpPr/>
            <p:nvPr/>
          </p:nvSpPr>
          <p:spPr>
            <a:xfrm>
              <a:off x="1883213" y="16867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735" name="object 7735"/>
            <p:cNvSpPr/>
            <p:nvPr/>
          </p:nvSpPr>
          <p:spPr>
            <a:xfrm>
              <a:off x="1883213" y="16867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36" name="object 7736"/>
            <p:cNvSpPr/>
            <p:nvPr/>
          </p:nvSpPr>
          <p:spPr>
            <a:xfrm>
              <a:off x="1883660" y="16499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37" name="object 7737"/>
            <p:cNvSpPr/>
            <p:nvPr/>
          </p:nvSpPr>
          <p:spPr>
            <a:xfrm>
              <a:off x="1883660" y="16499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38" name="object 7738"/>
            <p:cNvSpPr/>
            <p:nvPr/>
          </p:nvSpPr>
          <p:spPr>
            <a:xfrm>
              <a:off x="1884107" y="168149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39" name="object 7739"/>
            <p:cNvSpPr/>
            <p:nvPr/>
          </p:nvSpPr>
          <p:spPr>
            <a:xfrm>
              <a:off x="1884107" y="16814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740" name="object 7740"/>
            <p:cNvSpPr/>
            <p:nvPr/>
          </p:nvSpPr>
          <p:spPr>
            <a:xfrm>
              <a:off x="1884442" y="172653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41" name="object 7741"/>
            <p:cNvSpPr/>
            <p:nvPr/>
          </p:nvSpPr>
          <p:spPr>
            <a:xfrm>
              <a:off x="1884442" y="172653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742" name="object 7742"/>
            <p:cNvSpPr/>
            <p:nvPr/>
          </p:nvSpPr>
          <p:spPr>
            <a:xfrm>
              <a:off x="1884889" y="16916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43" name="object 7743"/>
            <p:cNvSpPr/>
            <p:nvPr/>
          </p:nvSpPr>
          <p:spPr>
            <a:xfrm>
              <a:off x="1884889" y="169166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44" name="object 7744"/>
            <p:cNvSpPr/>
            <p:nvPr/>
          </p:nvSpPr>
          <p:spPr>
            <a:xfrm>
              <a:off x="1885336" y="16902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745" name="object 7745"/>
            <p:cNvSpPr/>
            <p:nvPr/>
          </p:nvSpPr>
          <p:spPr>
            <a:xfrm>
              <a:off x="1885336" y="16902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46" name="object 7746"/>
            <p:cNvSpPr/>
            <p:nvPr/>
          </p:nvSpPr>
          <p:spPr>
            <a:xfrm>
              <a:off x="1885783" y="168450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47" name="object 7747"/>
            <p:cNvSpPr/>
            <p:nvPr/>
          </p:nvSpPr>
          <p:spPr>
            <a:xfrm>
              <a:off x="1885783" y="168450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48" name="object 7748"/>
            <p:cNvSpPr/>
            <p:nvPr/>
          </p:nvSpPr>
          <p:spPr>
            <a:xfrm>
              <a:off x="1886230" y="168964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49" name="object 7749"/>
            <p:cNvSpPr/>
            <p:nvPr/>
          </p:nvSpPr>
          <p:spPr>
            <a:xfrm>
              <a:off x="1886230" y="168964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750" name="object 7750"/>
            <p:cNvSpPr/>
            <p:nvPr/>
          </p:nvSpPr>
          <p:spPr>
            <a:xfrm>
              <a:off x="1886677" y="170082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51" name="object 7751"/>
            <p:cNvSpPr/>
            <p:nvPr/>
          </p:nvSpPr>
          <p:spPr>
            <a:xfrm>
              <a:off x="1886677" y="17008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52" name="object 7752"/>
            <p:cNvSpPr/>
            <p:nvPr/>
          </p:nvSpPr>
          <p:spPr>
            <a:xfrm>
              <a:off x="1887124" y="17019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53" name="object 7753"/>
            <p:cNvSpPr/>
            <p:nvPr/>
          </p:nvSpPr>
          <p:spPr>
            <a:xfrm>
              <a:off x="1887124" y="17019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54" name="object 7754"/>
            <p:cNvSpPr/>
            <p:nvPr/>
          </p:nvSpPr>
          <p:spPr>
            <a:xfrm>
              <a:off x="1887459" y="16995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755" name="object 7755"/>
            <p:cNvSpPr/>
            <p:nvPr/>
          </p:nvSpPr>
          <p:spPr>
            <a:xfrm>
              <a:off x="1887459" y="169959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56" name="object 7756"/>
            <p:cNvSpPr/>
            <p:nvPr/>
          </p:nvSpPr>
          <p:spPr>
            <a:xfrm>
              <a:off x="1887907" y="166752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757" name="object 7757"/>
            <p:cNvSpPr/>
            <p:nvPr/>
          </p:nvSpPr>
          <p:spPr>
            <a:xfrm>
              <a:off x="1887907" y="16675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758" name="object 7758"/>
            <p:cNvSpPr/>
            <p:nvPr/>
          </p:nvSpPr>
          <p:spPr>
            <a:xfrm>
              <a:off x="1888354" y="16799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59" name="object 7759"/>
            <p:cNvSpPr/>
            <p:nvPr/>
          </p:nvSpPr>
          <p:spPr>
            <a:xfrm>
              <a:off x="1888354" y="16799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60" name="object 7760"/>
            <p:cNvSpPr/>
            <p:nvPr/>
          </p:nvSpPr>
          <p:spPr>
            <a:xfrm>
              <a:off x="1888801" y="167690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61" name="object 7761"/>
            <p:cNvSpPr/>
            <p:nvPr/>
          </p:nvSpPr>
          <p:spPr>
            <a:xfrm>
              <a:off x="1888801" y="167690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62" name="object 7762"/>
            <p:cNvSpPr/>
            <p:nvPr/>
          </p:nvSpPr>
          <p:spPr>
            <a:xfrm>
              <a:off x="1889248" y="16680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63" name="object 7763"/>
            <p:cNvSpPr/>
            <p:nvPr/>
          </p:nvSpPr>
          <p:spPr>
            <a:xfrm>
              <a:off x="1889248" y="16680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64" name="object 7764"/>
            <p:cNvSpPr/>
            <p:nvPr/>
          </p:nvSpPr>
          <p:spPr>
            <a:xfrm>
              <a:off x="1889695" y="168707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65" name="object 7765"/>
            <p:cNvSpPr/>
            <p:nvPr/>
          </p:nvSpPr>
          <p:spPr>
            <a:xfrm>
              <a:off x="1889695" y="16870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66" name="object 7766"/>
            <p:cNvSpPr/>
            <p:nvPr/>
          </p:nvSpPr>
          <p:spPr>
            <a:xfrm>
              <a:off x="1890030" y="17052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767" name="object 7767"/>
            <p:cNvSpPr/>
            <p:nvPr/>
          </p:nvSpPr>
          <p:spPr>
            <a:xfrm>
              <a:off x="1890030" y="170529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68" name="object 7768"/>
            <p:cNvSpPr/>
            <p:nvPr/>
          </p:nvSpPr>
          <p:spPr>
            <a:xfrm>
              <a:off x="1890477" y="17267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69" name="object 7769"/>
            <p:cNvSpPr/>
            <p:nvPr/>
          </p:nvSpPr>
          <p:spPr>
            <a:xfrm>
              <a:off x="1890477" y="17267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770" name="object 7770"/>
            <p:cNvSpPr/>
            <p:nvPr/>
          </p:nvSpPr>
          <p:spPr>
            <a:xfrm>
              <a:off x="1890924" y="169758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771" name="object 7771"/>
            <p:cNvSpPr/>
            <p:nvPr/>
          </p:nvSpPr>
          <p:spPr>
            <a:xfrm>
              <a:off x="1890924" y="16975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72" name="object 7772"/>
            <p:cNvSpPr/>
            <p:nvPr/>
          </p:nvSpPr>
          <p:spPr>
            <a:xfrm>
              <a:off x="1891371" y="17054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773" name="object 7773"/>
            <p:cNvSpPr/>
            <p:nvPr/>
          </p:nvSpPr>
          <p:spPr>
            <a:xfrm>
              <a:off x="1891371" y="17054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74" name="object 7774"/>
            <p:cNvSpPr/>
            <p:nvPr/>
          </p:nvSpPr>
          <p:spPr>
            <a:xfrm>
              <a:off x="1891818" y="164796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75" name="object 7775"/>
            <p:cNvSpPr/>
            <p:nvPr/>
          </p:nvSpPr>
          <p:spPr>
            <a:xfrm>
              <a:off x="1891818" y="16479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76" name="object 7776"/>
            <p:cNvSpPr/>
            <p:nvPr/>
          </p:nvSpPr>
          <p:spPr>
            <a:xfrm>
              <a:off x="1892265" y="166752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77" name="object 7777"/>
            <p:cNvSpPr/>
            <p:nvPr/>
          </p:nvSpPr>
          <p:spPr>
            <a:xfrm>
              <a:off x="1892265" y="16675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78" name="object 7778"/>
            <p:cNvSpPr/>
            <p:nvPr/>
          </p:nvSpPr>
          <p:spPr>
            <a:xfrm>
              <a:off x="1892712" y="17078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79" name="object 7779"/>
            <p:cNvSpPr/>
            <p:nvPr/>
          </p:nvSpPr>
          <p:spPr>
            <a:xfrm>
              <a:off x="1892712" y="17078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780" name="object 7780"/>
            <p:cNvSpPr/>
            <p:nvPr/>
          </p:nvSpPr>
          <p:spPr>
            <a:xfrm>
              <a:off x="1893159" y="168674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81" name="object 7781"/>
            <p:cNvSpPr/>
            <p:nvPr/>
          </p:nvSpPr>
          <p:spPr>
            <a:xfrm>
              <a:off x="1893159" y="168674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782" name="object 7782"/>
            <p:cNvSpPr/>
            <p:nvPr/>
          </p:nvSpPr>
          <p:spPr>
            <a:xfrm>
              <a:off x="1893495" y="163857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783" name="object 7783"/>
            <p:cNvSpPr/>
            <p:nvPr/>
          </p:nvSpPr>
          <p:spPr>
            <a:xfrm>
              <a:off x="1893495" y="163857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84" name="object 7784"/>
            <p:cNvSpPr/>
            <p:nvPr/>
          </p:nvSpPr>
          <p:spPr>
            <a:xfrm>
              <a:off x="1893942" y="16448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785" name="object 7785"/>
            <p:cNvSpPr/>
            <p:nvPr/>
          </p:nvSpPr>
          <p:spPr>
            <a:xfrm>
              <a:off x="1893942" y="16448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86" name="object 7786"/>
            <p:cNvSpPr/>
            <p:nvPr/>
          </p:nvSpPr>
          <p:spPr>
            <a:xfrm>
              <a:off x="1894389" y="16696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787" name="object 7787"/>
            <p:cNvSpPr/>
            <p:nvPr/>
          </p:nvSpPr>
          <p:spPr>
            <a:xfrm>
              <a:off x="1894389" y="16696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88" name="object 7788"/>
            <p:cNvSpPr/>
            <p:nvPr/>
          </p:nvSpPr>
          <p:spPr>
            <a:xfrm>
              <a:off x="1894836" y="16708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789" name="object 7789"/>
            <p:cNvSpPr/>
            <p:nvPr/>
          </p:nvSpPr>
          <p:spPr>
            <a:xfrm>
              <a:off x="1894836" y="16708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90" name="object 7790"/>
            <p:cNvSpPr/>
            <p:nvPr/>
          </p:nvSpPr>
          <p:spPr>
            <a:xfrm>
              <a:off x="1895283" y="17158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791" name="object 7791"/>
            <p:cNvSpPr/>
            <p:nvPr/>
          </p:nvSpPr>
          <p:spPr>
            <a:xfrm>
              <a:off x="1895283" y="17158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792" name="object 7792"/>
            <p:cNvSpPr/>
            <p:nvPr/>
          </p:nvSpPr>
          <p:spPr>
            <a:xfrm>
              <a:off x="1895730" y="177872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93" name="object 7793"/>
            <p:cNvSpPr/>
            <p:nvPr/>
          </p:nvSpPr>
          <p:spPr>
            <a:xfrm>
              <a:off x="1895730" y="17787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94" name="object 7794"/>
            <p:cNvSpPr/>
            <p:nvPr/>
          </p:nvSpPr>
          <p:spPr>
            <a:xfrm>
              <a:off x="1896177" y="1735806"/>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95" name="object 7795"/>
            <p:cNvSpPr/>
            <p:nvPr/>
          </p:nvSpPr>
          <p:spPr>
            <a:xfrm>
              <a:off x="1896177" y="17358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796" name="object 7796"/>
            <p:cNvSpPr/>
            <p:nvPr/>
          </p:nvSpPr>
          <p:spPr>
            <a:xfrm>
              <a:off x="1896624" y="17275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797" name="object 7797"/>
            <p:cNvSpPr/>
            <p:nvPr/>
          </p:nvSpPr>
          <p:spPr>
            <a:xfrm>
              <a:off x="1896624" y="17275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798" name="object 7798"/>
            <p:cNvSpPr/>
            <p:nvPr/>
          </p:nvSpPr>
          <p:spPr>
            <a:xfrm>
              <a:off x="1897071" y="167892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799" name="object 7799"/>
            <p:cNvSpPr/>
            <p:nvPr/>
          </p:nvSpPr>
          <p:spPr>
            <a:xfrm>
              <a:off x="1897071" y="167892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00" name="object 7800"/>
            <p:cNvSpPr/>
            <p:nvPr/>
          </p:nvSpPr>
          <p:spPr>
            <a:xfrm>
              <a:off x="1897518" y="168774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801" name="object 7801"/>
            <p:cNvSpPr/>
            <p:nvPr/>
          </p:nvSpPr>
          <p:spPr>
            <a:xfrm>
              <a:off x="1897518" y="168774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02" name="object 7802"/>
            <p:cNvSpPr/>
            <p:nvPr/>
          </p:nvSpPr>
          <p:spPr>
            <a:xfrm>
              <a:off x="1897965" y="166394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03" name="object 7803"/>
            <p:cNvSpPr/>
            <p:nvPr/>
          </p:nvSpPr>
          <p:spPr>
            <a:xfrm>
              <a:off x="1897965" y="166394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04" name="object 7804"/>
            <p:cNvSpPr/>
            <p:nvPr/>
          </p:nvSpPr>
          <p:spPr>
            <a:xfrm>
              <a:off x="1898300" y="16465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805" name="object 7805"/>
            <p:cNvSpPr/>
            <p:nvPr/>
          </p:nvSpPr>
          <p:spPr>
            <a:xfrm>
              <a:off x="1898300" y="164651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06" name="object 7806"/>
            <p:cNvSpPr/>
            <p:nvPr/>
          </p:nvSpPr>
          <p:spPr>
            <a:xfrm>
              <a:off x="1898747" y="166405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07" name="object 7807"/>
            <p:cNvSpPr/>
            <p:nvPr/>
          </p:nvSpPr>
          <p:spPr>
            <a:xfrm>
              <a:off x="1898747" y="166405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08" name="object 7808"/>
            <p:cNvSpPr/>
            <p:nvPr/>
          </p:nvSpPr>
          <p:spPr>
            <a:xfrm>
              <a:off x="1899194" y="16726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09" name="object 7809"/>
            <p:cNvSpPr/>
            <p:nvPr/>
          </p:nvSpPr>
          <p:spPr>
            <a:xfrm>
              <a:off x="1899194" y="167266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10" name="object 7810"/>
            <p:cNvSpPr/>
            <p:nvPr/>
          </p:nvSpPr>
          <p:spPr>
            <a:xfrm>
              <a:off x="1899641" y="16790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811" name="object 7811"/>
            <p:cNvSpPr/>
            <p:nvPr/>
          </p:nvSpPr>
          <p:spPr>
            <a:xfrm>
              <a:off x="1899641" y="167903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12" name="object 7812"/>
            <p:cNvSpPr/>
            <p:nvPr/>
          </p:nvSpPr>
          <p:spPr>
            <a:xfrm>
              <a:off x="1900088" y="16466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13" name="object 7813"/>
            <p:cNvSpPr/>
            <p:nvPr/>
          </p:nvSpPr>
          <p:spPr>
            <a:xfrm>
              <a:off x="1900088" y="16466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14" name="object 7814"/>
            <p:cNvSpPr/>
            <p:nvPr/>
          </p:nvSpPr>
          <p:spPr>
            <a:xfrm>
              <a:off x="1900535" y="169423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15" name="object 7815"/>
            <p:cNvSpPr/>
            <p:nvPr/>
          </p:nvSpPr>
          <p:spPr>
            <a:xfrm>
              <a:off x="1900535" y="169423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16" name="object 7816"/>
            <p:cNvSpPr/>
            <p:nvPr/>
          </p:nvSpPr>
          <p:spPr>
            <a:xfrm>
              <a:off x="1900982" y="16561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17" name="object 7817"/>
            <p:cNvSpPr/>
            <p:nvPr/>
          </p:nvSpPr>
          <p:spPr>
            <a:xfrm>
              <a:off x="1900982" y="16561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18" name="object 7818"/>
            <p:cNvSpPr/>
            <p:nvPr/>
          </p:nvSpPr>
          <p:spPr>
            <a:xfrm>
              <a:off x="1901429" y="168015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19" name="object 7819"/>
            <p:cNvSpPr/>
            <p:nvPr/>
          </p:nvSpPr>
          <p:spPr>
            <a:xfrm>
              <a:off x="1901429" y="16801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20" name="object 7820"/>
            <p:cNvSpPr/>
            <p:nvPr/>
          </p:nvSpPr>
          <p:spPr>
            <a:xfrm>
              <a:off x="1901877" y="167031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21" name="object 7821"/>
            <p:cNvSpPr/>
            <p:nvPr/>
          </p:nvSpPr>
          <p:spPr>
            <a:xfrm>
              <a:off x="1901877" y="16703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22" name="object 7822"/>
            <p:cNvSpPr/>
            <p:nvPr/>
          </p:nvSpPr>
          <p:spPr>
            <a:xfrm>
              <a:off x="1902324" y="15968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23" name="object 7823"/>
            <p:cNvSpPr/>
            <p:nvPr/>
          </p:nvSpPr>
          <p:spPr>
            <a:xfrm>
              <a:off x="1902324" y="15968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24" name="object 7824"/>
            <p:cNvSpPr/>
            <p:nvPr/>
          </p:nvSpPr>
          <p:spPr>
            <a:xfrm>
              <a:off x="1902771" y="163600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825" name="object 7825"/>
            <p:cNvSpPr/>
            <p:nvPr/>
          </p:nvSpPr>
          <p:spPr>
            <a:xfrm>
              <a:off x="1902771" y="163600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26" name="object 7826"/>
            <p:cNvSpPr/>
            <p:nvPr/>
          </p:nvSpPr>
          <p:spPr>
            <a:xfrm>
              <a:off x="1903218" y="164416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27" name="object 7827"/>
            <p:cNvSpPr/>
            <p:nvPr/>
          </p:nvSpPr>
          <p:spPr>
            <a:xfrm>
              <a:off x="1903218" y="164416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28" name="object 7828"/>
            <p:cNvSpPr/>
            <p:nvPr/>
          </p:nvSpPr>
          <p:spPr>
            <a:xfrm>
              <a:off x="1903665" y="17135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29" name="object 7829"/>
            <p:cNvSpPr/>
            <p:nvPr/>
          </p:nvSpPr>
          <p:spPr>
            <a:xfrm>
              <a:off x="1903665" y="17135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30" name="object 7830"/>
            <p:cNvSpPr/>
            <p:nvPr/>
          </p:nvSpPr>
          <p:spPr>
            <a:xfrm>
              <a:off x="1904112" y="17655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31" name="object 7831"/>
            <p:cNvSpPr/>
            <p:nvPr/>
          </p:nvSpPr>
          <p:spPr>
            <a:xfrm>
              <a:off x="1904112" y="17655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32" name="object 7832"/>
            <p:cNvSpPr/>
            <p:nvPr/>
          </p:nvSpPr>
          <p:spPr>
            <a:xfrm>
              <a:off x="1904559" y="17364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33" name="object 7833"/>
            <p:cNvSpPr/>
            <p:nvPr/>
          </p:nvSpPr>
          <p:spPr>
            <a:xfrm>
              <a:off x="1904559" y="173647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34" name="object 7834"/>
            <p:cNvSpPr/>
            <p:nvPr/>
          </p:nvSpPr>
          <p:spPr>
            <a:xfrm>
              <a:off x="1905006" y="172463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35" name="object 7835"/>
            <p:cNvSpPr/>
            <p:nvPr/>
          </p:nvSpPr>
          <p:spPr>
            <a:xfrm>
              <a:off x="1905006" y="17246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36" name="object 7836"/>
            <p:cNvSpPr/>
            <p:nvPr/>
          </p:nvSpPr>
          <p:spPr>
            <a:xfrm>
              <a:off x="1905453" y="172843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37" name="object 7837"/>
            <p:cNvSpPr/>
            <p:nvPr/>
          </p:nvSpPr>
          <p:spPr>
            <a:xfrm>
              <a:off x="1905453" y="17284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38" name="object 7838"/>
            <p:cNvSpPr/>
            <p:nvPr/>
          </p:nvSpPr>
          <p:spPr>
            <a:xfrm>
              <a:off x="1905900" y="16943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39" name="object 7839"/>
            <p:cNvSpPr/>
            <p:nvPr/>
          </p:nvSpPr>
          <p:spPr>
            <a:xfrm>
              <a:off x="1905900" y="16943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40" name="object 7840"/>
            <p:cNvSpPr/>
            <p:nvPr/>
          </p:nvSpPr>
          <p:spPr>
            <a:xfrm>
              <a:off x="1906347" y="16714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41" name="object 7841"/>
            <p:cNvSpPr/>
            <p:nvPr/>
          </p:nvSpPr>
          <p:spPr>
            <a:xfrm>
              <a:off x="1906347" y="16714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42" name="object 7842"/>
            <p:cNvSpPr/>
            <p:nvPr/>
          </p:nvSpPr>
          <p:spPr>
            <a:xfrm>
              <a:off x="1906794" y="16641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43" name="object 7843"/>
            <p:cNvSpPr/>
            <p:nvPr/>
          </p:nvSpPr>
          <p:spPr>
            <a:xfrm>
              <a:off x="1906794" y="16641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44" name="object 7844"/>
            <p:cNvSpPr/>
            <p:nvPr/>
          </p:nvSpPr>
          <p:spPr>
            <a:xfrm>
              <a:off x="1907241" y="170015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45" name="object 7845"/>
            <p:cNvSpPr/>
            <p:nvPr/>
          </p:nvSpPr>
          <p:spPr>
            <a:xfrm>
              <a:off x="1907241" y="17001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46" name="object 7846"/>
            <p:cNvSpPr/>
            <p:nvPr/>
          </p:nvSpPr>
          <p:spPr>
            <a:xfrm>
              <a:off x="1907688" y="17000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47" name="object 7847"/>
            <p:cNvSpPr/>
            <p:nvPr/>
          </p:nvSpPr>
          <p:spPr>
            <a:xfrm>
              <a:off x="1907688" y="17000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48" name="object 7848"/>
            <p:cNvSpPr/>
            <p:nvPr/>
          </p:nvSpPr>
          <p:spPr>
            <a:xfrm>
              <a:off x="1908135" y="16317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49" name="object 7849"/>
            <p:cNvSpPr/>
            <p:nvPr/>
          </p:nvSpPr>
          <p:spPr>
            <a:xfrm>
              <a:off x="1908135" y="16317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50" name="object 7850"/>
            <p:cNvSpPr/>
            <p:nvPr/>
          </p:nvSpPr>
          <p:spPr>
            <a:xfrm>
              <a:off x="1908582" y="17118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51" name="object 7851"/>
            <p:cNvSpPr/>
            <p:nvPr/>
          </p:nvSpPr>
          <p:spPr>
            <a:xfrm>
              <a:off x="1908582" y="17118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52" name="object 7852"/>
            <p:cNvSpPr/>
            <p:nvPr/>
          </p:nvSpPr>
          <p:spPr>
            <a:xfrm>
              <a:off x="1909029" y="16790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853" name="object 7853"/>
            <p:cNvSpPr/>
            <p:nvPr/>
          </p:nvSpPr>
          <p:spPr>
            <a:xfrm>
              <a:off x="1909029" y="16790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54" name="object 7854"/>
            <p:cNvSpPr/>
            <p:nvPr/>
          </p:nvSpPr>
          <p:spPr>
            <a:xfrm>
              <a:off x="1909476" y="16481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855" name="object 7855"/>
            <p:cNvSpPr/>
            <p:nvPr/>
          </p:nvSpPr>
          <p:spPr>
            <a:xfrm>
              <a:off x="1909476" y="164818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56" name="object 7856"/>
            <p:cNvSpPr/>
            <p:nvPr/>
          </p:nvSpPr>
          <p:spPr>
            <a:xfrm>
              <a:off x="1909923" y="16715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857" name="object 7857"/>
            <p:cNvSpPr/>
            <p:nvPr/>
          </p:nvSpPr>
          <p:spPr>
            <a:xfrm>
              <a:off x="1909923" y="167154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58" name="object 7858"/>
            <p:cNvSpPr/>
            <p:nvPr/>
          </p:nvSpPr>
          <p:spPr>
            <a:xfrm>
              <a:off x="1910370" y="16517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859" name="object 7859"/>
            <p:cNvSpPr/>
            <p:nvPr/>
          </p:nvSpPr>
          <p:spPr>
            <a:xfrm>
              <a:off x="1910370" y="165176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60" name="object 7860"/>
            <p:cNvSpPr/>
            <p:nvPr/>
          </p:nvSpPr>
          <p:spPr>
            <a:xfrm>
              <a:off x="1910817" y="163175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61" name="object 7861"/>
            <p:cNvSpPr/>
            <p:nvPr/>
          </p:nvSpPr>
          <p:spPr>
            <a:xfrm>
              <a:off x="1910817" y="163175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862" name="object 7862"/>
            <p:cNvSpPr/>
            <p:nvPr/>
          </p:nvSpPr>
          <p:spPr>
            <a:xfrm>
              <a:off x="1911376" y="16284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63" name="object 7863"/>
            <p:cNvSpPr/>
            <p:nvPr/>
          </p:nvSpPr>
          <p:spPr>
            <a:xfrm>
              <a:off x="1911376" y="16284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64" name="object 7864"/>
            <p:cNvSpPr/>
            <p:nvPr/>
          </p:nvSpPr>
          <p:spPr>
            <a:xfrm>
              <a:off x="1911823" y="173334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65" name="object 7865"/>
            <p:cNvSpPr/>
            <p:nvPr/>
          </p:nvSpPr>
          <p:spPr>
            <a:xfrm>
              <a:off x="1911823" y="17333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66" name="object 7866"/>
            <p:cNvSpPr/>
            <p:nvPr/>
          </p:nvSpPr>
          <p:spPr>
            <a:xfrm>
              <a:off x="1912270" y="174731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67" name="object 7867"/>
            <p:cNvSpPr/>
            <p:nvPr/>
          </p:nvSpPr>
          <p:spPr>
            <a:xfrm>
              <a:off x="1912270" y="174731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868" name="object 7868"/>
            <p:cNvSpPr/>
            <p:nvPr/>
          </p:nvSpPr>
          <p:spPr>
            <a:xfrm>
              <a:off x="1912717" y="164259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69" name="object 7869"/>
            <p:cNvSpPr/>
            <p:nvPr/>
          </p:nvSpPr>
          <p:spPr>
            <a:xfrm>
              <a:off x="1912717" y="16425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70" name="object 7870"/>
            <p:cNvSpPr/>
            <p:nvPr/>
          </p:nvSpPr>
          <p:spPr>
            <a:xfrm>
              <a:off x="1913164" y="162605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71" name="object 7871"/>
            <p:cNvSpPr/>
            <p:nvPr/>
          </p:nvSpPr>
          <p:spPr>
            <a:xfrm>
              <a:off x="1913164" y="16260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72" name="object 7872"/>
            <p:cNvSpPr/>
            <p:nvPr/>
          </p:nvSpPr>
          <p:spPr>
            <a:xfrm>
              <a:off x="1913611" y="169311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73" name="object 7873"/>
            <p:cNvSpPr/>
            <p:nvPr/>
          </p:nvSpPr>
          <p:spPr>
            <a:xfrm>
              <a:off x="1913611" y="16931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74" name="object 7874"/>
            <p:cNvSpPr/>
            <p:nvPr/>
          </p:nvSpPr>
          <p:spPr>
            <a:xfrm>
              <a:off x="1914058" y="171323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75" name="object 7875"/>
            <p:cNvSpPr/>
            <p:nvPr/>
          </p:nvSpPr>
          <p:spPr>
            <a:xfrm>
              <a:off x="1914058" y="17132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76" name="object 7876"/>
            <p:cNvSpPr/>
            <p:nvPr/>
          </p:nvSpPr>
          <p:spPr>
            <a:xfrm>
              <a:off x="1914505" y="17136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877" name="object 7877"/>
            <p:cNvSpPr/>
            <p:nvPr/>
          </p:nvSpPr>
          <p:spPr>
            <a:xfrm>
              <a:off x="1914505" y="171367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78" name="object 7878"/>
            <p:cNvSpPr/>
            <p:nvPr/>
          </p:nvSpPr>
          <p:spPr>
            <a:xfrm>
              <a:off x="1914952" y="169177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879" name="object 7879"/>
            <p:cNvSpPr/>
            <p:nvPr/>
          </p:nvSpPr>
          <p:spPr>
            <a:xfrm>
              <a:off x="1914952" y="169177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880" name="object 7880"/>
            <p:cNvSpPr/>
            <p:nvPr/>
          </p:nvSpPr>
          <p:spPr>
            <a:xfrm>
              <a:off x="1915399" y="167087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81" name="object 7881"/>
            <p:cNvSpPr/>
            <p:nvPr/>
          </p:nvSpPr>
          <p:spPr>
            <a:xfrm>
              <a:off x="1915399" y="167087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882" name="object 7882"/>
            <p:cNvSpPr/>
            <p:nvPr/>
          </p:nvSpPr>
          <p:spPr>
            <a:xfrm>
              <a:off x="1915847" y="167869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83" name="object 7883"/>
            <p:cNvSpPr/>
            <p:nvPr/>
          </p:nvSpPr>
          <p:spPr>
            <a:xfrm>
              <a:off x="1915847" y="167869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884" name="object 7884"/>
            <p:cNvSpPr/>
            <p:nvPr/>
          </p:nvSpPr>
          <p:spPr>
            <a:xfrm>
              <a:off x="1916405" y="169132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85" name="object 7885"/>
            <p:cNvSpPr/>
            <p:nvPr/>
          </p:nvSpPr>
          <p:spPr>
            <a:xfrm>
              <a:off x="1916405" y="169132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886" name="object 7886"/>
            <p:cNvSpPr/>
            <p:nvPr/>
          </p:nvSpPr>
          <p:spPr>
            <a:xfrm>
              <a:off x="1916852" y="171110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87" name="object 7887"/>
            <p:cNvSpPr/>
            <p:nvPr/>
          </p:nvSpPr>
          <p:spPr>
            <a:xfrm>
              <a:off x="1916852" y="171110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888" name="object 7888"/>
            <p:cNvSpPr/>
            <p:nvPr/>
          </p:nvSpPr>
          <p:spPr>
            <a:xfrm>
              <a:off x="1917299" y="17212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89" name="object 7889"/>
            <p:cNvSpPr/>
            <p:nvPr/>
          </p:nvSpPr>
          <p:spPr>
            <a:xfrm>
              <a:off x="1917299" y="1721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90" name="object 7890"/>
            <p:cNvSpPr/>
            <p:nvPr/>
          </p:nvSpPr>
          <p:spPr>
            <a:xfrm>
              <a:off x="1917746" y="173155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891" name="object 7891"/>
            <p:cNvSpPr/>
            <p:nvPr/>
          </p:nvSpPr>
          <p:spPr>
            <a:xfrm>
              <a:off x="1917746" y="17315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92" name="object 7892"/>
            <p:cNvSpPr/>
            <p:nvPr/>
          </p:nvSpPr>
          <p:spPr>
            <a:xfrm>
              <a:off x="1918193" y="171691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893" name="object 7893"/>
            <p:cNvSpPr/>
            <p:nvPr/>
          </p:nvSpPr>
          <p:spPr>
            <a:xfrm>
              <a:off x="1918193" y="171691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894" name="object 7894"/>
            <p:cNvSpPr/>
            <p:nvPr/>
          </p:nvSpPr>
          <p:spPr>
            <a:xfrm>
              <a:off x="1918641" y="17389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95" name="object 7895"/>
            <p:cNvSpPr/>
            <p:nvPr/>
          </p:nvSpPr>
          <p:spPr>
            <a:xfrm>
              <a:off x="1918641" y="17389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96" name="object 7896"/>
            <p:cNvSpPr/>
            <p:nvPr/>
          </p:nvSpPr>
          <p:spPr>
            <a:xfrm>
              <a:off x="1919088" y="172239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897" name="object 7897"/>
            <p:cNvSpPr/>
            <p:nvPr/>
          </p:nvSpPr>
          <p:spPr>
            <a:xfrm>
              <a:off x="1919088" y="17223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898" name="object 7898"/>
            <p:cNvSpPr/>
            <p:nvPr/>
          </p:nvSpPr>
          <p:spPr>
            <a:xfrm>
              <a:off x="1919535" y="170004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899" name="object 7899"/>
            <p:cNvSpPr/>
            <p:nvPr/>
          </p:nvSpPr>
          <p:spPr>
            <a:xfrm>
              <a:off x="1919535" y="170004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00" name="object 7900"/>
            <p:cNvSpPr/>
            <p:nvPr/>
          </p:nvSpPr>
          <p:spPr>
            <a:xfrm>
              <a:off x="1920093" y="16528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01" name="object 7901"/>
            <p:cNvSpPr/>
            <p:nvPr/>
          </p:nvSpPr>
          <p:spPr>
            <a:xfrm>
              <a:off x="1920093" y="16528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902" name="object 7902"/>
            <p:cNvSpPr/>
            <p:nvPr/>
          </p:nvSpPr>
          <p:spPr>
            <a:xfrm>
              <a:off x="1920540" y="166483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03" name="object 7903"/>
            <p:cNvSpPr/>
            <p:nvPr/>
          </p:nvSpPr>
          <p:spPr>
            <a:xfrm>
              <a:off x="1920540" y="16648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904" name="object 7904"/>
            <p:cNvSpPr/>
            <p:nvPr/>
          </p:nvSpPr>
          <p:spPr>
            <a:xfrm>
              <a:off x="1920987" y="166025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05" name="object 7905"/>
            <p:cNvSpPr/>
            <p:nvPr/>
          </p:nvSpPr>
          <p:spPr>
            <a:xfrm>
              <a:off x="1920987" y="16602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06" name="object 7906"/>
            <p:cNvSpPr/>
            <p:nvPr/>
          </p:nvSpPr>
          <p:spPr>
            <a:xfrm>
              <a:off x="1921434" y="171703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07" name="object 7907"/>
            <p:cNvSpPr/>
            <p:nvPr/>
          </p:nvSpPr>
          <p:spPr>
            <a:xfrm>
              <a:off x="1921434" y="17170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08" name="object 7908"/>
            <p:cNvSpPr/>
            <p:nvPr/>
          </p:nvSpPr>
          <p:spPr>
            <a:xfrm>
              <a:off x="1921882" y="16906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909" name="object 7909"/>
            <p:cNvSpPr/>
            <p:nvPr/>
          </p:nvSpPr>
          <p:spPr>
            <a:xfrm>
              <a:off x="1921882" y="16906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10" name="object 7910"/>
            <p:cNvSpPr/>
            <p:nvPr/>
          </p:nvSpPr>
          <p:spPr>
            <a:xfrm>
              <a:off x="1922329" y="170965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11" name="object 7911"/>
            <p:cNvSpPr/>
            <p:nvPr/>
          </p:nvSpPr>
          <p:spPr>
            <a:xfrm>
              <a:off x="1922329" y="17096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12" name="object 7912"/>
            <p:cNvSpPr/>
            <p:nvPr/>
          </p:nvSpPr>
          <p:spPr>
            <a:xfrm>
              <a:off x="1922887" y="170909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13" name="object 7913"/>
            <p:cNvSpPr/>
            <p:nvPr/>
          </p:nvSpPr>
          <p:spPr>
            <a:xfrm>
              <a:off x="1922887" y="17090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914" name="object 7914"/>
            <p:cNvSpPr/>
            <p:nvPr/>
          </p:nvSpPr>
          <p:spPr>
            <a:xfrm>
              <a:off x="1923334" y="170619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15" name="object 7915"/>
            <p:cNvSpPr/>
            <p:nvPr/>
          </p:nvSpPr>
          <p:spPr>
            <a:xfrm>
              <a:off x="1923334" y="170619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916" name="object 7916"/>
            <p:cNvSpPr/>
            <p:nvPr/>
          </p:nvSpPr>
          <p:spPr>
            <a:xfrm>
              <a:off x="1923781" y="17162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17" name="object 7917"/>
            <p:cNvSpPr/>
            <p:nvPr/>
          </p:nvSpPr>
          <p:spPr>
            <a:xfrm>
              <a:off x="1923781" y="17162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18" name="object 7918"/>
            <p:cNvSpPr/>
            <p:nvPr/>
          </p:nvSpPr>
          <p:spPr>
            <a:xfrm>
              <a:off x="1924229" y="174195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19" name="object 7919"/>
            <p:cNvSpPr/>
            <p:nvPr/>
          </p:nvSpPr>
          <p:spPr>
            <a:xfrm>
              <a:off x="1924229" y="17419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20" name="object 7920"/>
            <p:cNvSpPr/>
            <p:nvPr/>
          </p:nvSpPr>
          <p:spPr>
            <a:xfrm>
              <a:off x="1924676" y="171960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921" name="object 7921"/>
            <p:cNvSpPr/>
            <p:nvPr/>
          </p:nvSpPr>
          <p:spPr>
            <a:xfrm>
              <a:off x="1924676" y="17196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22" name="object 7922"/>
            <p:cNvSpPr/>
            <p:nvPr/>
          </p:nvSpPr>
          <p:spPr>
            <a:xfrm>
              <a:off x="1925123" y="17270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923" name="object 7923"/>
            <p:cNvSpPr/>
            <p:nvPr/>
          </p:nvSpPr>
          <p:spPr>
            <a:xfrm>
              <a:off x="1925123" y="172708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24" name="object 7924"/>
            <p:cNvSpPr/>
            <p:nvPr/>
          </p:nvSpPr>
          <p:spPr>
            <a:xfrm>
              <a:off x="1925681" y="169747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25" name="object 7925"/>
            <p:cNvSpPr/>
            <p:nvPr/>
          </p:nvSpPr>
          <p:spPr>
            <a:xfrm>
              <a:off x="1925681" y="16974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926" name="object 7926"/>
            <p:cNvSpPr/>
            <p:nvPr/>
          </p:nvSpPr>
          <p:spPr>
            <a:xfrm>
              <a:off x="1926575" y="170071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27" name="object 7927"/>
            <p:cNvSpPr/>
            <p:nvPr/>
          </p:nvSpPr>
          <p:spPr>
            <a:xfrm>
              <a:off x="1926575" y="170071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28" name="object 7928"/>
            <p:cNvSpPr/>
            <p:nvPr/>
          </p:nvSpPr>
          <p:spPr>
            <a:xfrm>
              <a:off x="1927023" y="17032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29" name="object 7929"/>
            <p:cNvSpPr/>
            <p:nvPr/>
          </p:nvSpPr>
          <p:spPr>
            <a:xfrm>
              <a:off x="1927023" y="17032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30" name="object 7930"/>
            <p:cNvSpPr/>
            <p:nvPr/>
          </p:nvSpPr>
          <p:spPr>
            <a:xfrm>
              <a:off x="1927470" y="16686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31" name="object 7931"/>
            <p:cNvSpPr/>
            <p:nvPr/>
          </p:nvSpPr>
          <p:spPr>
            <a:xfrm>
              <a:off x="1927470" y="166863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32" name="object 7932"/>
            <p:cNvSpPr/>
            <p:nvPr/>
          </p:nvSpPr>
          <p:spPr>
            <a:xfrm>
              <a:off x="1928028" y="170686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33" name="object 7933"/>
            <p:cNvSpPr/>
            <p:nvPr/>
          </p:nvSpPr>
          <p:spPr>
            <a:xfrm>
              <a:off x="1928028" y="170686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934" name="object 7934"/>
            <p:cNvSpPr/>
            <p:nvPr/>
          </p:nvSpPr>
          <p:spPr>
            <a:xfrm>
              <a:off x="1928475" y="167042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35" name="object 7935"/>
            <p:cNvSpPr/>
            <p:nvPr/>
          </p:nvSpPr>
          <p:spPr>
            <a:xfrm>
              <a:off x="1928475" y="167042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36" name="object 7936"/>
            <p:cNvSpPr/>
            <p:nvPr/>
          </p:nvSpPr>
          <p:spPr>
            <a:xfrm>
              <a:off x="1928922" y="166383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937" name="object 7937"/>
            <p:cNvSpPr/>
            <p:nvPr/>
          </p:nvSpPr>
          <p:spPr>
            <a:xfrm>
              <a:off x="1928922" y="166383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38" name="object 7938"/>
            <p:cNvSpPr/>
            <p:nvPr/>
          </p:nvSpPr>
          <p:spPr>
            <a:xfrm>
              <a:off x="1929369" y="17450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39" name="object 7939"/>
            <p:cNvSpPr/>
            <p:nvPr/>
          </p:nvSpPr>
          <p:spPr>
            <a:xfrm>
              <a:off x="1929369" y="174508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40" name="object 7940"/>
            <p:cNvSpPr/>
            <p:nvPr/>
          </p:nvSpPr>
          <p:spPr>
            <a:xfrm>
              <a:off x="1929928" y="168026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941" name="object 7941"/>
            <p:cNvSpPr/>
            <p:nvPr/>
          </p:nvSpPr>
          <p:spPr>
            <a:xfrm>
              <a:off x="1929928" y="168026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942" name="object 7942"/>
            <p:cNvSpPr/>
            <p:nvPr/>
          </p:nvSpPr>
          <p:spPr>
            <a:xfrm>
              <a:off x="1930375" y="17255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43" name="object 7943"/>
            <p:cNvSpPr/>
            <p:nvPr/>
          </p:nvSpPr>
          <p:spPr>
            <a:xfrm>
              <a:off x="1930375" y="17255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44" name="object 7944"/>
            <p:cNvSpPr/>
            <p:nvPr/>
          </p:nvSpPr>
          <p:spPr>
            <a:xfrm>
              <a:off x="1930822" y="168875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45" name="object 7945"/>
            <p:cNvSpPr/>
            <p:nvPr/>
          </p:nvSpPr>
          <p:spPr>
            <a:xfrm>
              <a:off x="1930822" y="16887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46" name="object 7946"/>
            <p:cNvSpPr/>
            <p:nvPr/>
          </p:nvSpPr>
          <p:spPr>
            <a:xfrm>
              <a:off x="1931269" y="16970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947" name="object 7947"/>
            <p:cNvSpPr/>
            <p:nvPr/>
          </p:nvSpPr>
          <p:spPr>
            <a:xfrm>
              <a:off x="1931269" y="169702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48" name="object 7948"/>
            <p:cNvSpPr/>
            <p:nvPr/>
          </p:nvSpPr>
          <p:spPr>
            <a:xfrm>
              <a:off x="1931828" y="170183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49" name="object 7949"/>
            <p:cNvSpPr/>
            <p:nvPr/>
          </p:nvSpPr>
          <p:spPr>
            <a:xfrm>
              <a:off x="1931828" y="17018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950" name="object 7950"/>
            <p:cNvSpPr/>
            <p:nvPr/>
          </p:nvSpPr>
          <p:spPr>
            <a:xfrm>
              <a:off x="1932275" y="17175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51" name="object 7951"/>
            <p:cNvSpPr/>
            <p:nvPr/>
          </p:nvSpPr>
          <p:spPr>
            <a:xfrm>
              <a:off x="1932275" y="17175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52" name="object 7952"/>
            <p:cNvSpPr/>
            <p:nvPr/>
          </p:nvSpPr>
          <p:spPr>
            <a:xfrm>
              <a:off x="1932722" y="17505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7953" name="object 7953"/>
            <p:cNvSpPr/>
            <p:nvPr/>
          </p:nvSpPr>
          <p:spPr>
            <a:xfrm>
              <a:off x="1932722" y="17505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54" name="object 7954"/>
            <p:cNvSpPr/>
            <p:nvPr/>
          </p:nvSpPr>
          <p:spPr>
            <a:xfrm>
              <a:off x="1933169" y="173435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955" name="object 7955"/>
            <p:cNvSpPr/>
            <p:nvPr/>
          </p:nvSpPr>
          <p:spPr>
            <a:xfrm>
              <a:off x="1933169" y="173435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56" name="object 7956"/>
            <p:cNvSpPr/>
            <p:nvPr/>
          </p:nvSpPr>
          <p:spPr>
            <a:xfrm>
              <a:off x="1933728" y="172116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57" name="object 7957"/>
            <p:cNvSpPr/>
            <p:nvPr/>
          </p:nvSpPr>
          <p:spPr>
            <a:xfrm>
              <a:off x="1933728" y="172116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7958" name="object 7958"/>
            <p:cNvSpPr/>
            <p:nvPr/>
          </p:nvSpPr>
          <p:spPr>
            <a:xfrm>
              <a:off x="1934175" y="167769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959" name="object 7959"/>
            <p:cNvSpPr/>
            <p:nvPr/>
          </p:nvSpPr>
          <p:spPr>
            <a:xfrm>
              <a:off x="1934175" y="167769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60" name="object 7960"/>
            <p:cNvSpPr/>
            <p:nvPr/>
          </p:nvSpPr>
          <p:spPr>
            <a:xfrm>
              <a:off x="1934622" y="168260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7961" name="object 7961"/>
            <p:cNvSpPr/>
            <p:nvPr/>
          </p:nvSpPr>
          <p:spPr>
            <a:xfrm>
              <a:off x="1934622" y="168260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62" name="object 7962"/>
            <p:cNvSpPr/>
            <p:nvPr/>
          </p:nvSpPr>
          <p:spPr>
            <a:xfrm>
              <a:off x="1935181" y="170920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63" name="object 7963"/>
            <p:cNvSpPr/>
            <p:nvPr/>
          </p:nvSpPr>
          <p:spPr>
            <a:xfrm>
              <a:off x="1935181" y="17092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964" name="object 7964"/>
            <p:cNvSpPr/>
            <p:nvPr/>
          </p:nvSpPr>
          <p:spPr>
            <a:xfrm>
              <a:off x="1935628" y="169903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65" name="object 7965"/>
            <p:cNvSpPr/>
            <p:nvPr/>
          </p:nvSpPr>
          <p:spPr>
            <a:xfrm>
              <a:off x="1935628" y="16990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7966" name="object 7966"/>
            <p:cNvSpPr/>
            <p:nvPr/>
          </p:nvSpPr>
          <p:spPr>
            <a:xfrm>
              <a:off x="1936075" y="170931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67" name="object 7967"/>
            <p:cNvSpPr/>
            <p:nvPr/>
          </p:nvSpPr>
          <p:spPr>
            <a:xfrm>
              <a:off x="1936075" y="170931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68" name="object 7968"/>
            <p:cNvSpPr/>
            <p:nvPr/>
          </p:nvSpPr>
          <p:spPr>
            <a:xfrm>
              <a:off x="1936522" y="17086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69" name="object 7969"/>
            <p:cNvSpPr/>
            <p:nvPr/>
          </p:nvSpPr>
          <p:spPr>
            <a:xfrm>
              <a:off x="1936522" y="170864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70" name="object 7970"/>
            <p:cNvSpPr/>
            <p:nvPr/>
          </p:nvSpPr>
          <p:spPr>
            <a:xfrm>
              <a:off x="1937081" y="168395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71" name="object 7971"/>
            <p:cNvSpPr/>
            <p:nvPr/>
          </p:nvSpPr>
          <p:spPr>
            <a:xfrm>
              <a:off x="1937081" y="168395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972" name="object 7972"/>
            <p:cNvSpPr/>
            <p:nvPr/>
          </p:nvSpPr>
          <p:spPr>
            <a:xfrm>
              <a:off x="1937528" y="16884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973" name="object 7973"/>
            <p:cNvSpPr/>
            <p:nvPr/>
          </p:nvSpPr>
          <p:spPr>
            <a:xfrm>
              <a:off x="1937528" y="16884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74" name="object 7974"/>
            <p:cNvSpPr/>
            <p:nvPr/>
          </p:nvSpPr>
          <p:spPr>
            <a:xfrm>
              <a:off x="1937975" y="17066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7975" name="object 7975"/>
            <p:cNvSpPr/>
            <p:nvPr/>
          </p:nvSpPr>
          <p:spPr>
            <a:xfrm>
              <a:off x="1937975" y="170663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76" name="object 7976"/>
            <p:cNvSpPr/>
            <p:nvPr/>
          </p:nvSpPr>
          <p:spPr>
            <a:xfrm>
              <a:off x="1938534" y="17109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77" name="object 7977"/>
            <p:cNvSpPr/>
            <p:nvPr/>
          </p:nvSpPr>
          <p:spPr>
            <a:xfrm>
              <a:off x="1938534" y="17109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7978" name="object 7978"/>
            <p:cNvSpPr/>
            <p:nvPr/>
          </p:nvSpPr>
          <p:spPr>
            <a:xfrm>
              <a:off x="1938981" y="17001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7979" name="object 7979"/>
            <p:cNvSpPr/>
            <p:nvPr/>
          </p:nvSpPr>
          <p:spPr>
            <a:xfrm>
              <a:off x="1938981" y="17001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80" name="object 7980"/>
            <p:cNvSpPr/>
            <p:nvPr/>
          </p:nvSpPr>
          <p:spPr>
            <a:xfrm>
              <a:off x="1939428" y="167232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81" name="object 7981"/>
            <p:cNvSpPr/>
            <p:nvPr/>
          </p:nvSpPr>
          <p:spPr>
            <a:xfrm>
              <a:off x="1939428" y="167232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82" name="object 7982"/>
            <p:cNvSpPr/>
            <p:nvPr/>
          </p:nvSpPr>
          <p:spPr>
            <a:xfrm>
              <a:off x="1939987" y="162672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983" name="object 7983"/>
            <p:cNvSpPr/>
            <p:nvPr/>
          </p:nvSpPr>
          <p:spPr>
            <a:xfrm>
              <a:off x="1939987" y="162672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7984" name="object 7984"/>
            <p:cNvSpPr/>
            <p:nvPr/>
          </p:nvSpPr>
          <p:spPr>
            <a:xfrm>
              <a:off x="1940434" y="167713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85" name="object 7985"/>
            <p:cNvSpPr/>
            <p:nvPr/>
          </p:nvSpPr>
          <p:spPr>
            <a:xfrm>
              <a:off x="1940434" y="167713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86" name="object 7986"/>
            <p:cNvSpPr/>
            <p:nvPr/>
          </p:nvSpPr>
          <p:spPr>
            <a:xfrm>
              <a:off x="1940881" y="16390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7987" name="object 7987"/>
            <p:cNvSpPr/>
            <p:nvPr/>
          </p:nvSpPr>
          <p:spPr>
            <a:xfrm>
              <a:off x="1940881" y="16390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88" name="object 7988"/>
            <p:cNvSpPr/>
            <p:nvPr/>
          </p:nvSpPr>
          <p:spPr>
            <a:xfrm>
              <a:off x="1941440" y="166506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89" name="object 7989"/>
            <p:cNvSpPr/>
            <p:nvPr/>
          </p:nvSpPr>
          <p:spPr>
            <a:xfrm>
              <a:off x="1941440" y="166506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7990" name="object 7990"/>
            <p:cNvSpPr/>
            <p:nvPr/>
          </p:nvSpPr>
          <p:spPr>
            <a:xfrm>
              <a:off x="1941887" y="167366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91" name="object 7991"/>
            <p:cNvSpPr/>
            <p:nvPr/>
          </p:nvSpPr>
          <p:spPr>
            <a:xfrm>
              <a:off x="1941887" y="16736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7992" name="object 7992"/>
            <p:cNvSpPr/>
            <p:nvPr/>
          </p:nvSpPr>
          <p:spPr>
            <a:xfrm>
              <a:off x="1942334" y="16675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7993" name="object 7993"/>
            <p:cNvSpPr/>
            <p:nvPr/>
          </p:nvSpPr>
          <p:spPr>
            <a:xfrm>
              <a:off x="1942334" y="166752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94" name="object 7994"/>
            <p:cNvSpPr/>
            <p:nvPr/>
          </p:nvSpPr>
          <p:spPr>
            <a:xfrm>
              <a:off x="1942892" y="164461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7995" name="object 7995"/>
            <p:cNvSpPr/>
            <p:nvPr/>
          </p:nvSpPr>
          <p:spPr>
            <a:xfrm>
              <a:off x="1942892" y="164461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7996" name="object 7996"/>
            <p:cNvSpPr/>
            <p:nvPr/>
          </p:nvSpPr>
          <p:spPr>
            <a:xfrm>
              <a:off x="1943339" y="163891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7997" name="object 7997"/>
            <p:cNvSpPr/>
            <p:nvPr/>
          </p:nvSpPr>
          <p:spPr>
            <a:xfrm>
              <a:off x="1943339" y="163891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7998" name="object 7998"/>
            <p:cNvSpPr/>
            <p:nvPr/>
          </p:nvSpPr>
          <p:spPr>
            <a:xfrm>
              <a:off x="1943898" y="16415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7999" name="object 7999"/>
            <p:cNvSpPr/>
            <p:nvPr/>
          </p:nvSpPr>
          <p:spPr>
            <a:xfrm>
              <a:off x="1943898" y="16415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000" name="object 8000"/>
            <p:cNvSpPr/>
            <p:nvPr/>
          </p:nvSpPr>
          <p:spPr>
            <a:xfrm>
              <a:off x="1944345" y="17017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01" name="object 8001"/>
            <p:cNvSpPr/>
            <p:nvPr/>
          </p:nvSpPr>
          <p:spPr>
            <a:xfrm>
              <a:off x="1944345" y="17017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02" name="object 8002"/>
            <p:cNvSpPr/>
            <p:nvPr/>
          </p:nvSpPr>
          <p:spPr>
            <a:xfrm>
              <a:off x="1944792" y="165556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03" name="object 8003"/>
            <p:cNvSpPr/>
            <p:nvPr/>
          </p:nvSpPr>
          <p:spPr>
            <a:xfrm>
              <a:off x="1944792" y="165556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004" name="object 8004"/>
            <p:cNvSpPr/>
            <p:nvPr/>
          </p:nvSpPr>
          <p:spPr>
            <a:xfrm>
              <a:off x="1945351" y="167065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05" name="object 8005"/>
            <p:cNvSpPr/>
            <p:nvPr/>
          </p:nvSpPr>
          <p:spPr>
            <a:xfrm>
              <a:off x="1945351" y="167065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06" name="object 8006"/>
            <p:cNvSpPr/>
            <p:nvPr/>
          </p:nvSpPr>
          <p:spPr>
            <a:xfrm>
              <a:off x="1945798" y="16523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007" name="object 8007"/>
            <p:cNvSpPr/>
            <p:nvPr/>
          </p:nvSpPr>
          <p:spPr>
            <a:xfrm>
              <a:off x="1945798" y="165232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08" name="object 8008"/>
            <p:cNvSpPr/>
            <p:nvPr/>
          </p:nvSpPr>
          <p:spPr>
            <a:xfrm>
              <a:off x="1946245" y="16859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09" name="object 8009"/>
            <p:cNvSpPr/>
            <p:nvPr/>
          </p:nvSpPr>
          <p:spPr>
            <a:xfrm>
              <a:off x="1946245" y="16859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10" name="object 8010"/>
            <p:cNvSpPr/>
            <p:nvPr/>
          </p:nvSpPr>
          <p:spPr>
            <a:xfrm>
              <a:off x="1946804" y="16770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11" name="object 8011"/>
            <p:cNvSpPr/>
            <p:nvPr/>
          </p:nvSpPr>
          <p:spPr>
            <a:xfrm>
              <a:off x="1946804" y="16770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12" name="object 8012"/>
            <p:cNvSpPr/>
            <p:nvPr/>
          </p:nvSpPr>
          <p:spPr>
            <a:xfrm>
              <a:off x="1947251" y="171144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13" name="object 8013"/>
            <p:cNvSpPr/>
            <p:nvPr/>
          </p:nvSpPr>
          <p:spPr>
            <a:xfrm>
              <a:off x="1947251" y="17114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14" name="object 8014"/>
            <p:cNvSpPr/>
            <p:nvPr/>
          </p:nvSpPr>
          <p:spPr>
            <a:xfrm>
              <a:off x="1947810" y="171032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15" name="object 8015"/>
            <p:cNvSpPr/>
            <p:nvPr/>
          </p:nvSpPr>
          <p:spPr>
            <a:xfrm>
              <a:off x="1947810" y="171032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16" name="object 8016"/>
            <p:cNvSpPr/>
            <p:nvPr/>
          </p:nvSpPr>
          <p:spPr>
            <a:xfrm>
              <a:off x="1948257" y="16904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017" name="object 8017"/>
            <p:cNvSpPr/>
            <p:nvPr/>
          </p:nvSpPr>
          <p:spPr>
            <a:xfrm>
              <a:off x="1948257" y="16904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18" name="object 8018"/>
            <p:cNvSpPr/>
            <p:nvPr/>
          </p:nvSpPr>
          <p:spPr>
            <a:xfrm>
              <a:off x="1948816" y="16999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19" name="object 8019"/>
            <p:cNvSpPr/>
            <p:nvPr/>
          </p:nvSpPr>
          <p:spPr>
            <a:xfrm>
              <a:off x="1948816" y="16999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20" name="object 8020"/>
            <p:cNvSpPr/>
            <p:nvPr/>
          </p:nvSpPr>
          <p:spPr>
            <a:xfrm>
              <a:off x="1949263" y="170071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21" name="object 8021"/>
            <p:cNvSpPr/>
            <p:nvPr/>
          </p:nvSpPr>
          <p:spPr>
            <a:xfrm>
              <a:off x="1949263" y="17007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22" name="object 8022"/>
            <p:cNvSpPr/>
            <p:nvPr/>
          </p:nvSpPr>
          <p:spPr>
            <a:xfrm>
              <a:off x="1949710" y="16824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23" name="object 8023"/>
            <p:cNvSpPr/>
            <p:nvPr/>
          </p:nvSpPr>
          <p:spPr>
            <a:xfrm>
              <a:off x="1949710" y="168249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24" name="object 8024"/>
            <p:cNvSpPr/>
            <p:nvPr/>
          </p:nvSpPr>
          <p:spPr>
            <a:xfrm>
              <a:off x="1950269" y="170764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25" name="object 8025"/>
            <p:cNvSpPr/>
            <p:nvPr/>
          </p:nvSpPr>
          <p:spPr>
            <a:xfrm>
              <a:off x="1950269" y="170764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026" name="object 8026"/>
            <p:cNvSpPr/>
            <p:nvPr/>
          </p:nvSpPr>
          <p:spPr>
            <a:xfrm>
              <a:off x="1950716" y="17104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027" name="object 8027"/>
            <p:cNvSpPr/>
            <p:nvPr/>
          </p:nvSpPr>
          <p:spPr>
            <a:xfrm>
              <a:off x="1950716" y="171043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28" name="object 8028"/>
            <p:cNvSpPr/>
            <p:nvPr/>
          </p:nvSpPr>
          <p:spPr>
            <a:xfrm>
              <a:off x="1951274" y="172586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29" name="object 8029"/>
            <p:cNvSpPr/>
            <p:nvPr/>
          </p:nvSpPr>
          <p:spPr>
            <a:xfrm>
              <a:off x="1951274" y="172586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30" name="object 8030"/>
            <p:cNvSpPr/>
            <p:nvPr/>
          </p:nvSpPr>
          <p:spPr>
            <a:xfrm>
              <a:off x="1951721" y="168260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31" name="object 8031"/>
            <p:cNvSpPr/>
            <p:nvPr/>
          </p:nvSpPr>
          <p:spPr>
            <a:xfrm>
              <a:off x="1951721" y="16826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032" name="object 8032"/>
            <p:cNvSpPr/>
            <p:nvPr/>
          </p:nvSpPr>
          <p:spPr>
            <a:xfrm>
              <a:off x="1952280" y="16972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33" name="object 8033"/>
            <p:cNvSpPr/>
            <p:nvPr/>
          </p:nvSpPr>
          <p:spPr>
            <a:xfrm>
              <a:off x="1952280" y="16972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34" name="object 8034"/>
            <p:cNvSpPr/>
            <p:nvPr/>
          </p:nvSpPr>
          <p:spPr>
            <a:xfrm>
              <a:off x="1952727" y="16907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35" name="object 8035"/>
            <p:cNvSpPr/>
            <p:nvPr/>
          </p:nvSpPr>
          <p:spPr>
            <a:xfrm>
              <a:off x="1952727" y="16907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36" name="object 8036"/>
            <p:cNvSpPr/>
            <p:nvPr/>
          </p:nvSpPr>
          <p:spPr>
            <a:xfrm>
              <a:off x="1953286" y="168350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37" name="object 8037"/>
            <p:cNvSpPr/>
            <p:nvPr/>
          </p:nvSpPr>
          <p:spPr>
            <a:xfrm>
              <a:off x="1953286" y="168350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038" name="object 8038"/>
            <p:cNvSpPr/>
            <p:nvPr/>
          </p:nvSpPr>
          <p:spPr>
            <a:xfrm>
              <a:off x="1953733" y="17090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39" name="object 8039"/>
            <p:cNvSpPr/>
            <p:nvPr/>
          </p:nvSpPr>
          <p:spPr>
            <a:xfrm>
              <a:off x="1953733" y="170909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040" name="object 8040"/>
            <p:cNvSpPr/>
            <p:nvPr/>
          </p:nvSpPr>
          <p:spPr>
            <a:xfrm>
              <a:off x="1954292" y="173793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41" name="object 8041"/>
            <p:cNvSpPr/>
            <p:nvPr/>
          </p:nvSpPr>
          <p:spPr>
            <a:xfrm>
              <a:off x="1954292" y="17379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42" name="object 8042"/>
            <p:cNvSpPr/>
            <p:nvPr/>
          </p:nvSpPr>
          <p:spPr>
            <a:xfrm>
              <a:off x="1954739" y="170283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43" name="object 8043"/>
            <p:cNvSpPr/>
            <p:nvPr/>
          </p:nvSpPr>
          <p:spPr>
            <a:xfrm>
              <a:off x="1954739" y="17028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44" name="object 8044"/>
            <p:cNvSpPr/>
            <p:nvPr/>
          </p:nvSpPr>
          <p:spPr>
            <a:xfrm>
              <a:off x="1955298" y="168696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45" name="object 8045"/>
            <p:cNvSpPr/>
            <p:nvPr/>
          </p:nvSpPr>
          <p:spPr>
            <a:xfrm>
              <a:off x="1955298" y="16869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046" name="object 8046"/>
            <p:cNvSpPr/>
            <p:nvPr/>
          </p:nvSpPr>
          <p:spPr>
            <a:xfrm>
              <a:off x="1955745" y="168372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47" name="object 8047"/>
            <p:cNvSpPr/>
            <p:nvPr/>
          </p:nvSpPr>
          <p:spPr>
            <a:xfrm>
              <a:off x="1955745" y="16837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48" name="object 8048"/>
            <p:cNvSpPr/>
            <p:nvPr/>
          </p:nvSpPr>
          <p:spPr>
            <a:xfrm>
              <a:off x="1956192" y="16904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49" name="object 8049"/>
            <p:cNvSpPr/>
            <p:nvPr/>
          </p:nvSpPr>
          <p:spPr>
            <a:xfrm>
              <a:off x="1956192" y="169043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50" name="object 8050"/>
            <p:cNvSpPr/>
            <p:nvPr/>
          </p:nvSpPr>
          <p:spPr>
            <a:xfrm>
              <a:off x="1956751" y="166506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51" name="object 8051"/>
            <p:cNvSpPr/>
            <p:nvPr/>
          </p:nvSpPr>
          <p:spPr>
            <a:xfrm>
              <a:off x="1956751" y="166506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52" name="object 8052"/>
            <p:cNvSpPr/>
            <p:nvPr/>
          </p:nvSpPr>
          <p:spPr>
            <a:xfrm>
              <a:off x="1957198" y="16867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53" name="object 8053"/>
            <p:cNvSpPr/>
            <p:nvPr/>
          </p:nvSpPr>
          <p:spPr>
            <a:xfrm>
              <a:off x="1957198" y="168674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54" name="object 8054"/>
            <p:cNvSpPr/>
            <p:nvPr/>
          </p:nvSpPr>
          <p:spPr>
            <a:xfrm>
              <a:off x="1957757" y="166450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55" name="object 8055"/>
            <p:cNvSpPr/>
            <p:nvPr/>
          </p:nvSpPr>
          <p:spPr>
            <a:xfrm>
              <a:off x="1957757" y="16645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56" name="object 8056"/>
            <p:cNvSpPr/>
            <p:nvPr/>
          </p:nvSpPr>
          <p:spPr>
            <a:xfrm>
              <a:off x="1958315" y="169546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57" name="object 8057"/>
            <p:cNvSpPr/>
            <p:nvPr/>
          </p:nvSpPr>
          <p:spPr>
            <a:xfrm>
              <a:off x="1958315" y="169546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058" name="object 8058"/>
            <p:cNvSpPr/>
            <p:nvPr/>
          </p:nvSpPr>
          <p:spPr>
            <a:xfrm>
              <a:off x="1958762" y="164215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59" name="object 8059"/>
            <p:cNvSpPr/>
            <p:nvPr/>
          </p:nvSpPr>
          <p:spPr>
            <a:xfrm>
              <a:off x="1958762" y="164215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60" name="object 8060"/>
            <p:cNvSpPr/>
            <p:nvPr/>
          </p:nvSpPr>
          <p:spPr>
            <a:xfrm>
              <a:off x="1959321" y="165757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61" name="object 8061"/>
            <p:cNvSpPr/>
            <p:nvPr/>
          </p:nvSpPr>
          <p:spPr>
            <a:xfrm>
              <a:off x="1959321" y="165757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062" name="object 8062"/>
            <p:cNvSpPr/>
            <p:nvPr/>
          </p:nvSpPr>
          <p:spPr>
            <a:xfrm>
              <a:off x="1959768" y="169188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063" name="object 8063"/>
            <p:cNvSpPr/>
            <p:nvPr/>
          </p:nvSpPr>
          <p:spPr>
            <a:xfrm>
              <a:off x="1959768" y="16918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64" name="object 8064"/>
            <p:cNvSpPr/>
            <p:nvPr/>
          </p:nvSpPr>
          <p:spPr>
            <a:xfrm>
              <a:off x="1960327" y="169747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65" name="object 8065"/>
            <p:cNvSpPr/>
            <p:nvPr/>
          </p:nvSpPr>
          <p:spPr>
            <a:xfrm>
              <a:off x="1960327" y="169747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066" name="object 8066"/>
            <p:cNvSpPr/>
            <p:nvPr/>
          </p:nvSpPr>
          <p:spPr>
            <a:xfrm>
              <a:off x="1960774" y="17144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067" name="object 8067"/>
            <p:cNvSpPr/>
            <p:nvPr/>
          </p:nvSpPr>
          <p:spPr>
            <a:xfrm>
              <a:off x="1960774" y="17144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68" name="object 8068"/>
            <p:cNvSpPr/>
            <p:nvPr/>
          </p:nvSpPr>
          <p:spPr>
            <a:xfrm>
              <a:off x="1961333" y="170417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69" name="object 8069"/>
            <p:cNvSpPr/>
            <p:nvPr/>
          </p:nvSpPr>
          <p:spPr>
            <a:xfrm>
              <a:off x="1961333" y="17041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70" name="object 8070"/>
            <p:cNvSpPr/>
            <p:nvPr/>
          </p:nvSpPr>
          <p:spPr>
            <a:xfrm>
              <a:off x="1961780" y="166483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071" name="object 8071"/>
            <p:cNvSpPr/>
            <p:nvPr/>
          </p:nvSpPr>
          <p:spPr>
            <a:xfrm>
              <a:off x="1961780" y="166483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72" name="object 8072"/>
            <p:cNvSpPr/>
            <p:nvPr/>
          </p:nvSpPr>
          <p:spPr>
            <a:xfrm>
              <a:off x="1962339" y="16470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73" name="object 8073"/>
            <p:cNvSpPr/>
            <p:nvPr/>
          </p:nvSpPr>
          <p:spPr>
            <a:xfrm>
              <a:off x="1962339" y="16470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074" name="object 8074"/>
            <p:cNvSpPr/>
            <p:nvPr/>
          </p:nvSpPr>
          <p:spPr>
            <a:xfrm>
              <a:off x="1962786" y="163756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075" name="object 8075"/>
            <p:cNvSpPr/>
            <p:nvPr/>
          </p:nvSpPr>
          <p:spPr>
            <a:xfrm>
              <a:off x="1962786" y="163756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76" name="object 8076"/>
            <p:cNvSpPr/>
            <p:nvPr/>
          </p:nvSpPr>
          <p:spPr>
            <a:xfrm>
              <a:off x="1963344" y="169054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077" name="object 8077"/>
            <p:cNvSpPr/>
            <p:nvPr/>
          </p:nvSpPr>
          <p:spPr>
            <a:xfrm>
              <a:off x="1963344" y="169054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78" name="object 8078"/>
            <p:cNvSpPr/>
            <p:nvPr/>
          </p:nvSpPr>
          <p:spPr>
            <a:xfrm>
              <a:off x="1963792" y="17027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079" name="object 8079"/>
            <p:cNvSpPr/>
            <p:nvPr/>
          </p:nvSpPr>
          <p:spPr>
            <a:xfrm>
              <a:off x="1963792" y="170272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80" name="object 8080"/>
            <p:cNvSpPr/>
            <p:nvPr/>
          </p:nvSpPr>
          <p:spPr>
            <a:xfrm>
              <a:off x="1964350" y="169702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081" name="object 8081"/>
            <p:cNvSpPr/>
            <p:nvPr/>
          </p:nvSpPr>
          <p:spPr>
            <a:xfrm>
              <a:off x="1964350" y="16970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82" name="object 8082"/>
            <p:cNvSpPr/>
            <p:nvPr/>
          </p:nvSpPr>
          <p:spPr>
            <a:xfrm>
              <a:off x="1964909" y="167199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83" name="object 8083"/>
            <p:cNvSpPr/>
            <p:nvPr/>
          </p:nvSpPr>
          <p:spPr>
            <a:xfrm>
              <a:off x="1964909" y="16719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084" name="object 8084"/>
            <p:cNvSpPr/>
            <p:nvPr/>
          </p:nvSpPr>
          <p:spPr>
            <a:xfrm>
              <a:off x="1965356" y="16995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085" name="object 8085"/>
            <p:cNvSpPr/>
            <p:nvPr/>
          </p:nvSpPr>
          <p:spPr>
            <a:xfrm>
              <a:off x="1965356" y="169959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86" name="object 8086"/>
            <p:cNvSpPr/>
            <p:nvPr/>
          </p:nvSpPr>
          <p:spPr>
            <a:xfrm>
              <a:off x="1965915" y="168808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87" name="object 8087"/>
            <p:cNvSpPr/>
            <p:nvPr/>
          </p:nvSpPr>
          <p:spPr>
            <a:xfrm>
              <a:off x="1965915" y="16880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088" name="object 8088"/>
            <p:cNvSpPr/>
            <p:nvPr/>
          </p:nvSpPr>
          <p:spPr>
            <a:xfrm>
              <a:off x="1966362" y="17150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089" name="object 8089"/>
            <p:cNvSpPr/>
            <p:nvPr/>
          </p:nvSpPr>
          <p:spPr>
            <a:xfrm>
              <a:off x="1966362" y="171501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90" name="object 8090"/>
            <p:cNvSpPr/>
            <p:nvPr/>
          </p:nvSpPr>
          <p:spPr>
            <a:xfrm>
              <a:off x="1966921" y="169412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91" name="object 8091"/>
            <p:cNvSpPr/>
            <p:nvPr/>
          </p:nvSpPr>
          <p:spPr>
            <a:xfrm>
              <a:off x="1966921" y="16941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92" name="object 8092"/>
            <p:cNvSpPr/>
            <p:nvPr/>
          </p:nvSpPr>
          <p:spPr>
            <a:xfrm>
              <a:off x="1967480" y="168126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093" name="object 8093"/>
            <p:cNvSpPr/>
            <p:nvPr/>
          </p:nvSpPr>
          <p:spPr>
            <a:xfrm>
              <a:off x="1967480" y="168126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094" name="object 8094"/>
            <p:cNvSpPr/>
            <p:nvPr/>
          </p:nvSpPr>
          <p:spPr>
            <a:xfrm>
              <a:off x="1967927" y="170194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095" name="object 8095"/>
            <p:cNvSpPr/>
            <p:nvPr/>
          </p:nvSpPr>
          <p:spPr>
            <a:xfrm>
              <a:off x="1967927" y="17019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096" name="object 8096"/>
            <p:cNvSpPr/>
            <p:nvPr/>
          </p:nvSpPr>
          <p:spPr>
            <a:xfrm>
              <a:off x="1968485" y="166193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097" name="object 8097"/>
            <p:cNvSpPr/>
            <p:nvPr/>
          </p:nvSpPr>
          <p:spPr>
            <a:xfrm>
              <a:off x="1968485" y="16619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098" name="object 8098"/>
            <p:cNvSpPr/>
            <p:nvPr/>
          </p:nvSpPr>
          <p:spPr>
            <a:xfrm>
              <a:off x="1968933" y="164483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099" name="object 8099"/>
            <p:cNvSpPr/>
            <p:nvPr/>
          </p:nvSpPr>
          <p:spPr>
            <a:xfrm>
              <a:off x="1968933" y="164483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00" name="object 8100"/>
            <p:cNvSpPr/>
            <p:nvPr/>
          </p:nvSpPr>
          <p:spPr>
            <a:xfrm>
              <a:off x="1969491" y="167735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101" name="object 8101"/>
            <p:cNvSpPr/>
            <p:nvPr/>
          </p:nvSpPr>
          <p:spPr>
            <a:xfrm>
              <a:off x="1969491" y="16773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02" name="object 8102"/>
            <p:cNvSpPr/>
            <p:nvPr/>
          </p:nvSpPr>
          <p:spPr>
            <a:xfrm>
              <a:off x="1970050" y="17073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03" name="object 8103"/>
            <p:cNvSpPr/>
            <p:nvPr/>
          </p:nvSpPr>
          <p:spPr>
            <a:xfrm>
              <a:off x="1970050" y="17073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04" name="object 8104"/>
            <p:cNvSpPr/>
            <p:nvPr/>
          </p:nvSpPr>
          <p:spPr>
            <a:xfrm>
              <a:off x="1970497" y="16770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105" name="object 8105"/>
            <p:cNvSpPr/>
            <p:nvPr/>
          </p:nvSpPr>
          <p:spPr>
            <a:xfrm>
              <a:off x="1970497" y="167702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06" name="object 8106"/>
            <p:cNvSpPr/>
            <p:nvPr/>
          </p:nvSpPr>
          <p:spPr>
            <a:xfrm>
              <a:off x="1971056" y="164583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07" name="object 8107"/>
            <p:cNvSpPr/>
            <p:nvPr/>
          </p:nvSpPr>
          <p:spPr>
            <a:xfrm>
              <a:off x="1971056" y="16458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08" name="object 8108"/>
            <p:cNvSpPr/>
            <p:nvPr/>
          </p:nvSpPr>
          <p:spPr>
            <a:xfrm>
              <a:off x="1971615" y="166618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09" name="object 8109"/>
            <p:cNvSpPr/>
            <p:nvPr/>
          </p:nvSpPr>
          <p:spPr>
            <a:xfrm>
              <a:off x="1971615" y="166618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110" name="object 8110"/>
            <p:cNvSpPr/>
            <p:nvPr/>
          </p:nvSpPr>
          <p:spPr>
            <a:xfrm>
              <a:off x="1972062" y="167981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111" name="object 8111"/>
            <p:cNvSpPr/>
            <p:nvPr/>
          </p:nvSpPr>
          <p:spPr>
            <a:xfrm>
              <a:off x="1972062" y="167981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12" name="object 8112"/>
            <p:cNvSpPr/>
            <p:nvPr/>
          </p:nvSpPr>
          <p:spPr>
            <a:xfrm>
              <a:off x="1972621" y="170686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13" name="object 8113"/>
            <p:cNvSpPr/>
            <p:nvPr/>
          </p:nvSpPr>
          <p:spPr>
            <a:xfrm>
              <a:off x="1972621" y="17068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14" name="object 8114"/>
            <p:cNvSpPr/>
            <p:nvPr/>
          </p:nvSpPr>
          <p:spPr>
            <a:xfrm>
              <a:off x="1973179" y="169691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15" name="object 8115"/>
            <p:cNvSpPr/>
            <p:nvPr/>
          </p:nvSpPr>
          <p:spPr>
            <a:xfrm>
              <a:off x="1973179" y="16969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116" name="object 8116"/>
            <p:cNvSpPr/>
            <p:nvPr/>
          </p:nvSpPr>
          <p:spPr>
            <a:xfrm>
              <a:off x="1973626" y="16401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117" name="object 8117"/>
            <p:cNvSpPr/>
            <p:nvPr/>
          </p:nvSpPr>
          <p:spPr>
            <a:xfrm>
              <a:off x="1973626" y="164014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18" name="object 8118"/>
            <p:cNvSpPr/>
            <p:nvPr/>
          </p:nvSpPr>
          <p:spPr>
            <a:xfrm>
              <a:off x="1974185" y="165221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19" name="object 8119"/>
            <p:cNvSpPr/>
            <p:nvPr/>
          </p:nvSpPr>
          <p:spPr>
            <a:xfrm>
              <a:off x="1974185" y="165221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20" name="object 8120"/>
            <p:cNvSpPr/>
            <p:nvPr/>
          </p:nvSpPr>
          <p:spPr>
            <a:xfrm>
              <a:off x="1974744" y="168886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21" name="object 8121"/>
            <p:cNvSpPr/>
            <p:nvPr/>
          </p:nvSpPr>
          <p:spPr>
            <a:xfrm>
              <a:off x="1974744" y="168886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22" name="object 8122"/>
            <p:cNvSpPr/>
            <p:nvPr/>
          </p:nvSpPr>
          <p:spPr>
            <a:xfrm>
              <a:off x="1975191" y="172116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23" name="object 8123"/>
            <p:cNvSpPr/>
            <p:nvPr/>
          </p:nvSpPr>
          <p:spPr>
            <a:xfrm>
              <a:off x="1975191" y="17211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24" name="object 8124"/>
            <p:cNvSpPr/>
            <p:nvPr/>
          </p:nvSpPr>
          <p:spPr>
            <a:xfrm>
              <a:off x="1975750" y="174273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25" name="object 8125"/>
            <p:cNvSpPr/>
            <p:nvPr/>
          </p:nvSpPr>
          <p:spPr>
            <a:xfrm>
              <a:off x="1975750" y="174273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26" name="object 8126"/>
            <p:cNvSpPr/>
            <p:nvPr/>
          </p:nvSpPr>
          <p:spPr>
            <a:xfrm>
              <a:off x="1976756" y="16748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127" name="object 8127"/>
            <p:cNvSpPr/>
            <p:nvPr/>
          </p:nvSpPr>
          <p:spPr>
            <a:xfrm>
              <a:off x="1976756" y="167489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28" name="object 8128"/>
            <p:cNvSpPr/>
            <p:nvPr/>
          </p:nvSpPr>
          <p:spPr>
            <a:xfrm>
              <a:off x="1977315" y="16657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29" name="object 8129"/>
            <p:cNvSpPr/>
            <p:nvPr/>
          </p:nvSpPr>
          <p:spPr>
            <a:xfrm>
              <a:off x="1977315" y="16657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30" name="object 8130"/>
            <p:cNvSpPr/>
            <p:nvPr/>
          </p:nvSpPr>
          <p:spPr>
            <a:xfrm>
              <a:off x="1977873" y="168763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31" name="object 8131"/>
            <p:cNvSpPr/>
            <p:nvPr/>
          </p:nvSpPr>
          <p:spPr>
            <a:xfrm>
              <a:off x="1977873" y="168763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32" name="object 8132"/>
            <p:cNvSpPr/>
            <p:nvPr/>
          </p:nvSpPr>
          <p:spPr>
            <a:xfrm>
              <a:off x="1978320" y="17235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133" name="object 8133"/>
            <p:cNvSpPr/>
            <p:nvPr/>
          </p:nvSpPr>
          <p:spPr>
            <a:xfrm>
              <a:off x="1978320" y="172351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34" name="object 8134"/>
            <p:cNvSpPr/>
            <p:nvPr/>
          </p:nvSpPr>
          <p:spPr>
            <a:xfrm>
              <a:off x="1978879" y="17164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135" name="object 8135"/>
            <p:cNvSpPr/>
            <p:nvPr/>
          </p:nvSpPr>
          <p:spPr>
            <a:xfrm>
              <a:off x="1978879" y="171647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36" name="object 8136"/>
            <p:cNvSpPr/>
            <p:nvPr/>
          </p:nvSpPr>
          <p:spPr>
            <a:xfrm>
              <a:off x="1979438" y="169669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37" name="object 8137"/>
            <p:cNvSpPr/>
            <p:nvPr/>
          </p:nvSpPr>
          <p:spPr>
            <a:xfrm>
              <a:off x="1979438" y="16966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38" name="object 8138"/>
            <p:cNvSpPr/>
            <p:nvPr/>
          </p:nvSpPr>
          <p:spPr>
            <a:xfrm>
              <a:off x="1979997" y="17004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39" name="object 8139"/>
            <p:cNvSpPr/>
            <p:nvPr/>
          </p:nvSpPr>
          <p:spPr>
            <a:xfrm>
              <a:off x="1979997" y="17004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140" name="object 8140"/>
            <p:cNvSpPr/>
            <p:nvPr/>
          </p:nvSpPr>
          <p:spPr>
            <a:xfrm>
              <a:off x="1980444" y="170507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141" name="object 8141"/>
            <p:cNvSpPr/>
            <p:nvPr/>
          </p:nvSpPr>
          <p:spPr>
            <a:xfrm>
              <a:off x="1980444" y="17050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42" name="object 8142"/>
            <p:cNvSpPr/>
            <p:nvPr/>
          </p:nvSpPr>
          <p:spPr>
            <a:xfrm>
              <a:off x="1981003" y="16954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143" name="object 8143"/>
            <p:cNvSpPr/>
            <p:nvPr/>
          </p:nvSpPr>
          <p:spPr>
            <a:xfrm>
              <a:off x="1981003" y="16954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44" name="object 8144"/>
            <p:cNvSpPr/>
            <p:nvPr/>
          </p:nvSpPr>
          <p:spPr>
            <a:xfrm>
              <a:off x="1981561" y="171423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45" name="object 8145"/>
            <p:cNvSpPr/>
            <p:nvPr/>
          </p:nvSpPr>
          <p:spPr>
            <a:xfrm>
              <a:off x="1981561" y="17142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46" name="object 8146"/>
            <p:cNvSpPr/>
            <p:nvPr/>
          </p:nvSpPr>
          <p:spPr>
            <a:xfrm>
              <a:off x="1982120" y="17061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47" name="object 8147"/>
            <p:cNvSpPr/>
            <p:nvPr/>
          </p:nvSpPr>
          <p:spPr>
            <a:xfrm>
              <a:off x="1982120" y="17061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148" name="object 8148"/>
            <p:cNvSpPr/>
            <p:nvPr/>
          </p:nvSpPr>
          <p:spPr>
            <a:xfrm>
              <a:off x="1982567" y="170496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149" name="object 8149"/>
            <p:cNvSpPr/>
            <p:nvPr/>
          </p:nvSpPr>
          <p:spPr>
            <a:xfrm>
              <a:off x="1982567" y="1704960"/>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50" name="object 8150"/>
            <p:cNvSpPr/>
            <p:nvPr/>
          </p:nvSpPr>
          <p:spPr>
            <a:xfrm>
              <a:off x="1983126" y="168104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51" name="object 8151"/>
            <p:cNvSpPr/>
            <p:nvPr/>
          </p:nvSpPr>
          <p:spPr>
            <a:xfrm>
              <a:off x="1983126" y="168104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52" name="object 8152"/>
            <p:cNvSpPr/>
            <p:nvPr/>
          </p:nvSpPr>
          <p:spPr>
            <a:xfrm>
              <a:off x="1983685" y="168618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53" name="object 8153"/>
            <p:cNvSpPr/>
            <p:nvPr/>
          </p:nvSpPr>
          <p:spPr>
            <a:xfrm>
              <a:off x="1983685" y="168618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54" name="object 8154"/>
            <p:cNvSpPr/>
            <p:nvPr/>
          </p:nvSpPr>
          <p:spPr>
            <a:xfrm>
              <a:off x="1984244" y="16708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55" name="object 8155"/>
            <p:cNvSpPr/>
            <p:nvPr/>
          </p:nvSpPr>
          <p:spPr>
            <a:xfrm>
              <a:off x="1984244" y="16708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56" name="object 8156"/>
            <p:cNvSpPr/>
            <p:nvPr/>
          </p:nvSpPr>
          <p:spPr>
            <a:xfrm>
              <a:off x="1984802" y="172753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57" name="object 8157"/>
            <p:cNvSpPr/>
            <p:nvPr/>
          </p:nvSpPr>
          <p:spPr>
            <a:xfrm>
              <a:off x="1984802" y="172753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58" name="object 8158"/>
            <p:cNvSpPr/>
            <p:nvPr/>
          </p:nvSpPr>
          <p:spPr>
            <a:xfrm>
              <a:off x="1985249" y="166271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159" name="object 8159"/>
            <p:cNvSpPr/>
            <p:nvPr/>
          </p:nvSpPr>
          <p:spPr>
            <a:xfrm>
              <a:off x="1985249" y="166271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60" name="object 8160"/>
            <p:cNvSpPr/>
            <p:nvPr/>
          </p:nvSpPr>
          <p:spPr>
            <a:xfrm>
              <a:off x="1985808" y="17023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161" name="object 8161"/>
            <p:cNvSpPr/>
            <p:nvPr/>
          </p:nvSpPr>
          <p:spPr>
            <a:xfrm>
              <a:off x="1985808" y="170239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62" name="object 8162"/>
            <p:cNvSpPr/>
            <p:nvPr/>
          </p:nvSpPr>
          <p:spPr>
            <a:xfrm>
              <a:off x="1986367" y="170596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163" name="object 8163"/>
            <p:cNvSpPr/>
            <p:nvPr/>
          </p:nvSpPr>
          <p:spPr>
            <a:xfrm>
              <a:off x="1986367" y="170596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64" name="object 8164"/>
            <p:cNvSpPr/>
            <p:nvPr/>
          </p:nvSpPr>
          <p:spPr>
            <a:xfrm>
              <a:off x="1986926" y="166170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65" name="object 8165"/>
            <p:cNvSpPr/>
            <p:nvPr/>
          </p:nvSpPr>
          <p:spPr>
            <a:xfrm>
              <a:off x="1986926" y="16617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166" name="object 8166"/>
            <p:cNvSpPr/>
            <p:nvPr/>
          </p:nvSpPr>
          <p:spPr>
            <a:xfrm>
              <a:off x="1987373" y="170015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167" name="object 8167"/>
            <p:cNvSpPr/>
            <p:nvPr/>
          </p:nvSpPr>
          <p:spPr>
            <a:xfrm>
              <a:off x="1987373" y="170015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68" name="object 8168"/>
            <p:cNvSpPr/>
            <p:nvPr/>
          </p:nvSpPr>
          <p:spPr>
            <a:xfrm>
              <a:off x="1987932" y="17115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169" name="object 8169"/>
            <p:cNvSpPr/>
            <p:nvPr/>
          </p:nvSpPr>
          <p:spPr>
            <a:xfrm>
              <a:off x="1987932" y="171155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70" name="object 8170"/>
            <p:cNvSpPr/>
            <p:nvPr/>
          </p:nvSpPr>
          <p:spPr>
            <a:xfrm>
              <a:off x="1988491" y="169378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71" name="object 8171"/>
            <p:cNvSpPr/>
            <p:nvPr/>
          </p:nvSpPr>
          <p:spPr>
            <a:xfrm>
              <a:off x="1988491" y="16937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72" name="object 8172"/>
            <p:cNvSpPr/>
            <p:nvPr/>
          </p:nvSpPr>
          <p:spPr>
            <a:xfrm>
              <a:off x="1989049" y="17130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173" name="object 8173"/>
            <p:cNvSpPr/>
            <p:nvPr/>
          </p:nvSpPr>
          <p:spPr>
            <a:xfrm>
              <a:off x="1989049" y="17130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74" name="object 8174"/>
            <p:cNvSpPr/>
            <p:nvPr/>
          </p:nvSpPr>
          <p:spPr>
            <a:xfrm>
              <a:off x="1989608" y="1677020"/>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75" name="object 8175"/>
            <p:cNvSpPr/>
            <p:nvPr/>
          </p:nvSpPr>
          <p:spPr>
            <a:xfrm>
              <a:off x="1989608" y="1677020"/>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176" name="object 8176"/>
            <p:cNvSpPr/>
            <p:nvPr/>
          </p:nvSpPr>
          <p:spPr>
            <a:xfrm>
              <a:off x="1990167" y="17293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77" name="object 8177"/>
            <p:cNvSpPr/>
            <p:nvPr/>
          </p:nvSpPr>
          <p:spPr>
            <a:xfrm>
              <a:off x="1990167" y="17293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178" name="object 8178"/>
            <p:cNvSpPr/>
            <p:nvPr/>
          </p:nvSpPr>
          <p:spPr>
            <a:xfrm>
              <a:off x="1990614" y="172418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179" name="object 8179"/>
            <p:cNvSpPr/>
            <p:nvPr/>
          </p:nvSpPr>
          <p:spPr>
            <a:xfrm>
              <a:off x="1990614" y="172418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80" name="object 8180"/>
            <p:cNvSpPr/>
            <p:nvPr/>
          </p:nvSpPr>
          <p:spPr>
            <a:xfrm>
              <a:off x="1991173" y="172843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81" name="object 8181"/>
            <p:cNvSpPr/>
            <p:nvPr/>
          </p:nvSpPr>
          <p:spPr>
            <a:xfrm>
              <a:off x="1991173" y="17284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82" name="object 8182"/>
            <p:cNvSpPr/>
            <p:nvPr/>
          </p:nvSpPr>
          <p:spPr>
            <a:xfrm>
              <a:off x="1991732" y="17454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83" name="object 8183"/>
            <p:cNvSpPr/>
            <p:nvPr/>
          </p:nvSpPr>
          <p:spPr>
            <a:xfrm>
              <a:off x="1991732" y="17454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84" name="object 8184"/>
            <p:cNvSpPr/>
            <p:nvPr/>
          </p:nvSpPr>
          <p:spPr>
            <a:xfrm>
              <a:off x="1992290" y="173088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85" name="object 8185"/>
            <p:cNvSpPr/>
            <p:nvPr/>
          </p:nvSpPr>
          <p:spPr>
            <a:xfrm>
              <a:off x="1992290" y="17308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186" name="object 8186"/>
            <p:cNvSpPr/>
            <p:nvPr/>
          </p:nvSpPr>
          <p:spPr>
            <a:xfrm>
              <a:off x="1992849" y="171725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187" name="object 8187"/>
            <p:cNvSpPr/>
            <p:nvPr/>
          </p:nvSpPr>
          <p:spPr>
            <a:xfrm>
              <a:off x="1992849" y="17172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188" name="object 8188"/>
            <p:cNvSpPr/>
            <p:nvPr/>
          </p:nvSpPr>
          <p:spPr>
            <a:xfrm>
              <a:off x="1993408" y="16817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89" name="object 8189"/>
            <p:cNvSpPr/>
            <p:nvPr/>
          </p:nvSpPr>
          <p:spPr>
            <a:xfrm>
              <a:off x="1993408" y="16817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90" name="object 8190"/>
            <p:cNvSpPr/>
            <p:nvPr/>
          </p:nvSpPr>
          <p:spPr>
            <a:xfrm>
              <a:off x="1993967" y="168473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191" name="object 8191"/>
            <p:cNvSpPr/>
            <p:nvPr/>
          </p:nvSpPr>
          <p:spPr>
            <a:xfrm>
              <a:off x="1993967" y="168473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192" name="object 8192"/>
            <p:cNvSpPr/>
            <p:nvPr/>
          </p:nvSpPr>
          <p:spPr>
            <a:xfrm>
              <a:off x="1994414" y="17025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193" name="object 8193"/>
            <p:cNvSpPr/>
            <p:nvPr/>
          </p:nvSpPr>
          <p:spPr>
            <a:xfrm>
              <a:off x="1994414" y="170250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94" name="object 8194"/>
            <p:cNvSpPr/>
            <p:nvPr/>
          </p:nvSpPr>
          <p:spPr>
            <a:xfrm>
              <a:off x="1994973" y="17039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195" name="object 8195"/>
            <p:cNvSpPr/>
            <p:nvPr/>
          </p:nvSpPr>
          <p:spPr>
            <a:xfrm>
              <a:off x="1994973" y="170395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196" name="object 8196"/>
            <p:cNvSpPr/>
            <p:nvPr/>
          </p:nvSpPr>
          <p:spPr>
            <a:xfrm>
              <a:off x="1995531" y="169244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197" name="object 8197"/>
            <p:cNvSpPr/>
            <p:nvPr/>
          </p:nvSpPr>
          <p:spPr>
            <a:xfrm>
              <a:off x="1995531" y="169244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198" name="object 8198"/>
            <p:cNvSpPr/>
            <p:nvPr/>
          </p:nvSpPr>
          <p:spPr>
            <a:xfrm>
              <a:off x="1996090" y="17170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199" name="object 8199"/>
            <p:cNvSpPr/>
            <p:nvPr/>
          </p:nvSpPr>
          <p:spPr>
            <a:xfrm>
              <a:off x="1996090" y="17170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00" name="object 8200"/>
            <p:cNvSpPr/>
            <p:nvPr/>
          </p:nvSpPr>
          <p:spPr>
            <a:xfrm>
              <a:off x="1996649" y="17109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01" name="object 8201"/>
            <p:cNvSpPr/>
            <p:nvPr/>
          </p:nvSpPr>
          <p:spPr>
            <a:xfrm>
              <a:off x="1996649" y="17109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02" name="object 8202"/>
            <p:cNvSpPr/>
            <p:nvPr/>
          </p:nvSpPr>
          <p:spPr>
            <a:xfrm>
              <a:off x="1997208" y="171233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03" name="object 8203"/>
            <p:cNvSpPr/>
            <p:nvPr/>
          </p:nvSpPr>
          <p:spPr>
            <a:xfrm>
              <a:off x="1997208" y="171233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204" name="object 8204"/>
            <p:cNvSpPr/>
            <p:nvPr/>
          </p:nvSpPr>
          <p:spPr>
            <a:xfrm>
              <a:off x="1997767" y="167545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05" name="object 8205"/>
            <p:cNvSpPr/>
            <p:nvPr/>
          </p:nvSpPr>
          <p:spPr>
            <a:xfrm>
              <a:off x="1997767" y="167545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06" name="object 8206"/>
            <p:cNvSpPr/>
            <p:nvPr/>
          </p:nvSpPr>
          <p:spPr>
            <a:xfrm>
              <a:off x="1998325" y="166539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07" name="object 8207"/>
            <p:cNvSpPr/>
            <p:nvPr/>
          </p:nvSpPr>
          <p:spPr>
            <a:xfrm>
              <a:off x="1998325" y="166539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208" name="object 8208"/>
            <p:cNvSpPr/>
            <p:nvPr/>
          </p:nvSpPr>
          <p:spPr>
            <a:xfrm>
              <a:off x="1998884" y="17019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09" name="object 8209"/>
            <p:cNvSpPr/>
            <p:nvPr/>
          </p:nvSpPr>
          <p:spPr>
            <a:xfrm>
              <a:off x="1998884" y="17019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210" name="object 8210"/>
            <p:cNvSpPr/>
            <p:nvPr/>
          </p:nvSpPr>
          <p:spPr>
            <a:xfrm>
              <a:off x="1999443" y="173301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211" name="object 8211"/>
            <p:cNvSpPr/>
            <p:nvPr/>
          </p:nvSpPr>
          <p:spPr>
            <a:xfrm>
              <a:off x="1999443" y="173301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212" name="object 8212"/>
            <p:cNvSpPr/>
            <p:nvPr/>
          </p:nvSpPr>
          <p:spPr>
            <a:xfrm>
              <a:off x="1999890" y="166327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213" name="object 8213"/>
            <p:cNvSpPr/>
            <p:nvPr/>
          </p:nvSpPr>
          <p:spPr>
            <a:xfrm>
              <a:off x="1999890" y="166327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14" name="object 8214"/>
            <p:cNvSpPr/>
            <p:nvPr/>
          </p:nvSpPr>
          <p:spPr>
            <a:xfrm>
              <a:off x="2000449" y="16651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15" name="object 8215"/>
            <p:cNvSpPr/>
            <p:nvPr/>
          </p:nvSpPr>
          <p:spPr>
            <a:xfrm>
              <a:off x="2000449" y="166517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16" name="object 8216"/>
            <p:cNvSpPr/>
            <p:nvPr/>
          </p:nvSpPr>
          <p:spPr>
            <a:xfrm>
              <a:off x="2001008" y="169959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17" name="object 8217"/>
            <p:cNvSpPr/>
            <p:nvPr/>
          </p:nvSpPr>
          <p:spPr>
            <a:xfrm>
              <a:off x="2001008" y="169959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18" name="object 8218"/>
            <p:cNvSpPr/>
            <p:nvPr/>
          </p:nvSpPr>
          <p:spPr>
            <a:xfrm>
              <a:off x="2001566" y="169657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19" name="object 8219"/>
            <p:cNvSpPr/>
            <p:nvPr/>
          </p:nvSpPr>
          <p:spPr>
            <a:xfrm>
              <a:off x="2001566" y="169657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20" name="object 8220"/>
            <p:cNvSpPr/>
            <p:nvPr/>
          </p:nvSpPr>
          <p:spPr>
            <a:xfrm>
              <a:off x="2002125" y="17048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21" name="object 8221"/>
            <p:cNvSpPr/>
            <p:nvPr/>
          </p:nvSpPr>
          <p:spPr>
            <a:xfrm>
              <a:off x="2002125" y="17048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22" name="object 8222"/>
            <p:cNvSpPr/>
            <p:nvPr/>
          </p:nvSpPr>
          <p:spPr>
            <a:xfrm>
              <a:off x="2002684" y="168562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223" name="object 8223"/>
            <p:cNvSpPr/>
            <p:nvPr/>
          </p:nvSpPr>
          <p:spPr>
            <a:xfrm>
              <a:off x="2002684" y="168562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24" name="object 8224"/>
            <p:cNvSpPr/>
            <p:nvPr/>
          </p:nvSpPr>
          <p:spPr>
            <a:xfrm>
              <a:off x="2003243" y="168249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25" name="object 8225"/>
            <p:cNvSpPr/>
            <p:nvPr/>
          </p:nvSpPr>
          <p:spPr>
            <a:xfrm>
              <a:off x="2003243" y="16824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26" name="object 8226"/>
            <p:cNvSpPr/>
            <p:nvPr/>
          </p:nvSpPr>
          <p:spPr>
            <a:xfrm>
              <a:off x="2003802" y="16945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227" name="object 8227"/>
            <p:cNvSpPr/>
            <p:nvPr/>
          </p:nvSpPr>
          <p:spPr>
            <a:xfrm>
              <a:off x="2003802" y="16945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28" name="object 8228"/>
            <p:cNvSpPr/>
            <p:nvPr/>
          </p:nvSpPr>
          <p:spPr>
            <a:xfrm>
              <a:off x="2004360" y="16379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229" name="object 8229"/>
            <p:cNvSpPr/>
            <p:nvPr/>
          </p:nvSpPr>
          <p:spPr>
            <a:xfrm>
              <a:off x="2004360" y="16379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30" name="object 8230"/>
            <p:cNvSpPr/>
            <p:nvPr/>
          </p:nvSpPr>
          <p:spPr>
            <a:xfrm>
              <a:off x="2004919" y="164986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231" name="object 8231"/>
            <p:cNvSpPr/>
            <p:nvPr/>
          </p:nvSpPr>
          <p:spPr>
            <a:xfrm>
              <a:off x="2004919" y="164986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32" name="object 8232"/>
            <p:cNvSpPr/>
            <p:nvPr/>
          </p:nvSpPr>
          <p:spPr>
            <a:xfrm>
              <a:off x="2005478" y="162561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33" name="object 8233"/>
            <p:cNvSpPr/>
            <p:nvPr/>
          </p:nvSpPr>
          <p:spPr>
            <a:xfrm>
              <a:off x="2005478" y="162561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234" name="object 8234"/>
            <p:cNvSpPr/>
            <p:nvPr/>
          </p:nvSpPr>
          <p:spPr>
            <a:xfrm>
              <a:off x="2006037" y="16736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235" name="object 8235"/>
            <p:cNvSpPr/>
            <p:nvPr/>
          </p:nvSpPr>
          <p:spPr>
            <a:xfrm>
              <a:off x="2006037" y="167366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36" name="object 8236"/>
            <p:cNvSpPr/>
            <p:nvPr/>
          </p:nvSpPr>
          <p:spPr>
            <a:xfrm>
              <a:off x="2006596" y="16581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37" name="object 8237"/>
            <p:cNvSpPr/>
            <p:nvPr/>
          </p:nvSpPr>
          <p:spPr>
            <a:xfrm>
              <a:off x="2006596" y="16581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38" name="object 8238"/>
            <p:cNvSpPr/>
            <p:nvPr/>
          </p:nvSpPr>
          <p:spPr>
            <a:xfrm>
              <a:off x="2007154" y="172407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239" name="object 8239"/>
            <p:cNvSpPr/>
            <p:nvPr/>
          </p:nvSpPr>
          <p:spPr>
            <a:xfrm>
              <a:off x="2007154" y="17240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40" name="object 8240"/>
            <p:cNvSpPr/>
            <p:nvPr/>
          </p:nvSpPr>
          <p:spPr>
            <a:xfrm>
              <a:off x="2007713" y="17476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41" name="object 8241"/>
            <p:cNvSpPr/>
            <p:nvPr/>
          </p:nvSpPr>
          <p:spPr>
            <a:xfrm>
              <a:off x="2007713" y="17476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42" name="object 8242"/>
            <p:cNvSpPr/>
            <p:nvPr/>
          </p:nvSpPr>
          <p:spPr>
            <a:xfrm>
              <a:off x="2008272" y="16999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43" name="object 8243"/>
            <p:cNvSpPr/>
            <p:nvPr/>
          </p:nvSpPr>
          <p:spPr>
            <a:xfrm>
              <a:off x="2008272" y="16999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44" name="object 8244"/>
            <p:cNvSpPr/>
            <p:nvPr/>
          </p:nvSpPr>
          <p:spPr>
            <a:xfrm>
              <a:off x="2008831" y="170406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45" name="object 8245"/>
            <p:cNvSpPr/>
            <p:nvPr/>
          </p:nvSpPr>
          <p:spPr>
            <a:xfrm>
              <a:off x="2008831" y="170406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46" name="object 8246"/>
            <p:cNvSpPr/>
            <p:nvPr/>
          </p:nvSpPr>
          <p:spPr>
            <a:xfrm>
              <a:off x="2009390" y="166953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47" name="object 8247"/>
            <p:cNvSpPr/>
            <p:nvPr/>
          </p:nvSpPr>
          <p:spPr>
            <a:xfrm>
              <a:off x="2009390" y="16695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48" name="object 8248"/>
            <p:cNvSpPr/>
            <p:nvPr/>
          </p:nvSpPr>
          <p:spPr>
            <a:xfrm>
              <a:off x="2009948" y="172340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49" name="object 8249"/>
            <p:cNvSpPr/>
            <p:nvPr/>
          </p:nvSpPr>
          <p:spPr>
            <a:xfrm>
              <a:off x="2009948" y="17234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50" name="object 8250"/>
            <p:cNvSpPr/>
            <p:nvPr/>
          </p:nvSpPr>
          <p:spPr>
            <a:xfrm>
              <a:off x="2010507" y="172407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51" name="object 8251"/>
            <p:cNvSpPr/>
            <p:nvPr/>
          </p:nvSpPr>
          <p:spPr>
            <a:xfrm>
              <a:off x="2010507" y="172407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52" name="object 8252"/>
            <p:cNvSpPr/>
            <p:nvPr/>
          </p:nvSpPr>
          <p:spPr>
            <a:xfrm>
              <a:off x="2011066" y="17427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253" name="object 8253"/>
            <p:cNvSpPr/>
            <p:nvPr/>
          </p:nvSpPr>
          <p:spPr>
            <a:xfrm>
              <a:off x="2011066" y="174273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54" name="object 8254"/>
            <p:cNvSpPr/>
            <p:nvPr/>
          </p:nvSpPr>
          <p:spPr>
            <a:xfrm>
              <a:off x="2011625" y="17061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255" name="object 8255"/>
            <p:cNvSpPr/>
            <p:nvPr/>
          </p:nvSpPr>
          <p:spPr>
            <a:xfrm>
              <a:off x="2011625" y="170619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56" name="object 8256"/>
            <p:cNvSpPr/>
            <p:nvPr/>
          </p:nvSpPr>
          <p:spPr>
            <a:xfrm>
              <a:off x="2012184" y="16902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57" name="object 8257"/>
            <p:cNvSpPr/>
            <p:nvPr/>
          </p:nvSpPr>
          <p:spPr>
            <a:xfrm>
              <a:off x="2012184" y="169020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58" name="object 8258"/>
            <p:cNvSpPr/>
            <p:nvPr/>
          </p:nvSpPr>
          <p:spPr>
            <a:xfrm>
              <a:off x="2012742" y="166930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259" name="object 8259"/>
            <p:cNvSpPr/>
            <p:nvPr/>
          </p:nvSpPr>
          <p:spPr>
            <a:xfrm>
              <a:off x="2012742" y="16693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60" name="object 8260"/>
            <p:cNvSpPr/>
            <p:nvPr/>
          </p:nvSpPr>
          <p:spPr>
            <a:xfrm>
              <a:off x="2013413" y="17168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61" name="object 8261"/>
            <p:cNvSpPr/>
            <p:nvPr/>
          </p:nvSpPr>
          <p:spPr>
            <a:xfrm>
              <a:off x="2013413" y="17168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262" name="object 8262"/>
            <p:cNvSpPr/>
            <p:nvPr/>
          </p:nvSpPr>
          <p:spPr>
            <a:xfrm>
              <a:off x="2013972" y="169758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63" name="object 8263"/>
            <p:cNvSpPr/>
            <p:nvPr/>
          </p:nvSpPr>
          <p:spPr>
            <a:xfrm>
              <a:off x="2013972" y="169758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264" name="object 8264"/>
            <p:cNvSpPr/>
            <p:nvPr/>
          </p:nvSpPr>
          <p:spPr>
            <a:xfrm>
              <a:off x="2014531" y="170764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65" name="object 8265"/>
            <p:cNvSpPr/>
            <p:nvPr/>
          </p:nvSpPr>
          <p:spPr>
            <a:xfrm>
              <a:off x="2014531" y="17076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266" name="object 8266"/>
            <p:cNvSpPr/>
            <p:nvPr/>
          </p:nvSpPr>
          <p:spPr>
            <a:xfrm>
              <a:off x="2015089" y="172407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67" name="object 8267"/>
            <p:cNvSpPr/>
            <p:nvPr/>
          </p:nvSpPr>
          <p:spPr>
            <a:xfrm>
              <a:off x="2015089" y="172407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68" name="object 8268"/>
            <p:cNvSpPr/>
            <p:nvPr/>
          </p:nvSpPr>
          <p:spPr>
            <a:xfrm>
              <a:off x="2015648" y="170216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69" name="object 8269"/>
            <p:cNvSpPr/>
            <p:nvPr/>
          </p:nvSpPr>
          <p:spPr>
            <a:xfrm>
              <a:off x="2015648" y="17021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70" name="object 8270"/>
            <p:cNvSpPr/>
            <p:nvPr/>
          </p:nvSpPr>
          <p:spPr>
            <a:xfrm>
              <a:off x="2016207" y="175134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71" name="object 8271"/>
            <p:cNvSpPr/>
            <p:nvPr/>
          </p:nvSpPr>
          <p:spPr>
            <a:xfrm>
              <a:off x="2016207" y="175134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72" name="object 8272"/>
            <p:cNvSpPr/>
            <p:nvPr/>
          </p:nvSpPr>
          <p:spPr>
            <a:xfrm>
              <a:off x="2016766" y="170093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73" name="object 8273"/>
            <p:cNvSpPr/>
            <p:nvPr/>
          </p:nvSpPr>
          <p:spPr>
            <a:xfrm>
              <a:off x="2016766" y="170093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274" name="object 8274"/>
            <p:cNvSpPr/>
            <p:nvPr/>
          </p:nvSpPr>
          <p:spPr>
            <a:xfrm>
              <a:off x="2017325" y="172250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275" name="object 8275"/>
            <p:cNvSpPr/>
            <p:nvPr/>
          </p:nvSpPr>
          <p:spPr>
            <a:xfrm>
              <a:off x="2017325" y="172250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76" name="object 8276"/>
            <p:cNvSpPr/>
            <p:nvPr/>
          </p:nvSpPr>
          <p:spPr>
            <a:xfrm>
              <a:off x="2017883" y="16634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277" name="object 8277"/>
            <p:cNvSpPr/>
            <p:nvPr/>
          </p:nvSpPr>
          <p:spPr>
            <a:xfrm>
              <a:off x="2017883" y="166349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78" name="object 8278"/>
            <p:cNvSpPr/>
            <p:nvPr/>
          </p:nvSpPr>
          <p:spPr>
            <a:xfrm>
              <a:off x="2018442" y="169289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79" name="object 8279"/>
            <p:cNvSpPr/>
            <p:nvPr/>
          </p:nvSpPr>
          <p:spPr>
            <a:xfrm>
              <a:off x="2018442" y="16928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80" name="object 8280"/>
            <p:cNvSpPr/>
            <p:nvPr/>
          </p:nvSpPr>
          <p:spPr>
            <a:xfrm>
              <a:off x="2019113" y="169792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81" name="object 8281"/>
            <p:cNvSpPr/>
            <p:nvPr/>
          </p:nvSpPr>
          <p:spPr>
            <a:xfrm>
              <a:off x="2019113" y="16979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282" name="object 8282"/>
            <p:cNvSpPr/>
            <p:nvPr/>
          </p:nvSpPr>
          <p:spPr>
            <a:xfrm>
              <a:off x="2019672" y="168741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283" name="object 8283"/>
            <p:cNvSpPr/>
            <p:nvPr/>
          </p:nvSpPr>
          <p:spPr>
            <a:xfrm>
              <a:off x="2019672" y="168741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284" name="object 8284"/>
            <p:cNvSpPr/>
            <p:nvPr/>
          </p:nvSpPr>
          <p:spPr>
            <a:xfrm>
              <a:off x="2020230" y="17258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285" name="object 8285"/>
            <p:cNvSpPr/>
            <p:nvPr/>
          </p:nvSpPr>
          <p:spPr>
            <a:xfrm>
              <a:off x="2020230" y="17258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86" name="object 8286"/>
            <p:cNvSpPr/>
            <p:nvPr/>
          </p:nvSpPr>
          <p:spPr>
            <a:xfrm>
              <a:off x="2020789" y="17402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287" name="object 8287"/>
            <p:cNvSpPr/>
            <p:nvPr/>
          </p:nvSpPr>
          <p:spPr>
            <a:xfrm>
              <a:off x="2020789" y="17402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88" name="object 8288"/>
            <p:cNvSpPr/>
            <p:nvPr/>
          </p:nvSpPr>
          <p:spPr>
            <a:xfrm>
              <a:off x="2021348" y="169456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289" name="object 8289"/>
            <p:cNvSpPr/>
            <p:nvPr/>
          </p:nvSpPr>
          <p:spPr>
            <a:xfrm>
              <a:off x="2021348" y="169456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290" name="object 8290"/>
            <p:cNvSpPr/>
            <p:nvPr/>
          </p:nvSpPr>
          <p:spPr>
            <a:xfrm>
              <a:off x="2021907" y="171758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291" name="object 8291"/>
            <p:cNvSpPr/>
            <p:nvPr/>
          </p:nvSpPr>
          <p:spPr>
            <a:xfrm>
              <a:off x="2021907" y="171758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92" name="object 8292"/>
            <p:cNvSpPr/>
            <p:nvPr/>
          </p:nvSpPr>
          <p:spPr>
            <a:xfrm>
              <a:off x="2022466" y="172586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293" name="object 8293"/>
            <p:cNvSpPr/>
            <p:nvPr/>
          </p:nvSpPr>
          <p:spPr>
            <a:xfrm>
              <a:off x="2022466" y="172586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294" name="object 8294"/>
            <p:cNvSpPr/>
            <p:nvPr/>
          </p:nvSpPr>
          <p:spPr>
            <a:xfrm>
              <a:off x="2023136" y="173770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95" name="object 8295"/>
            <p:cNvSpPr/>
            <p:nvPr/>
          </p:nvSpPr>
          <p:spPr>
            <a:xfrm>
              <a:off x="2023136" y="17377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296" name="object 8296"/>
            <p:cNvSpPr/>
            <p:nvPr/>
          </p:nvSpPr>
          <p:spPr>
            <a:xfrm>
              <a:off x="2023695" y="17270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297" name="object 8297"/>
            <p:cNvSpPr/>
            <p:nvPr/>
          </p:nvSpPr>
          <p:spPr>
            <a:xfrm>
              <a:off x="2023695" y="17270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298" name="object 8298"/>
            <p:cNvSpPr/>
            <p:nvPr/>
          </p:nvSpPr>
          <p:spPr>
            <a:xfrm>
              <a:off x="2024254" y="173681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299" name="object 8299"/>
            <p:cNvSpPr/>
            <p:nvPr/>
          </p:nvSpPr>
          <p:spPr>
            <a:xfrm>
              <a:off x="2024254" y="17368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00" name="object 8300"/>
            <p:cNvSpPr/>
            <p:nvPr/>
          </p:nvSpPr>
          <p:spPr>
            <a:xfrm>
              <a:off x="2024813" y="16904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01" name="object 8301"/>
            <p:cNvSpPr/>
            <p:nvPr/>
          </p:nvSpPr>
          <p:spPr>
            <a:xfrm>
              <a:off x="2024813" y="16904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02" name="object 8302"/>
            <p:cNvSpPr/>
            <p:nvPr/>
          </p:nvSpPr>
          <p:spPr>
            <a:xfrm>
              <a:off x="2025371" y="167746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303" name="object 8303"/>
            <p:cNvSpPr/>
            <p:nvPr/>
          </p:nvSpPr>
          <p:spPr>
            <a:xfrm>
              <a:off x="2025371" y="167746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04" name="object 8304"/>
            <p:cNvSpPr/>
            <p:nvPr/>
          </p:nvSpPr>
          <p:spPr>
            <a:xfrm>
              <a:off x="2026042" y="173055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05" name="object 8305"/>
            <p:cNvSpPr/>
            <p:nvPr/>
          </p:nvSpPr>
          <p:spPr>
            <a:xfrm>
              <a:off x="2026042" y="17305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306" name="object 8306"/>
            <p:cNvSpPr/>
            <p:nvPr/>
          </p:nvSpPr>
          <p:spPr>
            <a:xfrm>
              <a:off x="2026601" y="168473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07" name="object 8307"/>
            <p:cNvSpPr/>
            <p:nvPr/>
          </p:nvSpPr>
          <p:spPr>
            <a:xfrm>
              <a:off x="2026601" y="168473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308" name="object 8308"/>
            <p:cNvSpPr/>
            <p:nvPr/>
          </p:nvSpPr>
          <p:spPr>
            <a:xfrm>
              <a:off x="2027159" y="169557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09" name="object 8309"/>
            <p:cNvSpPr/>
            <p:nvPr/>
          </p:nvSpPr>
          <p:spPr>
            <a:xfrm>
              <a:off x="2027159" y="16955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10" name="object 8310"/>
            <p:cNvSpPr/>
            <p:nvPr/>
          </p:nvSpPr>
          <p:spPr>
            <a:xfrm>
              <a:off x="2027718" y="17368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11" name="object 8311"/>
            <p:cNvSpPr/>
            <p:nvPr/>
          </p:nvSpPr>
          <p:spPr>
            <a:xfrm>
              <a:off x="2027718" y="17368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12" name="object 8312"/>
            <p:cNvSpPr/>
            <p:nvPr/>
          </p:nvSpPr>
          <p:spPr>
            <a:xfrm>
              <a:off x="2028277" y="167825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313" name="object 8313"/>
            <p:cNvSpPr/>
            <p:nvPr/>
          </p:nvSpPr>
          <p:spPr>
            <a:xfrm>
              <a:off x="2028277" y="1678250"/>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14" name="object 8314"/>
            <p:cNvSpPr/>
            <p:nvPr/>
          </p:nvSpPr>
          <p:spPr>
            <a:xfrm>
              <a:off x="2028948" y="170965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15" name="object 8315"/>
            <p:cNvSpPr/>
            <p:nvPr/>
          </p:nvSpPr>
          <p:spPr>
            <a:xfrm>
              <a:off x="2028948" y="17096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316" name="object 8316"/>
            <p:cNvSpPr/>
            <p:nvPr/>
          </p:nvSpPr>
          <p:spPr>
            <a:xfrm>
              <a:off x="2029506" y="162214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17" name="object 8317"/>
            <p:cNvSpPr/>
            <p:nvPr/>
          </p:nvSpPr>
          <p:spPr>
            <a:xfrm>
              <a:off x="2029506" y="16221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18" name="object 8318"/>
            <p:cNvSpPr/>
            <p:nvPr/>
          </p:nvSpPr>
          <p:spPr>
            <a:xfrm>
              <a:off x="2030065" y="17413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319" name="object 8319"/>
            <p:cNvSpPr/>
            <p:nvPr/>
          </p:nvSpPr>
          <p:spPr>
            <a:xfrm>
              <a:off x="2030065" y="17413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20" name="object 8320"/>
            <p:cNvSpPr/>
            <p:nvPr/>
          </p:nvSpPr>
          <p:spPr>
            <a:xfrm>
              <a:off x="2030624" y="17459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321" name="object 8321"/>
            <p:cNvSpPr/>
            <p:nvPr/>
          </p:nvSpPr>
          <p:spPr>
            <a:xfrm>
              <a:off x="2030624" y="17459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22" name="object 8322"/>
            <p:cNvSpPr/>
            <p:nvPr/>
          </p:nvSpPr>
          <p:spPr>
            <a:xfrm>
              <a:off x="2031295" y="171379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323" name="object 8323"/>
            <p:cNvSpPr/>
            <p:nvPr/>
          </p:nvSpPr>
          <p:spPr>
            <a:xfrm>
              <a:off x="2031295" y="171379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324" name="object 8324"/>
            <p:cNvSpPr/>
            <p:nvPr/>
          </p:nvSpPr>
          <p:spPr>
            <a:xfrm>
              <a:off x="2031853" y="174564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25" name="object 8325"/>
            <p:cNvSpPr/>
            <p:nvPr/>
          </p:nvSpPr>
          <p:spPr>
            <a:xfrm>
              <a:off x="2031853" y="17456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26" name="object 8326"/>
            <p:cNvSpPr/>
            <p:nvPr/>
          </p:nvSpPr>
          <p:spPr>
            <a:xfrm>
              <a:off x="2032971" y="171770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27" name="object 8327"/>
            <p:cNvSpPr/>
            <p:nvPr/>
          </p:nvSpPr>
          <p:spPr>
            <a:xfrm>
              <a:off x="2032971" y="171770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28" name="object 8328"/>
            <p:cNvSpPr/>
            <p:nvPr/>
          </p:nvSpPr>
          <p:spPr>
            <a:xfrm>
              <a:off x="2033642" y="171960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329" name="object 8329"/>
            <p:cNvSpPr/>
            <p:nvPr/>
          </p:nvSpPr>
          <p:spPr>
            <a:xfrm>
              <a:off x="2033642" y="171960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330" name="object 8330"/>
            <p:cNvSpPr/>
            <p:nvPr/>
          </p:nvSpPr>
          <p:spPr>
            <a:xfrm>
              <a:off x="2034200" y="17105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31" name="object 8331"/>
            <p:cNvSpPr/>
            <p:nvPr/>
          </p:nvSpPr>
          <p:spPr>
            <a:xfrm>
              <a:off x="2034200" y="17105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32" name="object 8332"/>
            <p:cNvSpPr/>
            <p:nvPr/>
          </p:nvSpPr>
          <p:spPr>
            <a:xfrm>
              <a:off x="2034759" y="169691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333" name="object 8333"/>
            <p:cNvSpPr/>
            <p:nvPr/>
          </p:nvSpPr>
          <p:spPr>
            <a:xfrm>
              <a:off x="2034759" y="169691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34" name="object 8334"/>
            <p:cNvSpPr/>
            <p:nvPr/>
          </p:nvSpPr>
          <p:spPr>
            <a:xfrm>
              <a:off x="2035430" y="170931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35" name="object 8335"/>
            <p:cNvSpPr/>
            <p:nvPr/>
          </p:nvSpPr>
          <p:spPr>
            <a:xfrm>
              <a:off x="2035430" y="170931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336" name="object 8336"/>
            <p:cNvSpPr/>
            <p:nvPr/>
          </p:nvSpPr>
          <p:spPr>
            <a:xfrm>
              <a:off x="2035989" y="171736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37" name="object 8337"/>
            <p:cNvSpPr/>
            <p:nvPr/>
          </p:nvSpPr>
          <p:spPr>
            <a:xfrm>
              <a:off x="2035989" y="171736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338" name="object 8338"/>
            <p:cNvSpPr/>
            <p:nvPr/>
          </p:nvSpPr>
          <p:spPr>
            <a:xfrm>
              <a:off x="2036547" y="17042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339" name="object 8339"/>
            <p:cNvSpPr/>
            <p:nvPr/>
          </p:nvSpPr>
          <p:spPr>
            <a:xfrm>
              <a:off x="2036547" y="170429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40" name="object 8340"/>
            <p:cNvSpPr/>
            <p:nvPr/>
          </p:nvSpPr>
          <p:spPr>
            <a:xfrm>
              <a:off x="2037106" y="172183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41" name="object 8341"/>
            <p:cNvSpPr/>
            <p:nvPr/>
          </p:nvSpPr>
          <p:spPr>
            <a:xfrm>
              <a:off x="2037106" y="172183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342" name="object 8342"/>
            <p:cNvSpPr/>
            <p:nvPr/>
          </p:nvSpPr>
          <p:spPr>
            <a:xfrm>
              <a:off x="2037777" y="17158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43" name="object 8343"/>
            <p:cNvSpPr/>
            <p:nvPr/>
          </p:nvSpPr>
          <p:spPr>
            <a:xfrm>
              <a:off x="2037777" y="17158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44" name="object 8344"/>
            <p:cNvSpPr/>
            <p:nvPr/>
          </p:nvSpPr>
          <p:spPr>
            <a:xfrm>
              <a:off x="2038335" y="16951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45" name="object 8345"/>
            <p:cNvSpPr/>
            <p:nvPr/>
          </p:nvSpPr>
          <p:spPr>
            <a:xfrm>
              <a:off x="2038335" y="16951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46" name="object 8346"/>
            <p:cNvSpPr/>
            <p:nvPr/>
          </p:nvSpPr>
          <p:spPr>
            <a:xfrm>
              <a:off x="2038894" y="171770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47" name="object 8347"/>
            <p:cNvSpPr/>
            <p:nvPr/>
          </p:nvSpPr>
          <p:spPr>
            <a:xfrm>
              <a:off x="2038894" y="171770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48" name="object 8348"/>
            <p:cNvSpPr/>
            <p:nvPr/>
          </p:nvSpPr>
          <p:spPr>
            <a:xfrm>
              <a:off x="2039565" y="17150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349" name="object 8349"/>
            <p:cNvSpPr/>
            <p:nvPr/>
          </p:nvSpPr>
          <p:spPr>
            <a:xfrm>
              <a:off x="2039565" y="17150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50" name="object 8350"/>
            <p:cNvSpPr/>
            <p:nvPr/>
          </p:nvSpPr>
          <p:spPr>
            <a:xfrm>
              <a:off x="2040124" y="172507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51" name="object 8351"/>
            <p:cNvSpPr/>
            <p:nvPr/>
          </p:nvSpPr>
          <p:spPr>
            <a:xfrm>
              <a:off x="2040124" y="172507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52" name="object 8352"/>
            <p:cNvSpPr/>
            <p:nvPr/>
          </p:nvSpPr>
          <p:spPr>
            <a:xfrm>
              <a:off x="2040682" y="170574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53" name="object 8353"/>
            <p:cNvSpPr/>
            <p:nvPr/>
          </p:nvSpPr>
          <p:spPr>
            <a:xfrm>
              <a:off x="2040682" y="1705743"/>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354" name="object 8354"/>
            <p:cNvSpPr/>
            <p:nvPr/>
          </p:nvSpPr>
          <p:spPr>
            <a:xfrm>
              <a:off x="2041353" y="169333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55" name="object 8355"/>
            <p:cNvSpPr/>
            <p:nvPr/>
          </p:nvSpPr>
          <p:spPr>
            <a:xfrm>
              <a:off x="2041353" y="169333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56" name="object 8356"/>
            <p:cNvSpPr/>
            <p:nvPr/>
          </p:nvSpPr>
          <p:spPr>
            <a:xfrm>
              <a:off x="2041912" y="17489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57" name="object 8357"/>
            <p:cNvSpPr/>
            <p:nvPr/>
          </p:nvSpPr>
          <p:spPr>
            <a:xfrm>
              <a:off x="2041912" y="17489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58" name="object 8358"/>
            <p:cNvSpPr/>
            <p:nvPr/>
          </p:nvSpPr>
          <p:spPr>
            <a:xfrm>
              <a:off x="2042582" y="169076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59" name="object 8359"/>
            <p:cNvSpPr/>
            <p:nvPr/>
          </p:nvSpPr>
          <p:spPr>
            <a:xfrm>
              <a:off x="2042582" y="169076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360" name="object 8360"/>
            <p:cNvSpPr/>
            <p:nvPr/>
          </p:nvSpPr>
          <p:spPr>
            <a:xfrm>
              <a:off x="2043141" y="174161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61" name="object 8361"/>
            <p:cNvSpPr/>
            <p:nvPr/>
          </p:nvSpPr>
          <p:spPr>
            <a:xfrm>
              <a:off x="2043141" y="174161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362" name="object 8362"/>
            <p:cNvSpPr/>
            <p:nvPr/>
          </p:nvSpPr>
          <p:spPr>
            <a:xfrm>
              <a:off x="2043700" y="17097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363" name="object 8363"/>
            <p:cNvSpPr/>
            <p:nvPr/>
          </p:nvSpPr>
          <p:spPr>
            <a:xfrm>
              <a:off x="2043700" y="17097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64" name="object 8364"/>
            <p:cNvSpPr/>
            <p:nvPr/>
          </p:nvSpPr>
          <p:spPr>
            <a:xfrm>
              <a:off x="2044371" y="17275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65" name="object 8365"/>
            <p:cNvSpPr/>
            <p:nvPr/>
          </p:nvSpPr>
          <p:spPr>
            <a:xfrm>
              <a:off x="2044371" y="17275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66" name="object 8366"/>
            <p:cNvSpPr/>
            <p:nvPr/>
          </p:nvSpPr>
          <p:spPr>
            <a:xfrm>
              <a:off x="2044929" y="175234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367" name="object 8367"/>
            <p:cNvSpPr/>
            <p:nvPr/>
          </p:nvSpPr>
          <p:spPr>
            <a:xfrm>
              <a:off x="2044929" y="175234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68" name="object 8368"/>
            <p:cNvSpPr/>
            <p:nvPr/>
          </p:nvSpPr>
          <p:spPr>
            <a:xfrm>
              <a:off x="2045600" y="175759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69" name="object 8369"/>
            <p:cNvSpPr/>
            <p:nvPr/>
          </p:nvSpPr>
          <p:spPr>
            <a:xfrm>
              <a:off x="2045600" y="17575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370" name="object 8370"/>
            <p:cNvSpPr/>
            <p:nvPr/>
          </p:nvSpPr>
          <p:spPr>
            <a:xfrm>
              <a:off x="2046159" y="176195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71" name="object 8371"/>
            <p:cNvSpPr/>
            <p:nvPr/>
          </p:nvSpPr>
          <p:spPr>
            <a:xfrm>
              <a:off x="2046159" y="17619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72" name="object 8372"/>
            <p:cNvSpPr/>
            <p:nvPr/>
          </p:nvSpPr>
          <p:spPr>
            <a:xfrm>
              <a:off x="2046717" y="16989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373" name="object 8373"/>
            <p:cNvSpPr/>
            <p:nvPr/>
          </p:nvSpPr>
          <p:spPr>
            <a:xfrm>
              <a:off x="2046717" y="169892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74" name="object 8374"/>
            <p:cNvSpPr/>
            <p:nvPr/>
          </p:nvSpPr>
          <p:spPr>
            <a:xfrm>
              <a:off x="2047388" y="169769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75" name="object 8375"/>
            <p:cNvSpPr/>
            <p:nvPr/>
          </p:nvSpPr>
          <p:spPr>
            <a:xfrm>
              <a:off x="2047388" y="16976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76" name="object 8376"/>
            <p:cNvSpPr/>
            <p:nvPr/>
          </p:nvSpPr>
          <p:spPr>
            <a:xfrm>
              <a:off x="2047947" y="17144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377" name="object 8377"/>
            <p:cNvSpPr/>
            <p:nvPr/>
          </p:nvSpPr>
          <p:spPr>
            <a:xfrm>
              <a:off x="2047947" y="171446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78" name="object 8378"/>
            <p:cNvSpPr/>
            <p:nvPr/>
          </p:nvSpPr>
          <p:spPr>
            <a:xfrm>
              <a:off x="2048617" y="171971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79" name="object 8379"/>
            <p:cNvSpPr/>
            <p:nvPr/>
          </p:nvSpPr>
          <p:spPr>
            <a:xfrm>
              <a:off x="2048617" y="171971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380" name="object 8380"/>
            <p:cNvSpPr/>
            <p:nvPr/>
          </p:nvSpPr>
          <p:spPr>
            <a:xfrm>
              <a:off x="2049176" y="16522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381" name="object 8381"/>
            <p:cNvSpPr/>
            <p:nvPr/>
          </p:nvSpPr>
          <p:spPr>
            <a:xfrm>
              <a:off x="2049176" y="165221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82" name="object 8382"/>
            <p:cNvSpPr/>
            <p:nvPr/>
          </p:nvSpPr>
          <p:spPr>
            <a:xfrm>
              <a:off x="2049847" y="17033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383" name="object 8383"/>
            <p:cNvSpPr/>
            <p:nvPr/>
          </p:nvSpPr>
          <p:spPr>
            <a:xfrm>
              <a:off x="2049847" y="17033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384" name="object 8384"/>
            <p:cNvSpPr/>
            <p:nvPr/>
          </p:nvSpPr>
          <p:spPr>
            <a:xfrm>
              <a:off x="2050406" y="172921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85" name="object 8385"/>
            <p:cNvSpPr/>
            <p:nvPr/>
          </p:nvSpPr>
          <p:spPr>
            <a:xfrm>
              <a:off x="2050406" y="172921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86" name="object 8386"/>
            <p:cNvSpPr/>
            <p:nvPr/>
          </p:nvSpPr>
          <p:spPr>
            <a:xfrm>
              <a:off x="2050964" y="171133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87" name="object 8387"/>
            <p:cNvSpPr/>
            <p:nvPr/>
          </p:nvSpPr>
          <p:spPr>
            <a:xfrm>
              <a:off x="2050964" y="171133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88" name="object 8388"/>
            <p:cNvSpPr/>
            <p:nvPr/>
          </p:nvSpPr>
          <p:spPr>
            <a:xfrm>
              <a:off x="2051635" y="172898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389" name="object 8389"/>
            <p:cNvSpPr/>
            <p:nvPr/>
          </p:nvSpPr>
          <p:spPr>
            <a:xfrm>
              <a:off x="2051635" y="172898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90" name="object 8390"/>
            <p:cNvSpPr/>
            <p:nvPr/>
          </p:nvSpPr>
          <p:spPr>
            <a:xfrm>
              <a:off x="2052194" y="16734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91" name="object 8391"/>
            <p:cNvSpPr/>
            <p:nvPr/>
          </p:nvSpPr>
          <p:spPr>
            <a:xfrm>
              <a:off x="2052194" y="16734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392" name="object 8392"/>
            <p:cNvSpPr/>
            <p:nvPr/>
          </p:nvSpPr>
          <p:spPr>
            <a:xfrm>
              <a:off x="2052864" y="167869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393" name="object 8393"/>
            <p:cNvSpPr/>
            <p:nvPr/>
          </p:nvSpPr>
          <p:spPr>
            <a:xfrm>
              <a:off x="2052864" y="167869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394" name="object 8394"/>
            <p:cNvSpPr/>
            <p:nvPr/>
          </p:nvSpPr>
          <p:spPr>
            <a:xfrm>
              <a:off x="2053423" y="17018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395" name="object 8395"/>
            <p:cNvSpPr/>
            <p:nvPr/>
          </p:nvSpPr>
          <p:spPr>
            <a:xfrm>
              <a:off x="2053423" y="170183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396" name="object 8396"/>
            <p:cNvSpPr/>
            <p:nvPr/>
          </p:nvSpPr>
          <p:spPr>
            <a:xfrm>
              <a:off x="2054094" y="171110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397" name="object 8397"/>
            <p:cNvSpPr/>
            <p:nvPr/>
          </p:nvSpPr>
          <p:spPr>
            <a:xfrm>
              <a:off x="2054094" y="17111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398" name="object 8398"/>
            <p:cNvSpPr/>
            <p:nvPr/>
          </p:nvSpPr>
          <p:spPr>
            <a:xfrm>
              <a:off x="2054652" y="16892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399" name="object 8399"/>
            <p:cNvSpPr/>
            <p:nvPr/>
          </p:nvSpPr>
          <p:spPr>
            <a:xfrm>
              <a:off x="2054652" y="168920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00" name="object 8400"/>
            <p:cNvSpPr/>
            <p:nvPr/>
          </p:nvSpPr>
          <p:spPr>
            <a:xfrm>
              <a:off x="2055323" y="171166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01" name="object 8401"/>
            <p:cNvSpPr/>
            <p:nvPr/>
          </p:nvSpPr>
          <p:spPr>
            <a:xfrm>
              <a:off x="2055323" y="171166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402" name="object 8402"/>
            <p:cNvSpPr/>
            <p:nvPr/>
          </p:nvSpPr>
          <p:spPr>
            <a:xfrm>
              <a:off x="2055882" y="17296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403" name="object 8403"/>
            <p:cNvSpPr/>
            <p:nvPr/>
          </p:nvSpPr>
          <p:spPr>
            <a:xfrm>
              <a:off x="2055882" y="172965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04" name="object 8404"/>
            <p:cNvSpPr/>
            <p:nvPr/>
          </p:nvSpPr>
          <p:spPr>
            <a:xfrm>
              <a:off x="2056552" y="173368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05" name="object 8405"/>
            <p:cNvSpPr/>
            <p:nvPr/>
          </p:nvSpPr>
          <p:spPr>
            <a:xfrm>
              <a:off x="2056552" y="173368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06" name="object 8406"/>
            <p:cNvSpPr/>
            <p:nvPr/>
          </p:nvSpPr>
          <p:spPr>
            <a:xfrm>
              <a:off x="2057111" y="17007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07" name="object 8407"/>
            <p:cNvSpPr/>
            <p:nvPr/>
          </p:nvSpPr>
          <p:spPr>
            <a:xfrm>
              <a:off x="2057111" y="170071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08" name="object 8408"/>
            <p:cNvSpPr/>
            <p:nvPr/>
          </p:nvSpPr>
          <p:spPr>
            <a:xfrm>
              <a:off x="2057782" y="172764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09" name="object 8409"/>
            <p:cNvSpPr/>
            <p:nvPr/>
          </p:nvSpPr>
          <p:spPr>
            <a:xfrm>
              <a:off x="2057782" y="172764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10" name="object 8410"/>
            <p:cNvSpPr/>
            <p:nvPr/>
          </p:nvSpPr>
          <p:spPr>
            <a:xfrm>
              <a:off x="2058341" y="17190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411" name="object 8411"/>
            <p:cNvSpPr/>
            <p:nvPr/>
          </p:nvSpPr>
          <p:spPr>
            <a:xfrm>
              <a:off x="2058341" y="171904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12" name="object 8412"/>
            <p:cNvSpPr/>
            <p:nvPr/>
          </p:nvSpPr>
          <p:spPr>
            <a:xfrm>
              <a:off x="2059011" y="17269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13" name="object 8413"/>
            <p:cNvSpPr/>
            <p:nvPr/>
          </p:nvSpPr>
          <p:spPr>
            <a:xfrm>
              <a:off x="2059011" y="17269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14" name="object 8414"/>
            <p:cNvSpPr/>
            <p:nvPr/>
          </p:nvSpPr>
          <p:spPr>
            <a:xfrm>
              <a:off x="2059682" y="16898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15" name="object 8415"/>
            <p:cNvSpPr/>
            <p:nvPr/>
          </p:nvSpPr>
          <p:spPr>
            <a:xfrm>
              <a:off x="2059682" y="16898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16" name="object 8416"/>
            <p:cNvSpPr/>
            <p:nvPr/>
          </p:nvSpPr>
          <p:spPr>
            <a:xfrm>
              <a:off x="2060240" y="17027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417" name="object 8417"/>
            <p:cNvSpPr/>
            <p:nvPr/>
          </p:nvSpPr>
          <p:spPr>
            <a:xfrm>
              <a:off x="2060240" y="170272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18" name="object 8418"/>
            <p:cNvSpPr/>
            <p:nvPr/>
          </p:nvSpPr>
          <p:spPr>
            <a:xfrm>
              <a:off x="2060911" y="170753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19" name="object 8419"/>
            <p:cNvSpPr/>
            <p:nvPr/>
          </p:nvSpPr>
          <p:spPr>
            <a:xfrm>
              <a:off x="2060911" y="17075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420" name="object 8420"/>
            <p:cNvSpPr/>
            <p:nvPr/>
          </p:nvSpPr>
          <p:spPr>
            <a:xfrm>
              <a:off x="2061470" y="171244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421" name="object 8421"/>
            <p:cNvSpPr/>
            <p:nvPr/>
          </p:nvSpPr>
          <p:spPr>
            <a:xfrm>
              <a:off x="2061470" y="171244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422" name="object 8422"/>
            <p:cNvSpPr/>
            <p:nvPr/>
          </p:nvSpPr>
          <p:spPr>
            <a:xfrm>
              <a:off x="2062140" y="173971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23" name="object 8423"/>
            <p:cNvSpPr/>
            <p:nvPr/>
          </p:nvSpPr>
          <p:spPr>
            <a:xfrm>
              <a:off x="2062140" y="173971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424" name="object 8424"/>
            <p:cNvSpPr/>
            <p:nvPr/>
          </p:nvSpPr>
          <p:spPr>
            <a:xfrm>
              <a:off x="2062699" y="17203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25" name="object 8425"/>
            <p:cNvSpPr/>
            <p:nvPr/>
          </p:nvSpPr>
          <p:spPr>
            <a:xfrm>
              <a:off x="2062699" y="172038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26" name="object 8426"/>
            <p:cNvSpPr/>
            <p:nvPr/>
          </p:nvSpPr>
          <p:spPr>
            <a:xfrm>
              <a:off x="2063370" y="171311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27" name="object 8427"/>
            <p:cNvSpPr/>
            <p:nvPr/>
          </p:nvSpPr>
          <p:spPr>
            <a:xfrm>
              <a:off x="2063370" y="171311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28" name="object 8428"/>
            <p:cNvSpPr/>
            <p:nvPr/>
          </p:nvSpPr>
          <p:spPr>
            <a:xfrm>
              <a:off x="2064040" y="173793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29" name="object 8429"/>
            <p:cNvSpPr/>
            <p:nvPr/>
          </p:nvSpPr>
          <p:spPr>
            <a:xfrm>
              <a:off x="2064040" y="17379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430" name="object 8430"/>
            <p:cNvSpPr/>
            <p:nvPr/>
          </p:nvSpPr>
          <p:spPr>
            <a:xfrm>
              <a:off x="2064599" y="169870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431" name="object 8431"/>
            <p:cNvSpPr/>
            <p:nvPr/>
          </p:nvSpPr>
          <p:spPr>
            <a:xfrm>
              <a:off x="2064599" y="169870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32" name="object 8432"/>
            <p:cNvSpPr/>
            <p:nvPr/>
          </p:nvSpPr>
          <p:spPr>
            <a:xfrm>
              <a:off x="2065270" y="173256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33" name="object 8433"/>
            <p:cNvSpPr/>
            <p:nvPr/>
          </p:nvSpPr>
          <p:spPr>
            <a:xfrm>
              <a:off x="2065270" y="17325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34" name="object 8434"/>
            <p:cNvSpPr/>
            <p:nvPr/>
          </p:nvSpPr>
          <p:spPr>
            <a:xfrm>
              <a:off x="2065828" y="17036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435" name="object 8435"/>
            <p:cNvSpPr/>
            <p:nvPr/>
          </p:nvSpPr>
          <p:spPr>
            <a:xfrm>
              <a:off x="2065828" y="170361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36" name="object 8436"/>
            <p:cNvSpPr/>
            <p:nvPr/>
          </p:nvSpPr>
          <p:spPr>
            <a:xfrm>
              <a:off x="2066499" y="17061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437" name="object 8437"/>
            <p:cNvSpPr/>
            <p:nvPr/>
          </p:nvSpPr>
          <p:spPr>
            <a:xfrm>
              <a:off x="2066499" y="170619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38" name="object 8438"/>
            <p:cNvSpPr/>
            <p:nvPr/>
          </p:nvSpPr>
          <p:spPr>
            <a:xfrm>
              <a:off x="2067170" y="16862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39" name="object 8439"/>
            <p:cNvSpPr/>
            <p:nvPr/>
          </p:nvSpPr>
          <p:spPr>
            <a:xfrm>
              <a:off x="2067170" y="16862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40" name="object 8440"/>
            <p:cNvSpPr/>
            <p:nvPr/>
          </p:nvSpPr>
          <p:spPr>
            <a:xfrm>
              <a:off x="2067728" y="174273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41" name="object 8441"/>
            <p:cNvSpPr/>
            <p:nvPr/>
          </p:nvSpPr>
          <p:spPr>
            <a:xfrm>
              <a:off x="2067728" y="174273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42" name="object 8442"/>
            <p:cNvSpPr/>
            <p:nvPr/>
          </p:nvSpPr>
          <p:spPr>
            <a:xfrm>
              <a:off x="2068399" y="173424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43" name="object 8443"/>
            <p:cNvSpPr/>
            <p:nvPr/>
          </p:nvSpPr>
          <p:spPr>
            <a:xfrm>
              <a:off x="2068399" y="173424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44" name="object 8444"/>
            <p:cNvSpPr/>
            <p:nvPr/>
          </p:nvSpPr>
          <p:spPr>
            <a:xfrm>
              <a:off x="2069070" y="171859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45" name="object 8445"/>
            <p:cNvSpPr/>
            <p:nvPr/>
          </p:nvSpPr>
          <p:spPr>
            <a:xfrm>
              <a:off x="2069070" y="17185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46" name="object 8446"/>
            <p:cNvSpPr/>
            <p:nvPr/>
          </p:nvSpPr>
          <p:spPr>
            <a:xfrm>
              <a:off x="2069628" y="17561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447" name="object 8447"/>
            <p:cNvSpPr/>
            <p:nvPr/>
          </p:nvSpPr>
          <p:spPr>
            <a:xfrm>
              <a:off x="2069628" y="17561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48" name="object 8448"/>
            <p:cNvSpPr/>
            <p:nvPr/>
          </p:nvSpPr>
          <p:spPr>
            <a:xfrm>
              <a:off x="2070299" y="168551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49" name="object 8449"/>
            <p:cNvSpPr/>
            <p:nvPr/>
          </p:nvSpPr>
          <p:spPr>
            <a:xfrm>
              <a:off x="2070299" y="168551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50" name="object 8450"/>
            <p:cNvSpPr/>
            <p:nvPr/>
          </p:nvSpPr>
          <p:spPr>
            <a:xfrm>
              <a:off x="2070969" y="172608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51" name="object 8451"/>
            <p:cNvSpPr/>
            <p:nvPr/>
          </p:nvSpPr>
          <p:spPr>
            <a:xfrm>
              <a:off x="2070969" y="17260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52" name="object 8452"/>
            <p:cNvSpPr/>
            <p:nvPr/>
          </p:nvSpPr>
          <p:spPr>
            <a:xfrm>
              <a:off x="2071528" y="166595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453" name="object 8453"/>
            <p:cNvSpPr/>
            <p:nvPr/>
          </p:nvSpPr>
          <p:spPr>
            <a:xfrm>
              <a:off x="2071528" y="166595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454" name="object 8454"/>
            <p:cNvSpPr/>
            <p:nvPr/>
          </p:nvSpPr>
          <p:spPr>
            <a:xfrm>
              <a:off x="2072199" y="174307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55" name="object 8455"/>
            <p:cNvSpPr/>
            <p:nvPr/>
          </p:nvSpPr>
          <p:spPr>
            <a:xfrm>
              <a:off x="2072199" y="174307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56" name="object 8456"/>
            <p:cNvSpPr/>
            <p:nvPr/>
          </p:nvSpPr>
          <p:spPr>
            <a:xfrm>
              <a:off x="2072869" y="172753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57" name="object 8457"/>
            <p:cNvSpPr/>
            <p:nvPr/>
          </p:nvSpPr>
          <p:spPr>
            <a:xfrm>
              <a:off x="2072869" y="17275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58" name="object 8458"/>
            <p:cNvSpPr/>
            <p:nvPr/>
          </p:nvSpPr>
          <p:spPr>
            <a:xfrm>
              <a:off x="2073428" y="171468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59" name="object 8459"/>
            <p:cNvSpPr/>
            <p:nvPr/>
          </p:nvSpPr>
          <p:spPr>
            <a:xfrm>
              <a:off x="2073428" y="171468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60" name="object 8460"/>
            <p:cNvSpPr/>
            <p:nvPr/>
          </p:nvSpPr>
          <p:spPr>
            <a:xfrm>
              <a:off x="2074099" y="16964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61" name="object 8461"/>
            <p:cNvSpPr/>
            <p:nvPr/>
          </p:nvSpPr>
          <p:spPr>
            <a:xfrm>
              <a:off x="2074099" y="16964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62" name="object 8462"/>
            <p:cNvSpPr/>
            <p:nvPr/>
          </p:nvSpPr>
          <p:spPr>
            <a:xfrm>
              <a:off x="2074769" y="175301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63" name="object 8463"/>
            <p:cNvSpPr/>
            <p:nvPr/>
          </p:nvSpPr>
          <p:spPr>
            <a:xfrm>
              <a:off x="2074769" y="175301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64" name="object 8464"/>
            <p:cNvSpPr/>
            <p:nvPr/>
          </p:nvSpPr>
          <p:spPr>
            <a:xfrm>
              <a:off x="2075999" y="17134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465" name="object 8465"/>
            <p:cNvSpPr/>
            <p:nvPr/>
          </p:nvSpPr>
          <p:spPr>
            <a:xfrm>
              <a:off x="2075999" y="17134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66" name="object 8466"/>
            <p:cNvSpPr/>
            <p:nvPr/>
          </p:nvSpPr>
          <p:spPr>
            <a:xfrm>
              <a:off x="2076669" y="17206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67" name="object 8467"/>
            <p:cNvSpPr/>
            <p:nvPr/>
          </p:nvSpPr>
          <p:spPr>
            <a:xfrm>
              <a:off x="2076669" y="17206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68" name="object 8468"/>
            <p:cNvSpPr/>
            <p:nvPr/>
          </p:nvSpPr>
          <p:spPr>
            <a:xfrm>
              <a:off x="2077340" y="168808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69" name="object 8469"/>
            <p:cNvSpPr/>
            <p:nvPr/>
          </p:nvSpPr>
          <p:spPr>
            <a:xfrm>
              <a:off x="2077340" y="16880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70" name="object 8470"/>
            <p:cNvSpPr/>
            <p:nvPr/>
          </p:nvSpPr>
          <p:spPr>
            <a:xfrm>
              <a:off x="2077899" y="173569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71" name="object 8471"/>
            <p:cNvSpPr/>
            <p:nvPr/>
          </p:nvSpPr>
          <p:spPr>
            <a:xfrm>
              <a:off x="2077899" y="173569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472" name="object 8472"/>
            <p:cNvSpPr/>
            <p:nvPr/>
          </p:nvSpPr>
          <p:spPr>
            <a:xfrm>
              <a:off x="2078569" y="163835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473" name="object 8473"/>
            <p:cNvSpPr/>
            <p:nvPr/>
          </p:nvSpPr>
          <p:spPr>
            <a:xfrm>
              <a:off x="2078569" y="16383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74" name="object 8474"/>
            <p:cNvSpPr/>
            <p:nvPr/>
          </p:nvSpPr>
          <p:spPr>
            <a:xfrm>
              <a:off x="2079240" y="17364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75" name="object 8475"/>
            <p:cNvSpPr/>
            <p:nvPr/>
          </p:nvSpPr>
          <p:spPr>
            <a:xfrm>
              <a:off x="2079240" y="17364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76" name="object 8476"/>
            <p:cNvSpPr/>
            <p:nvPr/>
          </p:nvSpPr>
          <p:spPr>
            <a:xfrm>
              <a:off x="2079910" y="172664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77" name="object 8477"/>
            <p:cNvSpPr/>
            <p:nvPr/>
          </p:nvSpPr>
          <p:spPr>
            <a:xfrm>
              <a:off x="2079910" y="17266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78" name="object 8478"/>
            <p:cNvSpPr/>
            <p:nvPr/>
          </p:nvSpPr>
          <p:spPr>
            <a:xfrm>
              <a:off x="2080469" y="17141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479" name="object 8479"/>
            <p:cNvSpPr/>
            <p:nvPr/>
          </p:nvSpPr>
          <p:spPr>
            <a:xfrm>
              <a:off x="2080469" y="171412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0" name="object 8480"/>
            <p:cNvSpPr/>
            <p:nvPr/>
          </p:nvSpPr>
          <p:spPr>
            <a:xfrm>
              <a:off x="2081140" y="173491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481" name="object 8481"/>
            <p:cNvSpPr/>
            <p:nvPr/>
          </p:nvSpPr>
          <p:spPr>
            <a:xfrm>
              <a:off x="2081140" y="17349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2" name="object 8482"/>
            <p:cNvSpPr/>
            <p:nvPr/>
          </p:nvSpPr>
          <p:spPr>
            <a:xfrm>
              <a:off x="2081810" y="173468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483" name="object 8483"/>
            <p:cNvSpPr/>
            <p:nvPr/>
          </p:nvSpPr>
          <p:spPr>
            <a:xfrm>
              <a:off x="2081810" y="17346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4" name="object 8484"/>
            <p:cNvSpPr/>
            <p:nvPr/>
          </p:nvSpPr>
          <p:spPr>
            <a:xfrm>
              <a:off x="2082481" y="172954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85" name="object 8485"/>
            <p:cNvSpPr/>
            <p:nvPr/>
          </p:nvSpPr>
          <p:spPr>
            <a:xfrm>
              <a:off x="2082481" y="172954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6" name="object 8486"/>
            <p:cNvSpPr/>
            <p:nvPr/>
          </p:nvSpPr>
          <p:spPr>
            <a:xfrm>
              <a:off x="2083151" y="170395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87" name="object 8487"/>
            <p:cNvSpPr/>
            <p:nvPr/>
          </p:nvSpPr>
          <p:spPr>
            <a:xfrm>
              <a:off x="2083151" y="170395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88" name="object 8488"/>
            <p:cNvSpPr/>
            <p:nvPr/>
          </p:nvSpPr>
          <p:spPr>
            <a:xfrm>
              <a:off x="2083710" y="172172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489" name="object 8489"/>
            <p:cNvSpPr/>
            <p:nvPr/>
          </p:nvSpPr>
          <p:spPr>
            <a:xfrm>
              <a:off x="2083710" y="172172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490" name="object 8490"/>
            <p:cNvSpPr/>
            <p:nvPr/>
          </p:nvSpPr>
          <p:spPr>
            <a:xfrm>
              <a:off x="2084381" y="174508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491" name="object 8491"/>
            <p:cNvSpPr/>
            <p:nvPr/>
          </p:nvSpPr>
          <p:spPr>
            <a:xfrm>
              <a:off x="2084381" y="17450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492" name="object 8492"/>
            <p:cNvSpPr/>
            <p:nvPr/>
          </p:nvSpPr>
          <p:spPr>
            <a:xfrm>
              <a:off x="2085051" y="176721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93" name="object 8493"/>
            <p:cNvSpPr/>
            <p:nvPr/>
          </p:nvSpPr>
          <p:spPr>
            <a:xfrm>
              <a:off x="2085051" y="176721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94" name="object 8494"/>
            <p:cNvSpPr/>
            <p:nvPr/>
          </p:nvSpPr>
          <p:spPr>
            <a:xfrm>
              <a:off x="2085722" y="173010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495" name="object 8495"/>
            <p:cNvSpPr/>
            <p:nvPr/>
          </p:nvSpPr>
          <p:spPr>
            <a:xfrm>
              <a:off x="2085722" y="173010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496" name="object 8496"/>
            <p:cNvSpPr/>
            <p:nvPr/>
          </p:nvSpPr>
          <p:spPr>
            <a:xfrm>
              <a:off x="2086392" y="169222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497" name="object 8497"/>
            <p:cNvSpPr/>
            <p:nvPr/>
          </p:nvSpPr>
          <p:spPr>
            <a:xfrm>
              <a:off x="2086392" y="16922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498" name="object 8498"/>
            <p:cNvSpPr/>
            <p:nvPr/>
          </p:nvSpPr>
          <p:spPr>
            <a:xfrm>
              <a:off x="2087063" y="169378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499" name="object 8499"/>
            <p:cNvSpPr/>
            <p:nvPr/>
          </p:nvSpPr>
          <p:spPr>
            <a:xfrm>
              <a:off x="2087063" y="169378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500" name="object 8500"/>
            <p:cNvSpPr/>
            <p:nvPr/>
          </p:nvSpPr>
          <p:spPr>
            <a:xfrm>
              <a:off x="2087622" y="16753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501" name="object 8501"/>
            <p:cNvSpPr/>
            <p:nvPr/>
          </p:nvSpPr>
          <p:spPr>
            <a:xfrm>
              <a:off x="2087622" y="16753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02" name="object 8502"/>
            <p:cNvSpPr/>
            <p:nvPr/>
          </p:nvSpPr>
          <p:spPr>
            <a:xfrm>
              <a:off x="2088292" y="17570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03" name="object 8503"/>
            <p:cNvSpPr/>
            <p:nvPr/>
          </p:nvSpPr>
          <p:spPr>
            <a:xfrm>
              <a:off x="2088292" y="17570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04" name="object 8504"/>
            <p:cNvSpPr/>
            <p:nvPr/>
          </p:nvSpPr>
          <p:spPr>
            <a:xfrm>
              <a:off x="2088963" y="171479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05" name="object 8505"/>
            <p:cNvSpPr/>
            <p:nvPr/>
          </p:nvSpPr>
          <p:spPr>
            <a:xfrm>
              <a:off x="2088963" y="171479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06" name="object 8506"/>
            <p:cNvSpPr/>
            <p:nvPr/>
          </p:nvSpPr>
          <p:spPr>
            <a:xfrm>
              <a:off x="2089633" y="169792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07" name="object 8507"/>
            <p:cNvSpPr/>
            <p:nvPr/>
          </p:nvSpPr>
          <p:spPr>
            <a:xfrm>
              <a:off x="2089633" y="169792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08" name="object 8508"/>
            <p:cNvSpPr/>
            <p:nvPr/>
          </p:nvSpPr>
          <p:spPr>
            <a:xfrm>
              <a:off x="2090304" y="172530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09" name="object 8509"/>
            <p:cNvSpPr/>
            <p:nvPr/>
          </p:nvSpPr>
          <p:spPr>
            <a:xfrm>
              <a:off x="2090304" y="17253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10" name="object 8510"/>
            <p:cNvSpPr/>
            <p:nvPr/>
          </p:nvSpPr>
          <p:spPr>
            <a:xfrm>
              <a:off x="2090974" y="172138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11" name="object 8511"/>
            <p:cNvSpPr/>
            <p:nvPr/>
          </p:nvSpPr>
          <p:spPr>
            <a:xfrm>
              <a:off x="2090974" y="172138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512" name="object 8512"/>
            <p:cNvSpPr/>
            <p:nvPr/>
          </p:nvSpPr>
          <p:spPr>
            <a:xfrm>
              <a:off x="2091645" y="173770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13" name="object 8513"/>
            <p:cNvSpPr/>
            <p:nvPr/>
          </p:nvSpPr>
          <p:spPr>
            <a:xfrm>
              <a:off x="2091645" y="173770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514" name="object 8514"/>
            <p:cNvSpPr/>
            <p:nvPr/>
          </p:nvSpPr>
          <p:spPr>
            <a:xfrm>
              <a:off x="2092316" y="175502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15" name="object 8515"/>
            <p:cNvSpPr/>
            <p:nvPr/>
          </p:nvSpPr>
          <p:spPr>
            <a:xfrm>
              <a:off x="2092316" y="17550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516" name="object 8516"/>
            <p:cNvSpPr/>
            <p:nvPr/>
          </p:nvSpPr>
          <p:spPr>
            <a:xfrm>
              <a:off x="2092874" y="174061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517" name="object 8517"/>
            <p:cNvSpPr/>
            <p:nvPr/>
          </p:nvSpPr>
          <p:spPr>
            <a:xfrm>
              <a:off x="2092874" y="174061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18" name="object 8518"/>
            <p:cNvSpPr/>
            <p:nvPr/>
          </p:nvSpPr>
          <p:spPr>
            <a:xfrm>
              <a:off x="2093545" y="17279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519" name="object 8519"/>
            <p:cNvSpPr/>
            <p:nvPr/>
          </p:nvSpPr>
          <p:spPr>
            <a:xfrm>
              <a:off x="2093545" y="172798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20" name="object 8520"/>
            <p:cNvSpPr/>
            <p:nvPr/>
          </p:nvSpPr>
          <p:spPr>
            <a:xfrm>
              <a:off x="2094215" y="168607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21" name="object 8521"/>
            <p:cNvSpPr/>
            <p:nvPr/>
          </p:nvSpPr>
          <p:spPr>
            <a:xfrm>
              <a:off x="2094215" y="16860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22" name="object 8522"/>
            <p:cNvSpPr/>
            <p:nvPr/>
          </p:nvSpPr>
          <p:spPr>
            <a:xfrm>
              <a:off x="2094886" y="170406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23" name="object 8523"/>
            <p:cNvSpPr/>
            <p:nvPr/>
          </p:nvSpPr>
          <p:spPr>
            <a:xfrm>
              <a:off x="2094886" y="170406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524" name="object 8524"/>
            <p:cNvSpPr/>
            <p:nvPr/>
          </p:nvSpPr>
          <p:spPr>
            <a:xfrm>
              <a:off x="2096227" y="170004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25" name="object 8525"/>
            <p:cNvSpPr/>
            <p:nvPr/>
          </p:nvSpPr>
          <p:spPr>
            <a:xfrm>
              <a:off x="2096227" y="170004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26" name="object 8526"/>
            <p:cNvSpPr/>
            <p:nvPr/>
          </p:nvSpPr>
          <p:spPr>
            <a:xfrm>
              <a:off x="2096898" y="16507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27" name="object 8527"/>
            <p:cNvSpPr/>
            <p:nvPr/>
          </p:nvSpPr>
          <p:spPr>
            <a:xfrm>
              <a:off x="2096898" y="16507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28" name="object 8528"/>
            <p:cNvSpPr/>
            <p:nvPr/>
          </p:nvSpPr>
          <p:spPr>
            <a:xfrm>
              <a:off x="2097568" y="16954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29" name="object 8529"/>
            <p:cNvSpPr/>
            <p:nvPr/>
          </p:nvSpPr>
          <p:spPr>
            <a:xfrm>
              <a:off x="2097568" y="16954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30" name="object 8530"/>
            <p:cNvSpPr/>
            <p:nvPr/>
          </p:nvSpPr>
          <p:spPr>
            <a:xfrm>
              <a:off x="2098239" y="17282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31" name="object 8531"/>
            <p:cNvSpPr/>
            <p:nvPr/>
          </p:nvSpPr>
          <p:spPr>
            <a:xfrm>
              <a:off x="2098239" y="17282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32" name="object 8532"/>
            <p:cNvSpPr/>
            <p:nvPr/>
          </p:nvSpPr>
          <p:spPr>
            <a:xfrm>
              <a:off x="2098909" y="170082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33" name="object 8533"/>
            <p:cNvSpPr/>
            <p:nvPr/>
          </p:nvSpPr>
          <p:spPr>
            <a:xfrm>
              <a:off x="2098909" y="17008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34" name="object 8534"/>
            <p:cNvSpPr/>
            <p:nvPr/>
          </p:nvSpPr>
          <p:spPr>
            <a:xfrm>
              <a:off x="2099580" y="176564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35" name="object 8535"/>
            <p:cNvSpPr/>
            <p:nvPr/>
          </p:nvSpPr>
          <p:spPr>
            <a:xfrm>
              <a:off x="2099580" y="176564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36" name="object 8536"/>
            <p:cNvSpPr/>
            <p:nvPr/>
          </p:nvSpPr>
          <p:spPr>
            <a:xfrm>
              <a:off x="2100250" y="168294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37" name="object 8537"/>
            <p:cNvSpPr/>
            <p:nvPr/>
          </p:nvSpPr>
          <p:spPr>
            <a:xfrm>
              <a:off x="2100250" y="168294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538" name="object 8538"/>
            <p:cNvSpPr/>
            <p:nvPr/>
          </p:nvSpPr>
          <p:spPr>
            <a:xfrm>
              <a:off x="2100921" y="173960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39" name="object 8539"/>
            <p:cNvSpPr/>
            <p:nvPr/>
          </p:nvSpPr>
          <p:spPr>
            <a:xfrm>
              <a:off x="2100921" y="17396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40" name="object 8540"/>
            <p:cNvSpPr/>
            <p:nvPr/>
          </p:nvSpPr>
          <p:spPr>
            <a:xfrm>
              <a:off x="2101592" y="169400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41" name="object 8541"/>
            <p:cNvSpPr/>
            <p:nvPr/>
          </p:nvSpPr>
          <p:spPr>
            <a:xfrm>
              <a:off x="2101592" y="16940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542" name="object 8542"/>
            <p:cNvSpPr/>
            <p:nvPr/>
          </p:nvSpPr>
          <p:spPr>
            <a:xfrm>
              <a:off x="2102262" y="17130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43" name="object 8543"/>
            <p:cNvSpPr/>
            <p:nvPr/>
          </p:nvSpPr>
          <p:spPr>
            <a:xfrm>
              <a:off x="2102262" y="17130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44" name="object 8544"/>
            <p:cNvSpPr/>
            <p:nvPr/>
          </p:nvSpPr>
          <p:spPr>
            <a:xfrm>
              <a:off x="2102933" y="171870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45" name="object 8545"/>
            <p:cNvSpPr/>
            <p:nvPr/>
          </p:nvSpPr>
          <p:spPr>
            <a:xfrm>
              <a:off x="2102933" y="171870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46" name="object 8546"/>
            <p:cNvSpPr/>
            <p:nvPr/>
          </p:nvSpPr>
          <p:spPr>
            <a:xfrm>
              <a:off x="2103603" y="172396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47" name="object 8547"/>
            <p:cNvSpPr/>
            <p:nvPr/>
          </p:nvSpPr>
          <p:spPr>
            <a:xfrm>
              <a:off x="2103603" y="172396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48" name="object 8548"/>
            <p:cNvSpPr/>
            <p:nvPr/>
          </p:nvSpPr>
          <p:spPr>
            <a:xfrm>
              <a:off x="2104274" y="173446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49" name="object 8549"/>
            <p:cNvSpPr/>
            <p:nvPr/>
          </p:nvSpPr>
          <p:spPr>
            <a:xfrm>
              <a:off x="2104274" y="173446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50" name="object 8550"/>
            <p:cNvSpPr/>
            <p:nvPr/>
          </p:nvSpPr>
          <p:spPr>
            <a:xfrm>
              <a:off x="2104944" y="173725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51" name="object 8551"/>
            <p:cNvSpPr/>
            <p:nvPr/>
          </p:nvSpPr>
          <p:spPr>
            <a:xfrm>
              <a:off x="2104944" y="17372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52" name="object 8552"/>
            <p:cNvSpPr/>
            <p:nvPr/>
          </p:nvSpPr>
          <p:spPr>
            <a:xfrm>
              <a:off x="2105615" y="173133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53" name="object 8553"/>
            <p:cNvSpPr/>
            <p:nvPr/>
          </p:nvSpPr>
          <p:spPr>
            <a:xfrm>
              <a:off x="2105615" y="173133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54" name="object 8554"/>
            <p:cNvSpPr/>
            <p:nvPr/>
          </p:nvSpPr>
          <p:spPr>
            <a:xfrm>
              <a:off x="2106286" y="176709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55" name="object 8555"/>
            <p:cNvSpPr/>
            <p:nvPr/>
          </p:nvSpPr>
          <p:spPr>
            <a:xfrm>
              <a:off x="2106286" y="176709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56" name="object 8556"/>
            <p:cNvSpPr/>
            <p:nvPr/>
          </p:nvSpPr>
          <p:spPr>
            <a:xfrm>
              <a:off x="2106956" y="17297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57" name="object 8557"/>
            <p:cNvSpPr/>
            <p:nvPr/>
          </p:nvSpPr>
          <p:spPr>
            <a:xfrm>
              <a:off x="2106956" y="17297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58" name="object 8558"/>
            <p:cNvSpPr/>
            <p:nvPr/>
          </p:nvSpPr>
          <p:spPr>
            <a:xfrm>
              <a:off x="2107627" y="174888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59" name="object 8559"/>
            <p:cNvSpPr/>
            <p:nvPr/>
          </p:nvSpPr>
          <p:spPr>
            <a:xfrm>
              <a:off x="2107627" y="174888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60" name="object 8560"/>
            <p:cNvSpPr/>
            <p:nvPr/>
          </p:nvSpPr>
          <p:spPr>
            <a:xfrm>
              <a:off x="2108297" y="172206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61" name="object 8561"/>
            <p:cNvSpPr/>
            <p:nvPr/>
          </p:nvSpPr>
          <p:spPr>
            <a:xfrm>
              <a:off x="2108297" y="17220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562" name="object 8562"/>
            <p:cNvSpPr/>
            <p:nvPr/>
          </p:nvSpPr>
          <p:spPr>
            <a:xfrm>
              <a:off x="2108968" y="169624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563" name="object 8563"/>
            <p:cNvSpPr/>
            <p:nvPr/>
          </p:nvSpPr>
          <p:spPr>
            <a:xfrm>
              <a:off x="2108968" y="169624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564" name="object 8564"/>
            <p:cNvSpPr/>
            <p:nvPr/>
          </p:nvSpPr>
          <p:spPr>
            <a:xfrm>
              <a:off x="2109638" y="170183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565" name="object 8565"/>
            <p:cNvSpPr/>
            <p:nvPr/>
          </p:nvSpPr>
          <p:spPr>
            <a:xfrm>
              <a:off x="2109638" y="170183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66" name="object 8566"/>
            <p:cNvSpPr/>
            <p:nvPr/>
          </p:nvSpPr>
          <p:spPr>
            <a:xfrm>
              <a:off x="2110309" y="171379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567" name="object 8567"/>
            <p:cNvSpPr/>
            <p:nvPr/>
          </p:nvSpPr>
          <p:spPr>
            <a:xfrm>
              <a:off x="2110309" y="171379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68" name="object 8568"/>
            <p:cNvSpPr/>
            <p:nvPr/>
          </p:nvSpPr>
          <p:spPr>
            <a:xfrm>
              <a:off x="2111091" y="171714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69" name="object 8569"/>
            <p:cNvSpPr/>
            <p:nvPr/>
          </p:nvSpPr>
          <p:spPr>
            <a:xfrm>
              <a:off x="2111091" y="17171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570" name="object 8570"/>
            <p:cNvSpPr/>
            <p:nvPr/>
          </p:nvSpPr>
          <p:spPr>
            <a:xfrm>
              <a:off x="2111762" y="17236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71" name="object 8571"/>
            <p:cNvSpPr/>
            <p:nvPr/>
          </p:nvSpPr>
          <p:spPr>
            <a:xfrm>
              <a:off x="2111762" y="17236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572" name="object 8572"/>
            <p:cNvSpPr/>
            <p:nvPr/>
          </p:nvSpPr>
          <p:spPr>
            <a:xfrm>
              <a:off x="2112432" y="175178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73" name="object 8573"/>
            <p:cNvSpPr/>
            <p:nvPr/>
          </p:nvSpPr>
          <p:spPr>
            <a:xfrm>
              <a:off x="2112432" y="175178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74" name="object 8574"/>
            <p:cNvSpPr/>
            <p:nvPr/>
          </p:nvSpPr>
          <p:spPr>
            <a:xfrm>
              <a:off x="2113103" y="169367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75" name="object 8575"/>
            <p:cNvSpPr/>
            <p:nvPr/>
          </p:nvSpPr>
          <p:spPr>
            <a:xfrm>
              <a:off x="2113103" y="169367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76" name="object 8576"/>
            <p:cNvSpPr/>
            <p:nvPr/>
          </p:nvSpPr>
          <p:spPr>
            <a:xfrm>
              <a:off x="2113773" y="16909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77" name="object 8577"/>
            <p:cNvSpPr/>
            <p:nvPr/>
          </p:nvSpPr>
          <p:spPr>
            <a:xfrm>
              <a:off x="2113773" y="169099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78" name="object 8578"/>
            <p:cNvSpPr/>
            <p:nvPr/>
          </p:nvSpPr>
          <p:spPr>
            <a:xfrm>
              <a:off x="2114444" y="17373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579" name="object 8579"/>
            <p:cNvSpPr/>
            <p:nvPr/>
          </p:nvSpPr>
          <p:spPr>
            <a:xfrm>
              <a:off x="2114444" y="17373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80" name="object 8580"/>
            <p:cNvSpPr/>
            <p:nvPr/>
          </p:nvSpPr>
          <p:spPr>
            <a:xfrm>
              <a:off x="2115115" y="171703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581" name="object 8581"/>
            <p:cNvSpPr/>
            <p:nvPr/>
          </p:nvSpPr>
          <p:spPr>
            <a:xfrm>
              <a:off x="2115115" y="171703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82" name="object 8582"/>
            <p:cNvSpPr/>
            <p:nvPr/>
          </p:nvSpPr>
          <p:spPr>
            <a:xfrm>
              <a:off x="2115897" y="17113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83" name="object 8583"/>
            <p:cNvSpPr/>
            <p:nvPr/>
          </p:nvSpPr>
          <p:spPr>
            <a:xfrm>
              <a:off x="2115897" y="17113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584" name="object 8584"/>
            <p:cNvSpPr/>
            <p:nvPr/>
          </p:nvSpPr>
          <p:spPr>
            <a:xfrm>
              <a:off x="2116567" y="172127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85" name="object 8585"/>
            <p:cNvSpPr/>
            <p:nvPr/>
          </p:nvSpPr>
          <p:spPr>
            <a:xfrm>
              <a:off x="2116567" y="17212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586" name="object 8586"/>
            <p:cNvSpPr/>
            <p:nvPr/>
          </p:nvSpPr>
          <p:spPr>
            <a:xfrm>
              <a:off x="2117238" y="17332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587" name="object 8587"/>
            <p:cNvSpPr/>
            <p:nvPr/>
          </p:nvSpPr>
          <p:spPr>
            <a:xfrm>
              <a:off x="2117238" y="17332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88" name="object 8588"/>
            <p:cNvSpPr/>
            <p:nvPr/>
          </p:nvSpPr>
          <p:spPr>
            <a:xfrm>
              <a:off x="2117909" y="171311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89" name="object 8589"/>
            <p:cNvSpPr/>
            <p:nvPr/>
          </p:nvSpPr>
          <p:spPr>
            <a:xfrm>
              <a:off x="2117909" y="171311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90" name="object 8590"/>
            <p:cNvSpPr/>
            <p:nvPr/>
          </p:nvSpPr>
          <p:spPr>
            <a:xfrm>
              <a:off x="2118579" y="17222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91" name="object 8591"/>
            <p:cNvSpPr/>
            <p:nvPr/>
          </p:nvSpPr>
          <p:spPr>
            <a:xfrm>
              <a:off x="2118579" y="17222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92" name="object 8592"/>
            <p:cNvSpPr/>
            <p:nvPr/>
          </p:nvSpPr>
          <p:spPr>
            <a:xfrm>
              <a:off x="2119250" y="17040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593" name="object 8593"/>
            <p:cNvSpPr/>
            <p:nvPr/>
          </p:nvSpPr>
          <p:spPr>
            <a:xfrm>
              <a:off x="2119250" y="17040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594" name="object 8594"/>
            <p:cNvSpPr/>
            <p:nvPr/>
          </p:nvSpPr>
          <p:spPr>
            <a:xfrm>
              <a:off x="2120032" y="173312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595" name="object 8595"/>
            <p:cNvSpPr/>
            <p:nvPr/>
          </p:nvSpPr>
          <p:spPr>
            <a:xfrm>
              <a:off x="2120032" y="173312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596" name="object 8596"/>
            <p:cNvSpPr/>
            <p:nvPr/>
          </p:nvSpPr>
          <p:spPr>
            <a:xfrm>
              <a:off x="2120703" y="175715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597" name="object 8597"/>
            <p:cNvSpPr/>
            <p:nvPr/>
          </p:nvSpPr>
          <p:spPr>
            <a:xfrm>
              <a:off x="2120703" y="175715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598" name="object 8598"/>
            <p:cNvSpPr/>
            <p:nvPr/>
          </p:nvSpPr>
          <p:spPr>
            <a:xfrm>
              <a:off x="2121373" y="17115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599" name="object 8599"/>
            <p:cNvSpPr/>
            <p:nvPr/>
          </p:nvSpPr>
          <p:spPr>
            <a:xfrm>
              <a:off x="2121373" y="17115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00" name="object 8600"/>
            <p:cNvSpPr/>
            <p:nvPr/>
          </p:nvSpPr>
          <p:spPr>
            <a:xfrm>
              <a:off x="2122044" y="17368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01" name="object 8601"/>
            <p:cNvSpPr/>
            <p:nvPr/>
          </p:nvSpPr>
          <p:spPr>
            <a:xfrm>
              <a:off x="2122044" y="17368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02" name="object 8602"/>
            <p:cNvSpPr/>
            <p:nvPr/>
          </p:nvSpPr>
          <p:spPr>
            <a:xfrm>
              <a:off x="2122714" y="175212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03" name="object 8603"/>
            <p:cNvSpPr/>
            <p:nvPr/>
          </p:nvSpPr>
          <p:spPr>
            <a:xfrm>
              <a:off x="2122714" y="175212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04" name="object 8604"/>
            <p:cNvSpPr/>
            <p:nvPr/>
          </p:nvSpPr>
          <p:spPr>
            <a:xfrm>
              <a:off x="2123497" y="174072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05" name="object 8605"/>
            <p:cNvSpPr/>
            <p:nvPr/>
          </p:nvSpPr>
          <p:spPr>
            <a:xfrm>
              <a:off x="2123497" y="174072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606" name="object 8606"/>
            <p:cNvSpPr/>
            <p:nvPr/>
          </p:nvSpPr>
          <p:spPr>
            <a:xfrm>
              <a:off x="2124167" y="176072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07" name="object 8607"/>
            <p:cNvSpPr/>
            <p:nvPr/>
          </p:nvSpPr>
          <p:spPr>
            <a:xfrm>
              <a:off x="2124167" y="176072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608" name="object 8608"/>
            <p:cNvSpPr/>
            <p:nvPr/>
          </p:nvSpPr>
          <p:spPr>
            <a:xfrm>
              <a:off x="2124838" y="173915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09" name="object 8609"/>
            <p:cNvSpPr/>
            <p:nvPr/>
          </p:nvSpPr>
          <p:spPr>
            <a:xfrm>
              <a:off x="2124838" y="173915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610" name="object 8610"/>
            <p:cNvSpPr/>
            <p:nvPr/>
          </p:nvSpPr>
          <p:spPr>
            <a:xfrm>
              <a:off x="2125508" y="17173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11" name="object 8611"/>
            <p:cNvSpPr/>
            <p:nvPr/>
          </p:nvSpPr>
          <p:spPr>
            <a:xfrm>
              <a:off x="2125508" y="17173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12" name="object 8612"/>
            <p:cNvSpPr/>
            <p:nvPr/>
          </p:nvSpPr>
          <p:spPr>
            <a:xfrm>
              <a:off x="2126291" y="17656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13" name="object 8613"/>
            <p:cNvSpPr/>
            <p:nvPr/>
          </p:nvSpPr>
          <p:spPr>
            <a:xfrm>
              <a:off x="2126291" y="17656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614" name="object 8614"/>
            <p:cNvSpPr/>
            <p:nvPr/>
          </p:nvSpPr>
          <p:spPr>
            <a:xfrm>
              <a:off x="2126961" y="174307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15" name="object 8615"/>
            <p:cNvSpPr/>
            <p:nvPr/>
          </p:nvSpPr>
          <p:spPr>
            <a:xfrm>
              <a:off x="2126961" y="174307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16" name="object 8616"/>
            <p:cNvSpPr/>
            <p:nvPr/>
          </p:nvSpPr>
          <p:spPr>
            <a:xfrm>
              <a:off x="2127632" y="17018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17" name="object 8617"/>
            <p:cNvSpPr/>
            <p:nvPr/>
          </p:nvSpPr>
          <p:spPr>
            <a:xfrm>
              <a:off x="2127632" y="170183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18" name="object 8618"/>
            <p:cNvSpPr/>
            <p:nvPr/>
          </p:nvSpPr>
          <p:spPr>
            <a:xfrm>
              <a:off x="2128414" y="176810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19" name="object 8619"/>
            <p:cNvSpPr/>
            <p:nvPr/>
          </p:nvSpPr>
          <p:spPr>
            <a:xfrm>
              <a:off x="2128414" y="17681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620" name="object 8620"/>
            <p:cNvSpPr/>
            <p:nvPr/>
          </p:nvSpPr>
          <p:spPr>
            <a:xfrm>
              <a:off x="2129085" y="174318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21" name="object 8621"/>
            <p:cNvSpPr/>
            <p:nvPr/>
          </p:nvSpPr>
          <p:spPr>
            <a:xfrm>
              <a:off x="2129085" y="174318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22" name="object 8622"/>
            <p:cNvSpPr/>
            <p:nvPr/>
          </p:nvSpPr>
          <p:spPr>
            <a:xfrm>
              <a:off x="2129755" y="174117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623" name="object 8623"/>
            <p:cNvSpPr/>
            <p:nvPr/>
          </p:nvSpPr>
          <p:spPr>
            <a:xfrm>
              <a:off x="2129755" y="17411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24" name="object 8624"/>
            <p:cNvSpPr/>
            <p:nvPr/>
          </p:nvSpPr>
          <p:spPr>
            <a:xfrm>
              <a:off x="2130537" y="174307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25" name="object 8625"/>
            <p:cNvSpPr/>
            <p:nvPr/>
          </p:nvSpPr>
          <p:spPr>
            <a:xfrm>
              <a:off x="2130537" y="174307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626" name="object 8626"/>
            <p:cNvSpPr/>
            <p:nvPr/>
          </p:nvSpPr>
          <p:spPr>
            <a:xfrm>
              <a:off x="2131208" y="174798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27" name="object 8627"/>
            <p:cNvSpPr/>
            <p:nvPr/>
          </p:nvSpPr>
          <p:spPr>
            <a:xfrm>
              <a:off x="2131208" y="174798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28" name="object 8628"/>
            <p:cNvSpPr/>
            <p:nvPr/>
          </p:nvSpPr>
          <p:spPr>
            <a:xfrm>
              <a:off x="2131879" y="175100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629" name="object 8629"/>
            <p:cNvSpPr/>
            <p:nvPr/>
          </p:nvSpPr>
          <p:spPr>
            <a:xfrm>
              <a:off x="2131879" y="175100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30" name="object 8630"/>
            <p:cNvSpPr/>
            <p:nvPr/>
          </p:nvSpPr>
          <p:spPr>
            <a:xfrm>
              <a:off x="2132549" y="17446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631" name="object 8631"/>
            <p:cNvSpPr/>
            <p:nvPr/>
          </p:nvSpPr>
          <p:spPr>
            <a:xfrm>
              <a:off x="2132549" y="174463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32" name="object 8632"/>
            <p:cNvSpPr/>
            <p:nvPr/>
          </p:nvSpPr>
          <p:spPr>
            <a:xfrm>
              <a:off x="2133331" y="17246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33" name="object 8633"/>
            <p:cNvSpPr/>
            <p:nvPr/>
          </p:nvSpPr>
          <p:spPr>
            <a:xfrm>
              <a:off x="2133331" y="17246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34" name="object 8634"/>
            <p:cNvSpPr/>
            <p:nvPr/>
          </p:nvSpPr>
          <p:spPr>
            <a:xfrm>
              <a:off x="2134002" y="170518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35" name="object 8635"/>
            <p:cNvSpPr/>
            <p:nvPr/>
          </p:nvSpPr>
          <p:spPr>
            <a:xfrm>
              <a:off x="2134002" y="170518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636" name="object 8636"/>
            <p:cNvSpPr/>
            <p:nvPr/>
          </p:nvSpPr>
          <p:spPr>
            <a:xfrm>
              <a:off x="2134784" y="173703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37" name="object 8637"/>
            <p:cNvSpPr/>
            <p:nvPr/>
          </p:nvSpPr>
          <p:spPr>
            <a:xfrm>
              <a:off x="2134784" y="173703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638" name="object 8638"/>
            <p:cNvSpPr/>
            <p:nvPr/>
          </p:nvSpPr>
          <p:spPr>
            <a:xfrm>
              <a:off x="2135455" y="175961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39" name="object 8639"/>
            <p:cNvSpPr/>
            <p:nvPr/>
          </p:nvSpPr>
          <p:spPr>
            <a:xfrm>
              <a:off x="2135455" y="17596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40" name="object 8640"/>
            <p:cNvSpPr/>
            <p:nvPr/>
          </p:nvSpPr>
          <p:spPr>
            <a:xfrm>
              <a:off x="2136126" y="17469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41" name="object 8641"/>
            <p:cNvSpPr/>
            <p:nvPr/>
          </p:nvSpPr>
          <p:spPr>
            <a:xfrm>
              <a:off x="2136126" y="174698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42" name="object 8642"/>
            <p:cNvSpPr/>
            <p:nvPr/>
          </p:nvSpPr>
          <p:spPr>
            <a:xfrm>
              <a:off x="2136908" y="174374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43" name="object 8643"/>
            <p:cNvSpPr/>
            <p:nvPr/>
          </p:nvSpPr>
          <p:spPr>
            <a:xfrm>
              <a:off x="2136908" y="17437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644" name="object 8644"/>
            <p:cNvSpPr/>
            <p:nvPr/>
          </p:nvSpPr>
          <p:spPr>
            <a:xfrm>
              <a:off x="2137578" y="17364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645" name="object 8645"/>
            <p:cNvSpPr/>
            <p:nvPr/>
          </p:nvSpPr>
          <p:spPr>
            <a:xfrm>
              <a:off x="2137578" y="173647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46" name="object 8646"/>
            <p:cNvSpPr/>
            <p:nvPr/>
          </p:nvSpPr>
          <p:spPr>
            <a:xfrm>
              <a:off x="2138249" y="175938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47" name="object 8647"/>
            <p:cNvSpPr/>
            <p:nvPr/>
          </p:nvSpPr>
          <p:spPr>
            <a:xfrm>
              <a:off x="2138249" y="175938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648" name="object 8648"/>
            <p:cNvSpPr/>
            <p:nvPr/>
          </p:nvSpPr>
          <p:spPr>
            <a:xfrm>
              <a:off x="2139031" y="172507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49" name="object 8649"/>
            <p:cNvSpPr/>
            <p:nvPr/>
          </p:nvSpPr>
          <p:spPr>
            <a:xfrm>
              <a:off x="2139031" y="172507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50" name="object 8650"/>
            <p:cNvSpPr/>
            <p:nvPr/>
          </p:nvSpPr>
          <p:spPr>
            <a:xfrm>
              <a:off x="2139702" y="17305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51" name="object 8651"/>
            <p:cNvSpPr/>
            <p:nvPr/>
          </p:nvSpPr>
          <p:spPr>
            <a:xfrm>
              <a:off x="2139702" y="173055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52" name="object 8652"/>
            <p:cNvSpPr/>
            <p:nvPr/>
          </p:nvSpPr>
          <p:spPr>
            <a:xfrm>
              <a:off x="2140484" y="17374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53" name="object 8653"/>
            <p:cNvSpPr/>
            <p:nvPr/>
          </p:nvSpPr>
          <p:spPr>
            <a:xfrm>
              <a:off x="2140484" y="17374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54" name="object 8654"/>
            <p:cNvSpPr/>
            <p:nvPr/>
          </p:nvSpPr>
          <p:spPr>
            <a:xfrm>
              <a:off x="2141155" y="173535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55" name="object 8655"/>
            <p:cNvSpPr/>
            <p:nvPr/>
          </p:nvSpPr>
          <p:spPr>
            <a:xfrm>
              <a:off x="2141155" y="17353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656" name="object 8656"/>
            <p:cNvSpPr/>
            <p:nvPr/>
          </p:nvSpPr>
          <p:spPr>
            <a:xfrm>
              <a:off x="2141937" y="175547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57" name="object 8657"/>
            <p:cNvSpPr/>
            <p:nvPr/>
          </p:nvSpPr>
          <p:spPr>
            <a:xfrm>
              <a:off x="2141937" y="17554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658" name="object 8658"/>
            <p:cNvSpPr/>
            <p:nvPr/>
          </p:nvSpPr>
          <p:spPr>
            <a:xfrm>
              <a:off x="2142608" y="176542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659" name="object 8659"/>
            <p:cNvSpPr/>
            <p:nvPr/>
          </p:nvSpPr>
          <p:spPr>
            <a:xfrm>
              <a:off x="2142608" y="176542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60" name="object 8660"/>
            <p:cNvSpPr/>
            <p:nvPr/>
          </p:nvSpPr>
          <p:spPr>
            <a:xfrm>
              <a:off x="2143390" y="174228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61" name="object 8661"/>
            <p:cNvSpPr/>
            <p:nvPr/>
          </p:nvSpPr>
          <p:spPr>
            <a:xfrm>
              <a:off x="2143390" y="174228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662" name="object 8662"/>
            <p:cNvSpPr/>
            <p:nvPr/>
          </p:nvSpPr>
          <p:spPr>
            <a:xfrm>
              <a:off x="2144060" y="17529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63" name="object 8663"/>
            <p:cNvSpPr/>
            <p:nvPr/>
          </p:nvSpPr>
          <p:spPr>
            <a:xfrm>
              <a:off x="2144060" y="17529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64" name="object 8664"/>
            <p:cNvSpPr/>
            <p:nvPr/>
          </p:nvSpPr>
          <p:spPr>
            <a:xfrm>
              <a:off x="2144731" y="172217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65" name="object 8665"/>
            <p:cNvSpPr/>
            <p:nvPr/>
          </p:nvSpPr>
          <p:spPr>
            <a:xfrm>
              <a:off x="2144731" y="172217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66" name="object 8666"/>
            <p:cNvSpPr/>
            <p:nvPr/>
          </p:nvSpPr>
          <p:spPr>
            <a:xfrm>
              <a:off x="2145513" y="170507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67" name="object 8667"/>
            <p:cNvSpPr/>
            <p:nvPr/>
          </p:nvSpPr>
          <p:spPr>
            <a:xfrm>
              <a:off x="2145513" y="17050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68" name="object 8668"/>
            <p:cNvSpPr/>
            <p:nvPr/>
          </p:nvSpPr>
          <p:spPr>
            <a:xfrm>
              <a:off x="2146184" y="173100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669" name="object 8669"/>
            <p:cNvSpPr/>
            <p:nvPr/>
          </p:nvSpPr>
          <p:spPr>
            <a:xfrm>
              <a:off x="2146184" y="173100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70" name="object 8670"/>
            <p:cNvSpPr/>
            <p:nvPr/>
          </p:nvSpPr>
          <p:spPr>
            <a:xfrm>
              <a:off x="2146966" y="175257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71" name="object 8671"/>
            <p:cNvSpPr/>
            <p:nvPr/>
          </p:nvSpPr>
          <p:spPr>
            <a:xfrm>
              <a:off x="2146966" y="175257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72" name="object 8672"/>
            <p:cNvSpPr/>
            <p:nvPr/>
          </p:nvSpPr>
          <p:spPr>
            <a:xfrm>
              <a:off x="2147637" y="170585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73" name="object 8673"/>
            <p:cNvSpPr/>
            <p:nvPr/>
          </p:nvSpPr>
          <p:spPr>
            <a:xfrm>
              <a:off x="2147637" y="170585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74" name="object 8674"/>
            <p:cNvSpPr/>
            <p:nvPr/>
          </p:nvSpPr>
          <p:spPr>
            <a:xfrm>
              <a:off x="2148419" y="173077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75" name="object 8675"/>
            <p:cNvSpPr/>
            <p:nvPr/>
          </p:nvSpPr>
          <p:spPr>
            <a:xfrm>
              <a:off x="2148419" y="17307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76" name="object 8676"/>
            <p:cNvSpPr/>
            <p:nvPr/>
          </p:nvSpPr>
          <p:spPr>
            <a:xfrm>
              <a:off x="2149090" y="17315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77" name="object 8677"/>
            <p:cNvSpPr/>
            <p:nvPr/>
          </p:nvSpPr>
          <p:spPr>
            <a:xfrm>
              <a:off x="2149090" y="17315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78" name="object 8678"/>
            <p:cNvSpPr/>
            <p:nvPr/>
          </p:nvSpPr>
          <p:spPr>
            <a:xfrm>
              <a:off x="2149872" y="170261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679" name="object 8679"/>
            <p:cNvSpPr/>
            <p:nvPr/>
          </p:nvSpPr>
          <p:spPr>
            <a:xfrm>
              <a:off x="2149872" y="170261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80" name="object 8680"/>
            <p:cNvSpPr/>
            <p:nvPr/>
          </p:nvSpPr>
          <p:spPr>
            <a:xfrm>
              <a:off x="2150654" y="171211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81" name="object 8681"/>
            <p:cNvSpPr/>
            <p:nvPr/>
          </p:nvSpPr>
          <p:spPr>
            <a:xfrm>
              <a:off x="2150654" y="171211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682" name="object 8682"/>
            <p:cNvSpPr/>
            <p:nvPr/>
          </p:nvSpPr>
          <p:spPr>
            <a:xfrm>
              <a:off x="2151325" y="173223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683" name="object 8683"/>
            <p:cNvSpPr/>
            <p:nvPr/>
          </p:nvSpPr>
          <p:spPr>
            <a:xfrm>
              <a:off x="2151325" y="173223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84" name="object 8684"/>
            <p:cNvSpPr/>
            <p:nvPr/>
          </p:nvSpPr>
          <p:spPr>
            <a:xfrm>
              <a:off x="2152107" y="169132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85" name="object 8685"/>
            <p:cNvSpPr/>
            <p:nvPr/>
          </p:nvSpPr>
          <p:spPr>
            <a:xfrm>
              <a:off x="2152107" y="169132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686" name="object 8686"/>
            <p:cNvSpPr/>
            <p:nvPr/>
          </p:nvSpPr>
          <p:spPr>
            <a:xfrm>
              <a:off x="2152778" y="174452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87" name="object 8687"/>
            <p:cNvSpPr/>
            <p:nvPr/>
          </p:nvSpPr>
          <p:spPr>
            <a:xfrm>
              <a:off x="2152778" y="174452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88" name="object 8688"/>
            <p:cNvSpPr/>
            <p:nvPr/>
          </p:nvSpPr>
          <p:spPr>
            <a:xfrm>
              <a:off x="2153560" y="173949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89" name="object 8689"/>
            <p:cNvSpPr/>
            <p:nvPr/>
          </p:nvSpPr>
          <p:spPr>
            <a:xfrm>
              <a:off x="2153560" y="173949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90" name="object 8690"/>
            <p:cNvSpPr/>
            <p:nvPr/>
          </p:nvSpPr>
          <p:spPr>
            <a:xfrm>
              <a:off x="2154231" y="172306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691" name="object 8691"/>
            <p:cNvSpPr/>
            <p:nvPr/>
          </p:nvSpPr>
          <p:spPr>
            <a:xfrm>
              <a:off x="2154231" y="172306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92" name="object 8692"/>
            <p:cNvSpPr/>
            <p:nvPr/>
          </p:nvSpPr>
          <p:spPr>
            <a:xfrm>
              <a:off x="2155013" y="175033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693" name="object 8693"/>
            <p:cNvSpPr/>
            <p:nvPr/>
          </p:nvSpPr>
          <p:spPr>
            <a:xfrm>
              <a:off x="2155013" y="175033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694" name="object 8694"/>
            <p:cNvSpPr/>
            <p:nvPr/>
          </p:nvSpPr>
          <p:spPr>
            <a:xfrm>
              <a:off x="2155795" y="174407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95" name="object 8695"/>
            <p:cNvSpPr/>
            <p:nvPr/>
          </p:nvSpPr>
          <p:spPr>
            <a:xfrm>
              <a:off x="2155795" y="174407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696" name="object 8696"/>
            <p:cNvSpPr/>
            <p:nvPr/>
          </p:nvSpPr>
          <p:spPr>
            <a:xfrm>
              <a:off x="2156466" y="170529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697" name="object 8697"/>
            <p:cNvSpPr/>
            <p:nvPr/>
          </p:nvSpPr>
          <p:spPr>
            <a:xfrm>
              <a:off x="2156466" y="17052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698" name="object 8698"/>
            <p:cNvSpPr/>
            <p:nvPr/>
          </p:nvSpPr>
          <p:spPr>
            <a:xfrm>
              <a:off x="2157248" y="168607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699" name="object 8699"/>
            <p:cNvSpPr/>
            <p:nvPr/>
          </p:nvSpPr>
          <p:spPr>
            <a:xfrm>
              <a:off x="2157248" y="168607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700" name="object 8700"/>
            <p:cNvSpPr/>
            <p:nvPr/>
          </p:nvSpPr>
          <p:spPr>
            <a:xfrm>
              <a:off x="2158701" y="175268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01" name="object 8701"/>
            <p:cNvSpPr/>
            <p:nvPr/>
          </p:nvSpPr>
          <p:spPr>
            <a:xfrm>
              <a:off x="2158701" y="175268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02" name="object 8702"/>
            <p:cNvSpPr/>
            <p:nvPr/>
          </p:nvSpPr>
          <p:spPr>
            <a:xfrm>
              <a:off x="2159483" y="175860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703" name="object 8703"/>
            <p:cNvSpPr/>
            <p:nvPr/>
          </p:nvSpPr>
          <p:spPr>
            <a:xfrm>
              <a:off x="2159483" y="17586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704" name="object 8704"/>
            <p:cNvSpPr/>
            <p:nvPr/>
          </p:nvSpPr>
          <p:spPr>
            <a:xfrm>
              <a:off x="2160154" y="170686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05" name="object 8705"/>
            <p:cNvSpPr/>
            <p:nvPr/>
          </p:nvSpPr>
          <p:spPr>
            <a:xfrm>
              <a:off x="2160154" y="17068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06" name="object 8706"/>
            <p:cNvSpPr/>
            <p:nvPr/>
          </p:nvSpPr>
          <p:spPr>
            <a:xfrm>
              <a:off x="2160936" y="177358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07" name="object 8707"/>
            <p:cNvSpPr/>
            <p:nvPr/>
          </p:nvSpPr>
          <p:spPr>
            <a:xfrm>
              <a:off x="2160936" y="177358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708" name="object 8708"/>
            <p:cNvSpPr/>
            <p:nvPr/>
          </p:nvSpPr>
          <p:spPr>
            <a:xfrm>
              <a:off x="2161719" y="1751006"/>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09" name="object 8709"/>
            <p:cNvSpPr/>
            <p:nvPr/>
          </p:nvSpPr>
          <p:spPr>
            <a:xfrm>
              <a:off x="2161719" y="1751006"/>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710" name="object 8710"/>
            <p:cNvSpPr/>
            <p:nvPr/>
          </p:nvSpPr>
          <p:spPr>
            <a:xfrm>
              <a:off x="2162389" y="17317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11" name="object 8711"/>
            <p:cNvSpPr/>
            <p:nvPr/>
          </p:nvSpPr>
          <p:spPr>
            <a:xfrm>
              <a:off x="2162389" y="17317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12" name="object 8712"/>
            <p:cNvSpPr/>
            <p:nvPr/>
          </p:nvSpPr>
          <p:spPr>
            <a:xfrm>
              <a:off x="2163171" y="174485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13" name="object 8713"/>
            <p:cNvSpPr/>
            <p:nvPr/>
          </p:nvSpPr>
          <p:spPr>
            <a:xfrm>
              <a:off x="2163171" y="174485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14" name="object 8714"/>
            <p:cNvSpPr/>
            <p:nvPr/>
          </p:nvSpPr>
          <p:spPr>
            <a:xfrm>
              <a:off x="2163954" y="174921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15" name="object 8715"/>
            <p:cNvSpPr/>
            <p:nvPr/>
          </p:nvSpPr>
          <p:spPr>
            <a:xfrm>
              <a:off x="2163954" y="174921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716" name="object 8716"/>
            <p:cNvSpPr/>
            <p:nvPr/>
          </p:nvSpPr>
          <p:spPr>
            <a:xfrm>
              <a:off x="2164624" y="17527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17" name="object 8717"/>
            <p:cNvSpPr/>
            <p:nvPr/>
          </p:nvSpPr>
          <p:spPr>
            <a:xfrm>
              <a:off x="2164624" y="175279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18" name="object 8718"/>
            <p:cNvSpPr/>
            <p:nvPr/>
          </p:nvSpPr>
          <p:spPr>
            <a:xfrm>
              <a:off x="2165407" y="17531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19" name="object 8719"/>
            <p:cNvSpPr/>
            <p:nvPr/>
          </p:nvSpPr>
          <p:spPr>
            <a:xfrm>
              <a:off x="2165407" y="17531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20" name="object 8720"/>
            <p:cNvSpPr/>
            <p:nvPr/>
          </p:nvSpPr>
          <p:spPr>
            <a:xfrm>
              <a:off x="2166189" y="170462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21" name="object 8721"/>
            <p:cNvSpPr/>
            <p:nvPr/>
          </p:nvSpPr>
          <p:spPr>
            <a:xfrm>
              <a:off x="2166189" y="170462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22" name="object 8722"/>
            <p:cNvSpPr/>
            <p:nvPr/>
          </p:nvSpPr>
          <p:spPr>
            <a:xfrm>
              <a:off x="2166971" y="172988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23" name="object 8723"/>
            <p:cNvSpPr/>
            <p:nvPr/>
          </p:nvSpPr>
          <p:spPr>
            <a:xfrm>
              <a:off x="2166971" y="172988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724" name="object 8724"/>
            <p:cNvSpPr/>
            <p:nvPr/>
          </p:nvSpPr>
          <p:spPr>
            <a:xfrm>
              <a:off x="2167642" y="171311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25" name="object 8725"/>
            <p:cNvSpPr/>
            <p:nvPr/>
          </p:nvSpPr>
          <p:spPr>
            <a:xfrm>
              <a:off x="2167642" y="171311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26" name="object 8726"/>
            <p:cNvSpPr/>
            <p:nvPr/>
          </p:nvSpPr>
          <p:spPr>
            <a:xfrm>
              <a:off x="2168424" y="17340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27" name="object 8727"/>
            <p:cNvSpPr/>
            <p:nvPr/>
          </p:nvSpPr>
          <p:spPr>
            <a:xfrm>
              <a:off x="2168424" y="17340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28" name="object 8728"/>
            <p:cNvSpPr/>
            <p:nvPr/>
          </p:nvSpPr>
          <p:spPr>
            <a:xfrm>
              <a:off x="2169206" y="169534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29" name="object 8729"/>
            <p:cNvSpPr/>
            <p:nvPr/>
          </p:nvSpPr>
          <p:spPr>
            <a:xfrm>
              <a:off x="2169206" y="169534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730" name="object 8730"/>
            <p:cNvSpPr/>
            <p:nvPr/>
          </p:nvSpPr>
          <p:spPr>
            <a:xfrm>
              <a:off x="2169877" y="175536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31" name="object 8731"/>
            <p:cNvSpPr/>
            <p:nvPr/>
          </p:nvSpPr>
          <p:spPr>
            <a:xfrm>
              <a:off x="2169877" y="17553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32" name="object 8732"/>
            <p:cNvSpPr/>
            <p:nvPr/>
          </p:nvSpPr>
          <p:spPr>
            <a:xfrm>
              <a:off x="2170659" y="17729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33" name="object 8733"/>
            <p:cNvSpPr/>
            <p:nvPr/>
          </p:nvSpPr>
          <p:spPr>
            <a:xfrm>
              <a:off x="2170659" y="177291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34" name="object 8734"/>
            <p:cNvSpPr/>
            <p:nvPr/>
          </p:nvSpPr>
          <p:spPr>
            <a:xfrm>
              <a:off x="2171442" y="176620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35" name="object 8735"/>
            <p:cNvSpPr/>
            <p:nvPr/>
          </p:nvSpPr>
          <p:spPr>
            <a:xfrm>
              <a:off x="2171442" y="176620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36" name="object 8736"/>
            <p:cNvSpPr/>
            <p:nvPr/>
          </p:nvSpPr>
          <p:spPr>
            <a:xfrm>
              <a:off x="2172224" y="176095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37" name="object 8737"/>
            <p:cNvSpPr/>
            <p:nvPr/>
          </p:nvSpPr>
          <p:spPr>
            <a:xfrm>
              <a:off x="2172224" y="176095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38" name="object 8738"/>
            <p:cNvSpPr/>
            <p:nvPr/>
          </p:nvSpPr>
          <p:spPr>
            <a:xfrm>
              <a:off x="2173006" y="172843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39" name="object 8739"/>
            <p:cNvSpPr/>
            <p:nvPr/>
          </p:nvSpPr>
          <p:spPr>
            <a:xfrm>
              <a:off x="2173006" y="17284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740" name="object 8740"/>
            <p:cNvSpPr/>
            <p:nvPr/>
          </p:nvSpPr>
          <p:spPr>
            <a:xfrm>
              <a:off x="2173677" y="177939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41" name="object 8741"/>
            <p:cNvSpPr/>
            <p:nvPr/>
          </p:nvSpPr>
          <p:spPr>
            <a:xfrm>
              <a:off x="2173677" y="177939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42" name="object 8742"/>
            <p:cNvSpPr/>
            <p:nvPr/>
          </p:nvSpPr>
          <p:spPr>
            <a:xfrm>
              <a:off x="2174459" y="179448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43" name="object 8743"/>
            <p:cNvSpPr/>
            <p:nvPr/>
          </p:nvSpPr>
          <p:spPr>
            <a:xfrm>
              <a:off x="2174459" y="179448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44" name="object 8744"/>
            <p:cNvSpPr/>
            <p:nvPr/>
          </p:nvSpPr>
          <p:spPr>
            <a:xfrm>
              <a:off x="2175241" y="177827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45" name="object 8745"/>
            <p:cNvSpPr/>
            <p:nvPr/>
          </p:nvSpPr>
          <p:spPr>
            <a:xfrm>
              <a:off x="2175241" y="177827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46" name="object 8746"/>
            <p:cNvSpPr/>
            <p:nvPr/>
          </p:nvSpPr>
          <p:spPr>
            <a:xfrm>
              <a:off x="2176024" y="174452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47" name="object 8747"/>
            <p:cNvSpPr/>
            <p:nvPr/>
          </p:nvSpPr>
          <p:spPr>
            <a:xfrm>
              <a:off x="2176024" y="17445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48" name="object 8748"/>
            <p:cNvSpPr/>
            <p:nvPr/>
          </p:nvSpPr>
          <p:spPr>
            <a:xfrm>
              <a:off x="2176806" y="176877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49" name="object 8749"/>
            <p:cNvSpPr/>
            <p:nvPr/>
          </p:nvSpPr>
          <p:spPr>
            <a:xfrm>
              <a:off x="2176806" y="17687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750" name="object 8750"/>
            <p:cNvSpPr/>
            <p:nvPr/>
          </p:nvSpPr>
          <p:spPr>
            <a:xfrm>
              <a:off x="2177477" y="17364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51" name="object 8751"/>
            <p:cNvSpPr/>
            <p:nvPr/>
          </p:nvSpPr>
          <p:spPr>
            <a:xfrm>
              <a:off x="2177477" y="173647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52" name="object 8752"/>
            <p:cNvSpPr/>
            <p:nvPr/>
          </p:nvSpPr>
          <p:spPr>
            <a:xfrm>
              <a:off x="2178259" y="176128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53" name="object 8753"/>
            <p:cNvSpPr/>
            <p:nvPr/>
          </p:nvSpPr>
          <p:spPr>
            <a:xfrm>
              <a:off x="2178259" y="176128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54" name="object 8754"/>
            <p:cNvSpPr/>
            <p:nvPr/>
          </p:nvSpPr>
          <p:spPr>
            <a:xfrm>
              <a:off x="2179041" y="177436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55" name="object 8755"/>
            <p:cNvSpPr/>
            <p:nvPr/>
          </p:nvSpPr>
          <p:spPr>
            <a:xfrm>
              <a:off x="2179041" y="177436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756" name="object 8756"/>
            <p:cNvSpPr/>
            <p:nvPr/>
          </p:nvSpPr>
          <p:spPr>
            <a:xfrm>
              <a:off x="2179824" y="17451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57" name="object 8757"/>
            <p:cNvSpPr/>
            <p:nvPr/>
          </p:nvSpPr>
          <p:spPr>
            <a:xfrm>
              <a:off x="2179824" y="17451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58" name="object 8758"/>
            <p:cNvSpPr/>
            <p:nvPr/>
          </p:nvSpPr>
          <p:spPr>
            <a:xfrm>
              <a:off x="2180606" y="172474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759" name="object 8759"/>
            <p:cNvSpPr/>
            <p:nvPr/>
          </p:nvSpPr>
          <p:spPr>
            <a:xfrm>
              <a:off x="2180606" y="172474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60" name="object 8760"/>
            <p:cNvSpPr/>
            <p:nvPr/>
          </p:nvSpPr>
          <p:spPr>
            <a:xfrm>
              <a:off x="2181388" y="170619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761" name="object 8761"/>
            <p:cNvSpPr/>
            <p:nvPr/>
          </p:nvSpPr>
          <p:spPr>
            <a:xfrm>
              <a:off x="2181388" y="170619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62" name="object 8762"/>
            <p:cNvSpPr/>
            <p:nvPr/>
          </p:nvSpPr>
          <p:spPr>
            <a:xfrm>
              <a:off x="2182171" y="173033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63" name="object 8763"/>
            <p:cNvSpPr/>
            <p:nvPr/>
          </p:nvSpPr>
          <p:spPr>
            <a:xfrm>
              <a:off x="2182171" y="17303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764" name="object 8764"/>
            <p:cNvSpPr/>
            <p:nvPr/>
          </p:nvSpPr>
          <p:spPr>
            <a:xfrm>
              <a:off x="2182953" y="178732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765" name="object 8765"/>
            <p:cNvSpPr/>
            <p:nvPr/>
          </p:nvSpPr>
          <p:spPr>
            <a:xfrm>
              <a:off x="2182953" y="178732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766" name="object 8766"/>
            <p:cNvSpPr/>
            <p:nvPr/>
          </p:nvSpPr>
          <p:spPr>
            <a:xfrm>
              <a:off x="2183623" y="175391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67" name="object 8767"/>
            <p:cNvSpPr/>
            <p:nvPr/>
          </p:nvSpPr>
          <p:spPr>
            <a:xfrm>
              <a:off x="2183623" y="175391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68" name="object 8768"/>
            <p:cNvSpPr/>
            <p:nvPr/>
          </p:nvSpPr>
          <p:spPr>
            <a:xfrm>
              <a:off x="2184406" y="177089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69" name="object 8769"/>
            <p:cNvSpPr/>
            <p:nvPr/>
          </p:nvSpPr>
          <p:spPr>
            <a:xfrm>
              <a:off x="2184406" y="177089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70" name="object 8770"/>
            <p:cNvSpPr/>
            <p:nvPr/>
          </p:nvSpPr>
          <p:spPr>
            <a:xfrm>
              <a:off x="2185188" y="17702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71" name="object 8771"/>
            <p:cNvSpPr/>
            <p:nvPr/>
          </p:nvSpPr>
          <p:spPr>
            <a:xfrm>
              <a:off x="2185188" y="177022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72" name="object 8772"/>
            <p:cNvSpPr/>
            <p:nvPr/>
          </p:nvSpPr>
          <p:spPr>
            <a:xfrm>
              <a:off x="2185970" y="171177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773" name="object 8773"/>
            <p:cNvSpPr/>
            <p:nvPr/>
          </p:nvSpPr>
          <p:spPr>
            <a:xfrm>
              <a:off x="2185970" y="171177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74" name="object 8774"/>
            <p:cNvSpPr/>
            <p:nvPr/>
          </p:nvSpPr>
          <p:spPr>
            <a:xfrm>
              <a:off x="2186753" y="17003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75" name="object 8775"/>
            <p:cNvSpPr/>
            <p:nvPr/>
          </p:nvSpPr>
          <p:spPr>
            <a:xfrm>
              <a:off x="2186753" y="170037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76" name="object 8776"/>
            <p:cNvSpPr/>
            <p:nvPr/>
          </p:nvSpPr>
          <p:spPr>
            <a:xfrm>
              <a:off x="2187535" y="171680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77" name="object 8777"/>
            <p:cNvSpPr/>
            <p:nvPr/>
          </p:nvSpPr>
          <p:spPr>
            <a:xfrm>
              <a:off x="2187535" y="171680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78" name="object 8778"/>
            <p:cNvSpPr/>
            <p:nvPr/>
          </p:nvSpPr>
          <p:spPr>
            <a:xfrm>
              <a:off x="2188317" y="173100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79" name="object 8779"/>
            <p:cNvSpPr/>
            <p:nvPr/>
          </p:nvSpPr>
          <p:spPr>
            <a:xfrm>
              <a:off x="2188317" y="173100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80" name="object 8780"/>
            <p:cNvSpPr/>
            <p:nvPr/>
          </p:nvSpPr>
          <p:spPr>
            <a:xfrm>
              <a:off x="2189100" y="17419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81" name="object 8781"/>
            <p:cNvSpPr/>
            <p:nvPr/>
          </p:nvSpPr>
          <p:spPr>
            <a:xfrm>
              <a:off x="2189100" y="17419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82" name="object 8782"/>
            <p:cNvSpPr/>
            <p:nvPr/>
          </p:nvSpPr>
          <p:spPr>
            <a:xfrm>
              <a:off x="2189882" y="17321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83" name="object 8783"/>
            <p:cNvSpPr/>
            <p:nvPr/>
          </p:nvSpPr>
          <p:spPr>
            <a:xfrm>
              <a:off x="2189882" y="173211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84" name="object 8784"/>
            <p:cNvSpPr/>
            <p:nvPr/>
          </p:nvSpPr>
          <p:spPr>
            <a:xfrm>
              <a:off x="2190664" y="17172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85" name="object 8785"/>
            <p:cNvSpPr/>
            <p:nvPr/>
          </p:nvSpPr>
          <p:spPr>
            <a:xfrm>
              <a:off x="2190664" y="17172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86" name="object 8786"/>
            <p:cNvSpPr/>
            <p:nvPr/>
          </p:nvSpPr>
          <p:spPr>
            <a:xfrm>
              <a:off x="2191447" y="17625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87" name="object 8787"/>
            <p:cNvSpPr/>
            <p:nvPr/>
          </p:nvSpPr>
          <p:spPr>
            <a:xfrm>
              <a:off x="2191447" y="17625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88" name="object 8788"/>
            <p:cNvSpPr/>
            <p:nvPr/>
          </p:nvSpPr>
          <p:spPr>
            <a:xfrm>
              <a:off x="2192229" y="1756482"/>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89" name="object 8789"/>
            <p:cNvSpPr/>
            <p:nvPr/>
          </p:nvSpPr>
          <p:spPr>
            <a:xfrm>
              <a:off x="2192229" y="175648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790" name="object 8790"/>
            <p:cNvSpPr/>
            <p:nvPr/>
          </p:nvSpPr>
          <p:spPr>
            <a:xfrm>
              <a:off x="2193011" y="174050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791" name="object 8791"/>
            <p:cNvSpPr/>
            <p:nvPr/>
          </p:nvSpPr>
          <p:spPr>
            <a:xfrm>
              <a:off x="2193011" y="17405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92" name="object 8792"/>
            <p:cNvSpPr/>
            <p:nvPr/>
          </p:nvSpPr>
          <p:spPr>
            <a:xfrm>
              <a:off x="2193794" y="178833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93" name="object 8793"/>
            <p:cNvSpPr/>
            <p:nvPr/>
          </p:nvSpPr>
          <p:spPr>
            <a:xfrm>
              <a:off x="2193794" y="178833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94" name="object 8794"/>
            <p:cNvSpPr/>
            <p:nvPr/>
          </p:nvSpPr>
          <p:spPr>
            <a:xfrm>
              <a:off x="2194576" y="17027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795" name="object 8795"/>
            <p:cNvSpPr/>
            <p:nvPr/>
          </p:nvSpPr>
          <p:spPr>
            <a:xfrm>
              <a:off x="2194576" y="170272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796" name="object 8796"/>
            <p:cNvSpPr/>
            <p:nvPr/>
          </p:nvSpPr>
          <p:spPr>
            <a:xfrm>
              <a:off x="2195358" y="17411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97" name="object 8797"/>
            <p:cNvSpPr/>
            <p:nvPr/>
          </p:nvSpPr>
          <p:spPr>
            <a:xfrm>
              <a:off x="2195358" y="17411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798" name="object 8798"/>
            <p:cNvSpPr/>
            <p:nvPr/>
          </p:nvSpPr>
          <p:spPr>
            <a:xfrm>
              <a:off x="2196141" y="176464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799" name="object 8799"/>
            <p:cNvSpPr/>
            <p:nvPr/>
          </p:nvSpPr>
          <p:spPr>
            <a:xfrm>
              <a:off x="2196141" y="176464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800" name="object 8800"/>
            <p:cNvSpPr/>
            <p:nvPr/>
          </p:nvSpPr>
          <p:spPr>
            <a:xfrm>
              <a:off x="2196923" y="175067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801" name="object 8801"/>
            <p:cNvSpPr/>
            <p:nvPr/>
          </p:nvSpPr>
          <p:spPr>
            <a:xfrm>
              <a:off x="2196923" y="175067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02" name="object 8802"/>
            <p:cNvSpPr/>
            <p:nvPr/>
          </p:nvSpPr>
          <p:spPr>
            <a:xfrm>
              <a:off x="2197705" y="173457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803" name="object 8803"/>
            <p:cNvSpPr/>
            <p:nvPr/>
          </p:nvSpPr>
          <p:spPr>
            <a:xfrm>
              <a:off x="2197705" y="173457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04" name="object 8804"/>
            <p:cNvSpPr/>
            <p:nvPr/>
          </p:nvSpPr>
          <p:spPr>
            <a:xfrm>
              <a:off x="2198488" y="173871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05" name="object 8805"/>
            <p:cNvSpPr/>
            <p:nvPr/>
          </p:nvSpPr>
          <p:spPr>
            <a:xfrm>
              <a:off x="2198488" y="173871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06" name="object 8806"/>
            <p:cNvSpPr/>
            <p:nvPr/>
          </p:nvSpPr>
          <p:spPr>
            <a:xfrm>
              <a:off x="2199382" y="177492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07" name="object 8807"/>
            <p:cNvSpPr/>
            <p:nvPr/>
          </p:nvSpPr>
          <p:spPr>
            <a:xfrm>
              <a:off x="2199382" y="177492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08" name="object 8808"/>
            <p:cNvSpPr/>
            <p:nvPr/>
          </p:nvSpPr>
          <p:spPr>
            <a:xfrm>
              <a:off x="2200164" y="174374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09" name="object 8809"/>
            <p:cNvSpPr/>
            <p:nvPr/>
          </p:nvSpPr>
          <p:spPr>
            <a:xfrm>
              <a:off x="2200164" y="174374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10" name="object 8810"/>
            <p:cNvSpPr/>
            <p:nvPr/>
          </p:nvSpPr>
          <p:spPr>
            <a:xfrm>
              <a:off x="2200946" y="173692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11" name="object 8811"/>
            <p:cNvSpPr/>
            <p:nvPr/>
          </p:nvSpPr>
          <p:spPr>
            <a:xfrm>
              <a:off x="2200946" y="173692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812" name="object 8812"/>
            <p:cNvSpPr/>
            <p:nvPr/>
          </p:nvSpPr>
          <p:spPr>
            <a:xfrm>
              <a:off x="2201729" y="178978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13" name="object 8813"/>
            <p:cNvSpPr/>
            <p:nvPr/>
          </p:nvSpPr>
          <p:spPr>
            <a:xfrm>
              <a:off x="2201729" y="178978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14" name="object 8814"/>
            <p:cNvSpPr/>
            <p:nvPr/>
          </p:nvSpPr>
          <p:spPr>
            <a:xfrm>
              <a:off x="2202511" y="175469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15" name="object 8815"/>
            <p:cNvSpPr/>
            <p:nvPr/>
          </p:nvSpPr>
          <p:spPr>
            <a:xfrm>
              <a:off x="2202511" y="17546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16" name="object 8816"/>
            <p:cNvSpPr/>
            <p:nvPr/>
          </p:nvSpPr>
          <p:spPr>
            <a:xfrm>
              <a:off x="2203293" y="178967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17" name="object 8817"/>
            <p:cNvSpPr/>
            <p:nvPr/>
          </p:nvSpPr>
          <p:spPr>
            <a:xfrm>
              <a:off x="2203293" y="17896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818" name="object 8818"/>
            <p:cNvSpPr/>
            <p:nvPr/>
          </p:nvSpPr>
          <p:spPr>
            <a:xfrm>
              <a:off x="2204076" y="179425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819" name="object 8819"/>
            <p:cNvSpPr/>
            <p:nvPr/>
          </p:nvSpPr>
          <p:spPr>
            <a:xfrm>
              <a:off x="2204076" y="179425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20" name="object 8820"/>
            <p:cNvSpPr/>
            <p:nvPr/>
          </p:nvSpPr>
          <p:spPr>
            <a:xfrm>
              <a:off x="2204970" y="175301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21" name="object 8821"/>
            <p:cNvSpPr/>
            <p:nvPr/>
          </p:nvSpPr>
          <p:spPr>
            <a:xfrm>
              <a:off x="2204970" y="17530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22" name="object 8822"/>
            <p:cNvSpPr/>
            <p:nvPr/>
          </p:nvSpPr>
          <p:spPr>
            <a:xfrm>
              <a:off x="2205752" y="175469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23" name="object 8823"/>
            <p:cNvSpPr/>
            <p:nvPr/>
          </p:nvSpPr>
          <p:spPr>
            <a:xfrm>
              <a:off x="2205752" y="175469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8824" name="object 8824"/>
            <p:cNvSpPr/>
            <p:nvPr/>
          </p:nvSpPr>
          <p:spPr>
            <a:xfrm>
              <a:off x="2206534" y="177201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25" name="object 8825"/>
            <p:cNvSpPr/>
            <p:nvPr/>
          </p:nvSpPr>
          <p:spPr>
            <a:xfrm>
              <a:off x="2206534" y="177201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826" name="object 8826"/>
            <p:cNvSpPr/>
            <p:nvPr/>
          </p:nvSpPr>
          <p:spPr>
            <a:xfrm>
              <a:off x="2207317" y="175324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27" name="object 8827"/>
            <p:cNvSpPr/>
            <p:nvPr/>
          </p:nvSpPr>
          <p:spPr>
            <a:xfrm>
              <a:off x="2207317" y="17532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28" name="object 8828"/>
            <p:cNvSpPr/>
            <p:nvPr/>
          </p:nvSpPr>
          <p:spPr>
            <a:xfrm>
              <a:off x="2208099" y="179615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29" name="object 8829"/>
            <p:cNvSpPr/>
            <p:nvPr/>
          </p:nvSpPr>
          <p:spPr>
            <a:xfrm>
              <a:off x="2208099" y="17961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830" name="object 8830"/>
            <p:cNvSpPr/>
            <p:nvPr/>
          </p:nvSpPr>
          <p:spPr>
            <a:xfrm>
              <a:off x="2208881" y="17655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831" name="object 8831"/>
            <p:cNvSpPr/>
            <p:nvPr/>
          </p:nvSpPr>
          <p:spPr>
            <a:xfrm>
              <a:off x="2208881" y="176553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32" name="object 8832"/>
            <p:cNvSpPr/>
            <p:nvPr/>
          </p:nvSpPr>
          <p:spPr>
            <a:xfrm>
              <a:off x="2209775" y="174642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33" name="object 8833"/>
            <p:cNvSpPr/>
            <p:nvPr/>
          </p:nvSpPr>
          <p:spPr>
            <a:xfrm>
              <a:off x="2209775" y="174642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34" name="object 8834"/>
            <p:cNvSpPr/>
            <p:nvPr/>
          </p:nvSpPr>
          <p:spPr>
            <a:xfrm>
              <a:off x="2210558" y="171580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35" name="object 8835"/>
            <p:cNvSpPr/>
            <p:nvPr/>
          </p:nvSpPr>
          <p:spPr>
            <a:xfrm>
              <a:off x="2210558" y="171580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836" name="object 8836"/>
            <p:cNvSpPr/>
            <p:nvPr/>
          </p:nvSpPr>
          <p:spPr>
            <a:xfrm>
              <a:off x="2211340" y="175413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37" name="object 8837"/>
            <p:cNvSpPr/>
            <p:nvPr/>
          </p:nvSpPr>
          <p:spPr>
            <a:xfrm>
              <a:off x="2211340" y="17541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38" name="object 8838"/>
            <p:cNvSpPr/>
            <p:nvPr/>
          </p:nvSpPr>
          <p:spPr>
            <a:xfrm>
              <a:off x="2212122" y="17294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839" name="object 8839"/>
            <p:cNvSpPr/>
            <p:nvPr/>
          </p:nvSpPr>
          <p:spPr>
            <a:xfrm>
              <a:off x="2212122" y="17294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0" name="object 8840"/>
            <p:cNvSpPr/>
            <p:nvPr/>
          </p:nvSpPr>
          <p:spPr>
            <a:xfrm>
              <a:off x="2213016" y="172708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41" name="object 8841"/>
            <p:cNvSpPr/>
            <p:nvPr/>
          </p:nvSpPr>
          <p:spPr>
            <a:xfrm>
              <a:off x="2213016" y="17270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2" name="object 8842"/>
            <p:cNvSpPr/>
            <p:nvPr/>
          </p:nvSpPr>
          <p:spPr>
            <a:xfrm>
              <a:off x="2213799" y="178129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43" name="object 8843"/>
            <p:cNvSpPr/>
            <p:nvPr/>
          </p:nvSpPr>
          <p:spPr>
            <a:xfrm>
              <a:off x="2213799" y="17812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4" name="object 8844"/>
            <p:cNvSpPr/>
            <p:nvPr/>
          </p:nvSpPr>
          <p:spPr>
            <a:xfrm>
              <a:off x="2214581" y="177648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45" name="object 8845"/>
            <p:cNvSpPr/>
            <p:nvPr/>
          </p:nvSpPr>
          <p:spPr>
            <a:xfrm>
              <a:off x="2214581" y="17764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6" name="object 8846"/>
            <p:cNvSpPr/>
            <p:nvPr/>
          </p:nvSpPr>
          <p:spPr>
            <a:xfrm>
              <a:off x="2215363" y="176497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847" name="object 8847"/>
            <p:cNvSpPr/>
            <p:nvPr/>
          </p:nvSpPr>
          <p:spPr>
            <a:xfrm>
              <a:off x="2215363" y="17649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48" name="object 8848"/>
            <p:cNvSpPr/>
            <p:nvPr/>
          </p:nvSpPr>
          <p:spPr>
            <a:xfrm>
              <a:off x="2216257" y="17057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49" name="object 8849"/>
            <p:cNvSpPr/>
            <p:nvPr/>
          </p:nvSpPr>
          <p:spPr>
            <a:xfrm>
              <a:off x="2216257" y="17057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850" name="object 8850"/>
            <p:cNvSpPr/>
            <p:nvPr/>
          </p:nvSpPr>
          <p:spPr>
            <a:xfrm>
              <a:off x="2217040" y="180599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51" name="object 8851"/>
            <p:cNvSpPr/>
            <p:nvPr/>
          </p:nvSpPr>
          <p:spPr>
            <a:xfrm>
              <a:off x="2217040" y="18059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52" name="object 8852"/>
            <p:cNvSpPr/>
            <p:nvPr/>
          </p:nvSpPr>
          <p:spPr>
            <a:xfrm>
              <a:off x="2217822" y="17541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853" name="object 8853"/>
            <p:cNvSpPr/>
            <p:nvPr/>
          </p:nvSpPr>
          <p:spPr>
            <a:xfrm>
              <a:off x="2217822" y="175413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54" name="object 8854"/>
            <p:cNvSpPr/>
            <p:nvPr/>
          </p:nvSpPr>
          <p:spPr>
            <a:xfrm>
              <a:off x="2218604" y="172965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55" name="object 8855"/>
            <p:cNvSpPr/>
            <p:nvPr/>
          </p:nvSpPr>
          <p:spPr>
            <a:xfrm>
              <a:off x="2218604" y="172965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56" name="object 8856"/>
            <p:cNvSpPr/>
            <p:nvPr/>
          </p:nvSpPr>
          <p:spPr>
            <a:xfrm>
              <a:off x="2219498" y="177492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57" name="object 8857"/>
            <p:cNvSpPr/>
            <p:nvPr/>
          </p:nvSpPr>
          <p:spPr>
            <a:xfrm>
              <a:off x="2219498" y="17749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58" name="object 8858"/>
            <p:cNvSpPr/>
            <p:nvPr/>
          </p:nvSpPr>
          <p:spPr>
            <a:xfrm>
              <a:off x="2220281" y="178352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59" name="object 8859"/>
            <p:cNvSpPr/>
            <p:nvPr/>
          </p:nvSpPr>
          <p:spPr>
            <a:xfrm>
              <a:off x="2220281" y="178352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60" name="object 8860"/>
            <p:cNvSpPr/>
            <p:nvPr/>
          </p:nvSpPr>
          <p:spPr>
            <a:xfrm>
              <a:off x="2221175" y="177011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61" name="object 8861"/>
            <p:cNvSpPr/>
            <p:nvPr/>
          </p:nvSpPr>
          <p:spPr>
            <a:xfrm>
              <a:off x="2221175" y="177011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62" name="object 8862"/>
            <p:cNvSpPr/>
            <p:nvPr/>
          </p:nvSpPr>
          <p:spPr>
            <a:xfrm>
              <a:off x="2221957" y="17374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63" name="object 8863"/>
            <p:cNvSpPr/>
            <p:nvPr/>
          </p:nvSpPr>
          <p:spPr>
            <a:xfrm>
              <a:off x="2221957" y="17374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64" name="object 8864"/>
            <p:cNvSpPr/>
            <p:nvPr/>
          </p:nvSpPr>
          <p:spPr>
            <a:xfrm>
              <a:off x="2222740" y="175491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65" name="object 8865"/>
            <p:cNvSpPr/>
            <p:nvPr/>
          </p:nvSpPr>
          <p:spPr>
            <a:xfrm>
              <a:off x="2222740" y="17549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866" name="object 8866"/>
            <p:cNvSpPr/>
            <p:nvPr/>
          </p:nvSpPr>
          <p:spPr>
            <a:xfrm>
              <a:off x="2223634" y="176709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67" name="object 8867"/>
            <p:cNvSpPr/>
            <p:nvPr/>
          </p:nvSpPr>
          <p:spPr>
            <a:xfrm>
              <a:off x="2223634" y="17670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68" name="object 8868"/>
            <p:cNvSpPr/>
            <p:nvPr/>
          </p:nvSpPr>
          <p:spPr>
            <a:xfrm>
              <a:off x="2224416" y="179425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69" name="object 8869"/>
            <p:cNvSpPr/>
            <p:nvPr/>
          </p:nvSpPr>
          <p:spPr>
            <a:xfrm>
              <a:off x="2224416" y="17942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70" name="object 8870"/>
            <p:cNvSpPr/>
            <p:nvPr/>
          </p:nvSpPr>
          <p:spPr>
            <a:xfrm>
              <a:off x="2225198" y="175156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871" name="object 8871"/>
            <p:cNvSpPr/>
            <p:nvPr/>
          </p:nvSpPr>
          <p:spPr>
            <a:xfrm>
              <a:off x="2225198" y="17515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72" name="object 8872"/>
            <p:cNvSpPr/>
            <p:nvPr/>
          </p:nvSpPr>
          <p:spPr>
            <a:xfrm>
              <a:off x="2226092" y="17175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73" name="object 8873"/>
            <p:cNvSpPr/>
            <p:nvPr/>
          </p:nvSpPr>
          <p:spPr>
            <a:xfrm>
              <a:off x="2226092" y="17175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74" name="object 8874"/>
            <p:cNvSpPr/>
            <p:nvPr/>
          </p:nvSpPr>
          <p:spPr>
            <a:xfrm>
              <a:off x="2226875" y="17969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875" name="object 8875"/>
            <p:cNvSpPr/>
            <p:nvPr/>
          </p:nvSpPr>
          <p:spPr>
            <a:xfrm>
              <a:off x="2226875" y="17969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76" name="object 8876"/>
            <p:cNvSpPr/>
            <p:nvPr/>
          </p:nvSpPr>
          <p:spPr>
            <a:xfrm>
              <a:off x="2227769" y="176888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877" name="object 8877"/>
            <p:cNvSpPr/>
            <p:nvPr/>
          </p:nvSpPr>
          <p:spPr>
            <a:xfrm>
              <a:off x="2227769" y="176888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78" name="object 8878"/>
            <p:cNvSpPr/>
            <p:nvPr/>
          </p:nvSpPr>
          <p:spPr>
            <a:xfrm>
              <a:off x="2228551" y="17380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879" name="object 8879"/>
            <p:cNvSpPr/>
            <p:nvPr/>
          </p:nvSpPr>
          <p:spPr>
            <a:xfrm>
              <a:off x="2228551" y="17380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0" name="object 8880"/>
            <p:cNvSpPr/>
            <p:nvPr/>
          </p:nvSpPr>
          <p:spPr>
            <a:xfrm>
              <a:off x="2229333" y="18071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81" name="object 8881"/>
            <p:cNvSpPr/>
            <p:nvPr/>
          </p:nvSpPr>
          <p:spPr>
            <a:xfrm>
              <a:off x="2229333" y="18071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2" name="object 8882"/>
            <p:cNvSpPr/>
            <p:nvPr/>
          </p:nvSpPr>
          <p:spPr>
            <a:xfrm>
              <a:off x="2230227" y="178598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83" name="object 8883"/>
            <p:cNvSpPr/>
            <p:nvPr/>
          </p:nvSpPr>
          <p:spPr>
            <a:xfrm>
              <a:off x="2230227" y="17859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4" name="object 8884"/>
            <p:cNvSpPr/>
            <p:nvPr/>
          </p:nvSpPr>
          <p:spPr>
            <a:xfrm>
              <a:off x="2231010" y="176207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85" name="object 8885"/>
            <p:cNvSpPr/>
            <p:nvPr/>
          </p:nvSpPr>
          <p:spPr>
            <a:xfrm>
              <a:off x="2231010" y="176207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6" name="object 8886"/>
            <p:cNvSpPr/>
            <p:nvPr/>
          </p:nvSpPr>
          <p:spPr>
            <a:xfrm>
              <a:off x="2231904" y="170820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887" name="object 8887"/>
            <p:cNvSpPr/>
            <p:nvPr/>
          </p:nvSpPr>
          <p:spPr>
            <a:xfrm>
              <a:off x="2231904" y="17082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888" name="object 8888"/>
            <p:cNvSpPr/>
            <p:nvPr/>
          </p:nvSpPr>
          <p:spPr>
            <a:xfrm>
              <a:off x="2232686" y="17359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889" name="object 8889"/>
            <p:cNvSpPr/>
            <p:nvPr/>
          </p:nvSpPr>
          <p:spPr>
            <a:xfrm>
              <a:off x="2232686" y="1735918"/>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90" name="object 8890"/>
            <p:cNvSpPr/>
            <p:nvPr/>
          </p:nvSpPr>
          <p:spPr>
            <a:xfrm>
              <a:off x="2233580" y="177682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91" name="object 8891"/>
            <p:cNvSpPr/>
            <p:nvPr/>
          </p:nvSpPr>
          <p:spPr>
            <a:xfrm>
              <a:off x="2233580" y="177682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92" name="object 8892"/>
            <p:cNvSpPr/>
            <p:nvPr/>
          </p:nvSpPr>
          <p:spPr>
            <a:xfrm>
              <a:off x="2234363" y="169747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893" name="object 8893"/>
            <p:cNvSpPr/>
            <p:nvPr/>
          </p:nvSpPr>
          <p:spPr>
            <a:xfrm>
              <a:off x="2234363" y="169747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894" name="object 8894"/>
            <p:cNvSpPr/>
            <p:nvPr/>
          </p:nvSpPr>
          <p:spPr>
            <a:xfrm>
              <a:off x="2235257" y="176508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95" name="object 8895"/>
            <p:cNvSpPr/>
            <p:nvPr/>
          </p:nvSpPr>
          <p:spPr>
            <a:xfrm>
              <a:off x="2235257" y="176508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896" name="object 8896"/>
            <p:cNvSpPr/>
            <p:nvPr/>
          </p:nvSpPr>
          <p:spPr>
            <a:xfrm>
              <a:off x="2236039" y="174463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897" name="object 8897"/>
            <p:cNvSpPr/>
            <p:nvPr/>
          </p:nvSpPr>
          <p:spPr>
            <a:xfrm>
              <a:off x="2236039" y="174463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898" name="object 8898"/>
            <p:cNvSpPr/>
            <p:nvPr/>
          </p:nvSpPr>
          <p:spPr>
            <a:xfrm>
              <a:off x="2236933" y="179146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899" name="object 8899"/>
            <p:cNvSpPr/>
            <p:nvPr/>
          </p:nvSpPr>
          <p:spPr>
            <a:xfrm>
              <a:off x="2236933" y="17914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00" name="object 8900"/>
            <p:cNvSpPr/>
            <p:nvPr/>
          </p:nvSpPr>
          <p:spPr>
            <a:xfrm>
              <a:off x="2237715" y="179503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901" name="object 8901"/>
            <p:cNvSpPr/>
            <p:nvPr/>
          </p:nvSpPr>
          <p:spPr>
            <a:xfrm>
              <a:off x="2237715" y="179503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02" name="object 8902"/>
            <p:cNvSpPr/>
            <p:nvPr/>
          </p:nvSpPr>
          <p:spPr>
            <a:xfrm>
              <a:off x="2238609" y="184980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03" name="object 8903"/>
            <p:cNvSpPr/>
            <p:nvPr/>
          </p:nvSpPr>
          <p:spPr>
            <a:xfrm>
              <a:off x="2238609" y="184980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04" name="object 8904"/>
            <p:cNvSpPr/>
            <p:nvPr/>
          </p:nvSpPr>
          <p:spPr>
            <a:xfrm>
              <a:off x="2239392" y="176307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905" name="object 8905"/>
            <p:cNvSpPr/>
            <p:nvPr/>
          </p:nvSpPr>
          <p:spPr>
            <a:xfrm>
              <a:off x="2239392" y="176307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06" name="object 8906"/>
            <p:cNvSpPr/>
            <p:nvPr/>
          </p:nvSpPr>
          <p:spPr>
            <a:xfrm>
              <a:off x="2240286" y="174541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07" name="object 8907"/>
            <p:cNvSpPr/>
            <p:nvPr/>
          </p:nvSpPr>
          <p:spPr>
            <a:xfrm>
              <a:off x="2240286" y="17454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08" name="object 8908"/>
            <p:cNvSpPr/>
            <p:nvPr/>
          </p:nvSpPr>
          <p:spPr>
            <a:xfrm>
              <a:off x="2241180" y="176855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09" name="object 8909"/>
            <p:cNvSpPr/>
            <p:nvPr/>
          </p:nvSpPr>
          <p:spPr>
            <a:xfrm>
              <a:off x="2241180" y="17685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910" name="object 8910"/>
            <p:cNvSpPr/>
            <p:nvPr/>
          </p:nvSpPr>
          <p:spPr>
            <a:xfrm>
              <a:off x="2241962" y="182219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11" name="object 8911"/>
            <p:cNvSpPr/>
            <p:nvPr/>
          </p:nvSpPr>
          <p:spPr>
            <a:xfrm>
              <a:off x="2241962" y="182219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12" name="object 8912"/>
            <p:cNvSpPr/>
            <p:nvPr/>
          </p:nvSpPr>
          <p:spPr>
            <a:xfrm>
              <a:off x="2242856" y="178051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13" name="object 8913"/>
            <p:cNvSpPr/>
            <p:nvPr/>
          </p:nvSpPr>
          <p:spPr>
            <a:xfrm>
              <a:off x="2242856" y="17805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914" name="object 8914"/>
            <p:cNvSpPr/>
            <p:nvPr/>
          </p:nvSpPr>
          <p:spPr>
            <a:xfrm>
              <a:off x="2243639" y="17567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915" name="object 8915"/>
            <p:cNvSpPr/>
            <p:nvPr/>
          </p:nvSpPr>
          <p:spPr>
            <a:xfrm>
              <a:off x="2243639" y="175670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16" name="object 8916"/>
            <p:cNvSpPr/>
            <p:nvPr/>
          </p:nvSpPr>
          <p:spPr>
            <a:xfrm>
              <a:off x="2244533" y="176799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17" name="object 8917"/>
            <p:cNvSpPr/>
            <p:nvPr/>
          </p:nvSpPr>
          <p:spPr>
            <a:xfrm>
              <a:off x="2244533" y="17679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18" name="object 8918"/>
            <p:cNvSpPr/>
            <p:nvPr/>
          </p:nvSpPr>
          <p:spPr>
            <a:xfrm>
              <a:off x="2245427" y="173915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19" name="object 8919"/>
            <p:cNvSpPr/>
            <p:nvPr/>
          </p:nvSpPr>
          <p:spPr>
            <a:xfrm>
              <a:off x="2245427" y="173915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920" name="object 8920"/>
            <p:cNvSpPr/>
            <p:nvPr/>
          </p:nvSpPr>
          <p:spPr>
            <a:xfrm>
              <a:off x="2246209" y="173714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921" name="object 8921"/>
            <p:cNvSpPr/>
            <p:nvPr/>
          </p:nvSpPr>
          <p:spPr>
            <a:xfrm>
              <a:off x="2246209" y="173714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22" name="object 8922"/>
            <p:cNvSpPr/>
            <p:nvPr/>
          </p:nvSpPr>
          <p:spPr>
            <a:xfrm>
              <a:off x="2247103" y="174005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23" name="object 8923"/>
            <p:cNvSpPr/>
            <p:nvPr/>
          </p:nvSpPr>
          <p:spPr>
            <a:xfrm>
              <a:off x="2247103" y="174005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24" name="object 8924"/>
            <p:cNvSpPr/>
            <p:nvPr/>
          </p:nvSpPr>
          <p:spPr>
            <a:xfrm>
              <a:off x="2247997" y="173927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25" name="object 8925"/>
            <p:cNvSpPr/>
            <p:nvPr/>
          </p:nvSpPr>
          <p:spPr>
            <a:xfrm>
              <a:off x="2247997" y="17392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8926" name="object 8926"/>
            <p:cNvSpPr/>
            <p:nvPr/>
          </p:nvSpPr>
          <p:spPr>
            <a:xfrm>
              <a:off x="2248780" y="17703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927" name="object 8927"/>
            <p:cNvSpPr/>
            <p:nvPr/>
          </p:nvSpPr>
          <p:spPr>
            <a:xfrm>
              <a:off x="2248780" y="177034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28" name="object 8928"/>
            <p:cNvSpPr/>
            <p:nvPr/>
          </p:nvSpPr>
          <p:spPr>
            <a:xfrm>
              <a:off x="2249674" y="176519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29" name="object 8929"/>
            <p:cNvSpPr/>
            <p:nvPr/>
          </p:nvSpPr>
          <p:spPr>
            <a:xfrm>
              <a:off x="2249674" y="17651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30" name="object 8930"/>
            <p:cNvSpPr/>
            <p:nvPr/>
          </p:nvSpPr>
          <p:spPr>
            <a:xfrm>
              <a:off x="2250568" y="179671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31" name="object 8931"/>
            <p:cNvSpPr/>
            <p:nvPr/>
          </p:nvSpPr>
          <p:spPr>
            <a:xfrm>
              <a:off x="2250568" y="17967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932" name="object 8932"/>
            <p:cNvSpPr/>
            <p:nvPr/>
          </p:nvSpPr>
          <p:spPr>
            <a:xfrm>
              <a:off x="2251350" y="172273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933" name="object 8933"/>
            <p:cNvSpPr/>
            <p:nvPr/>
          </p:nvSpPr>
          <p:spPr>
            <a:xfrm>
              <a:off x="2251350" y="172273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34" name="object 8934"/>
            <p:cNvSpPr/>
            <p:nvPr/>
          </p:nvSpPr>
          <p:spPr>
            <a:xfrm>
              <a:off x="2252244" y="177045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35" name="object 8935"/>
            <p:cNvSpPr/>
            <p:nvPr/>
          </p:nvSpPr>
          <p:spPr>
            <a:xfrm>
              <a:off x="2252244" y="177045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36" name="object 8936"/>
            <p:cNvSpPr/>
            <p:nvPr/>
          </p:nvSpPr>
          <p:spPr>
            <a:xfrm>
              <a:off x="2253138" y="174273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37" name="object 8937"/>
            <p:cNvSpPr/>
            <p:nvPr/>
          </p:nvSpPr>
          <p:spPr>
            <a:xfrm>
              <a:off x="2253138" y="174273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938" name="object 8938"/>
            <p:cNvSpPr/>
            <p:nvPr/>
          </p:nvSpPr>
          <p:spPr>
            <a:xfrm>
              <a:off x="2253921" y="177559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939" name="object 8939"/>
            <p:cNvSpPr/>
            <p:nvPr/>
          </p:nvSpPr>
          <p:spPr>
            <a:xfrm>
              <a:off x="2253921" y="177559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40" name="object 8940"/>
            <p:cNvSpPr/>
            <p:nvPr/>
          </p:nvSpPr>
          <p:spPr>
            <a:xfrm>
              <a:off x="2254815" y="178129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8941" name="object 8941"/>
            <p:cNvSpPr/>
            <p:nvPr/>
          </p:nvSpPr>
          <p:spPr>
            <a:xfrm>
              <a:off x="2254815" y="17812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42" name="object 8942"/>
            <p:cNvSpPr/>
            <p:nvPr/>
          </p:nvSpPr>
          <p:spPr>
            <a:xfrm>
              <a:off x="2255709" y="177391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43" name="object 8943"/>
            <p:cNvSpPr/>
            <p:nvPr/>
          </p:nvSpPr>
          <p:spPr>
            <a:xfrm>
              <a:off x="2255709" y="177391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44" name="object 8944"/>
            <p:cNvSpPr/>
            <p:nvPr/>
          </p:nvSpPr>
          <p:spPr>
            <a:xfrm>
              <a:off x="2256603" y="177916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45" name="object 8945"/>
            <p:cNvSpPr/>
            <p:nvPr/>
          </p:nvSpPr>
          <p:spPr>
            <a:xfrm>
              <a:off x="2256603" y="177916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946" name="object 8946"/>
            <p:cNvSpPr/>
            <p:nvPr/>
          </p:nvSpPr>
          <p:spPr>
            <a:xfrm>
              <a:off x="2257385" y="17938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947" name="object 8947"/>
            <p:cNvSpPr/>
            <p:nvPr/>
          </p:nvSpPr>
          <p:spPr>
            <a:xfrm>
              <a:off x="2257385" y="179381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48" name="object 8948"/>
            <p:cNvSpPr/>
            <p:nvPr/>
          </p:nvSpPr>
          <p:spPr>
            <a:xfrm>
              <a:off x="2258279" y="174742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49" name="object 8949"/>
            <p:cNvSpPr/>
            <p:nvPr/>
          </p:nvSpPr>
          <p:spPr>
            <a:xfrm>
              <a:off x="2258279" y="17474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50" name="object 8950"/>
            <p:cNvSpPr/>
            <p:nvPr/>
          </p:nvSpPr>
          <p:spPr>
            <a:xfrm>
              <a:off x="2259173" y="175894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51" name="object 8951"/>
            <p:cNvSpPr/>
            <p:nvPr/>
          </p:nvSpPr>
          <p:spPr>
            <a:xfrm>
              <a:off x="2259173" y="17589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52" name="object 8952"/>
            <p:cNvSpPr/>
            <p:nvPr/>
          </p:nvSpPr>
          <p:spPr>
            <a:xfrm>
              <a:off x="2260067" y="177726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53" name="object 8953"/>
            <p:cNvSpPr/>
            <p:nvPr/>
          </p:nvSpPr>
          <p:spPr>
            <a:xfrm>
              <a:off x="2260067" y="177726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954" name="object 8954"/>
            <p:cNvSpPr/>
            <p:nvPr/>
          </p:nvSpPr>
          <p:spPr>
            <a:xfrm>
              <a:off x="2260961" y="175223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55" name="object 8955"/>
            <p:cNvSpPr/>
            <p:nvPr/>
          </p:nvSpPr>
          <p:spPr>
            <a:xfrm>
              <a:off x="2260961" y="175223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8956" name="object 8956"/>
            <p:cNvSpPr/>
            <p:nvPr/>
          </p:nvSpPr>
          <p:spPr>
            <a:xfrm>
              <a:off x="2261744" y="17828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957" name="object 8957"/>
            <p:cNvSpPr/>
            <p:nvPr/>
          </p:nvSpPr>
          <p:spPr>
            <a:xfrm>
              <a:off x="2261744" y="178285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58" name="object 8958"/>
            <p:cNvSpPr/>
            <p:nvPr/>
          </p:nvSpPr>
          <p:spPr>
            <a:xfrm>
              <a:off x="2262638" y="176944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959" name="object 8959"/>
            <p:cNvSpPr/>
            <p:nvPr/>
          </p:nvSpPr>
          <p:spPr>
            <a:xfrm>
              <a:off x="2262638" y="176944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960" name="object 8960"/>
            <p:cNvSpPr/>
            <p:nvPr/>
          </p:nvSpPr>
          <p:spPr>
            <a:xfrm>
              <a:off x="2263532" y="17821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961" name="object 8961"/>
            <p:cNvSpPr/>
            <p:nvPr/>
          </p:nvSpPr>
          <p:spPr>
            <a:xfrm>
              <a:off x="2263532" y="178218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62" name="object 8962"/>
            <p:cNvSpPr/>
            <p:nvPr/>
          </p:nvSpPr>
          <p:spPr>
            <a:xfrm>
              <a:off x="2264426" y="175659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63" name="object 8963"/>
            <p:cNvSpPr/>
            <p:nvPr/>
          </p:nvSpPr>
          <p:spPr>
            <a:xfrm>
              <a:off x="2264426" y="175659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64" name="object 8964"/>
            <p:cNvSpPr/>
            <p:nvPr/>
          </p:nvSpPr>
          <p:spPr>
            <a:xfrm>
              <a:off x="2265320" y="173077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65" name="object 8965"/>
            <p:cNvSpPr/>
            <p:nvPr/>
          </p:nvSpPr>
          <p:spPr>
            <a:xfrm>
              <a:off x="2265320" y="173077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66" name="object 8966"/>
            <p:cNvSpPr/>
            <p:nvPr/>
          </p:nvSpPr>
          <p:spPr>
            <a:xfrm>
              <a:off x="2266214" y="178565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67" name="object 8967"/>
            <p:cNvSpPr/>
            <p:nvPr/>
          </p:nvSpPr>
          <p:spPr>
            <a:xfrm>
              <a:off x="2266214" y="17856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968" name="object 8968"/>
            <p:cNvSpPr/>
            <p:nvPr/>
          </p:nvSpPr>
          <p:spPr>
            <a:xfrm>
              <a:off x="2267108" y="17183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69" name="object 8969"/>
            <p:cNvSpPr/>
            <p:nvPr/>
          </p:nvSpPr>
          <p:spPr>
            <a:xfrm>
              <a:off x="2267108" y="17183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8970" name="object 8970"/>
            <p:cNvSpPr/>
            <p:nvPr/>
          </p:nvSpPr>
          <p:spPr>
            <a:xfrm>
              <a:off x="2267891" y="18338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8971" name="object 8971"/>
            <p:cNvSpPr/>
            <p:nvPr/>
          </p:nvSpPr>
          <p:spPr>
            <a:xfrm>
              <a:off x="2267891" y="183382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72" name="object 8972"/>
            <p:cNvSpPr/>
            <p:nvPr/>
          </p:nvSpPr>
          <p:spPr>
            <a:xfrm>
              <a:off x="2268785" y="174642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8973" name="object 8973"/>
            <p:cNvSpPr/>
            <p:nvPr/>
          </p:nvSpPr>
          <p:spPr>
            <a:xfrm>
              <a:off x="2268785" y="174642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74" name="object 8974"/>
            <p:cNvSpPr/>
            <p:nvPr/>
          </p:nvSpPr>
          <p:spPr>
            <a:xfrm>
              <a:off x="2269679" y="17584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8975" name="object 8975"/>
            <p:cNvSpPr/>
            <p:nvPr/>
          </p:nvSpPr>
          <p:spPr>
            <a:xfrm>
              <a:off x="2269679" y="175849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76" name="object 8976"/>
            <p:cNvSpPr/>
            <p:nvPr/>
          </p:nvSpPr>
          <p:spPr>
            <a:xfrm>
              <a:off x="2270573" y="177760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77" name="object 8977"/>
            <p:cNvSpPr/>
            <p:nvPr/>
          </p:nvSpPr>
          <p:spPr>
            <a:xfrm>
              <a:off x="2270573" y="177760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78" name="object 8978"/>
            <p:cNvSpPr/>
            <p:nvPr/>
          </p:nvSpPr>
          <p:spPr>
            <a:xfrm>
              <a:off x="2271467" y="17240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79" name="object 8979"/>
            <p:cNvSpPr/>
            <p:nvPr/>
          </p:nvSpPr>
          <p:spPr>
            <a:xfrm>
              <a:off x="2271467" y="172407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80" name="object 8980"/>
            <p:cNvSpPr/>
            <p:nvPr/>
          </p:nvSpPr>
          <p:spPr>
            <a:xfrm>
              <a:off x="2272361" y="173345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8981" name="object 8981"/>
            <p:cNvSpPr/>
            <p:nvPr/>
          </p:nvSpPr>
          <p:spPr>
            <a:xfrm>
              <a:off x="2272361" y="173345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82" name="object 8982"/>
            <p:cNvSpPr/>
            <p:nvPr/>
          </p:nvSpPr>
          <p:spPr>
            <a:xfrm>
              <a:off x="2273255" y="176385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83" name="object 8983"/>
            <p:cNvSpPr/>
            <p:nvPr/>
          </p:nvSpPr>
          <p:spPr>
            <a:xfrm>
              <a:off x="2273255" y="176385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84" name="object 8984"/>
            <p:cNvSpPr/>
            <p:nvPr/>
          </p:nvSpPr>
          <p:spPr>
            <a:xfrm>
              <a:off x="2274149" y="1741841"/>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85" name="object 8985"/>
            <p:cNvSpPr/>
            <p:nvPr/>
          </p:nvSpPr>
          <p:spPr>
            <a:xfrm>
              <a:off x="2274149" y="17418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8986" name="object 8986"/>
            <p:cNvSpPr/>
            <p:nvPr/>
          </p:nvSpPr>
          <p:spPr>
            <a:xfrm>
              <a:off x="2275043" y="176072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87" name="object 8987"/>
            <p:cNvSpPr/>
            <p:nvPr/>
          </p:nvSpPr>
          <p:spPr>
            <a:xfrm>
              <a:off x="2275043" y="176072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88" name="object 8988"/>
            <p:cNvSpPr/>
            <p:nvPr/>
          </p:nvSpPr>
          <p:spPr>
            <a:xfrm>
              <a:off x="2275937" y="173379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89" name="object 8989"/>
            <p:cNvSpPr/>
            <p:nvPr/>
          </p:nvSpPr>
          <p:spPr>
            <a:xfrm>
              <a:off x="2275937" y="173379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8990" name="object 8990"/>
            <p:cNvSpPr/>
            <p:nvPr/>
          </p:nvSpPr>
          <p:spPr>
            <a:xfrm>
              <a:off x="2276831" y="178576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91" name="object 8991"/>
            <p:cNvSpPr/>
            <p:nvPr/>
          </p:nvSpPr>
          <p:spPr>
            <a:xfrm>
              <a:off x="2276831" y="17857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92" name="object 8992"/>
            <p:cNvSpPr/>
            <p:nvPr/>
          </p:nvSpPr>
          <p:spPr>
            <a:xfrm>
              <a:off x="2277725" y="175715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8993" name="object 8993"/>
            <p:cNvSpPr/>
            <p:nvPr/>
          </p:nvSpPr>
          <p:spPr>
            <a:xfrm>
              <a:off x="2277725" y="175715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8994" name="object 8994"/>
            <p:cNvSpPr/>
            <p:nvPr/>
          </p:nvSpPr>
          <p:spPr>
            <a:xfrm>
              <a:off x="2278619" y="17317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8995" name="object 8995"/>
            <p:cNvSpPr/>
            <p:nvPr/>
          </p:nvSpPr>
          <p:spPr>
            <a:xfrm>
              <a:off x="2278619" y="17317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96" name="object 8996"/>
            <p:cNvSpPr/>
            <p:nvPr/>
          </p:nvSpPr>
          <p:spPr>
            <a:xfrm>
              <a:off x="2279514" y="172932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8997" name="object 8997"/>
            <p:cNvSpPr/>
            <p:nvPr/>
          </p:nvSpPr>
          <p:spPr>
            <a:xfrm>
              <a:off x="2279514" y="172932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8998" name="object 8998"/>
            <p:cNvSpPr/>
            <p:nvPr/>
          </p:nvSpPr>
          <p:spPr>
            <a:xfrm>
              <a:off x="2280408" y="173502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8999" name="object 8999"/>
            <p:cNvSpPr/>
            <p:nvPr/>
          </p:nvSpPr>
          <p:spPr>
            <a:xfrm>
              <a:off x="2280408" y="173502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00" name="object 9000"/>
            <p:cNvSpPr/>
            <p:nvPr/>
          </p:nvSpPr>
          <p:spPr>
            <a:xfrm>
              <a:off x="2281302" y="176609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01" name="object 9001"/>
            <p:cNvSpPr/>
            <p:nvPr/>
          </p:nvSpPr>
          <p:spPr>
            <a:xfrm>
              <a:off x="2281302" y="176609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02" name="object 9002"/>
            <p:cNvSpPr/>
            <p:nvPr/>
          </p:nvSpPr>
          <p:spPr>
            <a:xfrm>
              <a:off x="2282196" y="177045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03" name="object 9003"/>
            <p:cNvSpPr/>
            <p:nvPr/>
          </p:nvSpPr>
          <p:spPr>
            <a:xfrm>
              <a:off x="2282196" y="177045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04" name="object 9004"/>
            <p:cNvSpPr/>
            <p:nvPr/>
          </p:nvSpPr>
          <p:spPr>
            <a:xfrm>
              <a:off x="2283090" y="180118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05" name="object 9005"/>
            <p:cNvSpPr/>
            <p:nvPr/>
          </p:nvSpPr>
          <p:spPr>
            <a:xfrm>
              <a:off x="2283090" y="180118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06" name="object 9006"/>
            <p:cNvSpPr/>
            <p:nvPr/>
          </p:nvSpPr>
          <p:spPr>
            <a:xfrm>
              <a:off x="2283984" y="173155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07" name="object 9007"/>
            <p:cNvSpPr/>
            <p:nvPr/>
          </p:nvSpPr>
          <p:spPr>
            <a:xfrm>
              <a:off x="2283984" y="173155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08" name="object 9008"/>
            <p:cNvSpPr/>
            <p:nvPr/>
          </p:nvSpPr>
          <p:spPr>
            <a:xfrm>
              <a:off x="2284878" y="17599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09" name="object 9009"/>
            <p:cNvSpPr/>
            <p:nvPr/>
          </p:nvSpPr>
          <p:spPr>
            <a:xfrm>
              <a:off x="2284878" y="175994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10" name="object 9010"/>
            <p:cNvSpPr/>
            <p:nvPr/>
          </p:nvSpPr>
          <p:spPr>
            <a:xfrm>
              <a:off x="2285772" y="18009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11" name="object 9011"/>
            <p:cNvSpPr/>
            <p:nvPr/>
          </p:nvSpPr>
          <p:spPr>
            <a:xfrm>
              <a:off x="2285772" y="180096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12" name="object 9012"/>
            <p:cNvSpPr/>
            <p:nvPr/>
          </p:nvSpPr>
          <p:spPr>
            <a:xfrm>
              <a:off x="2286778" y="18312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13" name="object 9013"/>
            <p:cNvSpPr/>
            <p:nvPr/>
          </p:nvSpPr>
          <p:spPr>
            <a:xfrm>
              <a:off x="2286778" y="18312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14" name="object 9014"/>
            <p:cNvSpPr/>
            <p:nvPr/>
          </p:nvSpPr>
          <p:spPr>
            <a:xfrm>
              <a:off x="2287672" y="178453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15" name="object 9015"/>
            <p:cNvSpPr/>
            <p:nvPr/>
          </p:nvSpPr>
          <p:spPr>
            <a:xfrm>
              <a:off x="2287672" y="178453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16" name="object 9016"/>
            <p:cNvSpPr/>
            <p:nvPr/>
          </p:nvSpPr>
          <p:spPr>
            <a:xfrm>
              <a:off x="2288566" y="177179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17" name="object 9017"/>
            <p:cNvSpPr/>
            <p:nvPr/>
          </p:nvSpPr>
          <p:spPr>
            <a:xfrm>
              <a:off x="2288566" y="17717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18" name="object 9018"/>
            <p:cNvSpPr/>
            <p:nvPr/>
          </p:nvSpPr>
          <p:spPr>
            <a:xfrm>
              <a:off x="2289460" y="174050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19" name="object 9019"/>
            <p:cNvSpPr/>
            <p:nvPr/>
          </p:nvSpPr>
          <p:spPr>
            <a:xfrm>
              <a:off x="2289460" y="174050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020" name="object 9020"/>
            <p:cNvSpPr/>
            <p:nvPr/>
          </p:nvSpPr>
          <p:spPr>
            <a:xfrm>
              <a:off x="2290354" y="17787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21" name="object 9021"/>
            <p:cNvSpPr/>
            <p:nvPr/>
          </p:nvSpPr>
          <p:spPr>
            <a:xfrm>
              <a:off x="2290354" y="17787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22" name="object 9022"/>
            <p:cNvSpPr/>
            <p:nvPr/>
          </p:nvSpPr>
          <p:spPr>
            <a:xfrm>
              <a:off x="2291248" y="17748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023" name="object 9023"/>
            <p:cNvSpPr/>
            <p:nvPr/>
          </p:nvSpPr>
          <p:spPr>
            <a:xfrm>
              <a:off x="2291248" y="1774810"/>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24" name="object 9024"/>
            <p:cNvSpPr/>
            <p:nvPr/>
          </p:nvSpPr>
          <p:spPr>
            <a:xfrm>
              <a:off x="2292254" y="174206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25" name="object 9025"/>
            <p:cNvSpPr/>
            <p:nvPr/>
          </p:nvSpPr>
          <p:spPr>
            <a:xfrm>
              <a:off x="2292254" y="174206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26" name="object 9026"/>
            <p:cNvSpPr/>
            <p:nvPr/>
          </p:nvSpPr>
          <p:spPr>
            <a:xfrm>
              <a:off x="2293148" y="17865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27" name="object 9027"/>
            <p:cNvSpPr/>
            <p:nvPr/>
          </p:nvSpPr>
          <p:spPr>
            <a:xfrm>
              <a:off x="2293148" y="17865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28" name="object 9028"/>
            <p:cNvSpPr/>
            <p:nvPr/>
          </p:nvSpPr>
          <p:spPr>
            <a:xfrm>
              <a:off x="2294042" y="1764864"/>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29" name="object 9029"/>
            <p:cNvSpPr/>
            <p:nvPr/>
          </p:nvSpPr>
          <p:spPr>
            <a:xfrm>
              <a:off x="2294042" y="176486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030" name="object 9030"/>
            <p:cNvSpPr/>
            <p:nvPr/>
          </p:nvSpPr>
          <p:spPr>
            <a:xfrm>
              <a:off x="2294936" y="181113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31" name="object 9031"/>
            <p:cNvSpPr/>
            <p:nvPr/>
          </p:nvSpPr>
          <p:spPr>
            <a:xfrm>
              <a:off x="2294936" y="18111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32" name="object 9032"/>
            <p:cNvSpPr/>
            <p:nvPr/>
          </p:nvSpPr>
          <p:spPr>
            <a:xfrm>
              <a:off x="2295830" y="18206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33" name="object 9033"/>
            <p:cNvSpPr/>
            <p:nvPr/>
          </p:nvSpPr>
          <p:spPr>
            <a:xfrm>
              <a:off x="2295830" y="182063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34" name="object 9034"/>
            <p:cNvSpPr/>
            <p:nvPr/>
          </p:nvSpPr>
          <p:spPr>
            <a:xfrm>
              <a:off x="2296836" y="176374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35" name="object 9035"/>
            <p:cNvSpPr/>
            <p:nvPr/>
          </p:nvSpPr>
          <p:spPr>
            <a:xfrm>
              <a:off x="2296836" y="17637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036" name="object 9036"/>
            <p:cNvSpPr/>
            <p:nvPr/>
          </p:nvSpPr>
          <p:spPr>
            <a:xfrm>
              <a:off x="2297730" y="174742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37" name="object 9037"/>
            <p:cNvSpPr/>
            <p:nvPr/>
          </p:nvSpPr>
          <p:spPr>
            <a:xfrm>
              <a:off x="2297730" y="174742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38" name="object 9038"/>
            <p:cNvSpPr/>
            <p:nvPr/>
          </p:nvSpPr>
          <p:spPr>
            <a:xfrm>
              <a:off x="2298625" y="17158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039" name="object 9039"/>
            <p:cNvSpPr/>
            <p:nvPr/>
          </p:nvSpPr>
          <p:spPr>
            <a:xfrm>
              <a:off x="2298625" y="171580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40" name="object 9040"/>
            <p:cNvSpPr/>
            <p:nvPr/>
          </p:nvSpPr>
          <p:spPr>
            <a:xfrm>
              <a:off x="2299519" y="179403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41" name="object 9041"/>
            <p:cNvSpPr/>
            <p:nvPr/>
          </p:nvSpPr>
          <p:spPr>
            <a:xfrm>
              <a:off x="2299519" y="179403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042" name="object 9042"/>
            <p:cNvSpPr/>
            <p:nvPr/>
          </p:nvSpPr>
          <p:spPr>
            <a:xfrm>
              <a:off x="2300524" y="18008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43" name="object 9043"/>
            <p:cNvSpPr/>
            <p:nvPr/>
          </p:nvSpPr>
          <p:spPr>
            <a:xfrm>
              <a:off x="2300524" y="18008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44" name="object 9044"/>
            <p:cNvSpPr/>
            <p:nvPr/>
          </p:nvSpPr>
          <p:spPr>
            <a:xfrm>
              <a:off x="2301419" y="174754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45" name="object 9045"/>
            <p:cNvSpPr/>
            <p:nvPr/>
          </p:nvSpPr>
          <p:spPr>
            <a:xfrm>
              <a:off x="2301419" y="174754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46" name="object 9046"/>
            <p:cNvSpPr/>
            <p:nvPr/>
          </p:nvSpPr>
          <p:spPr>
            <a:xfrm>
              <a:off x="2302313" y="17814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47" name="object 9047"/>
            <p:cNvSpPr/>
            <p:nvPr/>
          </p:nvSpPr>
          <p:spPr>
            <a:xfrm>
              <a:off x="2302313" y="17814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48" name="object 9048"/>
            <p:cNvSpPr/>
            <p:nvPr/>
          </p:nvSpPr>
          <p:spPr>
            <a:xfrm>
              <a:off x="2303318" y="181303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49" name="object 9049"/>
            <p:cNvSpPr/>
            <p:nvPr/>
          </p:nvSpPr>
          <p:spPr>
            <a:xfrm>
              <a:off x="2303318" y="181303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50" name="object 9050"/>
            <p:cNvSpPr/>
            <p:nvPr/>
          </p:nvSpPr>
          <p:spPr>
            <a:xfrm>
              <a:off x="2304213" y="175491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51" name="object 9051"/>
            <p:cNvSpPr/>
            <p:nvPr/>
          </p:nvSpPr>
          <p:spPr>
            <a:xfrm>
              <a:off x="2304213" y="175491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52" name="object 9052"/>
            <p:cNvSpPr/>
            <p:nvPr/>
          </p:nvSpPr>
          <p:spPr>
            <a:xfrm>
              <a:off x="2305107" y="175927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53" name="object 9053"/>
            <p:cNvSpPr/>
            <p:nvPr/>
          </p:nvSpPr>
          <p:spPr>
            <a:xfrm>
              <a:off x="2305107" y="175927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54" name="object 9054"/>
            <p:cNvSpPr/>
            <p:nvPr/>
          </p:nvSpPr>
          <p:spPr>
            <a:xfrm>
              <a:off x="2306112" y="176631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55" name="object 9055"/>
            <p:cNvSpPr/>
            <p:nvPr/>
          </p:nvSpPr>
          <p:spPr>
            <a:xfrm>
              <a:off x="2306112" y="176631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56" name="object 9056"/>
            <p:cNvSpPr/>
            <p:nvPr/>
          </p:nvSpPr>
          <p:spPr>
            <a:xfrm>
              <a:off x="2307007" y="175223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57" name="object 9057"/>
            <p:cNvSpPr/>
            <p:nvPr/>
          </p:nvSpPr>
          <p:spPr>
            <a:xfrm>
              <a:off x="2307007" y="175223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58" name="object 9058"/>
            <p:cNvSpPr/>
            <p:nvPr/>
          </p:nvSpPr>
          <p:spPr>
            <a:xfrm>
              <a:off x="2307901" y="17703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059" name="object 9059"/>
            <p:cNvSpPr/>
            <p:nvPr/>
          </p:nvSpPr>
          <p:spPr>
            <a:xfrm>
              <a:off x="2307901" y="177034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60" name="object 9060"/>
            <p:cNvSpPr/>
            <p:nvPr/>
          </p:nvSpPr>
          <p:spPr>
            <a:xfrm>
              <a:off x="2308906" y="181515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61" name="object 9061"/>
            <p:cNvSpPr/>
            <p:nvPr/>
          </p:nvSpPr>
          <p:spPr>
            <a:xfrm>
              <a:off x="2308906" y="181515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62" name="object 9062"/>
            <p:cNvSpPr/>
            <p:nvPr/>
          </p:nvSpPr>
          <p:spPr>
            <a:xfrm>
              <a:off x="2309800" y="17569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063" name="object 9063"/>
            <p:cNvSpPr/>
            <p:nvPr/>
          </p:nvSpPr>
          <p:spPr>
            <a:xfrm>
              <a:off x="2309800" y="175692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64" name="object 9064"/>
            <p:cNvSpPr/>
            <p:nvPr/>
          </p:nvSpPr>
          <p:spPr>
            <a:xfrm>
              <a:off x="2310695" y="176698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065" name="object 9065"/>
            <p:cNvSpPr/>
            <p:nvPr/>
          </p:nvSpPr>
          <p:spPr>
            <a:xfrm>
              <a:off x="2310695" y="176698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66" name="object 9066"/>
            <p:cNvSpPr/>
            <p:nvPr/>
          </p:nvSpPr>
          <p:spPr>
            <a:xfrm>
              <a:off x="2311700" y="177816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67" name="object 9067"/>
            <p:cNvSpPr/>
            <p:nvPr/>
          </p:nvSpPr>
          <p:spPr>
            <a:xfrm>
              <a:off x="2311700" y="177816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68" name="object 9068"/>
            <p:cNvSpPr/>
            <p:nvPr/>
          </p:nvSpPr>
          <p:spPr>
            <a:xfrm>
              <a:off x="2312594" y="176419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069" name="object 9069"/>
            <p:cNvSpPr/>
            <p:nvPr/>
          </p:nvSpPr>
          <p:spPr>
            <a:xfrm>
              <a:off x="2312594" y="1764193"/>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70" name="object 9070"/>
            <p:cNvSpPr/>
            <p:nvPr/>
          </p:nvSpPr>
          <p:spPr>
            <a:xfrm>
              <a:off x="2313600" y="178419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71" name="object 9071"/>
            <p:cNvSpPr/>
            <p:nvPr/>
          </p:nvSpPr>
          <p:spPr>
            <a:xfrm>
              <a:off x="2313600" y="178419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072" name="object 9072"/>
            <p:cNvSpPr/>
            <p:nvPr/>
          </p:nvSpPr>
          <p:spPr>
            <a:xfrm>
              <a:off x="2314494" y="175838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073" name="object 9073"/>
            <p:cNvSpPr/>
            <p:nvPr/>
          </p:nvSpPr>
          <p:spPr>
            <a:xfrm>
              <a:off x="2314494" y="175838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74" name="object 9074"/>
            <p:cNvSpPr/>
            <p:nvPr/>
          </p:nvSpPr>
          <p:spPr>
            <a:xfrm>
              <a:off x="2315500" y="176039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75" name="object 9075"/>
            <p:cNvSpPr/>
            <p:nvPr/>
          </p:nvSpPr>
          <p:spPr>
            <a:xfrm>
              <a:off x="2315500" y="176039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076" name="object 9076"/>
            <p:cNvSpPr/>
            <p:nvPr/>
          </p:nvSpPr>
          <p:spPr>
            <a:xfrm>
              <a:off x="2316394" y="18139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77" name="object 9077"/>
            <p:cNvSpPr/>
            <p:nvPr/>
          </p:nvSpPr>
          <p:spPr>
            <a:xfrm>
              <a:off x="2316394" y="18139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078" name="object 9078"/>
            <p:cNvSpPr/>
            <p:nvPr/>
          </p:nvSpPr>
          <p:spPr>
            <a:xfrm>
              <a:off x="2317400" y="177883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79" name="object 9079"/>
            <p:cNvSpPr/>
            <p:nvPr/>
          </p:nvSpPr>
          <p:spPr>
            <a:xfrm>
              <a:off x="2317400" y="177883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080" name="object 9080"/>
            <p:cNvSpPr/>
            <p:nvPr/>
          </p:nvSpPr>
          <p:spPr>
            <a:xfrm>
              <a:off x="2318294" y="17929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081" name="object 9081"/>
            <p:cNvSpPr/>
            <p:nvPr/>
          </p:nvSpPr>
          <p:spPr>
            <a:xfrm>
              <a:off x="2318294" y="1792916"/>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82" name="object 9082"/>
            <p:cNvSpPr/>
            <p:nvPr/>
          </p:nvSpPr>
          <p:spPr>
            <a:xfrm>
              <a:off x="2319300" y="184309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83" name="object 9083"/>
            <p:cNvSpPr/>
            <p:nvPr/>
          </p:nvSpPr>
          <p:spPr>
            <a:xfrm>
              <a:off x="2319300" y="184309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084" name="object 9084"/>
            <p:cNvSpPr/>
            <p:nvPr/>
          </p:nvSpPr>
          <p:spPr>
            <a:xfrm>
              <a:off x="2320194" y="17731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085" name="object 9085"/>
            <p:cNvSpPr/>
            <p:nvPr/>
          </p:nvSpPr>
          <p:spPr>
            <a:xfrm>
              <a:off x="2320194" y="17731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86" name="object 9086"/>
            <p:cNvSpPr/>
            <p:nvPr/>
          </p:nvSpPr>
          <p:spPr>
            <a:xfrm>
              <a:off x="2321200" y="180487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87" name="object 9087"/>
            <p:cNvSpPr/>
            <p:nvPr/>
          </p:nvSpPr>
          <p:spPr>
            <a:xfrm>
              <a:off x="2321200" y="180487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88" name="object 9088"/>
            <p:cNvSpPr/>
            <p:nvPr/>
          </p:nvSpPr>
          <p:spPr>
            <a:xfrm>
              <a:off x="2322094" y="175547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89" name="object 9089"/>
            <p:cNvSpPr/>
            <p:nvPr/>
          </p:nvSpPr>
          <p:spPr>
            <a:xfrm>
              <a:off x="2322094" y="175547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90" name="object 9090"/>
            <p:cNvSpPr/>
            <p:nvPr/>
          </p:nvSpPr>
          <p:spPr>
            <a:xfrm>
              <a:off x="2323100" y="178274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091" name="object 9091"/>
            <p:cNvSpPr/>
            <p:nvPr/>
          </p:nvSpPr>
          <p:spPr>
            <a:xfrm>
              <a:off x="2323100" y="178274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092" name="object 9092"/>
            <p:cNvSpPr/>
            <p:nvPr/>
          </p:nvSpPr>
          <p:spPr>
            <a:xfrm>
              <a:off x="2323994" y="18034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093" name="object 9093"/>
            <p:cNvSpPr/>
            <p:nvPr/>
          </p:nvSpPr>
          <p:spPr>
            <a:xfrm>
              <a:off x="2323994" y="180342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094" name="object 9094"/>
            <p:cNvSpPr/>
            <p:nvPr/>
          </p:nvSpPr>
          <p:spPr>
            <a:xfrm>
              <a:off x="2325000" y="177268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095" name="object 9095"/>
            <p:cNvSpPr/>
            <p:nvPr/>
          </p:nvSpPr>
          <p:spPr>
            <a:xfrm>
              <a:off x="2325000" y="17726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096" name="object 9096"/>
            <p:cNvSpPr/>
            <p:nvPr/>
          </p:nvSpPr>
          <p:spPr>
            <a:xfrm>
              <a:off x="2326006" y="173860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097" name="object 9097"/>
            <p:cNvSpPr/>
            <p:nvPr/>
          </p:nvSpPr>
          <p:spPr>
            <a:xfrm>
              <a:off x="2326006" y="173860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098" name="object 9098"/>
            <p:cNvSpPr/>
            <p:nvPr/>
          </p:nvSpPr>
          <p:spPr>
            <a:xfrm>
              <a:off x="2326900" y="172641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099" name="object 9099"/>
            <p:cNvSpPr/>
            <p:nvPr/>
          </p:nvSpPr>
          <p:spPr>
            <a:xfrm>
              <a:off x="2326900" y="172641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00" name="object 9100"/>
            <p:cNvSpPr/>
            <p:nvPr/>
          </p:nvSpPr>
          <p:spPr>
            <a:xfrm>
              <a:off x="2327906" y="18975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01" name="object 9101"/>
            <p:cNvSpPr/>
            <p:nvPr/>
          </p:nvSpPr>
          <p:spPr>
            <a:xfrm>
              <a:off x="2327906" y="18975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02" name="object 9102"/>
            <p:cNvSpPr/>
            <p:nvPr/>
          </p:nvSpPr>
          <p:spPr>
            <a:xfrm>
              <a:off x="2328800" y="173949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103" name="object 9103"/>
            <p:cNvSpPr/>
            <p:nvPr/>
          </p:nvSpPr>
          <p:spPr>
            <a:xfrm>
              <a:off x="2328800" y="173949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04" name="object 9104"/>
            <p:cNvSpPr/>
            <p:nvPr/>
          </p:nvSpPr>
          <p:spPr>
            <a:xfrm>
              <a:off x="2329806" y="177246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05" name="object 9105"/>
            <p:cNvSpPr/>
            <p:nvPr/>
          </p:nvSpPr>
          <p:spPr>
            <a:xfrm>
              <a:off x="2329806" y="177246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06" name="object 9106"/>
            <p:cNvSpPr/>
            <p:nvPr/>
          </p:nvSpPr>
          <p:spPr>
            <a:xfrm>
              <a:off x="2330700" y="177671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107" name="object 9107"/>
            <p:cNvSpPr/>
            <p:nvPr/>
          </p:nvSpPr>
          <p:spPr>
            <a:xfrm>
              <a:off x="2330700" y="1776710"/>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08" name="object 9108"/>
            <p:cNvSpPr/>
            <p:nvPr/>
          </p:nvSpPr>
          <p:spPr>
            <a:xfrm>
              <a:off x="2331705" y="179369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09" name="object 9109"/>
            <p:cNvSpPr/>
            <p:nvPr/>
          </p:nvSpPr>
          <p:spPr>
            <a:xfrm>
              <a:off x="2331705" y="179369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10" name="object 9110"/>
            <p:cNvSpPr/>
            <p:nvPr/>
          </p:nvSpPr>
          <p:spPr>
            <a:xfrm>
              <a:off x="2332711" y="179001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111" name="object 9111"/>
            <p:cNvSpPr/>
            <p:nvPr/>
          </p:nvSpPr>
          <p:spPr>
            <a:xfrm>
              <a:off x="2332711" y="179001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12" name="object 9112"/>
            <p:cNvSpPr/>
            <p:nvPr/>
          </p:nvSpPr>
          <p:spPr>
            <a:xfrm>
              <a:off x="2333717" y="172708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13" name="object 9113"/>
            <p:cNvSpPr/>
            <p:nvPr/>
          </p:nvSpPr>
          <p:spPr>
            <a:xfrm>
              <a:off x="2333717" y="17270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14" name="object 9114"/>
            <p:cNvSpPr/>
            <p:nvPr/>
          </p:nvSpPr>
          <p:spPr>
            <a:xfrm>
              <a:off x="2334611" y="172038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115" name="object 9115"/>
            <p:cNvSpPr/>
            <p:nvPr/>
          </p:nvSpPr>
          <p:spPr>
            <a:xfrm>
              <a:off x="2334611" y="172038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16" name="object 9116"/>
            <p:cNvSpPr/>
            <p:nvPr/>
          </p:nvSpPr>
          <p:spPr>
            <a:xfrm>
              <a:off x="2335617" y="181985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17" name="object 9117"/>
            <p:cNvSpPr/>
            <p:nvPr/>
          </p:nvSpPr>
          <p:spPr>
            <a:xfrm>
              <a:off x="2335617" y="181985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18" name="object 9118"/>
            <p:cNvSpPr/>
            <p:nvPr/>
          </p:nvSpPr>
          <p:spPr>
            <a:xfrm>
              <a:off x="2336623" y="185226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19" name="object 9119"/>
            <p:cNvSpPr/>
            <p:nvPr/>
          </p:nvSpPr>
          <p:spPr>
            <a:xfrm>
              <a:off x="2336623" y="185226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20" name="object 9120"/>
            <p:cNvSpPr/>
            <p:nvPr/>
          </p:nvSpPr>
          <p:spPr>
            <a:xfrm>
              <a:off x="2337629" y="174441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21" name="object 9121"/>
            <p:cNvSpPr/>
            <p:nvPr/>
          </p:nvSpPr>
          <p:spPr>
            <a:xfrm>
              <a:off x="2337629" y="174441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22" name="object 9122"/>
            <p:cNvSpPr/>
            <p:nvPr/>
          </p:nvSpPr>
          <p:spPr>
            <a:xfrm>
              <a:off x="2338635" y="177771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23" name="object 9123"/>
            <p:cNvSpPr/>
            <p:nvPr/>
          </p:nvSpPr>
          <p:spPr>
            <a:xfrm>
              <a:off x="2338635" y="177771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24" name="object 9124"/>
            <p:cNvSpPr/>
            <p:nvPr/>
          </p:nvSpPr>
          <p:spPr>
            <a:xfrm>
              <a:off x="2339529" y="17931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125" name="object 9125"/>
            <p:cNvSpPr/>
            <p:nvPr/>
          </p:nvSpPr>
          <p:spPr>
            <a:xfrm>
              <a:off x="2339529" y="17931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26" name="object 9126"/>
            <p:cNvSpPr/>
            <p:nvPr/>
          </p:nvSpPr>
          <p:spPr>
            <a:xfrm>
              <a:off x="2340535" y="17618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27" name="object 9127"/>
            <p:cNvSpPr/>
            <p:nvPr/>
          </p:nvSpPr>
          <p:spPr>
            <a:xfrm>
              <a:off x="2340535" y="17618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28" name="object 9128"/>
            <p:cNvSpPr/>
            <p:nvPr/>
          </p:nvSpPr>
          <p:spPr>
            <a:xfrm>
              <a:off x="2341540" y="177894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29" name="object 9129"/>
            <p:cNvSpPr/>
            <p:nvPr/>
          </p:nvSpPr>
          <p:spPr>
            <a:xfrm>
              <a:off x="2341540" y="177894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30" name="object 9130"/>
            <p:cNvSpPr/>
            <p:nvPr/>
          </p:nvSpPr>
          <p:spPr>
            <a:xfrm>
              <a:off x="2342546" y="18000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31" name="object 9131"/>
            <p:cNvSpPr/>
            <p:nvPr/>
          </p:nvSpPr>
          <p:spPr>
            <a:xfrm>
              <a:off x="2342546" y="18000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32" name="object 9132"/>
            <p:cNvSpPr/>
            <p:nvPr/>
          </p:nvSpPr>
          <p:spPr>
            <a:xfrm>
              <a:off x="2343440" y="17849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133" name="object 9133"/>
            <p:cNvSpPr/>
            <p:nvPr/>
          </p:nvSpPr>
          <p:spPr>
            <a:xfrm>
              <a:off x="2343440" y="17849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34" name="object 9134"/>
            <p:cNvSpPr/>
            <p:nvPr/>
          </p:nvSpPr>
          <p:spPr>
            <a:xfrm>
              <a:off x="2344446" y="178766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35" name="object 9135"/>
            <p:cNvSpPr/>
            <p:nvPr/>
          </p:nvSpPr>
          <p:spPr>
            <a:xfrm>
              <a:off x="2344446" y="178766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36" name="object 9136"/>
            <p:cNvSpPr/>
            <p:nvPr/>
          </p:nvSpPr>
          <p:spPr>
            <a:xfrm>
              <a:off x="2345452" y="17995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37" name="object 9137"/>
            <p:cNvSpPr/>
            <p:nvPr/>
          </p:nvSpPr>
          <p:spPr>
            <a:xfrm>
              <a:off x="2345452" y="179950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38" name="object 9138"/>
            <p:cNvSpPr/>
            <p:nvPr/>
          </p:nvSpPr>
          <p:spPr>
            <a:xfrm>
              <a:off x="2346458" y="184913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39" name="object 9139"/>
            <p:cNvSpPr/>
            <p:nvPr/>
          </p:nvSpPr>
          <p:spPr>
            <a:xfrm>
              <a:off x="2346458" y="184913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40" name="object 9140"/>
            <p:cNvSpPr/>
            <p:nvPr/>
          </p:nvSpPr>
          <p:spPr>
            <a:xfrm>
              <a:off x="2347352" y="175201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41" name="object 9141"/>
            <p:cNvSpPr/>
            <p:nvPr/>
          </p:nvSpPr>
          <p:spPr>
            <a:xfrm>
              <a:off x="2347352" y="175201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42" name="object 9142"/>
            <p:cNvSpPr/>
            <p:nvPr/>
          </p:nvSpPr>
          <p:spPr>
            <a:xfrm>
              <a:off x="2348469" y="178475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43" name="object 9143"/>
            <p:cNvSpPr/>
            <p:nvPr/>
          </p:nvSpPr>
          <p:spPr>
            <a:xfrm>
              <a:off x="2348469" y="178475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44" name="object 9144"/>
            <p:cNvSpPr/>
            <p:nvPr/>
          </p:nvSpPr>
          <p:spPr>
            <a:xfrm>
              <a:off x="2349364" y="184287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45" name="object 9145"/>
            <p:cNvSpPr/>
            <p:nvPr/>
          </p:nvSpPr>
          <p:spPr>
            <a:xfrm>
              <a:off x="2349364" y="184287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46" name="object 9146"/>
            <p:cNvSpPr/>
            <p:nvPr/>
          </p:nvSpPr>
          <p:spPr>
            <a:xfrm>
              <a:off x="2350481" y="179302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47" name="object 9147"/>
            <p:cNvSpPr/>
            <p:nvPr/>
          </p:nvSpPr>
          <p:spPr>
            <a:xfrm>
              <a:off x="2350481" y="179302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48" name="object 9148"/>
            <p:cNvSpPr/>
            <p:nvPr/>
          </p:nvSpPr>
          <p:spPr>
            <a:xfrm>
              <a:off x="2351375" y="182588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49" name="object 9149"/>
            <p:cNvSpPr/>
            <p:nvPr/>
          </p:nvSpPr>
          <p:spPr>
            <a:xfrm>
              <a:off x="2351375" y="182588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50" name="object 9150"/>
            <p:cNvSpPr/>
            <p:nvPr/>
          </p:nvSpPr>
          <p:spPr>
            <a:xfrm>
              <a:off x="2352381" y="171837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51" name="object 9151"/>
            <p:cNvSpPr/>
            <p:nvPr/>
          </p:nvSpPr>
          <p:spPr>
            <a:xfrm>
              <a:off x="2352381" y="171837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52" name="object 9152"/>
            <p:cNvSpPr/>
            <p:nvPr/>
          </p:nvSpPr>
          <p:spPr>
            <a:xfrm>
              <a:off x="2353387" y="179123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53" name="object 9153"/>
            <p:cNvSpPr/>
            <p:nvPr/>
          </p:nvSpPr>
          <p:spPr>
            <a:xfrm>
              <a:off x="2353387" y="179123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54" name="object 9154"/>
            <p:cNvSpPr/>
            <p:nvPr/>
          </p:nvSpPr>
          <p:spPr>
            <a:xfrm>
              <a:off x="2354393" y="186231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55" name="object 9155"/>
            <p:cNvSpPr/>
            <p:nvPr/>
          </p:nvSpPr>
          <p:spPr>
            <a:xfrm>
              <a:off x="2354393" y="186231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56" name="object 9156"/>
            <p:cNvSpPr/>
            <p:nvPr/>
          </p:nvSpPr>
          <p:spPr>
            <a:xfrm>
              <a:off x="2355399" y="175145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157" name="object 9157"/>
            <p:cNvSpPr/>
            <p:nvPr/>
          </p:nvSpPr>
          <p:spPr>
            <a:xfrm>
              <a:off x="2355399" y="175145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58" name="object 9158"/>
            <p:cNvSpPr/>
            <p:nvPr/>
          </p:nvSpPr>
          <p:spPr>
            <a:xfrm>
              <a:off x="2356404" y="177011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59" name="object 9159"/>
            <p:cNvSpPr/>
            <p:nvPr/>
          </p:nvSpPr>
          <p:spPr>
            <a:xfrm>
              <a:off x="2356404" y="17701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60" name="object 9160"/>
            <p:cNvSpPr/>
            <p:nvPr/>
          </p:nvSpPr>
          <p:spPr>
            <a:xfrm>
              <a:off x="2357410" y="17959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61" name="object 9161"/>
            <p:cNvSpPr/>
            <p:nvPr/>
          </p:nvSpPr>
          <p:spPr>
            <a:xfrm>
              <a:off x="2357410" y="179593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62" name="object 9162"/>
            <p:cNvSpPr/>
            <p:nvPr/>
          </p:nvSpPr>
          <p:spPr>
            <a:xfrm>
              <a:off x="2358416" y="17926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63" name="object 9163"/>
            <p:cNvSpPr/>
            <p:nvPr/>
          </p:nvSpPr>
          <p:spPr>
            <a:xfrm>
              <a:off x="2358416" y="17926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64" name="object 9164"/>
            <p:cNvSpPr/>
            <p:nvPr/>
          </p:nvSpPr>
          <p:spPr>
            <a:xfrm>
              <a:off x="2359422" y="177849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65" name="object 9165"/>
            <p:cNvSpPr/>
            <p:nvPr/>
          </p:nvSpPr>
          <p:spPr>
            <a:xfrm>
              <a:off x="2359422" y="177849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66" name="object 9166"/>
            <p:cNvSpPr/>
            <p:nvPr/>
          </p:nvSpPr>
          <p:spPr>
            <a:xfrm>
              <a:off x="2360428" y="175491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67" name="object 9167"/>
            <p:cNvSpPr/>
            <p:nvPr/>
          </p:nvSpPr>
          <p:spPr>
            <a:xfrm>
              <a:off x="2360428" y="175491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68" name="object 9168"/>
            <p:cNvSpPr/>
            <p:nvPr/>
          </p:nvSpPr>
          <p:spPr>
            <a:xfrm>
              <a:off x="2361434" y="18512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69" name="object 9169"/>
            <p:cNvSpPr/>
            <p:nvPr/>
          </p:nvSpPr>
          <p:spPr>
            <a:xfrm>
              <a:off x="2361434" y="18512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170" name="object 9170"/>
            <p:cNvSpPr/>
            <p:nvPr/>
          </p:nvSpPr>
          <p:spPr>
            <a:xfrm>
              <a:off x="2363445" y="18386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71" name="object 9171"/>
            <p:cNvSpPr/>
            <p:nvPr/>
          </p:nvSpPr>
          <p:spPr>
            <a:xfrm>
              <a:off x="2363445" y="183862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172" name="object 9172"/>
            <p:cNvSpPr/>
            <p:nvPr/>
          </p:nvSpPr>
          <p:spPr>
            <a:xfrm>
              <a:off x="2364451" y="178621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73" name="object 9173"/>
            <p:cNvSpPr/>
            <p:nvPr/>
          </p:nvSpPr>
          <p:spPr>
            <a:xfrm>
              <a:off x="2364451" y="17862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74" name="object 9174"/>
            <p:cNvSpPr/>
            <p:nvPr/>
          </p:nvSpPr>
          <p:spPr>
            <a:xfrm>
              <a:off x="2365457" y="18360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75" name="object 9175"/>
            <p:cNvSpPr/>
            <p:nvPr/>
          </p:nvSpPr>
          <p:spPr>
            <a:xfrm>
              <a:off x="2365457" y="183605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76" name="object 9176"/>
            <p:cNvSpPr/>
            <p:nvPr/>
          </p:nvSpPr>
          <p:spPr>
            <a:xfrm>
              <a:off x="2366575" y="176005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77" name="object 9177"/>
            <p:cNvSpPr/>
            <p:nvPr/>
          </p:nvSpPr>
          <p:spPr>
            <a:xfrm>
              <a:off x="2366575" y="17600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78" name="object 9178"/>
            <p:cNvSpPr/>
            <p:nvPr/>
          </p:nvSpPr>
          <p:spPr>
            <a:xfrm>
              <a:off x="2367469" y="178811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79" name="object 9179"/>
            <p:cNvSpPr/>
            <p:nvPr/>
          </p:nvSpPr>
          <p:spPr>
            <a:xfrm>
              <a:off x="2367469" y="178811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80" name="object 9180"/>
            <p:cNvSpPr/>
            <p:nvPr/>
          </p:nvSpPr>
          <p:spPr>
            <a:xfrm>
              <a:off x="2368586" y="183482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81" name="object 9181"/>
            <p:cNvSpPr/>
            <p:nvPr/>
          </p:nvSpPr>
          <p:spPr>
            <a:xfrm>
              <a:off x="2368586" y="18348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182" name="object 9182"/>
            <p:cNvSpPr/>
            <p:nvPr/>
          </p:nvSpPr>
          <p:spPr>
            <a:xfrm>
              <a:off x="2369480" y="18552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183" name="object 9183"/>
            <p:cNvSpPr/>
            <p:nvPr/>
          </p:nvSpPr>
          <p:spPr>
            <a:xfrm>
              <a:off x="2369480" y="18552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84" name="object 9184"/>
            <p:cNvSpPr/>
            <p:nvPr/>
          </p:nvSpPr>
          <p:spPr>
            <a:xfrm>
              <a:off x="2370598" y="17960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85" name="object 9185"/>
            <p:cNvSpPr/>
            <p:nvPr/>
          </p:nvSpPr>
          <p:spPr>
            <a:xfrm>
              <a:off x="2370598" y="17960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86" name="object 9186"/>
            <p:cNvSpPr/>
            <p:nvPr/>
          </p:nvSpPr>
          <p:spPr>
            <a:xfrm>
              <a:off x="2371604" y="175838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87" name="object 9187"/>
            <p:cNvSpPr/>
            <p:nvPr/>
          </p:nvSpPr>
          <p:spPr>
            <a:xfrm>
              <a:off x="2371604" y="175838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88" name="object 9188"/>
            <p:cNvSpPr/>
            <p:nvPr/>
          </p:nvSpPr>
          <p:spPr>
            <a:xfrm>
              <a:off x="2372610" y="179179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189" name="object 9189"/>
            <p:cNvSpPr/>
            <p:nvPr/>
          </p:nvSpPr>
          <p:spPr>
            <a:xfrm>
              <a:off x="2372610" y="17917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190" name="object 9190"/>
            <p:cNvSpPr/>
            <p:nvPr/>
          </p:nvSpPr>
          <p:spPr>
            <a:xfrm>
              <a:off x="2373615" y="179872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191" name="object 9191"/>
            <p:cNvSpPr/>
            <p:nvPr/>
          </p:nvSpPr>
          <p:spPr>
            <a:xfrm>
              <a:off x="2373615" y="179872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192" name="object 9192"/>
            <p:cNvSpPr/>
            <p:nvPr/>
          </p:nvSpPr>
          <p:spPr>
            <a:xfrm>
              <a:off x="2374733" y="180498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193" name="object 9193"/>
            <p:cNvSpPr/>
            <p:nvPr/>
          </p:nvSpPr>
          <p:spPr>
            <a:xfrm>
              <a:off x="2374733" y="180498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94" name="object 9194"/>
            <p:cNvSpPr/>
            <p:nvPr/>
          </p:nvSpPr>
          <p:spPr>
            <a:xfrm>
              <a:off x="2375739" y="175100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95" name="object 9195"/>
            <p:cNvSpPr/>
            <p:nvPr/>
          </p:nvSpPr>
          <p:spPr>
            <a:xfrm>
              <a:off x="2375739" y="175100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196" name="object 9196"/>
            <p:cNvSpPr/>
            <p:nvPr/>
          </p:nvSpPr>
          <p:spPr>
            <a:xfrm>
              <a:off x="2376745" y="181627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197" name="object 9197"/>
            <p:cNvSpPr/>
            <p:nvPr/>
          </p:nvSpPr>
          <p:spPr>
            <a:xfrm>
              <a:off x="2376745" y="181627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198" name="object 9198"/>
            <p:cNvSpPr/>
            <p:nvPr/>
          </p:nvSpPr>
          <p:spPr>
            <a:xfrm>
              <a:off x="2377751" y="170350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199" name="object 9199"/>
            <p:cNvSpPr/>
            <p:nvPr/>
          </p:nvSpPr>
          <p:spPr>
            <a:xfrm>
              <a:off x="2377751" y="170350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00" name="object 9200"/>
            <p:cNvSpPr/>
            <p:nvPr/>
          </p:nvSpPr>
          <p:spPr>
            <a:xfrm>
              <a:off x="2378868" y="182175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01" name="object 9201"/>
            <p:cNvSpPr/>
            <p:nvPr/>
          </p:nvSpPr>
          <p:spPr>
            <a:xfrm>
              <a:off x="2378868" y="18217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02" name="object 9202"/>
            <p:cNvSpPr/>
            <p:nvPr/>
          </p:nvSpPr>
          <p:spPr>
            <a:xfrm>
              <a:off x="2379874" y="18133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03" name="object 9203"/>
            <p:cNvSpPr/>
            <p:nvPr/>
          </p:nvSpPr>
          <p:spPr>
            <a:xfrm>
              <a:off x="2379874" y="18133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04" name="object 9204"/>
            <p:cNvSpPr/>
            <p:nvPr/>
          </p:nvSpPr>
          <p:spPr>
            <a:xfrm>
              <a:off x="2380880" y="180509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05" name="object 9205"/>
            <p:cNvSpPr/>
            <p:nvPr/>
          </p:nvSpPr>
          <p:spPr>
            <a:xfrm>
              <a:off x="2380880" y="180509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206" name="object 9206"/>
            <p:cNvSpPr/>
            <p:nvPr/>
          </p:nvSpPr>
          <p:spPr>
            <a:xfrm>
              <a:off x="2381886" y="179425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07" name="object 9207"/>
            <p:cNvSpPr/>
            <p:nvPr/>
          </p:nvSpPr>
          <p:spPr>
            <a:xfrm>
              <a:off x="2381886" y="179425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08" name="object 9208"/>
            <p:cNvSpPr/>
            <p:nvPr/>
          </p:nvSpPr>
          <p:spPr>
            <a:xfrm>
              <a:off x="2382892" y="178509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209" name="object 9209"/>
            <p:cNvSpPr/>
            <p:nvPr/>
          </p:nvSpPr>
          <p:spPr>
            <a:xfrm>
              <a:off x="2382892" y="178509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10" name="object 9210"/>
            <p:cNvSpPr/>
            <p:nvPr/>
          </p:nvSpPr>
          <p:spPr>
            <a:xfrm>
              <a:off x="2384009" y="176419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11" name="object 9211"/>
            <p:cNvSpPr/>
            <p:nvPr/>
          </p:nvSpPr>
          <p:spPr>
            <a:xfrm>
              <a:off x="2384009" y="176419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12" name="object 9212"/>
            <p:cNvSpPr/>
            <p:nvPr/>
          </p:nvSpPr>
          <p:spPr>
            <a:xfrm>
              <a:off x="2385015" y="178911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13" name="object 9213"/>
            <p:cNvSpPr/>
            <p:nvPr/>
          </p:nvSpPr>
          <p:spPr>
            <a:xfrm>
              <a:off x="2385015" y="178911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14" name="object 9214"/>
            <p:cNvSpPr/>
            <p:nvPr/>
          </p:nvSpPr>
          <p:spPr>
            <a:xfrm>
              <a:off x="2386133" y="183896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15" name="object 9215"/>
            <p:cNvSpPr/>
            <p:nvPr/>
          </p:nvSpPr>
          <p:spPr>
            <a:xfrm>
              <a:off x="2386133" y="183896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16" name="object 9216"/>
            <p:cNvSpPr/>
            <p:nvPr/>
          </p:nvSpPr>
          <p:spPr>
            <a:xfrm>
              <a:off x="2387027" y="175972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17" name="object 9217"/>
            <p:cNvSpPr/>
            <p:nvPr/>
          </p:nvSpPr>
          <p:spPr>
            <a:xfrm>
              <a:off x="2387027" y="175972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218" name="object 9218"/>
            <p:cNvSpPr/>
            <p:nvPr/>
          </p:nvSpPr>
          <p:spPr>
            <a:xfrm>
              <a:off x="2388144" y="174899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19" name="object 9219"/>
            <p:cNvSpPr/>
            <p:nvPr/>
          </p:nvSpPr>
          <p:spPr>
            <a:xfrm>
              <a:off x="2388144" y="17489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20" name="object 9220"/>
            <p:cNvSpPr/>
            <p:nvPr/>
          </p:nvSpPr>
          <p:spPr>
            <a:xfrm>
              <a:off x="2389150" y="1705631"/>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21" name="object 9221"/>
            <p:cNvSpPr/>
            <p:nvPr/>
          </p:nvSpPr>
          <p:spPr>
            <a:xfrm>
              <a:off x="2389150" y="170563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222" name="object 9222"/>
            <p:cNvSpPr/>
            <p:nvPr/>
          </p:nvSpPr>
          <p:spPr>
            <a:xfrm>
              <a:off x="2390268" y="18365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23" name="object 9223"/>
            <p:cNvSpPr/>
            <p:nvPr/>
          </p:nvSpPr>
          <p:spPr>
            <a:xfrm>
              <a:off x="2390268" y="18365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24" name="object 9224"/>
            <p:cNvSpPr/>
            <p:nvPr/>
          </p:nvSpPr>
          <p:spPr>
            <a:xfrm>
              <a:off x="2391274" y="176844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25" name="object 9225"/>
            <p:cNvSpPr/>
            <p:nvPr/>
          </p:nvSpPr>
          <p:spPr>
            <a:xfrm>
              <a:off x="2391274" y="176844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226" name="object 9226"/>
            <p:cNvSpPr/>
            <p:nvPr/>
          </p:nvSpPr>
          <p:spPr>
            <a:xfrm>
              <a:off x="2392391" y="180286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27" name="object 9227"/>
            <p:cNvSpPr/>
            <p:nvPr/>
          </p:nvSpPr>
          <p:spPr>
            <a:xfrm>
              <a:off x="2392391" y="180286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28" name="object 9228"/>
            <p:cNvSpPr/>
            <p:nvPr/>
          </p:nvSpPr>
          <p:spPr>
            <a:xfrm>
              <a:off x="2393397" y="18200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29" name="object 9229"/>
            <p:cNvSpPr/>
            <p:nvPr/>
          </p:nvSpPr>
          <p:spPr>
            <a:xfrm>
              <a:off x="2393397" y="182007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30" name="object 9230"/>
            <p:cNvSpPr/>
            <p:nvPr/>
          </p:nvSpPr>
          <p:spPr>
            <a:xfrm>
              <a:off x="2394515" y="180856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31" name="object 9231"/>
            <p:cNvSpPr/>
            <p:nvPr/>
          </p:nvSpPr>
          <p:spPr>
            <a:xfrm>
              <a:off x="2394515" y="18085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32" name="object 9232"/>
            <p:cNvSpPr/>
            <p:nvPr/>
          </p:nvSpPr>
          <p:spPr>
            <a:xfrm>
              <a:off x="2395520" y="187818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33" name="object 9233"/>
            <p:cNvSpPr/>
            <p:nvPr/>
          </p:nvSpPr>
          <p:spPr>
            <a:xfrm>
              <a:off x="2395520" y="18781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34" name="object 9234"/>
            <p:cNvSpPr/>
            <p:nvPr/>
          </p:nvSpPr>
          <p:spPr>
            <a:xfrm>
              <a:off x="2396638" y="180520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35" name="object 9235"/>
            <p:cNvSpPr/>
            <p:nvPr/>
          </p:nvSpPr>
          <p:spPr>
            <a:xfrm>
              <a:off x="2396638" y="18052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36" name="object 9236"/>
            <p:cNvSpPr/>
            <p:nvPr/>
          </p:nvSpPr>
          <p:spPr>
            <a:xfrm>
              <a:off x="2397644" y="17825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237" name="object 9237"/>
            <p:cNvSpPr/>
            <p:nvPr/>
          </p:nvSpPr>
          <p:spPr>
            <a:xfrm>
              <a:off x="2397644" y="178252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38" name="object 9238"/>
            <p:cNvSpPr/>
            <p:nvPr/>
          </p:nvSpPr>
          <p:spPr>
            <a:xfrm>
              <a:off x="2398762" y="173770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39" name="object 9239"/>
            <p:cNvSpPr/>
            <p:nvPr/>
          </p:nvSpPr>
          <p:spPr>
            <a:xfrm>
              <a:off x="2398762" y="17377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240" name="object 9240"/>
            <p:cNvSpPr/>
            <p:nvPr/>
          </p:nvSpPr>
          <p:spPr>
            <a:xfrm>
              <a:off x="2399767" y="17560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241" name="object 9241"/>
            <p:cNvSpPr/>
            <p:nvPr/>
          </p:nvSpPr>
          <p:spPr>
            <a:xfrm>
              <a:off x="2399767" y="175603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42" name="object 9242"/>
            <p:cNvSpPr/>
            <p:nvPr/>
          </p:nvSpPr>
          <p:spPr>
            <a:xfrm>
              <a:off x="2400885" y="181727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43" name="object 9243"/>
            <p:cNvSpPr/>
            <p:nvPr/>
          </p:nvSpPr>
          <p:spPr>
            <a:xfrm>
              <a:off x="2400885" y="181727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244" name="object 9244"/>
            <p:cNvSpPr/>
            <p:nvPr/>
          </p:nvSpPr>
          <p:spPr>
            <a:xfrm>
              <a:off x="2401891" y="175759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45" name="object 9245"/>
            <p:cNvSpPr/>
            <p:nvPr/>
          </p:nvSpPr>
          <p:spPr>
            <a:xfrm>
              <a:off x="2401891" y="17575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46" name="object 9246"/>
            <p:cNvSpPr/>
            <p:nvPr/>
          </p:nvSpPr>
          <p:spPr>
            <a:xfrm>
              <a:off x="2403008" y="180263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47" name="object 9247"/>
            <p:cNvSpPr/>
            <p:nvPr/>
          </p:nvSpPr>
          <p:spPr>
            <a:xfrm>
              <a:off x="2403008" y="18026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48" name="object 9248"/>
            <p:cNvSpPr/>
            <p:nvPr/>
          </p:nvSpPr>
          <p:spPr>
            <a:xfrm>
              <a:off x="2404014" y="1824767"/>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49" name="object 9249"/>
            <p:cNvSpPr/>
            <p:nvPr/>
          </p:nvSpPr>
          <p:spPr>
            <a:xfrm>
              <a:off x="2404014" y="18247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50" name="object 9250"/>
            <p:cNvSpPr/>
            <p:nvPr/>
          </p:nvSpPr>
          <p:spPr>
            <a:xfrm>
              <a:off x="2405020" y="180096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251" name="object 9251"/>
            <p:cNvSpPr/>
            <p:nvPr/>
          </p:nvSpPr>
          <p:spPr>
            <a:xfrm>
              <a:off x="2405020" y="180096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52" name="object 9252"/>
            <p:cNvSpPr/>
            <p:nvPr/>
          </p:nvSpPr>
          <p:spPr>
            <a:xfrm>
              <a:off x="2406249" y="180856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53" name="object 9253"/>
            <p:cNvSpPr/>
            <p:nvPr/>
          </p:nvSpPr>
          <p:spPr>
            <a:xfrm>
              <a:off x="2406249" y="18085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54" name="object 9254"/>
            <p:cNvSpPr/>
            <p:nvPr/>
          </p:nvSpPr>
          <p:spPr>
            <a:xfrm>
              <a:off x="2407255" y="181124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55" name="object 9255"/>
            <p:cNvSpPr/>
            <p:nvPr/>
          </p:nvSpPr>
          <p:spPr>
            <a:xfrm>
              <a:off x="2407255" y="181124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56" name="object 9256"/>
            <p:cNvSpPr/>
            <p:nvPr/>
          </p:nvSpPr>
          <p:spPr>
            <a:xfrm>
              <a:off x="2408373" y="178855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57" name="object 9257"/>
            <p:cNvSpPr/>
            <p:nvPr/>
          </p:nvSpPr>
          <p:spPr>
            <a:xfrm>
              <a:off x="2408373" y="178855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58" name="object 9258"/>
            <p:cNvSpPr/>
            <p:nvPr/>
          </p:nvSpPr>
          <p:spPr>
            <a:xfrm>
              <a:off x="2409379" y="183035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259" name="object 9259"/>
            <p:cNvSpPr/>
            <p:nvPr/>
          </p:nvSpPr>
          <p:spPr>
            <a:xfrm>
              <a:off x="2409379" y="183035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60" name="object 9260"/>
            <p:cNvSpPr/>
            <p:nvPr/>
          </p:nvSpPr>
          <p:spPr>
            <a:xfrm>
              <a:off x="2410496" y="173312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61" name="object 9261"/>
            <p:cNvSpPr/>
            <p:nvPr/>
          </p:nvSpPr>
          <p:spPr>
            <a:xfrm>
              <a:off x="2410496" y="173312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62" name="object 9262"/>
            <p:cNvSpPr/>
            <p:nvPr/>
          </p:nvSpPr>
          <p:spPr>
            <a:xfrm>
              <a:off x="2411502" y="181448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63" name="object 9263"/>
            <p:cNvSpPr/>
            <p:nvPr/>
          </p:nvSpPr>
          <p:spPr>
            <a:xfrm>
              <a:off x="2411502" y="18144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64" name="object 9264"/>
            <p:cNvSpPr/>
            <p:nvPr/>
          </p:nvSpPr>
          <p:spPr>
            <a:xfrm>
              <a:off x="2412731" y="174865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265" name="object 9265"/>
            <p:cNvSpPr/>
            <p:nvPr/>
          </p:nvSpPr>
          <p:spPr>
            <a:xfrm>
              <a:off x="2412731" y="174865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266" name="object 9266"/>
            <p:cNvSpPr/>
            <p:nvPr/>
          </p:nvSpPr>
          <p:spPr>
            <a:xfrm>
              <a:off x="2413737" y="182934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67" name="object 9267"/>
            <p:cNvSpPr/>
            <p:nvPr/>
          </p:nvSpPr>
          <p:spPr>
            <a:xfrm>
              <a:off x="2413737" y="18293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68" name="object 9268"/>
            <p:cNvSpPr/>
            <p:nvPr/>
          </p:nvSpPr>
          <p:spPr>
            <a:xfrm>
              <a:off x="2414855" y="1735247"/>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69" name="object 9269"/>
            <p:cNvSpPr/>
            <p:nvPr/>
          </p:nvSpPr>
          <p:spPr>
            <a:xfrm>
              <a:off x="2414855" y="173524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270" name="object 9270"/>
            <p:cNvSpPr/>
            <p:nvPr/>
          </p:nvSpPr>
          <p:spPr>
            <a:xfrm>
              <a:off x="2415861" y="185371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271" name="object 9271"/>
            <p:cNvSpPr/>
            <p:nvPr/>
          </p:nvSpPr>
          <p:spPr>
            <a:xfrm>
              <a:off x="2415861" y="185371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72" name="object 9272"/>
            <p:cNvSpPr/>
            <p:nvPr/>
          </p:nvSpPr>
          <p:spPr>
            <a:xfrm>
              <a:off x="2418096" y="181917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273" name="object 9273"/>
            <p:cNvSpPr/>
            <p:nvPr/>
          </p:nvSpPr>
          <p:spPr>
            <a:xfrm>
              <a:off x="2418096" y="181917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74" name="object 9274"/>
            <p:cNvSpPr/>
            <p:nvPr/>
          </p:nvSpPr>
          <p:spPr>
            <a:xfrm>
              <a:off x="2419102" y="180252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275" name="object 9275"/>
            <p:cNvSpPr/>
            <p:nvPr/>
          </p:nvSpPr>
          <p:spPr>
            <a:xfrm>
              <a:off x="2419102" y="180252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76" name="object 9276"/>
            <p:cNvSpPr/>
            <p:nvPr/>
          </p:nvSpPr>
          <p:spPr>
            <a:xfrm>
              <a:off x="2420219" y="183851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77" name="object 9277"/>
            <p:cNvSpPr/>
            <p:nvPr/>
          </p:nvSpPr>
          <p:spPr>
            <a:xfrm>
              <a:off x="2420219" y="183851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78" name="object 9278"/>
            <p:cNvSpPr/>
            <p:nvPr/>
          </p:nvSpPr>
          <p:spPr>
            <a:xfrm>
              <a:off x="2421337" y="178587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279" name="object 9279"/>
            <p:cNvSpPr/>
            <p:nvPr/>
          </p:nvSpPr>
          <p:spPr>
            <a:xfrm>
              <a:off x="2421337" y="178587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280" name="object 9280"/>
            <p:cNvSpPr/>
            <p:nvPr/>
          </p:nvSpPr>
          <p:spPr>
            <a:xfrm>
              <a:off x="2422455" y="1824208"/>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81" name="object 9281"/>
            <p:cNvSpPr/>
            <p:nvPr/>
          </p:nvSpPr>
          <p:spPr>
            <a:xfrm>
              <a:off x="2422455" y="18242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282" name="object 9282"/>
            <p:cNvSpPr/>
            <p:nvPr/>
          </p:nvSpPr>
          <p:spPr>
            <a:xfrm>
              <a:off x="2423572" y="17600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283" name="object 9283"/>
            <p:cNvSpPr/>
            <p:nvPr/>
          </p:nvSpPr>
          <p:spPr>
            <a:xfrm>
              <a:off x="2423572" y="176005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84" name="object 9284"/>
            <p:cNvSpPr/>
            <p:nvPr/>
          </p:nvSpPr>
          <p:spPr>
            <a:xfrm>
              <a:off x="2424690" y="177894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285" name="object 9285"/>
            <p:cNvSpPr/>
            <p:nvPr/>
          </p:nvSpPr>
          <p:spPr>
            <a:xfrm>
              <a:off x="2424690" y="177894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286" name="object 9286"/>
            <p:cNvSpPr/>
            <p:nvPr/>
          </p:nvSpPr>
          <p:spPr>
            <a:xfrm>
              <a:off x="2425696" y="1882882"/>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287" name="object 9287"/>
            <p:cNvSpPr/>
            <p:nvPr/>
          </p:nvSpPr>
          <p:spPr>
            <a:xfrm>
              <a:off x="2425696" y="1882882"/>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288" name="object 9288"/>
            <p:cNvSpPr/>
            <p:nvPr/>
          </p:nvSpPr>
          <p:spPr>
            <a:xfrm>
              <a:off x="2426925" y="180375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289" name="object 9289"/>
            <p:cNvSpPr/>
            <p:nvPr/>
          </p:nvSpPr>
          <p:spPr>
            <a:xfrm>
              <a:off x="2426925" y="180375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290" name="object 9290"/>
            <p:cNvSpPr/>
            <p:nvPr/>
          </p:nvSpPr>
          <p:spPr>
            <a:xfrm>
              <a:off x="2427931" y="1754358"/>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291" name="object 9291"/>
            <p:cNvSpPr/>
            <p:nvPr/>
          </p:nvSpPr>
          <p:spPr>
            <a:xfrm>
              <a:off x="2427931" y="175435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292" name="object 9292"/>
            <p:cNvSpPr/>
            <p:nvPr/>
          </p:nvSpPr>
          <p:spPr>
            <a:xfrm>
              <a:off x="2429160" y="187148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93" name="object 9293"/>
            <p:cNvSpPr/>
            <p:nvPr/>
          </p:nvSpPr>
          <p:spPr>
            <a:xfrm>
              <a:off x="2429160" y="187148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294" name="object 9294"/>
            <p:cNvSpPr/>
            <p:nvPr/>
          </p:nvSpPr>
          <p:spPr>
            <a:xfrm>
              <a:off x="2430166" y="186198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295" name="object 9295"/>
            <p:cNvSpPr/>
            <p:nvPr/>
          </p:nvSpPr>
          <p:spPr>
            <a:xfrm>
              <a:off x="2430166" y="186198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96" name="object 9296"/>
            <p:cNvSpPr/>
            <p:nvPr/>
          </p:nvSpPr>
          <p:spPr>
            <a:xfrm>
              <a:off x="2431172" y="187751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297" name="object 9297"/>
            <p:cNvSpPr/>
            <p:nvPr/>
          </p:nvSpPr>
          <p:spPr>
            <a:xfrm>
              <a:off x="2431172" y="187751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298" name="object 9298"/>
            <p:cNvSpPr/>
            <p:nvPr/>
          </p:nvSpPr>
          <p:spPr>
            <a:xfrm>
              <a:off x="2432401" y="1770564"/>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299" name="object 9299"/>
            <p:cNvSpPr/>
            <p:nvPr/>
          </p:nvSpPr>
          <p:spPr>
            <a:xfrm>
              <a:off x="2432401" y="1770564"/>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300" name="object 9300"/>
            <p:cNvSpPr/>
            <p:nvPr/>
          </p:nvSpPr>
          <p:spPr>
            <a:xfrm>
              <a:off x="2433407" y="184242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301" name="object 9301"/>
            <p:cNvSpPr/>
            <p:nvPr/>
          </p:nvSpPr>
          <p:spPr>
            <a:xfrm>
              <a:off x="2433407" y="184242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02" name="object 9302"/>
            <p:cNvSpPr/>
            <p:nvPr/>
          </p:nvSpPr>
          <p:spPr>
            <a:xfrm>
              <a:off x="2434636" y="181135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03" name="object 9303"/>
            <p:cNvSpPr/>
            <p:nvPr/>
          </p:nvSpPr>
          <p:spPr>
            <a:xfrm>
              <a:off x="2434636" y="181135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04" name="object 9304"/>
            <p:cNvSpPr/>
            <p:nvPr/>
          </p:nvSpPr>
          <p:spPr>
            <a:xfrm>
              <a:off x="2435642" y="17515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05" name="object 9305"/>
            <p:cNvSpPr/>
            <p:nvPr/>
          </p:nvSpPr>
          <p:spPr>
            <a:xfrm>
              <a:off x="2435642" y="17515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06" name="object 9306"/>
            <p:cNvSpPr/>
            <p:nvPr/>
          </p:nvSpPr>
          <p:spPr>
            <a:xfrm>
              <a:off x="2436872" y="183281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07" name="object 9307"/>
            <p:cNvSpPr/>
            <p:nvPr/>
          </p:nvSpPr>
          <p:spPr>
            <a:xfrm>
              <a:off x="2436872" y="18328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08" name="object 9308"/>
            <p:cNvSpPr/>
            <p:nvPr/>
          </p:nvSpPr>
          <p:spPr>
            <a:xfrm>
              <a:off x="2437989" y="179090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09" name="object 9309"/>
            <p:cNvSpPr/>
            <p:nvPr/>
          </p:nvSpPr>
          <p:spPr>
            <a:xfrm>
              <a:off x="2437989" y="179090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10" name="object 9310"/>
            <p:cNvSpPr/>
            <p:nvPr/>
          </p:nvSpPr>
          <p:spPr>
            <a:xfrm>
              <a:off x="2439107" y="176966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11" name="object 9311"/>
            <p:cNvSpPr/>
            <p:nvPr/>
          </p:nvSpPr>
          <p:spPr>
            <a:xfrm>
              <a:off x="2439107" y="176966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12" name="object 9312"/>
            <p:cNvSpPr/>
            <p:nvPr/>
          </p:nvSpPr>
          <p:spPr>
            <a:xfrm>
              <a:off x="2440224" y="168786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13" name="object 9313"/>
            <p:cNvSpPr/>
            <p:nvPr/>
          </p:nvSpPr>
          <p:spPr>
            <a:xfrm>
              <a:off x="2440224" y="16878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14" name="object 9314"/>
            <p:cNvSpPr/>
            <p:nvPr/>
          </p:nvSpPr>
          <p:spPr>
            <a:xfrm>
              <a:off x="2441230" y="179470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315" name="object 9315"/>
            <p:cNvSpPr/>
            <p:nvPr/>
          </p:nvSpPr>
          <p:spPr>
            <a:xfrm>
              <a:off x="2441230" y="179470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16" name="object 9316"/>
            <p:cNvSpPr/>
            <p:nvPr/>
          </p:nvSpPr>
          <p:spPr>
            <a:xfrm>
              <a:off x="2442460" y="1820297"/>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17" name="object 9317"/>
            <p:cNvSpPr/>
            <p:nvPr/>
          </p:nvSpPr>
          <p:spPr>
            <a:xfrm>
              <a:off x="2442460" y="1820297"/>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318" name="object 9318"/>
            <p:cNvSpPr/>
            <p:nvPr/>
          </p:nvSpPr>
          <p:spPr>
            <a:xfrm>
              <a:off x="2443577" y="181627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319" name="object 9319"/>
            <p:cNvSpPr/>
            <p:nvPr/>
          </p:nvSpPr>
          <p:spPr>
            <a:xfrm>
              <a:off x="2443577" y="181627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20" name="object 9320"/>
            <p:cNvSpPr/>
            <p:nvPr/>
          </p:nvSpPr>
          <p:spPr>
            <a:xfrm>
              <a:off x="2444695" y="175178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21" name="object 9321"/>
            <p:cNvSpPr/>
            <p:nvPr/>
          </p:nvSpPr>
          <p:spPr>
            <a:xfrm>
              <a:off x="2444695" y="175178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22" name="object 9322"/>
            <p:cNvSpPr/>
            <p:nvPr/>
          </p:nvSpPr>
          <p:spPr>
            <a:xfrm>
              <a:off x="2445812" y="18480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323" name="object 9323"/>
            <p:cNvSpPr/>
            <p:nvPr/>
          </p:nvSpPr>
          <p:spPr>
            <a:xfrm>
              <a:off x="2445812" y="184801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24" name="object 9324"/>
            <p:cNvSpPr/>
            <p:nvPr/>
          </p:nvSpPr>
          <p:spPr>
            <a:xfrm>
              <a:off x="2447042" y="182521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25" name="object 9325"/>
            <p:cNvSpPr/>
            <p:nvPr/>
          </p:nvSpPr>
          <p:spPr>
            <a:xfrm>
              <a:off x="2447042" y="18252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26" name="object 9326"/>
            <p:cNvSpPr/>
            <p:nvPr/>
          </p:nvSpPr>
          <p:spPr>
            <a:xfrm>
              <a:off x="2448048" y="192646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27" name="object 9327"/>
            <p:cNvSpPr/>
            <p:nvPr/>
          </p:nvSpPr>
          <p:spPr>
            <a:xfrm>
              <a:off x="2448048" y="192646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328" name="object 9328"/>
            <p:cNvSpPr/>
            <p:nvPr/>
          </p:nvSpPr>
          <p:spPr>
            <a:xfrm>
              <a:off x="2449277" y="182689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29" name="object 9329"/>
            <p:cNvSpPr/>
            <p:nvPr/>
          </p:nvSpPr>
          <p:spPr>
            <a:xfrm>
              <a:off x="2449277" y="182689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30" name="object 9330"/>
            <p:cNvSpPr/>
            <p:nvPr/>
          </p:nvSpPr>
          <p:spPr>
            <a:xfrm>
              <a:off x="2450395" y="181560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31" name="object 9331"/>
            <p:cNvSpPr/>
            <p:nvPr/>
          </p:nvSpPr>
          <p:spPr>
            <a:xfrm>
              <a:off x="2450395" y="181560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32" name="object 9332"/>
            <p:cNvSpPr/>
            <p:nvPr/>
          </p:nvSpPr>
          <p:spPr>
            <a:xfrm>
              <a:off x="2451400" y="181079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333" name="object 9333"/>
            <p:cNvSpPr/>
            <p:nvPr/>
          </p:nvSpPr>
          <p:spPr>
            <a:xfrm>
              <a:off x="2451400" y="181079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34" name="object 9334"/>
            <p:cNvSpPr/>
            <p:nvPr/>
          </p:nvSpPr>
          <p:spPr>
            <a:xfrm>
              <a:off x="2452630" y="180699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35" name="object 9335"/>
            <p:cNvSpPr/>
            <p:nvPr/>
          </p:nvSpPr>
          <p:spPr>
            <a:xfrm>
              <a:off x="2452630" y="180699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36" name="object 9336"/>
            <p:cNvSpPr/>
            <p:nvPr/>
          </p:nvSpPr>
          <p:spPr>
            <a:xfrm>
              <a:off x="2453747" y="17681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37" name="object 9337"/>
            <p:cNvSpPr/>
            <p:nvPr/>
          </p:nvSpPr>
          <p:spPr>
            <a:xfrm>
              <a:off x="2453747" y="176810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338" name="object 9338"/>
            <p:cNvSpPr/>
            <p:nvPr/>
          </p:nvSpPr>
          <p:spPr>
            <a:xfrm>
              <a:off x="2454977" y="170809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39" name="object 9339"/>
            <p:cNvSpPr/>
            <p:nvPr/>
          </p:nvSpPr>
          <p:spPr>
            <a:xfrm>
              <a:off x="2454977" y="17080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40" name="object 9340"/>
            <p:cNvSpPr/>
            <p:nvPr/>
          </p:nvSpPr>
          <p:spPr>
            <a:xfrm>
              <a:off x="2456094" y="187673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341" name="object 9341"/>
            <p:cNvSpPr/>
            <p:nvPr/>
          </p:nvSpPr>
          <p:spPr>
            <a:xfrm>
              <a:off x="2456094" y="187673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42" name="object 9342"/>
            <p:cNvSpPr/>
            <p:nvPr/>
          </p:nvSpPr>
          <p:spPr>
            <a:xfrm>
              <a:off x="2457212" y="186857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43" name="object 9343"/>
            <p:cNvSpPr/>
            <p:nvPr/>
          </p:nvSpPr>
          <p:spPr>
            <a:xfrm>
              <a:off x="2457212" y="186857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44" name="object 9344"/>
            <p:cNvSpPr/>
            <p:nvPr/>
          </p:nvSpPr>
          <p:spPr>
            <a:xfrm>
              <a:off x="2458330" y="179191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45" name="object 9345"/>
            <p:cNvSpPr/>
            <p:nvPr/>
          </p:nvSpPr>
          <p:spPr>
            <a:xfrm>
              <a:off x="2458330" y="179191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46" name="object 9346"/>
            <p:cNvSpPr/>
            <p:nvPr/>
          </p:nvSpPr>
          <p:spPr>
            <a:xfrm>
              <a:off x="2459447" y="184197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347" name="object 9347"/>
            <p:cNvSpPr/>
            <p:nvPr/>
          </p:nvSpPr>
          <p:spPr>
            <a:xfrm>
              <a:off x="2459447" y="184197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48" name="object 9348"/>
            <p:cNvSpPr/>
            <p:nvPr/>
          </p:nvSpPr>
          <p:spPr>
            <a:xfrm>
              <a:off x="2460677" y="181135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49" name="object 9349"/>
            <p:cNvSpPr/>
            <p:nvPr/>
          </p:nvSpPr>
          <p:spPr>
            <a:xfrm>
              <a:off x="2460677" y="181135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350" name="object 9350"/>
            <p:cNvSpPr/>
            <p:nvPr/>
          </p:nvSpPr>
          <p:spPr>
            <a:xfrm>
              <a:off x="2461794" y="182365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351" name="object 9351"/>
            <p:cNvSpPr/>
            <p:nvPr/>
          </p:nvSpPr>
          <p:spPr>
            <a:xfrm>
              <a:off x="2461794" y="182365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52" name="object 9352"/>
            <p:cNvSpPr/>
            <p:nvPr/>
          </p:nvSpPr>
          <p:spPr>
            <a:xfrm>
              <a:off x="2463023" y="184052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53" name="object 9353"/>
            <p:cNvSpPr/>
            <p:nvPr/>
          </p:nvSpPr>
          <p:spPr>
            <a:xfrm>
              <a:off x="2463023" y="184052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54" name="object 9354"/>
            <p:cNvSpPr/>
            <p:nvPr/>
          </p:nvSpPr>
          <p:spPr>
            <a:xfrm>
              <a:off x="2464141" y="176810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355" name="object 9355"/>
            <p:cNvSpPr/>
            <p:nvPr/>
          </p:nvSpPr>
          <p:spPr>
            <a:xfrm>
              <a:off x="2464141" y="176810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56" name="object 9356"/>
            <p:cNvSpPr/>
            <p:nvPr/>
          </p:nvSpPr>
          <p:spPr>
            <a:xfrm>
              <a:off x="2465370" y="182297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57" name="object 9357"/>
            <p:cNvSpPr/>
            <p:nvPr/>
          </p:nvSpPr>
          <p:spPr>
            <a:xfrm>
              <a:off x="2465370" y="182297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58" name="object 9358"/>
            <p:cNvSpPr/>
            <p:nvPr/>
          </p:nvSpPr>
          <p:spPr>
            <a:xfrm>
              <a:off x="2466376" y="183739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59" name="object 9359"/>
            <p:cNvSpPr/>
            <p:nvPr/>
          </p:nvSpPr>
          <p:spPr>
            <a:xfrm>
              <a:off x="2466376" y="183739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60" name="object 9360"/>
            <p:cNvSpPr/>
            <p:nvPr/>
          </p:nvSpPr>
          <p:spPr>
            <a:xfrm>
              <a:off x="2467494" y="179962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361" name="object 9361"/>
            <p:cNvSpPr/>
            <p:nvPr/>
          </p:nvSpPr>
          <p:spPr>
            <a:xfrm>
              <a:off x="2467494" y="179962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62" name="object 9362"/>
            <p:cNvSpPr/>
            <p:nvPr/>
          </p:nvSpPr>
          <p:spPr>
            <a:xfrm>
              <a:off x="2468723" y="182487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63" name="object 9363"/>
            <p:cNvSpPr/>
            <p:nvPr/>
          </p:nvSpPr>
          <p:spPr>
            <a:xfrm>
              <a:off x="2468723" y="18248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64" name="object 9364"/>
            <p:cNvSpPr/>
            <p:nvPr/>
          </p:nvSpPr>
          <p:spPr>
            <a:xfrm>
              <a:off x="2469841" y="18974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365" name="object 9365"/>
            <p:cNvSpPr/>
            <p:nvPr/>
          </p:nvSpPr>
          <p:spPr>
            <a:xfrm>
              <a:off x="2469841" y="189741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66" name="object 9366"/>
            <p:cNvSpPr/>
            <p:nvPr/>
          </p:nvSpPr>
          <p:spPr>
            <a:xfrm>
              <a:off x="2471070" y="180822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67" name="object 9367"/>
            <p:cNvSpPr/>
            <p:nvPr/>
          </p:nvSpPr>
          <p:spPr>
            <a:xfrm>
              <a:off x="2471070" y="180822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68" name="object 9368"/>
            <p:cNvSpPr/>
            <p:nvPr/>
          </p:nvSpPr>
          <p:spPr>
            <a:xfrm>
              <a:off x="2472188" y="181739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369" name="object 9369"/>
            <p:cNvSpPr/>
            <p:nvPr/>
          </p:nvSpPr>
          <p:spPr>
            <a:xfrm>
              <a:off x="2472188" y="181739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70" name="object 9370"/>
            <p:cNvSpPr/>
            <p:nvPr/>
          </p:nvSpPr>
          <p:spPr>
            <a:xfrm>
              <a:off x="2473417" y="181616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71" name="object 9371"/>
            <p:cNvSpPr/>
            <p:nvPr/>
          </p:nvSpPr>
          <p:spPr>
            <a:xfrm>
              <a:off x="2473417" y="18161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72" name="object 9372"/>
            <p:cNvSpPr/>
            <p:nvPr/>
          </p:nvSpPr>
          <p:spPr>
            <a:xfrm>
              <a:off x="2474647" y="182297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73" name="object 9373"/>
            <p:cNvSpPr/>
            <p:nvPr/>
          </p:nvSpPr>
          <p:spPr>
            <a:xfrm>
              <a:off x="2474647" y="18229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374" name="object 9374"/>
            <p:cNvSpPr/>
            <p:nvPr/>
          </p:nvSpPr>
          <p:spPr>
            <a:xfrm>
              <a:off x="2475764" y="166975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375" name="object 9375"/>
            <p:cNvSpPr/>
            <p:nvPr/>
          </p:nvSpPr>
          <p:spPr>
            <a:xfrm>
              <a:off x="2475764" y="1669756"/>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376" name="object 9376"/>
            <p:cNvSpPr/>
            <p:nvPr/>
          </p:nvSpPr>
          <p:spPr>
            <a:xfrm>
              <a:off x="2476993" y="1716807"/>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77" name="object 9377"/>
            <p:cNvSpPr/>
            <p:nvPr/>
          </p:nvSpPr>
          <p:spPr>
            <a:xfrm>
              <a:off x="2476993" y="171680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378" name="object 9378"/>
            <p:cNvSpPr/>
            <p:nvPr/>
          </p:nvSpPr>
          <p:spPr>
            <a:xfrm>
              <a:off x="2478111" y="17791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379" name="object 9379"/>
            <p:cNvSpPr/>
            <p:nvPr/>
          </p:nvSpPr>
          <p:spPr>
            <a:xfrm>
              <a:off x="2478111" y="177916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80" name="object 9380"/>
            <p:cNvSpPr/>
            <p:nvPr/>
          </p:nvSpPr>
          <p:spPr>
            <a:xfrm>
              <a:off x="2479340" y="180789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81" name="object 9381"/>
            <p:cNvSpPr/>
            <p:nvPr/>
          </p:nvSpPr>
          <p:spPr>
            <a:xfrm>
              <a:off x="2479340" y="180789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382" name="object 9382"/>
            <p:cNvSpPr/>
            <p:nvPr/>
          </p:nvSpPr>
          <p:spPr>
            <a:xfrm>
              <a:off x="2480458" y="176888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83" name="object 9383"/>
            <p:cNvSpPr/>
            <p:nvPr/>
          </p:nvSpPr>
          <p:spPr>
            <a:xfrm>
              <a:off x="2480458" y="176888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384" name="object 9384"/>
            <p:cNvSpPr/>
            <p:nvPr/>
          </p:nvSpPr>
          <p:spPr>
            <a:xfrm>
              <a:off x="2481576" y="1777157"/>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385" name="object 9385"/>
            <p:cNvSpPr/>
            <p:nvPr/>
          </p:nvSpPr>
          <p:spPr>
            <a:xfrm>
              <a:off x="2481576" y="177715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386" name="object 9386"/>
            <p:cNvSpPr/>
            <p:nvPr/>
          </p:nvSpPr>
          <p:spPr>
            <a:xfrm>
              <a:off x="2482805" y="177257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387" name="object 9387"/>
            <p:cNvSpPr/>
            <p:nvPr/>
          </p:nvSpPr>
          <p:spPr>
            <a:xfrm>
              <a:off x="2482805" y="17725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88" name="object 9388"/>
            <p:cNvSpPr/>
            <p:nvPr/>
          </p:nvSpPr>
          <p:spPr>
            <a:xfrm>
              <a:off x="2484034" y="17931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89" name="object 9389"/>
            <p:cNvSpPr/>
            <p:nvPr/>
          </p:nvSpPr>
          <p:spPr>
            <a:xfrm>
              <a:off x="2484034" y="17931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390" name="object 9390"/>
            <p:cNvSpPr/>
            <p:nvPr/>
          </p:nvSpPr>
          <p:spPr>
            <a:xfrm>
              <a:off x="2485264" y="185304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91" name="object 9391"/>
            <p:cNvSpPr/>
            <p:nvPr/>
          </p:nvSpPr>
          <p:spPr>
            <a:xfrm>
              <a:off x="2485264" y="185304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392" name="object 9392"/>
            <p:cNvSpPr/>
            <p:nvPr/>
          </p:nvSpPr>
          <p:spPr>
            <a:xfrm>
              <a:off x="2486381" y="181158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393" name="object 9393"/>
            <p:cNvSpPr/>
            <p:nvPr/>
          </p:nvSpPr>
          <p:spPr>
            <a:xfrm>
              <a:off x="2486381" y="18115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94" name="object 9394"/>
            <p:cNvSpPr/>
            <p:nvPr/>
          </p:nvSpPr>
          <p:spPr>
            <a:xfrm>
              <a:off x="2487499" y="176464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395" name="object 9395"/>
            <p:cNvSpPr/>
            <p:nvPr/>
          </p:nvSpPr>
          <p:spPr>
            <a:xfrm>
              <a:off x="2487499" y="176464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96" name="object 9396"/>
            <p:cNvSpPr/>
            <p:nvPr/>
          </p:nvSpPr>
          <p:spPr>
            <a:xfrm>
              <a:off x="2488728" y="183504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397" name="object 9397"/>
            <p:cNvSpPr/>
            <p:nvPr/>
          </p:nvSpPr>
          <p:spPr>
            <a:xfrm>
              <a:off x="2488728" y="183504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398" name="object 9398"/>
            <p:cNvSpPr/>
            <p:nvPr/>
          </p:nvSpPr>
          <p:spPr>
            <a:xfrm>
              <a:off x="2489958" y="18067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399" name="object 9399"/>
            <p:cNvSpPr/>
            <p:nvPr/>
          </p:nvSpPr>
          <p:spPr>
            <a:xfrm>
              <a:off x="2489958" y="18067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00" name="object 9400"/>
            <p:cNvSpPr/>
            <p:nvPr/>
          </p:nvSpPr>
          <p:spPr>
            <a:xfrm>
              <a:off x="2491187" y="181582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01" name="object 9401"/>
            <p:cNvSpPr/>
            <p:nvPr/>
          </p:nvSpPr>
          <p:spPr>
            <a:xfrm>
              <a:off x="2491187" y="181582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02" name="object 9402"/>
            <p:cNvSpPr/>
            <p:nvPr/>
          </p:nvSpPr>
          <p:spPr>
            <a:xfrm>
              <a:off x="2492305" y="180722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403" name="object 9403"/>
            <p:cNvSpPr/>
            <p:nvPr/>
          </p:nvSpPr>
          <p:spPr>
            <a:xfrm>
              <a:off x="2492305" y="180722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04" name="object 9404"/>
            <p:cNvSpPr/>
            <p:nvPr/>
          </p:nvSpPr>
          <p:spPr>
            <a:xfrm>
              <a:off x="2493534" y="18139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05" name="object 9405"/>
            <p:cNvSpPr/>
            <p:nvPr/>
          </p:nvSpPr>
          <p:spPr>
            <a:xfrm>
              <a:off x="2493534" y="181392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406" name="object 9406"/>
            <p:cNvSpPr/>
            <p:nvPr/>
          </p:nvSpPr>
          <p:spPr>
            <a:xfrm>
              <a:off x="2494763" y="183035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07" name="object 9407"/>
            <p:cNvSpPr/>
            <p:nvPr/>
          </p:nvSpPr>
          <p:spPr>
            <a:xfrm>
              <a:off x="2494763" y="18303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08" name="object 9408"/>
            <p:cNvSpPr/>
            <p:nvPr/>
          </p:nvSpPr>
          <p:spPr>
            <a:xfrm>
              <a:off x="2495881" y="18221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409" name="object 9409"/>
            <p:cNvSpPr/>
            <p:nvPr/>
          </p:nvSpPr>
          <p:spPr>
            <a:xfrm>
              <a:off x="2495881" y="18221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10" name="object 9410"/>
            <p:cNvSpPr/>
            <p:nvPr/>
          </p:nvSpPr>
          <p:spPr>
            <a:xfrm>
              <a:off x="2497222" y="1801521"/>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11" name="object 9411"/>
            <p:cNvSpPr/>
            <p:nvPr/>
          </p:nvSpPr>
          <p:spPr>
            <a:xfrm>
              <a:off x="2497222" y="18015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412" name="object 9412"/>
            <p:cNvSpPr/>
            <p:nvPr/>
          </p:nvSpPr>
          <p:spPr>
            <a:xfrm>
              <a:off x="2498340" y="186366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413" name="object 9413"/>
            <p:cNvSpPr/>
            <p:nvPr/>
          </p:nvSpPr>
          <p:spPr>
            <a:xfrm>
              <a:off x="2498340" y="186366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14" name="object 9414"/>
            <p:cNvSpPr/>
            <p:nvPr/>
          </p:nvSpPr>
          <p:spPr>
            <a:xfrm>
              <a:off x="2499569" y="174955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15" name="object 9415"/>
            <p:cNvSpPr/>
            <p:nvPr/>
          </p:nvSpPr>
          <p:spPr>
            <a:xfrm>
              <a:off x="2499569" y="174955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16" name="object 9416"/>
            <p:cNvSpPr/>
            <p:nvPr/>
          </p:nvSpPr>
          <p:spPr>
            <a:xfrm>
              <a:off x="2500798" y="185159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17" name="object 9417"/>
            <p:cNvSpPr/>
            <p:nvPr/>
          </p:nvSpPr>
          <p:spPr>
            <a:xfrm>
              <a:off x="2500798" y="18515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18" name="object 9418"/>
            <p:cNvSpPr/>
            <p:nvPr/>
          </p:nvSpPr>
          <p:spPr>
            <a:xfrm>
              <a:off x="2501916" y="179258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419" name="object 9419"/>
            <p:cNvSpPr/>
            <p:nvPr/>
          </p:nvSpPr>
          <p:spPr>
            <a:xfrm>
              <a:off x="2501916" y="179258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420" name="object 9420"/>
            <p:cNvSpPr/>
            <p:nvPr/>
          </p:nvSpPr>
          <p:spPr>
            <a:xfrm>
              <a:off x="2503257" y="180666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21" name="object 9421"/>
            <p:cNvSpPr/>
            <p:nvPr/>
          </p:nvSpPr>
          <p:spPr>
            <a:xfrm>
              <a:off x="2503257" y="180666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22" name="object 9422"/>
            <p:cNvSpPr/>
            <p:nvPr/>
          </p:nvSpPr>
          <p:spPr>
            <a:xfrm>
              <a:off x="2504375" y="177749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423" name="object 9423"/>
            <p:cNvSpPr/>
            <p:nvPr/>
          </p:nvSpPr>
          <p:spPr>
            <a:xfrm>
              <a:off x="2504375" y="17774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24" name="object 9424"/>
            <p:cNvSpPr/>
            <p:nvPr/>
          </p:nvSpPr>
          <p:spPr>
            <a:xfrm>
              <a:off x="2505604" y="18614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425" name="object 9425"/>
            <p:cNvSpPr/>
            <p:nvPr/>
          </p:nvSpPr>
          <p:spPr>
            <a:xfrm>
              <a:off x="2505604" y="186142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26" name="object 9426"/>
            <p:cNvSpPr/>
            <p:nvPr/>
          </p:nvSpPr>
          <p:spPr>
            <a:xfrm>
              <a:off x="2506833" y="179213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27" name="object 9427"/>
            <p:cNvSpPr/>
            <p:nvPr/>
          </p:nvSpPr>
          <p:spPr>
            <a:xfrm>
              <a:off x="2506833" y="179213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28" name="object 9428"/>
            <p:cNvSpPr/>
            <p:nvPr/>
          </p:nvSpPr>
          <p:spPr>
            <a:xfrm>
              <a:off x="2508063" y="189618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429" name="object 9429"/>
            <p:cNvSpPr/>
            <p:nvPr/>
          </p:nvSpPr>
          <p:spPr>
            <a:xfrm>
              <a:off x="2508063" y="189618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30" name="object 9430"/>
            <p:cNvSpPr/>
            <p:nvPr/>
          </p:nvSpPr>
          <p:spPr>
            <a:xfrm>
              <a:off x="2509292" y="175301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31" name="object 9431"/>
            <p:cNvSpPr/>
            <p:nvPr/>
          </p:nvSpPr>
          <p:spPr>
            <a:xfrm>
              <a:off x="2509292" y="175301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432" name="object 9432"/>
            <p:cNvSpPr/>
            <p:nvPr/>
          </p:nvSpPr>
          <p:spPr>
            <a:xfrm>
              <a:off x="2510521" y="185170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33" name="object 9433"/>
            <p:cNvSpPr/>
            <p:nvPr/>
          </p:nvSpPr>
          <p:spPr>
            <a:xfrm>
              <a:off x="2510521" y="185170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34" name="object 9434"/>
            <p:cNvSpPr/>
            <p:nvPr/>
          </p:nvSpPr>
          <p:spPr>
            <a:xfrm>
              <a:off x="2511751" y="172351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35" name="object 9435"/>
            <p:cNvSpPr/>
            <p:nvPr/>
          </p:nvSpPr>
          <p:spPr>
            <a:xfrm>
              <a:off x="2511751" y="172351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36" name="object 9436"/>
            <p:cNvSpPr/>
            <p:nvPr/>
          </p:nvSpPr>
          <p:spPr>
            <a:xfrm>
              <a:off x="2512980" y="176922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37" name="object 9437"/>
            <p:cNvSpPr/>
            <p:nvPr/>
          </p:nvSpPr>
          <p:spPr>
            <a:xfrm>
              <a:off x="2512980" y="176922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438" name="object 9438"/>
            <p:cNvSpPr/>
            <p:nvPr/>
          </p:nvSpPr>
          <p:spPr>
            <a:xfrm>
              <a:off x="2514210" y="1755029"/>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439" name="object 9439"/>
            <p:cNvSpPr/>
            <p:nvPr/>
          </p:nvSpPr>
          <p:spPr>
            <a:xfrm>
              <a:off x="2514210" y="1755029"/>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440" name="object 9440"/>
            <p:cNvSpPr/>
            <p:nvPr/>
          </p:nvSpPr>
          <p:spPr>
            <a:xfrm>
              <a:off x="2515439" y="18489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41" name="object 9441"/>
            <p:cNvSpPr/>
            <p:nvPr/>
          </p:nvSpPr>
          <p:spPr>
            <a:xfrm>
              <a:off x="2515439" y="18489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42" name="object 9442"/>
            <p:cNvSpPr/>
            <p:nvPr/>
          </p:nvSpPr>
          <p:spPr>
            <a:xfrm>
              <a:off x="2516668" y="181359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43" name="object 9443"/>
            <p:cNvSpPr/>
            <p:nvPr/>
          </p:nvSpPr>
          <p:spPr>
            <a:xfrm>
              <a:off x="2516668" y="18135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44" name="object 9444"/>
            <p:cNvSpPr/>
            <p:nvPr/>
          </p:nvSpPr>
          <p:spPr>
            <a:xfrm>
              <a:off x="2517898" y="179224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45" name="object 9445"/>
            <p:cNvSpPr/>
            <p:nvPr/>
          </p:nvSpPr>
          <p:spPr>
            <a:xfrm>
              <a:off x="2517898" y="17922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46" name="object 9446"/>
            <p:cNvSpPr/>
            <p:nvPr/>
          </p:nvSpPr>
          <p:spPr>
            <a:xfrm>
              <a:off x="2519127" y="177794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47" name="object 9447"/>
            <p:cNvSpPr/>
            <p:nvPr/>
          </p:nvSpPr>
          <p:spPr>
            <a:xfrm>
              <a:off x="2519127" y="177794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48" name="object 9448"/>
            <p:cNvSpPr/>
            <p:nvPr/>
          </p:nvSpPr>
          <p:spPr>
            <a:xfrm>
              <a:off x="2520356" y="183504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449" name="object 9449"/>
            <p:cNvSpPr/>
            <p:nvPr/>
          </p:nvSpPr>
          <p:spPr>
            <a:xfrm>
              <a:off x="2520356" y="183504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50" name="object 9450"/>
            <p:cNvSpPr/>
            <p:nvPr/>
          </p:nvSpPr>
          <p:spPr>
            <a:xfrm>
              <a:off x="2521586" y="184443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451" name="object 9451"/>
            <p:cNvSpPr/>
            <p:nvPr/>
          </p:nvSpPr>
          <p:spPr>
            <a:xfrm>
              <a:off x="2521586" y="1844437"/>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52" name="object 9452"/>
            <p:cNvSpPr/>
            <p:nvPr/>
          </p:nvSpPr>
          <p:spPr>
            <a:xfrm>
              <a:off x="2522815" y="184119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53" name="object 9453"/>
            <p:cNvSpPr/>
            <p:nvPr/>
          </p:nvSpPr>
          <p:spPr>
            <a:xfrm>
              <a:off x="2522815" y="18411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54" name="object 9454"/>
            <p:cNvSpPr/>
            <p:nvPr/>
          </p:nvSpPr>
          <p:spPr>
            <a:xfrm>
              <a:off x="2524044" y="184644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455" name="object 9455"/>
            <p:cNvSpPr/>
            <p:nvPr/>
          </p:nvSpPr>
          <p:spPr>
            <a:xfrm>
              <a:off x="2524044" y="184644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56" name="object 9456"/>
            <p:cNvSpPr/>
            <p:nvPr/>
          </p:nvSpPr>
          <p:spPr>
            <a:xfrm>
              <a:off x="2525386" y="1841755"/>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57" name="object 9457"/>
            <p:cNvSpPr/>
            <p:nvPr/>
          </p:nvSpPr>
          <p:spPr>
            <a:xfrm>
              <a:off x="2525386" y="184175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58" name="object 9458"/>
            <p:cNvSpPr/>
            <p:nvPr/>
          </p:nvSpPr>
          <p:spPr>
            <a:xfrm>
              <a:off x="2526615" y="18767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59" name="object 9459"/>
            <p:cNvSpPr/>
            <p:nvPr/>
          </p:nvSpPr>
          <p:spPr>
            <a:xfrm>
              <a:off x="2526615" y="18767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60" name="object 9460"/>
            <p:cNvSpPr/>
            <p:nvPr/>
          </p:nvSpPr>
          <p:spPr>
            <a:xfrm>
              <a:off x="2527844" y="180342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461" name="object 9461"/>
            <p:cNvSpPr/>
            <p:nvPr/>
          </p:nvSpPr>
          <p:spPr>
            <a:xfrm>
              <a:off x="2527844" y="180342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62" name="object 9462"/>
            <p:cNvSpPr/>
            <p:nvPr/>
          </p:nvSpPr>
          <p:spPr>
            <a:xfrm>
              <a:off x="2529074" y="183516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63" name="object 9463"/>
            <p:cNvSpPr/>
            <p:nvPr/>
          </p:nvSpPr>
          <p:spPr>
            <a:xfrm>
              <a:off x="2529074" y="183516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64" name="object 9464"/>
            <p:cNvSpPr/>
            <p:nvPr/>
          </p:nvSpPr>
          <p:spPr>
            <a:xfrm>
              <a:off x="2530303" y="178509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465" name="object 9465"/>
            <p:cNvSpPr/>
            <p:nvPr/>
          </p:nvSpPr>
          <p:spPr>
            <a:xfrm>
              <a:off x="2530303" y="178509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66" name="object 9466"/>
            <p:cNvSpPr/>
            <p:nvPr/>
          </p:nvSpPr>
          <p:spPr>
            <a:xfrm>
              <a:off x="2531644" y="191171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67" name="object 9467"/>
            <p:cNvSpPr/>
            <p:nvPr/>
          </p:nvSpPr>
          <p:spPr>
            <a:xfrm>
              <a:off x="2531644" y="191171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468" name="object 9468"/>
            <p:cNvSpPr/>
            <p:nvPr/>
          </p:nvSpPr>
          <p:spPr>
            <a:xfrm>
              <a:off x="2532873" y="178386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69" name="object 9469"/>
            <p:cNvSpPr/>
            <p:nvPr/>
          </p:nvSpPr>
          <p:spPr>
            <a:xfrm>
              <a:off x="2532873" y="178386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70" name="object 9470"/>
            <p:cNvSpPr/>
            <p:nvPr/>
          </p:nvSpPr>
          <p:spPr>
            <a:xfrm>
              <a:off x="2534103" y="179984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471" name="object 9471"/>
            <p:cNvSpPr/>
            <p:nvPr/>
          </p:nvSpPr>
          <p:spPr>
            <a:xfrm>
              <a:off x="2534103" y="179984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72" name="object 9472"/>
            <p:cNvSpPr/>
            <p:nvPr/>
          </p:nvSpPr>
          <p:spPr>
            <a:xfrm>
              <a:off x="2535444" y="1743853"/>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473" name="object 9473"/>
            <p:cNvSpPr/>
            <p:nvPr/>
          </p:nvSpPr>
          <p:spPr>
            <a:xfrm>
              <a:off x="2535444" y="1743853"/>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474" name="object 9474"/>
            <p:cNvSpPr/>
            <p:nvPr/>
          </p:nvSpPr>
          <p:spPr>
            <a:xfrm>
              <a:off x="2536673" y="1736365"/>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75" name="object 9475"/>
            <p:cNvSpPr/>
            <p:nvPr/>
          </p:nvSpPr>
          <p:spPr>
            <a:xfrm>
              <a:off x="2536673" y="1736365"/>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476" name="object 9476"/>
            <p:cNvSpPr/>
            <p:nvPr/>
          </p:nvSpPr>
          <p:spPr>
            <a:xfrm>
              <a:off x="2537903" y="178743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77" name="object 9477"/>
            <p:cNvSpPr/>
            <p:nvPr/>
          </p:nvSpPr>
          <p:spPr>
            <a:xfrm>
              <a:off x="2537903" y="1787439"/>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78" name="object 9478"/>
            <p:cNvSpPr/>
            <p:nvPr/>
          </p:nvSpPr>
          <p:spPr>
            <a:xfrm>
              <a:off x="2539244" y="18234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79" name="object 9479"/>
            <p:cNvSpPr/>
            <p:nvPr/>
          </p:nvSpPr>
          <p:spPr>
            <a:xfrm>
              <a:off x="2539244" y="18234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80" name="object 9480"/>
            <p:cNvSpPr/>
            <p:nvPr/>
          </p:nvSpPr>
          <p:spPr>
            <a:xfrm>
              <a:off x="2540473" y="186500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481" name="object 9481"/>
            <p:cNvSpPr/>
            <p:nvPr/>
          </p:nvSpPr>
          <p:spPr>
            <a:xfrm>
              <a:off x="2540473" y="1865001"/>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82" name="object 9482"/>
            <p:cNvSpPr/>
            <p:nvPr/>
          </p:nvSpPr>
          <p:spPr>
            <a:xfrm>
              <a:off x="2541702" y="177738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83" name="object 9483"/>
            <p:cNvSpPr/>
            <p:nvPr/>
          </p:nvSpPr>
          <p:spPr>
            <a:xfrm>
              <a:off x="2541702" y="177738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84" name="object 9484"/>
            <p:cNvSpPr/>
            <p:nvPr/>
          </p:nvSpPr>
          <p:spPr>
            <a:xfrm>
              <a:off x="2543044" y="182633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85" name="object 9485"/>
            <p:cNvSpPr/>
            <p:nvPr/>
          </p:nvSpPr>
          <p:spPr>
            <a:xfrm>
              <a:off x="2543044" y="18263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486" name="object 9486"/>
            <p:cNvSpPr/>
            <p:nvPr/>
          </p:nvSpPr>
          <p:spPr>
            <a:xfrm>
              <a:off x="2544273" y="18396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487" name="object 9487"/>
            <p:cNvSpPr/>
            <p:nvPr/>
          </p:nvSpPr>
          <p:spPr>
            <a:xfrm>
              <a:off x="2544273" y="183963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88" name="object 9488"/>
            <p:cNvSpPr/>
            <p:nvPr/>
          </p:nvSpPr>
          <p:spPr>
            <a:xfrm>
              <a:off x="2545614" y="174765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89" name="object 9489"/>
            <p:cNvSpPr/>
            <p:nvPr/>
          </p:nvSpPr>
          <p:spPr>
            <a:xfrm>
              <a:off x="2545614" y="174765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490" name="object 9490"/>
            <p:cNvSpPr/>
            <p:nvPr/>
          </p:nvSpPr>
          <p:spPr>
            <a:xfrm>
              <a:off x="2546843" y="1792580"/>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491" name="object 9491"/>
            <p:cNvSpPr/>
            <p:nvPr/>
          </p:nvSpPr>
          <p:spPr>
            <a:xfrm>
              <a:off x="2546843" y="179258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92" name="object 9492"/>
            <p:cNvSpPr/>
            <p:nvPr/>
          </p:nvSpPr>
          <p:spPr>
            <a:xfrm>
              <a:off x="2548073" y="18254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493" name="object 9493"/>
            <p:cNvSpPr/>
            <p:nvPr/>
          </p:nvSpPr>
          <p:spPr>
            <a:xfrm>
              <a:off x="2548073" y="182543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94" name="object 9494"/>
            <p:cNvSpPr/>
            <p:nvPr/>
          </p:nvSpPr>
          <p:spPr>
            <a:xfrm>
              <a:off x="2549414" y="178799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495" name="object 9495"/>
            <p:cNvSpPr/>
            <p:nvPr/>
          </p:nvSpPr>
          <p:spPr>
            <a:xfrm>
              <a:off x="2549414" y="178799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496" name="object 9496"/>
            <p:cNvSpPr/>
            <p:nvPr/>
          </p:nvSpPr>
          <p:spPr>
            <a:xfrm>
              <a:off x="2550643" y="18259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497" name="object 9497"/>
            <p:cNvSpPr/>
            <p:nvPr/>
          </p:nvSpPr>
          <p:spPr>
            <a:xfrm>
              <a:off x="2550643" y="18259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498" name="object 9498"/>
            <p:cNvSpPr/>
            <p:nvPr/>
          </p:nvSpPr>
          <p:spPr>
            <a:xfrm>
              <a:off x="2551873" y="181828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499" name="object 9499"/>
            <p:cNvSpPr/>
            <p:nvPr/>
          </p:nvSpPr>
          <p:spPr>
            <a:xfrm>
              <a:off x="2551873" y="181828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00" name="object 9500"/>
            <p:cNvSpPr/>
            <p:nvPr/>
          </p:nvSpPr>
          <p:spPr>
            <a:xfrm>
              <a:off x="2553214" y="186354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01" name="object 9501"/>
            <p:cNvSpPr/>
            <p:nvPr/>
          </p:nvSpPr>
          <p:spPr>
            <a:xfrm>
              <a:off x="2553214" y="18635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02" name="object 9502"/>
            <p:cNvSpPr/>
            <p:nvPr/>
          </p:nvSpPr>
          <p:spPr>
            <a:xfrm>
              <a:off x="2554555" y="183214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503" name="object 9503"/>
            <p:cNvSpPr/>
            <p:nvPr/>
          </p:nvSpPr>
          <p:spPr>
            <a:xfrm>
              <a:off x="2554555" y="183214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04" name="object 9504"/>
            <p:cNvSpPr/>
            <p:nvPr/>
          </p:nvSpPr>
          <p:spPr>
            <a:xfrm>
              <a:off x="2555784" y="183840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05" name="object 9505"/>
            <p:cNvSpPr/>
            <p:nvPr/>
          </p:nvSpPr>
          <p:spPr>
            <a:xfrm>
              <a:off x="2555784" y="183840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06" name="object 9506"/>
            <p:cNvSpPr/>
            <p:nvPr/>
          </p:nvSpPr>
          <p:spPr>
            <a:xfrm>
              <a:off x="2557125" y="1837955"/>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07" name="object 9507"/>
            <p:cNvSpPr/>
            <p:nvPr/>
          </p:nvSpPr>
          <p:spPr>
            <a:xfrm>
              <a:off x="2557125" y="18379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08" name="object 9508"/>
            <p:cNvSpPr/>
            <p:nvPr/>
          </p:nvSpPr>
          <p:spPr>
            <a:xfrm>
              <a:off x="2558355" y="189428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509" name="object 9509"/>
            <p:cNvSpPr/>
            <p:nvPr/>
          </p:nvSpPr>
          <p:spPr>
            <a:xfrm>
              <a:off x="2558355" y="189428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10" name="object 9510"/>
            <p:cNvSpPr/>
            <p:nvPr/>
          </p:nvSpPr>
          <p:spPr>
            <a:xfrm>
              <a:off x="2559696" y="181962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11" name="object 9511"/>
            <p:cNvSpPr/>
            <p:nvPr/>
          </p:nvSpPr>
          <p:spPr>
            <a:xfrm>
              <a:off x="2559696" y="18196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512" name="object 9512"/>
            <p:cNvSpPr/>
            <p:nvPr/>
          </p:nvSpPr>
          <p:spPr>
            <a:xfrm>
              <a:off x="2561037" y="181694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513" name="object 9513"/>
            <p:cNvSpPr/>
            <p:nvPr/>
          </p:nvSpPr>
          <p:spPr>
            <a:xfrm>
              <a:off x="2561037" y="181694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14" name="object 9514"/>
            <p:cNvSpPr/>
            <p:nvPr/>
          </p:nvSpPr>
          <p:spPr>
            <a:xfrm>
              <a:off x="2562266" y="175849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515" name="object 9515"/>
            <p:cNvSpPr/>
            <p:nvPr/>
          </p:nvSpPr>
          <p:spPr>
            <a:xfrm>
              <a:off x="2562266" y="175849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516" name="object 9516"/>
            <p:cNvSpPr/>
            <p:nvPr/>
          </p:nvSpPr>
          <p:spPr>
            <a:xfrm>
              <a:off x="2563607" y="184879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17" name="object 9517"/>
            <p:cNvSpPr/>
            <p:nvPr/>
          </p:nvSpPr>
          <p:spPr>
            <a:xfrm>
              <a:off x="2563607" y="184879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18" name="object 9518"/>
            <p:cNvSpPr/>
            <p:nvPr/>
          </p:nvSpPr>
          <p:spPr>
            <a:xfrm>
              <a:off x="2564949" y="185058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19" name="object 9519"/>
            <p:cNvSpPr/>
            <p:nvPr/>
          </p:nvSpPr>
          <p:spPr>
            <a:xfrm>
              <a:off x="2564949" y="185058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20" name="object 9520"/>
            <p:cNvSpPr/>
            <p:nvPr/>
          </p:nvSpPr>
          <p:spPr>
            <a:xfrm>
              <a:off x="2566178" y="185460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521" name="object 9521"/>
            <p:cNvSpPr/>
            <p:nvPr/>
          </p:nvSpPr>
          <p:spPr>
            <a:xfrm>
              <a:off x="2566178" y="185460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522" name="object 9522"/>
            <p:cNvSpPr/>
            <p:nvPr/>
          </p:nvSpPr>
          <p:spPr>
            <a:xfrm>
              <a:off x="2567519" y="187919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23" name="object 9523"/>
            <p:cNvSpPr/>
            <p:nvPr/>
          </p:nvSpPr>
          <p:spPr>
            <a:xfrm>
              <a:off x="2567519" y="187919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24" name="object 9524"/>
            <p:cNvSpPr/>
            <p:nvPr/>
          </p:nvSpPr>
          <p:spPr>
            <a:xfrm>
              <a:off x="2568860" y="1828567"/>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525" name="object 9525"/>
            <p:cNvSpPr/>
            <p:nvPr/>
          </p:nvSpPr>
          <p:spPr>
            <a:xfrm>
              <a:off x="2568860" y="182856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26" name="object 9526"/>
            <p:cNvSpPr/>
            <p:nvPr/>
          </p:nvSpPr>
          <p:spPr>
            <a:xfrm>
              <a:off x="2570090" y="178453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27" name="object 9527"/>
            <p:cNvSpPr/>
            <p:nvPr/>
          </p:nvSpPr>
          <p:spPr>
            <a:xfrm>
              <a:off x="2570090" y="178453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28" name="object 9528"/>
            <p:cNvSpPr/>
            <p:nvPr/>
          </p:nvSpPr>
          <p:spPr>
            <a:xfrm>
              <a:off x="2571542" y="183080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29" name="object 9529"/>
            <p:cNvSpPr/>
            <p:nvPr/>
          </p:nvSpPr>
          <p:spPr>
            <a:xfrm>
              <a:off x="2571542" y="18308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530" name="object 9530"/>
            <p:cNvSpPr/>
            <p:nvPr/>
          </p:nvSpPr>
          <p:spPr>
            <a:xfrm>
              <a:off x="2572772" y="184611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531" name="object 9531"/>
            <p:cNvSpPr/>
            <p:nvPr/>
          </p:nvSpPr>
          <p:spPr>
            <a:xfrm>
              <a:off x="2572772" y="184611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32" name="object 9532"/>
            <p:cNvSpPr/>
            <p:nvPr/>
          </p:nvSpPr>
          <p:spPr>
            <a:xfrm>
              <a:off x="2574113" y="177302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533" name="object 9533"/>
            <p:cNvSpPr/>
            <p:nvPr/>
          </p:nvSpPr>
          <p:spPr>
            <a:xfrm>
              <a:off x="2574113" y="1773022"/>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34" name="object 9534"/>
            <p:cNvSpPr/>
            <p:nvPr/>
          </p:nvSpPr>
          <p:spPr>
            <a:xfrm>
              <a:off x="2575454" y="181068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35" name="object 9535"/>
            <p:cNvSpPr/>
            <p:nvPr/>
          </p:nvSpPr>
          <p:spPr>
            <a:xfrm>
              <a:off x="2575454" y="181068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36" name="object 9536"/>
            <p:cNvSpPr/>
            <p:nvPr/>
          </p:nvSpPr>
          <p:spPr>
            <a:xfrm>
              <a:off x="2576683" y="17809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537" name="object 9537"/>
            <p:cNvSpPr/>
            <p:nvPr/>
          </p:nvSpPr>
          <p:spPr>
            <a:xfrm>
              <a:off x="2576683" y="17809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38" name="object 9538"/>
            <p:cNvSpPr/>
            <p:nvPr/>
          </p:nvSpPr>
          <p:spPr>
            <a:xfrm>
              <a:off x="2578025" y="184901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539" name="object 9539"/>
            <p:cNvSpPr/>
            <p:nvPr/>
          </p:nvSpPr>
          <p:spPr>
            <a:xfrm>
              <a:off x="2578025" y="184901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540" name="object 9540"/>
            <p:cNvSpPr/>
            <p:nvPr/>
          </p:nvSpPr>
          <p:spPr>
            <a:xfrm>
              <a:off x="2579477" y="182342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41" name="object 9541"/>
            <p:cNvSpPr/>
            <p:nvPr/>
          </p:nvSpPr>
          <p:spPr>
            <a:xfrm>
              <a:off x="2579477" y="182342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542" name="object 9542"/>
            <p:cNvSpPr/>
            <p:nvPr/>
          </p:nvSpPr>
          <p:spPr>
            <a:xfrm>
              <a:off x="2580707" y="183605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43" name="object 9543"/>
            <p:cNvSpPr/>
            <p:nvPr/>
          </p:nvSpPr>
          <p:spPr>
            <a:xfrm>
              <a:off x="2580707" y="183605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44" name="object 9544"/>
            <p:cNvSpPr/>
            <p:nvPr/>
          </p:nvSpPr>
          <p:spPr>
            <a:xfrm>
              <a:off x="2582048" y="179436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545" name="object 9545"/>
            <p:cNvSpPr/>
            <p:nvPr/>
          </p:nvSpPr>
          <p:spPr>
            <a:xfrm>
              <a:off x="2582048" y="179436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46" name="object 9546"/>
            <p:cNvSpPr/>
            <p:nvPr/>
          </p:nvSpPr>
          <p:spPr>
            <a:xfrm>
              <a:off x="2583389" y="182152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47" name="object 9547"/>
            <p:cNvSpPr/>
            <p:nvPr/>
          </p:nvSpPr>
          <p:spPr>
            <a:xfrm>
              <a:off x="2583389" y="182152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48" name="object 9548"/>
            <p:cNvSpPr/>
            <p:nvPr/>
          </p:nvSpPr>
          <p:spPr>
            <a:xfrm>
              <a:off x="2584730" y="184723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549" name="object 9549"/>
            <p:cNvSpPr/>
            <p:nvPr/>
          </p:nvSpPr>
          <p:spPr>
            <a:xfrm>
              <a:off x="2584730" y="1847231"/>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550" name="object 9550"/>
            <p:cNvSpPr/>
            <p:nvPr/>
          </p:nvSpPr>
          <p:spPr>
            <a:xfrm>
              <a:off x="2586071" y="191171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551" name="object 9551"/>
            <p:cNvSpPr/>
            <p:nvPr/>
          </p:nvSpPr>
          <p:spPr>
            <a:xfrm>
              <a:off x="2586071" y="19117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552" name="object 9552"/>
            <p:cNvSpPr/>
            <p:nvPr/>
          </p:nvSpPr>
          <p:spPr>
            <a:xfrm>
              <a:off x="2587412" y="182130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53" name="object 9553"/>
            <p:cNvSpPr/>
            <p:nvPr/>
          </p:nvSpPr>
          <p:spPr>
            <a:xfrm>
              <a:off x="2587412" y="18213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554" name="object 9554"/>
            <p:cNvSpPr/>
            <p:nvPr/>
          </p:nvSpPr>
          <p:spPr>
            <a:xfrm>
              <a:off x="2588754" y="18810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555" name="object 9555"/>
            <p:cNvSpPr/>
            <p:nvPr/>
          </p:nvSpPr>
          <p:spPr>
            <a:xfrm>
              <a:off x="2588754" y="188109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56" name="object 9556"/>
            <p:cNvSpPr/>
            <p:nvPr/>
          </p:nvSpPr>
          <p:spPr>
            <a:xfrm>
              <a:off x="2590095" y="18804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557" name="object 9557"/>
            <p:cNvSpPr/>
            <p:nvPr/>
          </p:nvSpPr>
          <p:spPr>
            <a:xfrm>
              <a:off x="2590095" y="188042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58" name="object 9558"/>
            <p:cNvSpPr/>
            <p:nvPr/>
          </p:nvSpPr>
          <p:spPr>
            <a:xfrm>
              <a:off x="2591436" y="190936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59" name="object 9559"/>
            <p:cNvSpPr/>
            <p:nvPr/>
          </p:nvSpPr>
          <p:spPr>
            <a:xfrm>
              <a:off x="2591436" y="190936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60" name="object 9560"/>
            <p:cNvSpPr/>
            <p:nvPr/>
          </p:nvSpPr>
          <p:spPr>
            <a:xfrm>
              <a:off x="2592777" y="185226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61" name="object 9561"/>
            <p:cNvSpPr/>
            <p:nvPr/>
          </p:nvSpPr>
          <p:spPr>
            <a:xfrm>
              <a:off x="2592777" y="185226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62" name="object 9562"/>
            <p:cNvSpPr/>
            <p:nvPr/>
          </p:nvSpPr>
          <p:spPr>
            <a:xfrm>
              <a:off x="2594118" y="185863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563" name="object 9563"/>
            <p:cNvSpPr/>
            <p:nvPr/>
          </p:nvSpPr>
          <p:spPr>
            <a:xfrm>
              <a:off x="2594118" y="1858631"/>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64" name="object 9564"/>
            <p:cNvSpPr/>
            <p:nvPr/>
          </p:nvSpPr>
          <p:spPr>
            <a:xfrm>
              <a:off x="2595571" y="185494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65" name="object 9565"/>
            <p:cNvSpPr/>
            <p:nvPr/>
          </p:nvSpPr>
          <p:spPr>
            <a:xfrm>
              <a:off x="2595571" y="185494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566" name="object 9566"/>
            <p:cNvSpPr/>
            <p:nvPr/>
          </p:nvSpPr>
          <p:spPr>
            <a:xfrm>
              <a:off x="2596800" y="16798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67" name="object 9567"/>
            <p:cNvSpPr/>
            <p:nvPr/>
          </p:nvSpPr>
          <p:spPr>
            <a:xfrm>
              <a:off x="2596800" y="16798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68" name="object 9568"/>
            <p:cNvSpPr/>
            <p:nvPr/>
          </p:nvSpPr>
          <p:spPr>
            <a:xfrm>
              <a:off x="2598141" y="180051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69" name="object 9569"/>
            <p:cNvSpPr/>
            <p:nvPr/>
          </p:nvSpPr>
          <p:spPr>
            <a:xfrm>
              <a:off x="2598141" y="180051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70" name="object 9570"/>
            <p:cNvSpPr/>
            <p:nvPr/>
          </p:nvSpPr>
          <p:spPr>
            <a:xfrm>
              <a:off x="2599594" y="180979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571" name="object 9571"/>
            <p:cNvSpPr/>
            <p:nvPr/>
          </p:nvSpPr>
          <p:spPr>
            <a:xfrm>
              <a:off x="2599594" y="180979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72" name="object 9572"/>
            <p:cNvSpPr/>
            <p:nvPr/>
          </p:nvSpPr>
          <p:spPr>
            <a:xfrm>
              <a:off x="2600935" y="17587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73" name="object 9573"/>
            <p:cNvSpPr/>
            <p:nvPr/>
          </p:nvSpPr>
          <p:spPr>
            <a:xfrm>
              <a:off x="2600935" y="17587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74" name="object 9574"/>
            <p:cNvSpPr/>
            <p:nvPr/>
          </p:nvSpPr>
          <p:spPr>
            <a:xfrm>
              <a:off x="2602276" y="192445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575" name="object 9575"/>
            <p:cNvSpPr/>
            <p:nvPr/>
          </p:nvSpPr>
          <p:spPr>
            <a:xfrm>
              <a:off x="2602276" y="1924457"/>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76" name="object 9576"/>
            <p:cNvSpPr/>
            <p:nvPr/>
          </p:nvSpPr>
          <p:spPr>
            <a:xfrm>
              <a:off x="2603729" y="1891488"/>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77" name="object 9577"/>
            <p:cNvSpPr/>
            <p:nvPr/>
          </p:nvSpPr>
          <p:spPr>
            <a:xfrm>
              <a:off x="2603729" y="1891488"/>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78" name="object 9578"/>
            <p:cNvSpPr/>
            <p:nvPr/>
          </p:nvSpPr>
          <p:spPr>
            <a:xfrm>
              <a:off x="2604959" y="185661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79" name="object 9579"/>
            <p:cNvSpPr/>
            <p:nvPr/>
          </p:nvSpPr>
          <p:spPr>
            <a:xfrm>
              <a:off x="2604959" y="18566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80" name="object 9580"/>
            <p:cNvSpPr/>
            <p:nvPr/>
          </p:nvSpPr>
          <p:spPr>
            <a:xfrm>
              <a:off x="2606300" y="188444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581" name="object 9581"/>
            <p:cNvSpPr/>
            <p:nvPr/>
          </p:nvSpPr>
          <p:spPr>
            <a:xfrm>
              <a:off x="2606300" y="188444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82" name="object 9582"/>
            <p:cNvSpPr/>
            <p:nvPr/>
          </p:nvSpPr>
          <p:spPr>
            <a:xfrm>
              <a:off x="2607753" y="187774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83" name="object 9583"/>
            <p:cNvSpPr/>
            <p:nvPr/>
          </p:nvSpPr>
          <p:spPr>
            <a:xfrm>
              <a:off x="2607753" y="187774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584" name="object 9584"/>
            <p:cNvSpPr/>
            <p:nvPr/>
          </p:nvSpPr>
          <p:spPr>
            <a:xfrm>
              <a:off x="2609094" y="185617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585" name="object 9585"/>
            <p:cNvSpPr/>
            <p:nvPr/>
          </p:nvSpPr>
          <p:spPr>
            <a:xfrm>
              <a:off x="2609094" y="185617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86" name="object 9586"/>
            <p:cNvSpPr/>
            <p:nvPr/>
          </p:nvSpPr>
          <p:spPr>
            <a:xfrm>
              <a:off x="2610435" y="177246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587" name="object 9587"/>
            <p:cNvSpPr/>
            <p:nvPr/>
          </p:nvSpPr>
          <p:spPr>
            <a:xfrm>
              <a:off x="2610435" y="177246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88" name="object 9588"/>
            <p:cNvSpPr/>
            <p:nvPr/>
          </p:nvSpPr>
          <p:spPr>
            <a:xfrm>
              <a:off x="2611888" y="188500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89" name="object 9589"/>
            <p:cNvSpPr/>
            <p:nvPr/>
          </p:nvSpPr>
          <p:spPr>
            <a:xfrm>
              <a:off x="2611888" y="188500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590" name="object 9590"/>
            <p:cNvSpPr/>
            <p:nvPr/>
          </p:nvSpPr>
          <p:spPr>
            <a:xfrm>
              <a:off x="2613229" y="183348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91" name="object 9591"/>
            <p:cNvSpPr/>
            <p:nvPr/>
          </p:nvSpPr>
          <p:spPr>
            <a:xfrm>
              <a:off x="2613229" y="183348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592" name="object 9592"/>
            <p:cNvSpPr/>
            <p:nvPr/>
          </p:nvSpPr>
          <p:spPr>
            <a:xfrm>
              <a:off x="2614570" y="17884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593" name="object 9593"/>
            <p:cNvSpPr/>
            <p:nvPr/>
          </p:nvSpPr>
          <p:spPr>
            <a:xfrm>
              <a:off x="2614570" y="178844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94" name="object 9594"/>
            <p:cNvSpPr/>
            <p:nvPr/>
          </p:nvSpPr>
          <p:spPr>
            <a:xfrm>
              <a:off x="2616023" y="1892941"/>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595" name="object 9595"/>
            <p:cNvSpPr/>
            <p:nvPr/>
          </p:nvSpPr>
          <p:spPr>
            <a:xfrm>
              <a:off x="2616023" y="1892941"/>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596" name="object 9596"/>
            <p:cNvSpPr/>
            <p:nvPr/>
          </p:nvSpPr>
          <p:spPr>
            <a:xfrm>
              <a:off x="2617476" y="185136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597" name="object 9597"/>
            <p:cNvSpPr/>
            <p:nvPr/>
          </p:nvSpPr>
          <p:spPr>
            <a:xfrm>
              <a:off x="2617476" y="185136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598" name="object 9598"/>
            <p:cNvSpPr/>
            <p:nvPr/>
          </p:nvSpPr>
          <p:spPr>
            <a:xfrm>
              <a:off x="2618817" y="1826667"/>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599" name="object 9599"/>
            <p:cNvSpPr/>
            <p:nvPr/>
          </p:nvSpPr>
          <p:spPr>
            <a:xfrm>
              <a:off x="2618817" y="1826667"/>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00" name="object 9600"/>
            <p:cNvSpPr/>
            <p:nvPr/>
          </p:nvSpPr>
          <p:spPr>
            <a:xfrm>
              <a:off x="2620158" y="186500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601" name="object 9601"/>
            <p:cNvSpPr/>
            <p:nvPr/>
          </p:nvSpPr>
          <p:spPr>
            <a:xfrm>
              <a:off x="2620158" y="186500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02" name="object 9602"/>
            <p:cNvSpPr/>
            <p:nvPr/>
          </p:nvSpPr>
          <p:spPr>
            <a:xfrm>
              <a:off x="2621611" y="185505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03" name="object 9603"/>
            <p:cNvSpPr/>
            <p:nvPr/>
          </p:nvSpPr>
          <p:spPr>
            <a:xfrm>
              <a:off x="2621611" y="185505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04" name="object 9604"/>
            <p:cNvSpPr/>
            <p:nvPr/>
          </p:nvSpPr>
          <p:spPr>
            <a:xfrm>
              <a:off x="2622952" y="185527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05" name="object 9605"/>
            <p:cNvSpPr/>
            <p:nvPr/>
          </p:nvSpPr>
          <p:spPr>
            <a:xfrm>
              <a:off x="2622952" y="18552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06" name="object 9606"/>
            <p:cNvSpPr/>
            <p:nvPr/>
          </p:nvSpPr>
          <p:spPr>
            <a:xfrm>
              <a:off x="2624293" y="181951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607" name="object 9607"/>
            <p:cNvSpPr/>
            <p:nvPr/>
          </p:nvSpPr>
          <p:spPr>
            <a:xfrm>
              <a:off x="2624293" y="1819515"/>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08" name="object 9608"/>
            <p:cNvSpPr/>
            <p:nvPr/>
          </p:nvSpPr>
          <p:spPr>
            <a:xfrm>
              <a:off x="2625858" y="184577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09" name="object 9609"/>
            <p:cNvSpPr/>
            <p:nvPr/>
          </p:nvSpPr>
          <p:spPr>
            <a:xfrm>
              <a:off x="2625858" y="18457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610" name="object 9610"/>
            <p:cNvSpPr/>
            <p:nvPr/>
          </p:nvSpPr>
          <p:spPr>
            <a:xfrm>
              <a:off x="2627199" y="1824655"/>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11" name="object 9611"/>
            <p:cNvSpPr/>
            <p:nvPr/>
          </p:nvSpPr>
          <p:spPr>
            <a:xfrm>
              <a:off x="2627199" y="182465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612" name="object 9612"/>
            <p:cNvSpPr/>
            <p:nvPr/>
          </p:nvSpPr>
          <p:spPr>
            <a:xfrm>
              <a:off x="2628540" y="182018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613" name="object 9613"/>
            <p:cNvSpPr/>
            <p:nvPr/>
          </p:nvSpPr>
          <p:spPr>
            <a:xfrm>
              <a:off x="2628540" y="182018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14" name="object 9614"/>
            <p:cNvSpPr/>
            <p:nvPr/>
          </p:nvSpPr>
          <p:spPr>
            <a:xfrm>
              <a:off x="2629993" y="179425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15" name="object 9615"/>
            <p:cNvSpPr/>
            <p:nvPr/>
          </p:nvSpPr>
          <p:spPr>
            <a:xfrm>
              <a:off x="2629993" y="179425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616" name="object 9616"/>
            <p:cNvSpPr/>
            <p:nvPr/>
          </p:nvSpPr>
          <p:spPr>
            <a:xfrm>
              <a:off x="2631446" y="184343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17" name="object 9617"/>
            <p:cNvSpPr/>
            <p:nvPr/>
          </p:nvSpPr>
          <p:spPr>
            <a:xfrm>
              <a:off x="2631446" y="184343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18" name="object 9618"/>
            <p:cNvSpPr/>
            <p:nvPr/>
          </p:nvSpPr>
          <p:spPr>
            <a:xfrm>
              <a:off x="2632787" y="179693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619" name="object 9619"/>
            <p:cNvSpPr/>
            <p:nvPr/>
          </p:nvSpPr>
          <p:spPr>
            <a:xfrm>
              <a:off x="2632787" y="179693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20" name="object 9620"/>
            <p:cNvSpPr/>
            <p:nvPr/>
          </p:nvSpPr>
          <p:spPr>
            <a:xfrm>
              <a:off x="2634240" y="193093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21" name="object 9621"/>
            <p:cNvSpPr/>
            <p:nvPr/>
          </p:nvSpPr>
          <p:spPr>
            <a:xfrm>
              <a:off x="2634240" y="193093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622" name="object 9622"/>
            <p:cNvSpPr/>
            <p:nvPr/>
          </p:nvSpPr>
          <p:spPr>
            <a:xfrm>
              <a:off x="2635693" y="185773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23" name="object 9623"/>
            <p:cNvSpPr/>
            <p:nvPr/>
          </p:nvSpPr>
          <p:spPr>
            <a:xfrm>
              <a:off x="2635693" y="185773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24" name="object 9624"/>
            <p:cNvSpPr/>
            <p:nvPr/>
          </p:nvSpPr>
          <p:spPr>
            <a:xfrm>
              <a:off x="2637034" y="181839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25" name="object 9625"/>
            <p:cNvSpPr/>
            <p:nvPr/>
          </p:nvSpPr>
          <p:spPr>
            <a:xfrm>
              <a:off x="2637034" y="181839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26" name="object 9626"/>
            <p:cNvSpPr/>
            <p:nvPr/>
          </p:nvSpPr>
          <p:spPr>
            <a:xfrm>
              <a:off x="2638375" y="184421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627" name="object 9627"/>
            <p:cNvSpPr/>
            <p:nvPr/>
          </p:nvSpPr>
          <p:spPr>
            <a:xfrm>
              <a:off x="2638375" y="184421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28" name="object 9628"/>
            <p:cNvSpPr/>
            <p:nvPr/>
          </p:nvSpPr>
          <p:spPr>
            <a:xfrm>
              <a:off x="2639940" y="186433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29" name="object 9629"/>
            <p:cNvSpPr/>
            <p:nvPr/>
          </p:nvSpPr>
          <p:spPr>
            <a:xfrm>
              <a:off x="2639940" y="186433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630" name="object 9630"/>
            <p:cNvSpPr/>
            <p:nvPr/>
          </p:nvSpPr>
          <p:spPr>
            <a:xfrm>
              <a:off x="2641281" y="185538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31" name="object 9631"/>
            <p:cNvSpPr/>
            <p:nvPr/>
          </p:nvSpPr>
          <p:spPr>
            <a:xfrm>
              <a:off x="2641281" y="185538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632" name="object 9632"/>
            <p:cNvSpPr/>
            <p:nvPr/>
          </p:nvSpPr>
          <p:spPr>
            <a:xfrm>
              <a:off x="2642734" y="18683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633" name="object 9633"/>
            <p:cNvSpPr/>
            <p:nvPr/>
          </p:nvSpPr>
          <p:spPr>
            <a:xfrm>
              <a:off x="2642734" y="18683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34" name="object 9634"/>
            <p:cNvSpPr/>
            <p:nvPr/>
          </p:nvSpPr>
          <p:spPr>
            <a:xfrm>
              <a:off x="2644186" y="181303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35" name="object 9635"/>
            <p:cNvSpPr/>
            <p:nvPr/>
          </p:nvSpPr>
          <p:spPr>
            <a:xfrm>
              <a:off x="2644186" y="181303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636" name="object 9636"/>
            <p:cNvSpPr/>
            <p:nvPr/>
          </p:nvSpPr>
          <p:spPr>
            <a:xfrm>
              <a:off x="2645639" y="187371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37" name="object 9637"/>
            <p:cNvSpPr/>
            <p:nvPr/>
          </p:nvSpPr>
          <p:spPr>
            <a:xfrm>
              <a:off x="2645639" y="18737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38" name="object 9638"/>
            <p:cNvSpPr/>
            <p:nvPr/>
          </p:nvSpPr>
          <p:spPr>
            <a:xfrm>
              <a:off x="2646980" y="189271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39" name="object 9639"/>
            <p:cNvSpPr/>
            <p:nvPr/>
          </p:nvSpPr>
          <p:spPr>
            <a:xfrm>
              <a:off x="2646980" y="18927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40" name="object 9640"/>
            <p:cNvSpPr/>
            <p:nvPr/>
          </p:nvSpPr>
          <p:spPr>
            <a:xfrm>
              <a:off x="2648433" y="180766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641" name="object 9641"/>
            <p:cNvSpPr/>
            <p:nvPr/>
          </p:nvSpPr>
          <p:spPr>
            <a:xfrm>
              <a:off x="2648433" y="180766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42" name="object 9642"/>
            <p:cNvSpPr/>
            <p:nvPr/>
          </p:nvSpPr>
          <p:spPr>
            <a:xfrm>
              <a:off x="2649886" y="185784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43" name="object 9643"/>
            <p:cNvSpPr/>
            <p:nvPr/>
          </p:nvSpPr>
          <p:spPr>
            <a:xfrm>
              <a:off x="2649886" y="18578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644" name="object 9644"/>
            <p:cNvSpPr/>
            <p:nvPr/>
          </p:nvSpPr>
          <p:spPr>
            <a:xfrm>
              <a:off x="2651339" y="177447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45" name="object 9645"/>
            <p:cNvSpPr/>
            <p:nvPr/>
          </p:nvSpPr>
          <p:spPr>
            <a:xfrm>
              <a:off x="2651339" y="177447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46" name="object 9646"/>
            <p:cNvSpPr/>
            <p:nvPr/>
          </p:nvSpPr>
          <p:spPr>
            <a:xfrm>
              <a:off x="2652792" y="189696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647" name="object 9647"/>
            <p:cNvSpPr/>
            <p:nvPr/>
          </p:nvSpPr>
          <p:spPr>
            <a:xfrm>
              <a:off x="2652792" y="189696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48" name="object 9648"/>
            <p:cNvSpPr/>
            <p:nvPr/>
          </p:nvSpPr>
          <p:spPr>
            <a:xfrm>
              <a:off x="2654245" y="18126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49" name="object 9649"/>
            <p:cNvSpPr/>
            <p:nvPr/>
          </p:nvSpPr>
          <p:spPr>
            <a:xfrm>
              <a:off x="2654245" y="18126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650" name="object 9650"/>
            <p:cNvSpPr/>
            <p:nvPr/>
          </p:nvSpPr>
          <p:spPr>
            <a:xfrm>
              <a:off x="2655698" y="185460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51" name="object 9651"/>
            <p:cNvSpPr/>
            <p:nvPr/>
          </p:nvSpPr>
          <p:spPr>
            <a:xfrm>
              <a:off x="2655698" y="185460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52" name="object 9652"/>
            <p:cNvSpPr/>
            <p:nvPr/>
          </p:nvSpPr>
          <p:spPr>
            <a:xfrm>
              <a:off x="2657151" y="178229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53" name="object 9653"/>
            <p:cNvSpPr/>
            <p:nvPr/>
          </p:nvSpPr>
          <p:spPr>
            <a:xfrm>
              <a:off x="2657151" y="178229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54" name="object 9654"/>
            <p:cNvSpPr/>
            <p:nvPr/>
          </p:nvSpPr>
          <p:spPr>
            <a:xfrm>
              <a:off x="2658492" y="187997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655" name="object 9655"/>
            <p:cNvSpPr/>
            <p:nvPr/>
          </p:nvSpPr>
          <p:spPr>
            <a:xfrm>
              <a:off x="2658492" y="187997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56" name="object 9656"/>
            <p:cNvSpPr/>
            <p:nvPr/>
          </p:nvSpPr>
          <p:spPr>
            <a:xfrm>
              <a:off x="2660056" y="176139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57" name="object 9657"/>
            <p:cNvSpPr/>
            <p:nvPr/>
          </p:nvSpPr>
          <p:spPr>
            <a:xfrm>
              <a:off x="2660056" y="17613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658" name="object 9658"/>
            <p:cNvSpPr/>
            <p:nvPr/>
          </p:nvSpPr>
          <p:spPr>
            <a:xfrm>
              <a:off x="2661509" y="1836390"/>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59" name="object 9659"/>
            <p:cNvSpPr/>
            <p:nvPr/>
          </p:nvSpPr>
          <p:spPr>
            <a:xfrm>
              <a:off x="2661509" y="183639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660" name="object 9660"/>
            <p:cNvSpPr/>
            <p:nvPr/>
          </p:nvSpPr>
          <p:spPr>
            <a:xfrm>
              <a:off x="2662850" y="174519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661" name="object 9661"/>
            <p:cNvSpPr/>
            <p:nvPr/>
          </p:nvSpPr>
          <p:spPr>
            <a:xfrm>
              <a:off x="2662850" y="174519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62" name="object 9662"/>
            <p:cNvSpPr/>
            <p:nvPr/>
          </p:nvSpPr>
          <p:spPr>
            <a:xfrm>
              <a:off x="2664415" y="1818732"/>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63" name="object 9663"/>
            <p:cNvSpPr/>
            <p:nvPr/>
          </p:nvSpPr>
          <p:spPr>
            <a:xfrm>
              <a:off x="2664415" y="1818732"/>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664" name="object 9664"/>
            <p:cNvSpPr/>
            <p:nvPr/>
          </p:nvSpPr>
          <p:spPr>
            <a:xfrm>
              <a:off x="2665868" y="186746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65" name="object 9665"/>
            <p:cNvSpPr/>
            <p:nvPr/>
          </p:nvSpPr>
          <p:spPr>
            <a:xfrm>
              <a:off x="2665868" y="186746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66" name="object 9666"/>
            <p:cNvSpPr/>
            <p:nvPr/>
          </p:nvSpPr>
          <p:spPr>
            <a:xfrm>
              <a:off x="2667321" y="193440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67" name="object 9667"/>
            <p:cNvSpPr/>
            <p:nvPr/>
          </p:nvSpPr>
          <p:spPr>
            <a:xfrm>
              <a:off x="2667321" y="19344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68" name="object 9668"/>
            <p:cNvSpPr/>
            <p:nvPr/>
          </p:nvSpPr>
          <p:spPr>
            <a:xfrm>
              <a:off x="2668774" y="176955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669" name="object 9669"/>
            <p:cNvSpPr/>
            <p:nvPr/>
          </p:nvSpPr>
          <p:spPr>
            <a:xfrm>
              <a:off x="2668774" y="17695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70" name="object 9670"/>
            <p:cNvSpPr/>
            <p:nvPr/>
          </p:nvSpPr>
          <p:spPr>
            <a:xfrm>
              <a:off x="2670338" y="1897858"/>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71" name="object 9671"/>
            <p:cNvSpPr/>
            <p:nvPr/>
          </p:nvSpPr>
          <p:spPr>
            <a:xfrm>
              <a:off x="2670338" y="189785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672" name="object 9672"/>
            <p:cNvSpPr/>
            <p:nvPr/>
          </p:nvSpPr>
          <p:spPr>
            <a:xfrm>
              <a:off x="2671679" y="188735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73" name="object 9673"/>
            <p:cNvSpPr/>
            <p:nvPr/>
          </p:nvSpPr>
          <p:spPr>
            <a:xfrm>
              <a:off x="2671679" y="188735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74" name="object 9674"/>
            <p:cNvSpPr/>
            <p:nvPr/>
          </p:nvSpPr>
          <p:spPr>
            <a:xfrm>
              <a:off x="2673132" y="183337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75" name="object 9675"/>
            <p:cNvSpPr/>
            <p:nvPr/>
          </p:nvSpPr>
          <p:spPr>
            <a:xfrm>
              <a:off x="2673132" y="1833373"/>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676" name="object 9676"/>
            <p:cNvSpPr/>
            <p:nvPr/>
          </p:nvSpPr>
          <p:spPr>
            <a:xfrm>
              <a:off x="2674585" y="182297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677" name="object 9677"/>
            <p:cNvSpPr/>
            <p:nvPr/>
          </p:nvSpPr>
          <p:spPr>
            <a:xfrm>
              <a:off x="2674585" y="18229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78" name="object 9678"/>
            <p:cNvSpPr/>
            <p:nvPr/>
          </p:nvSpPr>
          <p:spPr>
            <a:xfrm>
              <a:off x="2676150" y="179950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79" name="object 9679"/>
            <p:cNvSpPr/>
            <p:nvPr/>
          </p:nvSpPr>
          <p:spPr>
            <a:xfrm>
              <a:off x="2676150" y="179950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680" name="object 9680"/>
            <p:cNvSpPr/>
            <p:nvPr/>
          </p:nvSpPr>
          <p:spPr>
            <a:xfrm>
              <a:off x="2677603" y="18994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681" name="object 9681"/>
            <p:cNvSpPr/>
            <p:nvPr/>
          </p:nvSpPr>
          <p:spPr>
            <a:xfrm>
              <a:off x="2677603" y="18994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82" name="object 9682"/>
            <p:cNvSpPr/>
            <p:nvPr/>
          </p:nvSpPr>
          <p:spPr>
            <a:xfrm>
              <a:off x="2679056" y="184007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83" name="object 9683"/>
            <p:cNvSpPr/>
            <p:nvPr/>
          </p:nvSpPr>
          <p:spPr>
            <a:xfrm>
              <a:off x="2679056" y="184007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84" name="object 9684"/>
            <p:cNvSpPr/>
            <p:nvPr/>
          </p:nvSpPr>
          <p:spPr>
            <a:xfrm>
              <a:off x="2680508" y="1816050"/>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685" name="object 9685"/>
            <p:cNvSpPr/>
            <p:nvPr/>
          </p:nvSpPr>
          <p:spPr>
            <a:xfrm>
              <a:off x="2680508" y="1816050"/>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686" name="object 9686"/>
            <p:cNvSpPr/>
            <p:nvPr/>
          </p:nvSpPr>
          <p:spPr>
            <a:xfrm>
              <a:off x="2683526" y="19260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87" name="object 9687"/>
            <p:cNvSpPr/>
            <p:nvPr/>
          </p:nvSpPr>
          <p:spPr>
            <a:xfrm>
              <a:off x="2683526" y="19260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88" name="object 9688"/>
            <p:cNvSpPr/>
            <p:nvPr/>
          </p:nvSpPr>
          <p:spPr>
            <a:xfrm>
              <a:off x="2685091" y="189126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689" name="object 9689"/>
            <p:cNvSpPr/>
            <p:nvPr/>
          </p:nvSpPr>
          <p:spPr>
            <a:xfrm>
              <a:off x="2685091" y="189126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690" name="object 9690"/>
            <p:cNvSpPr/>
            <p:nvPr/>
          </p:nvSpPr>
          <p:spPr>
            <a:xfrm>
              <a:off x="2686543" y="193183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691" name="object 9691"/>
            <p:cNvSpPr/>
            <p:nvPr/>
          </p:nvSpPr>
          <p:spPr>
            <a:xfrm>
              <a:off x="2686543" y="1931833"/>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692" name="object 9692"/>
            <p:cNvSpPr/>
            <p:nvPr/>
          </p:nvSpPr>
          <p:spPr>
            <a:xfrm>
              <a:off x="2688108" y="172630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693" name="object 9693"/>
            <p:cNvSpPr/>
            <p:nvPr/>
          </p:nvSpPr>
          <p:spPr>
            <a:xfrm>
              <a:off x="2688108" y="172630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694" name="object 9694"/>
            <p:cNvSpPr/>
            <p:nvPr/>
          </p:nvSpPr>
          <p:spPr>
            <a:xfrm>
              <a:off x="2689561" y="18460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95" name="object 9695"/>
            <p:cNvSpPr/>
            <p:nvPr/>
          </p:nvSpPr>
          <p:spPr>
            <a:xfrm>
              <a:off x="2689561" y="18460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96" name="object 9696"/>
            <p:cNvSpPr/>
            <p:nvPr/>
          </p:nvSpPr>
          <p:spPr>
            <a:xfrm>
              <a:off x="2691014" y="184209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697" name="object 9697"/>
            <p:cNvSpPr/>
            <p:nvPr/>
          </p:nvSpPr>
          <p:spPr>
            <a:xfrm>
              <a:off x="2691014" y="184209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698" name="object 9698"/>
            <p:cNvSpPr/>
            <p:nvPr/>
          </p:nvSpPr>
          <p:spPr>
            <a:xfrm>
              <a:off x="2692579" y="187025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699" name="object 9699"/>
            <p:cNvSpPr/>
            <p:nvPr/>
          </p:nvSpPr>
          <p:spPr>
            <a:xfrm>
              <a:off x="2692579" y="18702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700" name="object 9700"/>
            <p:cNvSpPr/>
            <p:nvPr/>
          </p:nvSpPr>
          <p:spPr>
            <a:xfrm>
              <a:off x="2694143" y="177492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01" name="object 9701"/>
            <p:cNvSpPr/>
            <p:nvPr/>
          </p:nvSpPr>
          <p:spPr>
            <a:xfrm>
              <a:off x="2694143" y="177492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702" name="object 9702"/>
            <p:cNvSpPr/>
            <p:nvPr/>
          </p:nvSpPr>
          <p:spPr>
            <a:xfrm>
              <a:off x="2695596" y="191663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03" name="object 9703"/>
            <p:cNvSpPr/>
            <p:nvPr/>
          </p:nvSpPr>
          <p:spPr>
            <a:xfrm>
              <a:off x="2695596" y="191663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04" name="object 9704"/>
            <p:cNvSpPr/>
            <p:nvPr/>
          </p:nvSpPr>
          <p:spPr>
            <a:xfrm>
              <a:off x="2697049" y="1778499"/>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05" name="object 9705"/>
            <p:cNvSpPr/>
            <p:nvPr/>
          </p:nvSpPr>
          <p:spPr>
            <a:xfrm>
              <a:off x="2697049" y="177849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706" name="object 9706"/>
            <p:cNvSpPr/>
            <p:nvPr/>
          </p:nvSpPr>
          <p:spPr>
            <a:xfrm>
              <a:off x="2698614" y="1850248"/>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07" name="object 9707"/>
            <p:cNvSpPr/>
            <p:nvPr/>
          </p:nvSpPr>
          <p:spPr>
            <a:xfrm>
              <a:off x="2698614" y="185024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08" name="object 9708"/>
            <p:cNvSpPr/>
            <p:nvPr/>
          </p:nvSpPr>
          <p:spPr>
            <a:xfrm>
              <a:off x="2700178" y="178811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09" name="object 9709"/>
            <p:cNvSpPr/>
            <p:nvPr/>
          </p:nvSpPr>
          <p:spPr>
            <a:xfrm>
              <a:off x="2700178" y="17881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710" name="object 9710"/>
            <p:cNvSpPr/>
            <p:nvPr/>
          </p:nvSpPr>
          <p:spPr>
            <a:xfrm>
              <a:off x="2701631" y="176531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11" name="object 9711"/>
            <p:cNvSpPr/>
            <p:nvPr/>
          </p:nvSpPr>
          <p:spPr>
            <a:xfrm>
              <a:off x="2701631" y="176531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12" name="object 9712"/>
            <p:cNvSpPr/>
            <p:nvPr/>
          </p:nvSpPr>
          <p:spPr>
            <a:xfrm>
              <a:off x="2703084" y="182610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713" name="object 9713"/>
            <p:cNvSpPr/>
            <p:nvPr/>
          </p:nvSpPr>
          <p:spPr>
            <a:xfrm>
              <a:off x="2703084" y="182610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14" name="object 9714"/>
            <p:cNvSpPr/>
            <p:nvPr/>
          </p:nvSpPr>
          <p:spPr>
            <a:xfrm>
              <a:off x="2704649" y="182789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715" name="object 9715"/>
            <p:cNvSpPr/>
            <p:nvPr/>
          </p:nvSpPr>
          <p:spPr>
            <a:xfrm>
              <a:off x="2704649" y="182789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716" name="object 9716"/>
            <p:cNvSpPr/>
            <p:nvPr/>
          </p:nvSpPr>
          <p:spPr>
            <a:xfrm>
              <a:off x="2706213" y="180275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17" name="object 9717"/>
            <p:cNvSpPr/>
            <p:nvPr/>
          </p:nvSpPr>
          <p:spPr>
            <a:xfrm>
              <a:off x="2706213" y="180275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718" name="object 9718"/>
            <p:cNvSpPr/>
            <p:nvPr/>
          </p:nvSpPr>
          <p:spPr>
            <a:xfrm>
              <a:off x="2707778" y="181672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19" name="object 9719"/>
            <p:cNvSpPr/>
            <p:nvPr/>
          </p:nvSpPr>
          <p:spPr>
            <a:xfrm>
              <a:off x="2707778" y="181672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20" name="object 9720"/>
            <p:cNvSpPr/>
            <p:nvPr/>
          </p:nvSpPr>
          <p:spPr>
            <a:xfrm>
              <a:off x="2709231" y="182018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721" name="object 9721"/>
            <p:cNvSpPr/>
            <p:nvPr/>
          </p:nvSpPr>
          <p:spPr>
            <a:xfrm>
              <a:off x="2709231" y="182018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22" name="object 9722"/>
            <p:cNvSpPr/>
            <p:nvPr/>
          </p:nvSpPr>
          <p:spPr>
            <a:xfrm>
              <a:off x="2710795" y="1804203"/>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723" name="object 9723"/>
            <p:cNvSpPr/>
            <p:nvPr/>
          </p:nvSpPr>
          <p:spPr>
            <a:xfrm>
              <a:off x="2710795" y="1804203"/>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724" name="object 9724"/>
            <p:cNvSpPr/>
            <p:nvPr/>
          </p:nvSpPr>
          <p:spPr>
            <a:xfrm>
              <a:off x="2712360" y="191037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25" name="object 9725"/>
            <p:cNvSpPr/>
            <p:nvPr/>
          </p:nvSpPr>
          <p:spPr>
            <a:xfrm>
              <a:off x="2712360" y="191037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26" name="object 9726"/>
            <p:cNvSpPr/>
            <p:nvPr/>
          </p:nvSpPr>
          <p:spPr>
            <a:xfrm>
              <a:off x="2713925" y="1922334"/>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27" name="object 9727"/>
            <p:cNvSpPr/>
            <p:nvPr/>
          </p:nvSpPr>
          <p:spPr>
            <a:xfrm>
              <a:off x="2713925" y="192233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28" name="object 9728"/>
            <p:cNvSpPr/>
            <p:nvPr/>
          </p:nvSpPr>
          <p:spPr>
            <a:xfrm>
              <a:off x="2715378" y="1884224"/>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29" name="object 9729"/>
            <p:cNvSpPr/>
            <p:nvPr/>
          </p:nvSpPr>
          <p:spPr>
            <a:xfrm>
              <a:off x="2715378" y="1884224"/>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730" name="object 9730"/>
            <p:cNvSpPr/>
            <p:nvPr/>
          </p:nvSpPr>
          <p:spPr>
            <a:xfrm>
              <a:off x="2716942" y="185136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731" name="object 9731"/>
            <p:cNvSpPr/>
            <p:nvPr/>
          </p:nvSpPr>
          <p:spPr>
            <a:xfrm>
              <a:off x="2716942" y="185136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32" name="object 9732"/>
            <p:cNvSpPr/>
            <p:nvPr/>
          </p:nvSpPr>
          <p:spPr>
            <a:xfrm>
              <a:off x="2718507" y="183951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33" name="object 9733"/>
            <p:cNvSpPr/>
            <p:nvPr/>
          </p:nvSpPr>
          <p:spPr>
            <a:xfrm>
              <a:off x="2718507" y="183951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734" name="object 9734"/>
            <p:cNvSpPr/>
            <p:nvPr/>
          </p:nvSpPr>
          <p:spPr>
            <a:xfrm>
              <a:off x="2720071" y="1938539"/>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35" name="object 9735"/>
            <p:cNvSpPr/>
            <p:nvPr/>
          </p:nvSpPr>
          <p:spPr>
            <a:xfrm>
              <a:off x="2720071" y="19385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736" name="object 9736"/>
            <p:cNvSpPr/>
            <p:nvPr/>
          </p:nvSpPr>
          <p:spPr>
            <a:xfrm>
              <a:off x="2721636" y="1823203"/>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37" name="object 9737"/>
            <p:cNvSpPr/>
            <p:nvPr/>
          </p:nvSpPr>
          <p:spPr>
            <a:xfrm>
              <a:off x="2721636" y="1823203"/>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38" name="object 9738"/>
            <p:cNvSpPr/>
            <p:nvPr/>
          </p:nvSpPr>
          <p:spPr>
            <a:xfrm>
              <a:off x="2723089" y="189148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39" name="object 9739"/>
            <p:cNvSpPr/>
            <p:nvPr/>
          </p:nvSpPr>
          <p:spPr>
            <a:xfrm>
              <a:off x="2723089" y="189148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40" name="object 9740"/>
            <p:cNvSpPr/>
            <p:nvPr/>
          </p:nvSpPr>
          <p:spPr>
            <a:xfrm>
              <a:off x="2724654" y="1764529"/>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741" name="object 9741"/>
            <p:cNvSpPr/>
            <p:nvPr/>
          </p:nvSpPr>
          <p:spPr>
            <a:xfrm>
              <a:off x="2724654" y="176452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42" name="object 9742"/>
            <p:cNvSpPr/>
            <p:nvPr/>
          </p:nvSpPr>
          <p:spPr>
            <a:xfrm>
              <a:off x="2726330" y="179738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43" name="object 9743"/>
            <p:cNvSpPr/>
            <p:nvPr/>
          </p:nvSpPr>
          <p:spPr>
            <a:xfrm>
              <a:off x="2726330" y="179738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44" name="object 9744"/>
            <p:cNvSpPr/>
            <p:nvPr/>
          </p:nvSpPr>
          <p:spPr>
            <a:xfrm>
              <a:off x="2727783" y="186734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45" name="object 9745"/>
            <p:cNvSpPr/>
            <p:nvPr/>
          </p:nvSpPr>
          <p:spPr>
            <a:xfrm>
              <a:off x="2727783" y="186734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46" name="object 9746"/>
            <p:cNvSpPr/>
            <p:nvPr/>
          </p:nvSpPr>
          <p:spPr>
            <a:xfrm>
              <a:off x="2729348" y="186354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747" name="object 9747"/>
            <p:cNvSpPr/>
            <p:nvPr/>
          </p:nvSpPr>
          <p:spPr>
            <a:xfrm>
              <a:off x="2729348" y="186354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48" name="object 9748"/>
            <p:cNvSpPr/>
            <p:nvPr/>
          </p:nvSpPr>
          <p:spPr>
            <a:xfrm>
              <a:off x="2730912" y="17773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749" name="object 9749"/>
            <p:cNvSpPr/>
            <p:nvPr/>
          </p:nvSpPr>
          <p:spPr>
            <a:xfrm>
              <a:off x="2730912" y="177738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50" name="object 9750"/>
            <p:cNvSpPr/>
            <p:nvPr/>
          </p:nvSpPr>
          <p:spPr>
            <a:xfrm>
              <a:off x="2732589" y="1822644"/>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51" name="object 9751"/>
            <p:cNvSpPr/>
            <p:nvPr/>
          </p:nvSpPr>
          <p:spPr>
            <a:xfrm>
              <a:off x="2732589" y="182264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52" name="object 9752"/>
            <p:cNvSpPr/>
            <p:nvPr/>
          </p:nvSpPr>
          <p:spPr>
            <a:xfrm>
              <a:off x="2734153" y="173468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53" name="object 9753"/>
            <p:cNvSpPr/>
            <p:nvPr/>
          </p:nvSpPr>
          <p:spPr>
            <a:xfrm>
              <a:off x="2734153" y="173468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754" name="object 9754"/>
            <p:cNvSpPr/>
            <p:nvPr/>
          </p:nvSpPr>
          <p:spPr>
            <a:xfrm>
              <a:off x="2735718" y="1851143"/>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55" name="object 9755"/>
            <p:cNvSpPr/>
            <p:nvPr/>
          </p:nvSpPr>
          <p:spPr>
            <a:xfrm>
              <a:off x="2735718" y="1851143"/>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756" name="object 9756"/>
            <p:cNvSpPr/>
            <p:nvPr/>
          </p:nvSpPr>
          <p:spPr>
            <a:xfrm>
              <a:off x="2737171" y="185091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57" name="object 9757"/>
            <p:cNvSpPr/>
            <p:nvPr/>
          </p:nvSpPr>
          <p:spPr>
            <a:xfrm>
              <a:off x="2737171" y="185091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58" name="object 9758"/>
            <p:cNvSpPr/>
            <p:nvPr/>
          </p:nvSpPr>
          <p:spPr>
            <a:xfrm>
              <a:off x="2738735" y="18926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759" name="object 9759"/>
            <p:cNvSpPr/>
            <p:nvPr/>
          </p:nvSpPr>
          <p:spPr>
            <a:xfrm>
              <a:off x="2738735" y="189260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60" name="object 9760"/>
            <p:cNvSpPr/>
            <p:nvPr/>
          </p:nvSpPr>
          <p:spPr>
            <a:xfrm>
              <a:off x="2740412" y="1861536"/>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61" name="object 9761"/>
            <p:cNvSpPr/>
            <p:nvPr/>
          </p:nvSpPr>
          <p:spPr>
            <a:xfrm>
              <a:off x="2740412" y="1861536"/>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762" name="object 9762"/>
            <p:cNvSpPr/>
            <p:nvPr/>
          </p:nvSpPr>
          <p:spPr>
            <a:xfrm>
              <a:off x="2741976" y="1854831"/>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63" name="object 9763"/>
            <p:cNvSpPr/>
            <p:nvPr/>
          </p:nvSpPr>
          <p:spPr>
            <a:xfrm>
              <a:off x="2741976" y="1854831"/>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64" name="object 9764"/>
            <p:cNvSpPr/>
            <p:nvPr/>
          </p:nvSpPr>
          <p:spPr>
            <a:xfrm>
              <a:off x="2743541" y="182666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765" name="object 9765"/>
            <p:cNvSpPr/>
            <p:nvPr/>
          </p:nvSpPr>
          <p:spPr>
            <a:xfrm>
              <a:off x="2743541" y="182666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66" name="object 9766"/>
            <p:cNvSpPr/>
            <p:nvPr/>
          </p:nvSpPr>
          <p:spPr>
            <a:xfrm>
              <a:off x="2745106" y="187103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767" name="object 9767"/>
            <p:cNvSpPr/>
            <p:nvPr/>
          </p:nvSpPr>
          <p:spPr>
            <a:xfrm>
              <a:off x="2745106" y="1871036"/>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68" name="object 9768"/>
            <p:cNvSpPr/>
            <p:nvPr/>
          </p:nvSpPr>
          <p:spPr>
            <a:xfrm>
              <a:off x="2746782" y="181985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69" name="object 9769"/>
            <p:cNvSpPr/>
            <p:nvPr/>
          </p:nvSpPr>
          <p:spPr>
            <a:xfrm>
              <a:off x="2746782" y="18198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70" name="object 9770"/>
            <p:cNvSpPr/>
            <p:nvPr/>
          </p:nvSpPr>
          <p:spPr>
            <a:xfrm>
              <a:off x="2748347" y="187774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71" name="object 9771"/>
            <p:cNvSpPr/>
            <p:nvPr/>
          </p:nvSpPr>
          <p:spPr>
            <a:xfrm>
              <a:off x="2748347" y="18777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772" name="object 9772"/>
            <p:cNvSpPr/>
            <p:nvPr/>
          </p:nvSpPr>
          <p:spPr>
            <a:xfrm>
              <a:off x="2749911" y="18926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73" name="object 9773"/>
            <p:cNvSpPr/>
            <p:nvPr/>
          </p:nvSpPr>
          <p:spPr>
            <a:xfrm>
              <a:off x="2749911" y="18926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74" name="object 9774"/>
            <p:cNvSpPr/>
            <p:nvPr/>
          </p:nvSpPr>
          <p:spPr>
            <a:xfrm>
              <a:off x="2751476" y="182633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775" name="object 9775"/>
            <p:cNvSpPr/>
            <p:nvPr/>
          </p:nvSpPr>
          <p:spPr>
            <a:xfrm>
              <a:off x="2751476" y="182633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76" name="object 9776"/>
            <p:cNvSpPr/>
            <p:nvPr/>
          </p:nvSpPr>
          <p:spPr>
            <a:xfrm>
              <a:off x="2753152" y="192535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777" name="object 9777"/>
            <p:cNvSpPr/>
            <p:nvPr/>
          </p:nvSpPr>
          <p:spPr>
            <a:xfrm>
              <a:off x="2753152" y="192535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78" name="object 9778"/>
            <p:cNvSpPr/>
            <p:nvPr/>
          </p:nvSpPr>
          <p:spPr>
            <a:xfrm>
              <a:off x="2754829" y="190210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79" name="object 9779"/>
            <p:cNvSpPr/>
            <p:nvPr/>
          </p:nvSpPr>
          <p:spPr>
            <a:xfrm>
              <a:off x="2754829" y="190210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80" name="object 9780"/>
            <p:cNvSpPr/>
            <p:nvPr/>
          </p:nvSpPr>
          <p:spPr>
            <a:xfrm>
              <a:off x="2756393" y="163958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781" name="object 9781"/>
            <p:cNvSpPr/>
            <p:nvPr/>
          </p:nvSpPr>
          <p:spPr>
            <a:xfrm>
              <a:off x="2756393" y="163958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782" name="object 9782"/>
            <p:cNvSpPr/>
            <p:nvPr/>
          </p:nvSpPr>
          <p:spPr>
            <a:xfrm>
              <a:off x="2757958" y="1687302"/>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83" name="object 9783"/>
            <p:cNvSpPr/>
            <p:nvPr/>
          </p:nvSpPr>
          <p:spPr>
            <a:xfrm>
              <a:off x="2757958" y="168730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84" name="object 9784"/>
            <p:cNvSpPr/>
            <p:nvPr/>
          </p:nvSpPr>
          <p:spPr>
            <a:xfrm>
              <a:off x="2759523" y="180409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785" name="object 9785"/>
            <p:cNvSpPr/>
            <p:nvPr/>
          </p:nvSpPr>
          <p:spPr>
            <a:xfrm>
              <a:off x="2759523" y="180409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86" name="object 9786"/>
            <p:cNvSpPr/>
            <p:nvPr/>
          </p:nvSpPr>
          <p:spPr>
            <a:xfrm>
              <a:off x="2761199" y="189439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787" name="object 9787"/>
            <p:cNvSpPr/>
            <p:nvPr/>
          </p:nvSpPr>
          <p:spPr>
            <a:xfrm>
              <a:off x="2761199" y="189439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88" name="object 9788"/>
            <p:cNvSpPr/>
            <p:nvPr/>
          </p:nvSpPr>
          <p:spPr>
            <a:xfrm>
              <a:off x="2762876" y="184667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89" name="object 9789"/>
            <p:cNvSpPr/>
            <p:nvPr/>
          </p:nvSpPr>
          <p:spPr>
            <a:xfrm>
              <a:off x="2762876" y="184667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790" name="object 9790"/>
            <p:cNvSpPr/>
            <p:nvPr/>
          </p:nvSpPr>
          <p:spPr>
            <a:xfrm>
              <a:off x="2764440" y="183728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791" name="object 9791"/>
            <p:cNvSpPr/>
            <p:nvPr/>
          </p:nvSpPr>
          <p:spPr>
            <a:xfrm>
              <a:off x="2764440" y="183728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792" name="object 9792"/>
            <p:cNvSpPr/>
            <p:nvPr/>
          </p:nvSpPr>
          <p:spPr>
            <a:xfrm>
              <a:off x="2766117" y="179436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793" name="object 9793"/>
            <p:cNvSpPr/>
            <p:nvPr/>
          </p:nvSpPr>
          <p:spPr>
            <a:xfrm>
              <a:off x="2766117" y="17943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794" name="object 9794"/>
            <p:cNvSpPr/>
            <p:nvPr/>
          </p:nvSpPr>
          <p:spPr>
            <a:xfrm>
              <a:off x="2767681" y="186075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795" name="object 9795"/>
            <p:cNvSpPr/>
            <p:nvPr/>
          </p:nvSpPr>
          <p:spPr>
            <a:xfrm>
              <a:off x="2767681" y="18607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96" name="object 9796"/>
            <p:cNvSpPr/>
            <p:nvPr/>
          </p:nvSpPr>
          <p:spPr>
            <a:xfrm>
              <a:off x="2769246" y="190702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797" name="object 9797"/>
            <p:cNvSpPr/>
            <p:nvPr/>
          </p:nvSpPr>
          <p:spPr>
            <a:xfrm>
              <a:off x="2769246" y="190702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798" name="object 9798"/>
            <p:cNvSpPr/>
            <p:nvPr/>
          </p:nvSpPr>
          <p:spPr>
            <a:xfrm>
              <a:off x="2770922" y="196189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799" name="object 9799"/>
            <p:cNvSpPr/>
            <p:nvPr/>
          </p:nvSpPr>
          <p:spPr>
            <a:xfrm>
              <a:off x="2770922" y="196189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00" name="object 9800"/>
            <p:cNvSpPr/>
            <p:nvPr/>
          </p:nvSpPr>
          <p:spPr>
            <a:xfrm>
              <a:off x="2772599" y="1839743"/>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01" name="object 9801"/>
            <p:cNvSpPr/>
            <p:nvPr/>
          </p:nvSpPr>
          <p:spPr>
            <a:xfrm>
              <a:off x="2772599" y="18397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802" name="object 9802"/>
            <p:cNvSpPr/>
            <p:nvPr/>
          </p:nvSpPr>
          <p:spPr>
            <a:xfrm>
              <a:off x="2774275" y="18175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03" name="object 9803"/>
            <p:cNvSpPr/>
            <p:nvPr/>
          </p:nvSpPr>
          <p:spPr>
            <a:xfrm>
              <a:off x="2774275" y="18175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04" name="object 9804"/>
            <p:cNvSpPr/>
            <p:nvPr/>
          </p:nvSpPr>
          <p:spPr>
            <a:xfrm>
              <a:off x="2775840" y="188701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805" name="object 9805"/>
            <p:cNvSpPr/>
            <p:nvPr/>
          </p:nvSpPr>
          <p:spPr>
            <a:xfrm>
              <a:off x="2775840" y="188701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06" name="object 9806"/>
            <p:cNvSpPr/>
            <p:nvPr/>
          </p:nvSpPr>
          <p:spPr>
            <a:xfrm>
              <a:off x="2777516" y="184499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807" name="object 9807"/>
            <p:cNvSpPr/>
            <p:nvPr/>
          </p:nvSpPr>
          <p:spPr>
            <a:xfrm>
              <a:off x="2777516" y="184499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08" name="object 9808"/>
            <p:cNvSpPr/>
            <p:nvPr/>
          </p:nvSpPr>
          <p:spPr>
            <a:xfrm>
              <a:off x="2779081" y="189193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09" name="object 9809"/>
            <p:cNvSpPr/>
            <p:nvPr/>
          </p:nvSpPr>
          <p:spPr>
            <a:xfrm>
              <a:off x="2779081" y="1891935"/>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10" name="object 9810"/>
            <p:cNvSpPr/>
            <p:nvPr/>
          </p:nvSpPr>
          <p:spPr>
            <a:xfrm>
              <a:off x="2780869" y="1840749"/>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11" name="object 9811"/>
            <p:cNvSpPr/>
            <p:nvPr/>
          </p:nvSpPr>
          <p:spPr>
            <a:xfrm>
              <a:off x="2780869" y="1840749"/>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812" name="object 9812"/>
            <p:cNvSpPr/>
            <p:nvPr/>
          </p:nvSpPr>
          <p:spPr>
            <a:xfrm>
              <a:off x="2782434" y="191059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13" name="object 9813"/>
            <p:cNvSpPr/>
            <p:nvPr/>
          </p:nvSpPr>
          <p:spPr>
            <a:xfrm>
              <a:off x="2782434" y="191059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14" name="object 9814"/>
            <p:cNvSpPr/>
            <p:nvPr/>
          </p:nvSpPr>
          <p:spPr>
            <a:xfrm>
              <a:off x="2784110" y="186757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15" name="object 9815"/>
            <p:cNvSpPr/>
            <p:nvPr/>
          </p:nvSpPr>
          <p:spPr>
            <a:xfrm>
              <a:off x="2784110" y="186757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16" name="object 9816"/>
            <p:cNvSpPr/>
            <p:nvPr/>
          </p:nvSpPr>
          <p:spPr>
            <a:xfrm>
              <a:off x="2785675" y="1959326"/>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817" name="object 9817"/>
            <p:cNvSpPr/>
            <p:nvPr/>
          </p:nvSpPr>
          <p:spPr>
            <a:xfrm>
              <a:off x="2785675" y="19593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18" name="object 9818"/>
            <p:cNvSpPr/>
            <p:nvPr/>
          </p:nvSpPr>
          <p:spPr>
            <a:xfrm>
              <a:off x="2787351" y="178520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819" name="object 9819"/>
            <p:cNvSpPr/>
            <p:nvPr/>
          </p:nvSpPr>
          <p:spPr>
            <a:xfrm>
              <a:off x="2787351" y="1785204"/>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20" name="object 9820"/>
            <p:cNvSpPr/>
            <p:nvPr/>
          </p:nvSpPr>
          <p:spPr>
            <a:xfrm>
              <a:off x="2789027" y="183963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821" name="object 9821"/>
            <p:cNvSpPr/>
            <p:nvPr/>
          </p:nvSpPr>
          <p:spPr>
            <a:xfrm>
              <a:off x="2789027" y="183963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22" name="object 9822"/>
            <p:cNvSpPr/>
            <p:nvPr/>
          </p:nvSpPr>
          <p:spPr>
            <a:xfrm>
              <a:off x="2790704" y="183817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23" name="object 9823"/>
            <p:cNvSpPr/>
            <p:nvPr/>
          </p:nvSpPr>
          <p:spPr>
            <a:xfrm>
              <a:off x="2790704" y="18381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24" name="object 9824"/>
            <p:cNvSpPr/>
            <p:nvPr/>
          </p:nvSpPr>
          <p:spPr>
            <a:xfrm>
              <a:off x="2792380" y="177067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25" name="object 9825"/>
            <p:cNvSpPr/>
            <p:nvPr/>
          </p:nvSpPr>
          <p:spPr>
            <a:xfrm>
              <a:off x="2792380" y="177067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26" name="object 9826"/>
            <p:cNvSpPr/>
            <p:nvPr/>
          </p:nvSpPr>
          <p:spPr>
            <a:xfrm>
              <a:off x="2794057" y="19694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27" name="object 9827"/>
            <p:cNvSpPr/>
            <p:nvPr/>
          </p:nvSpPr>
          <p:spPr>
            <a:xfrm>
              <a:off x="2794057" y="19694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28" name="object 9828"/>
            <p:cNvSpPr/>
            <p:nvPr/>
          </p:nvSpPr>
          <p:spPr>
            <a:xfrm>
              <a:off x="2795733" y="190389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829" name="object 9829"/>
            <p:cNvSpPr/>
            <p:nvPr/>
          </p:nvSpPr>
          <p:spPr>
            <a:xfrm>
              <a:off x="2795733" y="190389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30" name="object 9830"/>
            <p:cNvSpPr/>
            <p:nvPr/>
          </p:nvSpPr>
          <p:spPr>
            <a:xfrm>
              <a:off x="2797409" y="190288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831" name="object 9831"/>
            <p:cNvSpPr/>
            <p:nvPr/>
          </p:nvSpPr>
          <p:spPr>
            <a:xfrm>
              <a:off x="2797409" y="190288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32" name="object 9832"/>
            <p:cNvSpPr/>
            <p:nvPr/>
          </p:nvSpPr>
          <p:spPr>
            <a:xfrm>
              <a:off x="2799086" y="187058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33" name="object 9833"/>
            <p:cNvSpPr/>
            <p:nvPr/>
          </p:nvSpPr>
          <p:spPr>
            <a:xfrm>
              <a:off x="2799086" y="18705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34" name="object 9834"/>
            <p:cNvSpPr/>
            <p:nvPr/>
          </p:nvSpPr>
          <p:spPr>
            <a:xfrm>
              <a:off x="2800762" y="177279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35" name="object 9835"/>
            <p:cNvSpPr/>
            <p:nvPr/>
          </p:nvSpPr>
          <p:spPr>
            <a:xfrm>
              <a:off x="2800762" y="17727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836" name="object 9836"/>
            <p:cNvSpPr/>
            <p:nvPr/>
          </p:nvSpPr>
          <p:spPr>
            <a:xfrm>
              <a:off x="2802439" y="1943568"/>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37" name="object 9837"/>
            <p:cNvSpPr/>
            <p:nvPr/>
          </p:nvSpPr>
          <p:spPr>
            <a:xfrm>
              <a:off x="2802439" y="194356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38" name="object 9838"/>
            <p:cNvSpPr/>
            <p:nvPr/>
          </p:nvSpPr>
          <p:spPr>
            <a:xfrm>
              <a:off x="2804115" y="181336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39" name="object 9839"/>
            <p:cNvSpPr/>
            <p:nvPr/>
          </p:nvSpPr>
          <p:spPr>
            <a:xfrm>
              <a:off x="2804115" y="181336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40" name="object 9840"/>
            <p:cNvSpPr/>
            <p:nvPr/>
          </p:nvSpPr>
          <p:spPr>
            <a:xfrm>
              <a:off x="2805791" y="200593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841" name="object 9841"/>
            <p:cNvSpPr/>
            <p:nvPr/>
          </p:nvSpPr>
          <p:spPr>
            <a:xfrm>
              <a:off x="2805791" y="200593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42" name="object 9842"/>
            <p:cNvSpPr/>
            <p:nvPr/>
          </p:nvSpPr>
          <p:spPr>
            <a:xfrm>
              <a:off x="2807468" y="193272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43" name="object 9843"/>
            <p:cNvSpPr/>
            <p:nvPr/>
          </p:nvSpPr>
          <p:spPr>
            <a:xfrm>
              <a:off x="2807468" y="193272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44" name="object 9844"/>
            <p:cNvSpPr/>
            <p:nvPr/>
          </p:nvSpPr>
          <p:spPr>
            <a:xfrm>
              <a:off x="2809144" y="176486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45" name="object 9845"/>
            <p:cNvSpPr/>
            <p:nvPr/>
          </p:nvSpPr>
          <p:spPr>
            <a:xfrm>
              <a:off x="2809144" y="176486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846" name="object 9846"/>
            <p:cNvSpPr/>
            <p:nvPr/>
          </p:nvSpPr>
          <p:spPr>
            <a:xfrm>
              <a:off x="2810932" y="1939433"/>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47" name="object 9847"/>
            <p:cNvSpPr/>
            <p:nvPr/>
          </p:nvSpPr>
          <p:spPr>
            <a:xfrm>
              <a:off x="2810932" y="19394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48" name="object 9848"/>
            <p:cNvSpPr/>
            <p:nvPr/>
          </p:nvSpPr>
          <p:spPr>
            <a:xfrm>
              <a:off x="2812609" y="193943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49" name="object 9849"/>
            <p:cNvSpPr/>
            <p:nvPr/>
          </p:nvSpPr>
          <p:spPr>
            <a:xfrm>
              <a:off x="2812609" y="193943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850" name="object 9850"/>
            <p:cNvSpPr/>
            <p:nvPr/>
          </p:nvSpPr>
          <p:spPr>
            <a:xfrm>
              <a:off x="2814285" y="188310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51" name="object 9851"/>
            <p:cNvSpPr/>
            <p:nvPr/>
          </p:nvSpPr>
          <p:spPr>
            <a:xfrm>
              <a:off x="2814285" y="188310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52" name="object 9852"/>
            <p:cNvSpPr/>
            <p:nvPr/>
          </p:nvSpPr>
          <p:spPr>
            <a:xfrm>
              <a:off x="2815962" y="188455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853" name="object 9853"/>
            <p:cNvSpPr/>
            <p:nvPr/>
          </p:nvSpPr>
          <p:spPr>
            <a:xfrm>
              <a:off x="2815962" y="1884559"/>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54" name="object 9854"/>
            <p:cNvSpPr/>
            <p:nvPr/>
          </p:nvSpPr>
          <p:spPr>
            <a:xfrm>
              <a:off x="2817638" y="186064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855" name="object 9855"/>
            <p:cNvSpPr/>
            <p:nvPr/>
          </p:nvSpPr>
          <p:spPr>
            <a:xfrm>
              <a:off x="2817638" y="186064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56" name="object 9856"/>
            <p:cNvSpPr/>
            <p:nvPr/>
          </p:nvSpPr>
          <p:spPr>
            <a:xfrm>
              <a:off x="2819426" y="193194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57" name="object 9857"/>
            <p:cNvSpPr/>
            <p:nvPr/>
          </p:nvSpPr>
          <p:spPr>
            <a:xfrm>
              <a:off x="2819426" y="1931945"/>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58" name="object 9858"/>
            <p:cNvSpPr/>
            <p:nvPr/>
          </p:nvSpPr>
          <p:spPr>
            <a:xfrm>
              <a:off x="2821214" y="1953403"/>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59" name="object 9859"/>
            <p:cNvSpPr/>
            <p:nvPr/>
          </p:nvSpPr>
          <p:spPr>
            <a:xfrm>
              <a:off x="2821214" y="1953403"/>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860" name="object 9860"/>
            <p:cNvSpPr/>
            <p:nvPr/>
          </p:nvSpPr>
          <p:spPr>
            <a:xfrm>
              <a:off x="2824567" y="187651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861" name="object 9861"/>
            <p:cNvSpPr/>
            <p:nvPr/>
          </p:nvSpPr>
          <p:spPr>
            <a:xfrm>
              <a:off x="2824567" y="187651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62" name="object 9862"/>
            <p:cNvSpPr/>
            <p:nvPr/>
          </p:nvSpPr>
          <p:spPr>
            <a:xfrm>
              <a:off x="2826244" y="1879418"/>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863" name="object 9863"/>
            <p:cNvSpPr/>
            <p:nvPr/>
          </p:nvSpPr>
          <p:spPr>
            <a:xfrm>
              <a:off x="2826244" y="1879418"/>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64" name="object 9864"/>
            <p:cNvSpPr/>
            <p:nvPr/>
          </p:nvSpPr>
          <p:spPr>
            <a:xfrm>
              <a:off x="2828032" y="191462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865" name="object 9865"/>
            <p:cNvSpPr/>
            <p:nvPr/>
          </p:nvSpPr>
          <p:spPr>
            <a:xfrm>
              <a:off x="2828032" y="1914622"/>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66" name="object 9866"/>
            <p:cNvSpPr/>
            <p:nvPr/>
          </p:nvSpPr>
          <p:spPr>
            <a:xfrm>
              <a:off x="2829708" y="190814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867" name="object 9867"/>
            <p:cNvSpPr/>
            <p:nvPr/>
          </p:nvSpPr>
          <p:spPr>
            <a:xfrm>
              <a:off x="2829708" y="190814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68" name="object 9868"/>
            <p:cNvSpPr/>
            <p:nvPr/>
          </p:nvSpPr>
          <p:spPr>
            <a:xfrm>
              <a:off x="2831385" y="192412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869" name="object 9869"/>
            <p:cNvSpPr/>
            <p:nvPr/>
          </p:nvSpPr>
          <p:spPr>
            <a:xfrm>
              <a:off x="2831385" y="1924122"/>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70" name="object 9870"/>
            <p:cNvSpPr/>
            <p:nvPr/>
          </p:nvSpPr>
          <p:spPr>
            <a:xfrm>
              <a:off x="2833284" y="191026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871" name="object 9871"/>
            <p:cNvSpPr/>
            <p:nvPr/>
          </p:nvSpPr>
          <p:spPr>
            <a:xfrm>
              <a:off x="2833284" y="191026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72" name="object 9872"/>
            <p:cNvSpPr/>
            <p:nvPr/>
          </p:nvSpPr>
          <p:spPr>
            <a:xfrm>
              <a:off x="2834961" y="1903446"/>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73" name="object 9873"/>
            <p:cNvSpPr/>
            <p:nvPr/>
          </p:nvSpPr>
          <p:spPr>
            <a:xfrm>
              <a:off x="2834961" y="19034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874" name="object 9874"/>
            <p:cNvSpPr/>
            <p:nvPr/>
          </p:nvSpPr>
          <p:spPr>
            <a:xfrm>
              <a:off x="2836749" y="1993078"/>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75" name="object 9875"/>
            <p:cNvSpPr/>
            <p:nvPr/>
          </p:nvSpPr>
          <p:spPr>
            <a:xfrm>
              <a:off x="2836749" y="1993078"/>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76" name="object 9876"/>
            <p:cNvSpPr/>
            <p:nvPr/>
          </p:nvSpPr>
          <p:spPr>
            <a:xfrm>
              <a:off x="2838425" y="1764529"/>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77" name="object 9877"/>
            <p:cNvSpPr/>
            <p:nvPr/>
          </p:nvSpPr>
          <p:spPr>
            <a:xfrm>
              <a:off x="2838425" y="1764529"/>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78" name="object 9878"/>
            <p:cNvSpPr/>
            <p:nvPr/>
          </p:nvSpPr>
          <p:spPr>
            <a:xfrm>
              <a:off x="2840213" y="207555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879" name="object 9879"/>
            <p:cNvSpPr/>
            <p:nvPr/>
          </p:nvSpPr>
          <p:spPr>
            <a:xfrm>
              <a:off x="2840213" y="207555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80" name="object 9880"/>
            <p:cNvSpPr/>
            <p:nvPr/>
          </p:nvSpPr>
          <p:spPr>
            <a:xfrm>
              <a:off x="2841890" y="194446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881" name="object 9881"/>
            <p:cNvSpPr/>
            <p:nvPr/>
          </p:nvSpPr>
          <p:spPr>
            <a:xfrm>
              <a:off x="2841890" y="194446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82" name="object 9882"/>
            <p:cNvSpPr/>
            <p:nvPr/>
          </p:nvSpPr>
          <p:spPr>
            <a:xfrm>
              <a:off x="2843678" y="175480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883" name="object 9883"/>
            <p:cNvSpPr/>
            <p:nvPr/>
          </p:nvSpPr>
          <p:spPr>
            <a:xfrm>
              <a:off x="2843678" y="175480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84" name="object 9884"/>
            <p:cNvSpPr/>
            <p:nvPr/>
          </p:nvSpPr>
          <p:spPr>
            <a:xfrm>
              <a:off x="2845354" y="19871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85" name="object 9885"/>
            <p:cNvSpPr/>
            <p:nvPr/>
          </p:nvSpPr>
          <p:spPr>
            <a:xfrm>
              <a:off x="2845354" y="198715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886" name="object 9886"/>
            <p:cNvSpPr/>
            <p:nvPr/>
          </p:nvSpPr>
          <p:spPr>
            <a:xfrm>
              <a:off x="2848931" y="184197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87" name="object 9887"/>
            <p:cNvSpPr/>
            <p:nvPr/>
          </p:nvSpPr>
          <p:spPr>
            <a:xfrm>
              <a:off x="2848931" y="184197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888" name="object 9888"/>
            <p:cNvSpPr/>
            <p:nvPr/>
          </p:nvSpPr>
          <p:spPr>
            <a:xfrm>
              <a:off x="2850719" y="1799062"/>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889" name="object 9889"/>
            <p:cNvSpPr/>
            <p:nvPr/>
          </p:nvSpPr>
          <p:spPr>
            <a:xfrm>
              <a:off x="2850719" y="179906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890" name="object 9890"/>
            <p:cNvSpPr/>
            <p:nvPr/>
          </p:nvSpPr>
          <p:spPr>
            <a:xfrm>
              <a:off x="2852507" y="194401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891" name="object 9891"/>
            <p:cNvSpPr/>
            <p:nvPr/>
          </p:nvSpPr>
          <p:spPr>
            <a:xfrm>
              <a:off x="2852507" y="194401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92" name="object 9892"/>
            <p:cNvSpPr/>
            <p:nvPr/>
          </p:nvSpPr>
          <p:spPr>
            <a:xfrm>
              <a:off x="2854295" y="1895400"/>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893" name="object 9893"/>
            <p:cNvSpPr/>
            <p:nvPr/>
          </p:nvSpPr>
          <p:spPr>
            <a:xfrm>
              <a:off x="2854295" y="1895400"/>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894" name="object 9894"/>
            <p:cNvSpPr/>
            <p:nvPr/>
          </p:nvSpPr>
          <p:spPr>
            <a:xfrm>
              <a:off x="2855972" y="1762517"/>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895" name="object 9895"/>
            <p:cNvSpPr/>
            <p:nvPr/>
          </p:nvSpPr>
          <p:spPr>
            <a:xfrm>
              <a:off x="2855972" y="17625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96" name="object 9896"/>
            <p:cNvSpPr/>
            <p:nvPr/>
          </p:nvSpPr>
          <p:spPr>
            <a:xfrm>
              <a:off x="2857760" y="197139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897" name="object 9897"/>
            <p:cNvSpPr/>
            <p:nvPr/>
          </p:nvSpPr>
          <p:spPr>
            <a:xfrm>
              <a:off x="2857760" y="1971396"/>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898" name="object 9898"/>
            <p:cNvSpPr/>
            <p:nvPr/>
          </p:nvSpPr>
          <p:spPr>
            <a:xfrm>
              <a:off x="2859548" y="195060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899" name="object 9899"/>
            <p:cNvSpPr/>
            <p:nvPr/>
          </p:nvSpPr>
          <p:spPr>
            <a:xfrm>
              <a:off x="2859548" y="195060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00" name="object 9900"/>
            <p:cNvSpPr/>
            <p:nvPr/>
          </p:nvSpPr>
          <p:spPr>
            <a:xfrm>
              <a:off x="2861448" y="195407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01" name="object 9901"/>
            <p:cNvSpPr/>
            <p:nvPr/>
          </p:nvSpPr>
          <p:spPr>
            <a:xfrm>
              <a:off x="2861448" y="195407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02" name="object 9902"/>
            <p:cNvSpPr/>
            <p:nvPr/>
          </p:nvSpPr>
          <p:spPr>
            <a:xfrm>
              <a:off x="2863124" y="19196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03" name="object 9903"/>
            <p:cNvSpPr/>
            <p:nvPr/>
          </p:nvSpPr>
          <p:spPr>
            <a:xfrm>
              <a:off x="2863124" y="19196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04" name="object 9904"/>
            <p:cNvSpPr/>
            <p:nvPr/>
          </p:nvSpPr>
          <p:spPr>
            <a:xfrm>
              <a:off x="2864913" y="191808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05" name="object 9905"/>
            <p:cNvSpPr/>
            <p:nvPr/>
          </p:nvSpPr>
          <p:spPr>
            <a:xfrm>
              <a:off x="2864913" y="191808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06" name="object 9906"/>
            <p:cNvSpPr/>
            <p:nvPr/>
          </p:nvSpPr>
          <p:spPr>
            <a:xfrm>
              <a:off x="2866701" y="182879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07" name="object 9907"/>
            <p:cNvSpPr/>
            <p:nvPr/>
          </p:nvSpPr>
          <p:spPr>
            <a:xfrm>
              <a:off x="2866701" y="182879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08" name="object 9908"/>
            <p:cNvSpPr/>
            <p:nvPr/>
          </p:nvSpPr>
          <p:spPr>
            <a:xfrm>
              <a:off x="2868489" y="193820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09" name="object 9909"/>
            <p:cNvSpPr/>
            <p:nvPr/>
          </p:nvSpPr>
          <p:spPr>
            <a:xfrm>
              <a:off x="2868489" y="193820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10" name="object 9910"/>
            <p:cNvSpPr/>
            <p:nvPr/>
          </p:nvSpPr>
          <p:spPr>
            <a:xfrm>
              <a:off x="2870277" y="178967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911" name="object 9911"/>
            <p:cNvSpPr/>
            <p:nvPr/>
          </p:nvSpPr>
          <p:spPr>
            <a:xfrm>
              <a:off x="2870277" y="178967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12" name="object 9912"/>
            <p:cNvSpPr/>
            <p:nvPr/>
          </p:nvSpPr>
          <p:spPr>
            <a:xfrm>
              <a:off x="2872065" y="188064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13" name="object 9913"/>
            <p:cNvSpPr/>
            <p:nvPr/>
          </p:nvSpPr>
          <p:spPr>
            <a:xfrm>
              <a:off x="2872065" y="1880647"/>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914" name="object 9914"/>
            <p:cNvSpPr/>
            <p:nvPr/>
          </p:nvSpPr>
          <p:spPr>
            <a:xfrm>
              <a:off x="2873853" y="184387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9915" name="object 9915"/>
            <p:cNvSpPr/>
            <p:nvPr/>
          </p:nvSpPr>
          <p:spPr>
            <a:xfrm>
              <a:off x="2873853" y="184387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16" name="object 9916"/>
            <p:cNvSpPr/>
            <p:nvPr/>
          </p:nvSpPr>
          <p:spPr>
            <a:xfrm>
              <a:off x="2875641" y="183471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17" name="object 9917"/>
            <p:cNvSpPr/>
            <p:nvPr/>
          </p:nvSpPr>
          <p:spPr>
            <a:xfrm>
              <a:off x="2875641" y="1834714"/>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18" name="object 9918"/>
            <p:cNvSpPr/>
            <p:nvPr/>
          </p:nvSpPr>
          <p:spPr>
            <a:xfrm>
              <a:off x="2877541" y="1820297"/>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19" name="object 9919"/>
            <p:cNvSpPr/>
            <p:nvPr/>
          </p:nvSpPr>
          <p:spPr>
            <a:xfrm>
              <a:off x="2877541" y="1820297"/>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20" name="object 9920"/>
            <p:cNvSpPr/>
            <p:nvPr/>
          </p:nvSpPr>
          <p:spPr>
            <a:xfrm>
              <a:off x="2879329" y="190445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21" name="object 9921"/>
            <p:cNvSpPr/>
            <p:nvPr/>
          </p:nvSpPr>
          <p:spPr>
            <a:xfrm>
              <a:off x="2879329" y="190445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22" name="object 9922"/>
            <p:cNvSpPr/>
            <p:nvPr/>
          </p:nvSpPr>
          <p:spPr>
            <a:xfrm>
              <a:off x="2881229" y="188534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23" name="object 9923"/>
            <p:cNvSpPr/>
            <p:nvPr/>
          </p:nvSpPr>
          <p:spPr>
            <a:xfrm>
              <a:off x="2881229" y="188534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24" name="object 9924"/>
            <p:cNvSpPr/>
            <p:nvPr/>
          </p:nvSpPr>
          <p:spPr>
            <a:xfrm>
              <a:off x="2883018" y="1870142"/>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25" name="object 9925"/>
            <p:cNvSpPr/>
            <p:nvPr/>
          </p:nvSpPr>
          <p:spPr>
            <a:xfrm>
              <a:off x="2883018" y="1870142"/>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926" name="object 9926"/>
            <p:cNvSpPr/>
            <p:nvPr/>
          </p:nvSpPr>
          <p:spPr>
            <a:xfrm>
              <a:off x="2884806" y="188936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27" name="object 9927"/>
            <p:cNvSpPr/>
            <p:nvPr/>
          </p:nvSpPr>
          <p:spPr>
            <a:xfrm>
              <a:off x="2884806" y="188936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28" name="object 9928"/>
            <p:cNvSpPr/>
            <p:nvPr/>
          </p:nvSpPr>
          <p:spPr>
            <a:xfrm>
              <a:off x="2886594" y="179101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29" name="object 9929"/>
            <p:cNvSpPr/>
            <p:nvPr/>
          </p:nvSpPr>
          <p:spPr>
            <a:xfrm>
              <a:off x="2886594" y="179101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30" name="object 9930"/>
            <p:cNvSpPr/>
            <p:nvPr/>
          </p:nvSpPr>
          <p:spPr>
            <a:xfrm>
              <a:off x="2888382" y="190780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931" name="object 9931"/>
            <p:cNvSpPr/>
            <p:nvPr/>
          </p:nvSpPr>
          <p:spPr>
            <a:xfrm>
              <a:off x="2888382" y="190780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32" name="object 9932"/>
            <p:cNvSpPr/>
            <p:nvPr/>
          </p:nvSpPr>
          <p:spPr>
            <a:xfrm>
              <a:off x="2890282" y="192512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933" name="object 9933"/>
            <p:cNvSpPr/>
            <p:nvPr/>
          </p:nvSpPr>
          <p:spPr>
            <a:xfrm>
              <a:off x="2890282" y="1925128"/>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34" name="object 9934"/>
            <p:cNvSpPr/>
            <p:nvPr/>
          </p:nvSpPr>
          <p:spPr>
            <a:xfrm>
              <a:off x="2892070" y="189573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935" name="object 9935"/>
            <p:cNvSpPr/>
            <p:nvPr/>
          </p:nvSpPr>
          <p:spPr>
            <a:xfrm>
              <a:off x="2892070" y="189573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36" name="object 9936"/>
            <p:cNvSpPr/>
            <p:nvPr/>
          </p:nvSpPr>
          <p:spPr>
            <a:xfrm>
              <a:off x="2893858" y="183460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937" name="object 9937"/>
            <p:cNvSpPr/>
            <p:nvPr/>
          </p:nvSpPr>
          <p:spPr>
            <a:xfrm>
              <a:off x="2893858" y="1834602"/>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38" name="object 9938"/>
            <p:cNvSpPr/>
            <p:nvPr/>
          </p:nvSpPr>
          <p:spPr>
            <a:xfrm>
              <a:off x="2895758" y="1779616"/>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9939" name="object 9939"/>
            <p:cNvSpPr/>
            <p:nvPr/>
          </p:nvSpPr>
          <p:spPr>
            <a:xfrm>
              <a:off x="2895758" y="1779616"/>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40" name="object 9940"/>
            <p:cNvSpPr/>
            <p:nvPr/>
          </p:nvSpPr>
          <p:spPr>
            <a:xfrm>
              <a:off x="2897658" y="1976984"/>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41" name="object 9941"/>
            <p:cNvSpPr/>
            <p:nvPr/>
          </p:nvSpPr>
          <p:spPr>
            <a:xfrm>
              <a:off x="2897658" y="1976984"/>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42" name="object 9942"/>
            <p:cNvSpPr/>
            <p:nvPr/>
          </p:nvSpPr>
          <p:spPr>
            <a:xfrm>
              <a:off x="2899558" y="190344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43" name="object 9943"/>
            <p:cNvSpPr/>
            <p:nvPr/>
          </p:nvSpPr>
          <p:spPr>
            <a:xfrm>
              <a:off x="2899558" y="19034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44" name="object 9944"/>
            <p:cNvSpPr/>
            <p:nvPr/>
          </p:nvSpPr>
          <p:spPr>
            <a:xfrm>
              <a:off x="2901346" y="192591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45" name="object 9945"/>
            <p:cNvSpPr/>
            <p:nvPr/>
          </p:nvSpPr>
          <p:spPr>
            <a:xfrm>
              <a:off x="2901346" y="192591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46" name="object 9946"/>
            <p:cNvSpPr/>
            <p:nvPr/>
          </p:nvSpPr>
          <p:spPr>
            <a:xfrm>
              <a:off x="2903246" y="1927698"/>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47" name="object 9947"/>
            <p:cNvSpPr/>
            <p:nvPr/>
          </p:nvSpPr>
          <p:spPr>
            <a:xfrm>
              <a:off x="2903246" y="1927698"/>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9948" name="object 9948"/>
            <p:cNvSpPr/>
            <p:nvPr/>
          </p:nvSpPr>
          <p:spPr>
            <a:xfrm>
              <a:off x="2905034" y="190210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49" name="object 9949"/>
            <p:cNvSpPr/>
            <p:nvPr/>
          </p:nvSpPr>
          <p:spPr>
            <a:xfrm>
              <a:off x="2905034" y="190210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50" name="object 9950"/>
            <p:cNvSpPr/>
            <p:nvPr/>
          </p:nvSpPr>
          <p:spPr>
            <a:xfrm>
              <a:off x="2906934" y="197217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51" name="object 9951"/>
            <p:cNvSpPr/>
            <p:nvPr/>
          </p:nvSpPr>
          <p:spPr>
            <a:xfrm>
              <a:off x="2906934" y="197217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52" name="object 9952"/>
            <p:cNvSpPr/>
            <p:nvPr/>
          </p:nvSpPr>
          <p:spPr>
            <a:xfrm>
              <a:off x="2908722" y="1851701"/>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53" name="object 9953"/>
            <p:cNvSpPr/>
            <p:nvPr/>
          </p:nvSpPr>
          <p:spPr>
            <a:xfrm>
              <a:off x="2908722" y="1851701"/>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954" name="object 9954"/>
            <p:cNvSpPr/>
            <p:nvPr/>
          </p:nvSpPr>
          <p:spPr>
            <a:xfrm>
              <a:off x="2910622" y="1888359"/>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55" name="object 9955"/>
            <p:cNvSpPr/>
            <p:nvPr/>
          </p:nvSpPr>
          <p:spPr>
            <a:xfrm>
              <a:off x="2910622" y="188835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56" name="object 9956"/>
            <p:cNvSpPr/>
            <p:nvPr/>
          </p:nvSpPr>
          <p:spPr>
            <a:xfrm>
              <a:off x="2912522" y="185695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57" name="object 9957"/>
            <p:cNvSpPr/>
            <p:nvPr/>
          </p:nvSpPr>
          <p:spPr>
            <a:xfrm>
              <a:off x="2912522" y="185695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958" name="object 9958"/>
            <p:cNvSpPr/>
            <p:nvPr/>
          </p:nvSpPr>
          <p:spPr>
            <a:xfrm>
              <a:off x="2914310" y="192501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59" name="object 9959"/>
            <p:cNvSpPr/>
            <p:nvPr/>
          </p:nvSpPr>
          <p:spPr>
            <a:xfrm>
              <a:off x="2914310" y="1925016"/>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960" name="object 9960"/>
            <p:cNvSpPr/>
            <p:nvPr/>
          </p:nvSpPr>
          <p:spPr>
            <a:xfrm>
              <a:off x="2916210" y="190970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61" name="object 9961"/>
            <p:cNvSpPr/>
            <p:nvPr/>
          </p:nvSpPr>
          <p:spPr>
            <a:xfrm>
              <a:off x="2916210" y="190970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62" name="object 9962"/>
            <p:cNvSpPr/>
            <p:nvPr/>
          </p:nvSpPr>
          <p:spPr>
            <a:xfrm>
              <a:off x="2918110" y="186991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63" name="object 9963"/>
            <p:cNvSpPr/>
            <p:nvPr/>
          </p:nvSpPr>
          <p:spPr>
            <a:xfrm>
              <a:off x="2918110" y="186991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64" name="object 9964"/>
            <p:cNvSpPr/>
            <p:nvPr/>
          </p:nvSpPr>
          <p:spPr>
            <a:xfrm>
              <a:off x="2919898" y="188143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65" name="object 9965"/>
            <p:cNvSpPr/>
            <p:nvPr/>
          </p:nvSpPr>
          <p:spPr>
            <a:xfrm>
              <a:off x="2919898" y="188143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66" name="object 9966"/>
            <p:cNvSpPr/>
            <p:nvPr/>
          </p:nvSpPr>
          <p:spPr>
            <a:xfrm>
              <a:off x="2921798" y="190288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67" name="object 9967"/>
            <p:cNvSpPr/>
            <p:nvPr/>
          </p:nvSpPr>
          <p:spPr>
            <a:xfrm>
              <a:off x="2921798" y="1902887"/>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68" name="object 9968"/>
            <p:cNvSpPr/>
            <p:nvPr/>
          </p:nvSpPr>
          <p:spPr>
            <a:xfrm>
              <a:off x="2923698" y="196726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9969" name="object 9969"/>
            <p:cNvSpPr/>
            <p:nvPr/>
          </p:nvSpPr>
          <p:spPr>
            <a:xfrm>
              <a:off x="2923698" y="196726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9970" name="object 9970"/>
            <p:cNvSpPr/>
            <p:nvPr/>
          </p:nvSpPr>
          <p:spPr>
            <a:xfrm>
              <a:off x="2925710" y="182555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71" name="object 9971"/>
            <p:cNvSpPr/>
            <p:nvPr/>
          </p:nvSpPr>
          <p:spPr>
            <a:xfrm>
              <a:off x="2925710" y="182555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72" name="object 9972"/>
            <p:cNvSpPr/>
            <p:nvPr/>
          </p:nvSpPr>
          <p:spPr>
            <a:xfrm>
              <a:off x="2927610" y="1886459"/>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73" name="object 9973"/>
            <p:cNvSpPr/>
            <p:nvPr/>
          </p:nvSpPr>
          <p:spPr>
            <a:xfrm>
              <a:off x="2927610" y="188645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9974" name="object 9974"/>
            <p:cNvSpPr/>
            <p:nvPr/>
          </p:nvSpPr>
          <p:spPr>
            <a:xfrm>
              <a:off x="2929510" y="1842314"/>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9975" name="object 9975"/>
            <p:cNvSpPr/>
            <p:nvPr/>
          </p:nvSpPr>
          <p:spPr>
            <a:xfrm>
              <a:off x="2929510" y="184231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9976" name="object 9976"/>
            <p:cNvSpPr/>
            <p:nvPr/>
          </p:nvSpPr>
          <p:spPr>
            <a:xfrm>
              <a:off x="2931410" y="173994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77" name="object 9977"/>
            <p:cNvSpPr/>
            <p:nvPr/>
          </p:nvSpPr>
          <p:spPr>
            <a:xfrm>
              <a:off x="2931410" y="173994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9978" name="object 9978"/>
            <p:cNvSpPr/>
            <p:nvPr/>
          </p:nvSpPr>
          <p:spPr>
            <a:xfrm>
              <a:off x="2933310" y="1956644"/>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79" name="object 9979"/>
            <p:cNvSpPr/>
            <p:nvPr/>
          </p:nvSpPr>
          <p:spPr>
            <a:xfrm>
              <a:off x="2933310" y="1956644"/>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0" name="object 9980"/>
            <p:cNvSpPr/>
            <p:nvPr/>
          </p:nvSpPr>
          <p:spPr>
            <a:xfrm>
              <a:off x="2935209" y="181873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81" name="object 9981"/>
            <p:cNvSpPr/>
            <p:nvPr/>
          </p:nvSpPr>
          <p:spPr>
            <a:xfrm>
              <a:off x="2935209" y="181873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2" name="object 9982"/>
            <p:cNvSpPr/>
            <p:nvPr/>
          </p:nvSpPr>
          <p:spPr>
            <a:xfrm>
              <a:off x="2937109" y="1953515"/>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83" name="object 9983"/>
            <p:cNvSpPr/>
            <p:nvPr/>
          </p:nvSpPr>
          <p:spPr>
            <a:xfrm>
              <a:off x="2937109" y="1953515"/>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4" name="object 9984"/>
            <p:cNvSpPr/>
            <p:nvPr/>
          </p:nvSpPr>
          <p:spPr>
            <a:xfrm>
              <a:off x="2939009" y="1885676"/>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85" name="object 9985"/>
            <p:cNvSpPr/>
            <p:nvPr/>
          </p:nvSpPr>
          <p:spPr>
            <a:xfrm>
              <a:off x="2939009" y="1885676"/>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6" name="object 9986"/>
            <p:cNvSpPr/>
            <p:nvPr/>
          </p:nvSpPr>
          <p:spPr>
            <a:xfrm>
              <a:off x="2940909" y="190109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9987" name="object 9987"/>
            <p:cNvSpPr/>
            <p:nvPr/>
          </p:nvSpPr>
          <p:spPr>
            <a:xfrm>
              <a:off x="2940909" y="190109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88" name="object 9988"/>
            <p:cNvSpPr/>
            <p:nvPr/>
          </p:nvSpPr>
          <p:spPr>
            <a:xfrm>
              <a:off x="2942809" y="196580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9989" name="object 9989"/>
            <p:cNvSpPr/>
            <p:nvPr/>
          </p:nvSpPr>
          <p:spPr>
            <a:xfrm>
              <a:off x="2942809" y="196580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90" name="object 9990"/>
            <p:cNvSpPr/>
            <p:nvPr/>
          </p:nvSpPr>
          <p:spPr>
            <a:xfrm>
              <a:off x="2944709" y="1807444"/>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9991" name="object 9991"/>
            <p:cNvSpPr/>
            <p:nvPr/>
          </p:nvSpPr>
          <p:spPr>
            <a:xfrm>
              <a:off x="2944709" y="18074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92" name="object 9992"/>
            <p:cNvSpPr/>
            <p:nvPr/>
          </p:nvSpPr>
          <p:spPr>
            <a:xfrm>
              <a:off x="2946609" y="1836726"/>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93" name="object 9993"/>
            <p:cNvSpPr/>
            <p:nvPr/>
          </p:nvSpPr>
          <p:spPr>
            <a:xfrm>
              <a:off x="2946609" y="1836726"/>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9994" name="object 9994"/>
            <p:cNvSpPr/>
            <p:nvPr/>
          </p:nvSpPr>
          <p:spPr>
            <a:xfrm>
              <a:off x="2948621" y="188355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9995" name="object 9995"/>
            <p:cNvSpPr/>
            <p:nvPr/>
          </p:nvSpPr>
          <p:spPr>
            <a:xfrm>
              <a:off x="2948621" y="188355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9996" name="object 9996"/>
            <p:cNvSpPr/>
            <p:nvPr/>
          </p:nvSpPr>
          <p:spPr>
            <a:xfrm>
              <a:off x="2950521" y="180677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97" name="object 9997"/>
            <p:cNvSpPr/>
            <p:nvPr/>
          </p:nvSpPr>
          <p:spPr>
            <a:xfrm>
              <a:off x="2950521" y="180677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9998" name="object 9998"/>
            <p:cNvSpPr/>
            <p:nvPr/>
          </p:nvSpPr>
          <p:spPr>
            <a:xfrm>
              <a:off x="2952421" y="188891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9999" name="object 9999"/>
            <p:cNvSpPr/>
            <p:nvPr/>
          </p:nvSpPr>
          <p:spPr>
            <a:xfrm>
              <a:off x="2952421" y="1888917"/>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00" name="object 10000"/>
            <p:cNvSpPr/>
            <p:nvPr/>
          </p:nvSpPr>
          <p:spPr>
            <a:xfrm>
              <a:off x="2954432" y="182733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001" name="object 10001"/>
            <p:cNvSpPr/>
            <p:nvPr/>
          </p:nvSpPr>
          <p:spPr>
            <a:xfrm>
              <a:off x="2954432" y="1827338"/>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02" name="object 10002"/>
            <p:cNvSpPr/>
            <p:nvPr/>
          </p:nvSpPr>
          <p:spPr>
            <a:xfrm>
              <a:off x="2956332" y="192278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003" name="object 10003"/>
            <p:cNvSpPr/>
            <p:nvPr/>
          </p:nvSpPr>
          <p:spPr>
            <a:xfrm>
              <a:off x="2956332" y="192278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04" name="object 10004"/>
            <p:cNvSpPr/>
            <p:nvPr/>
          </p:nvSpPr>
          <p:spPr>
            <a:xfrm>
              <a:off x="2958232" y="199196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005" name="object 10005"/>
            <p:cNvSpPr/>
            <p:nvPr/>
          </p:nvSpPr>
          <p:spPr>
            <a:xfrm>
              <a:off x="2958232" y="199196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06" name="object 10006"/>
            <p:cNvSpPr/>
            <p:nvPr/>
          </p:nvSpPr>
          <p:spPr>
            <a:xfrm>
              <a:off x="2960244" y="185214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07" name="object 10007"/>
            <p:cNvSpPr/>
            <p:nvPr/>
          </p:nvSpPr>
          <p:spPr>
            <a:xfrm>
              <a:off x="2960244" y="185214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08" name="object 10008"/>
            <p:cNvSpPr/>
            <p:nvPr/>
          </p:nvSpPr>
          <p:spPr>
            <a:xfrm>
              <a:off x="2962144" y="187383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09" name="object 10009"/>
            <p:cNvSpPr/>
            <p:nvPr/>
          </p:nvSpPr>
          <p:spPr>
            <a:xfrm>
              <a:off x="2962144" y="187383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10" name="object 10010"/>
            <p:cNvSpPr/>
            <p:nvPr/>
          </p:nvSpPr>
          <p:spPr>
            <a:xfrm>
              <a:off x="2964155" y="185762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011" name="object 10011"/>
            <p:cNvSpPr/>
            <p:nvPr/>
          </p:nvSpPr>
          <p:spPr>
            <a:xfrm>
              <a:off x="2964155" y="185762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12" name="object 10012"/>
            <p:cNvSpPr/>
            <p:nvPr/>
          </p:nvSpPr>
          <p:spPr>
            <a:xfrm>
              <a:off x="2966055" y="1765758"/>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013" name="object 10013"/>
            <p:cNvSpPr/>
            <p:nvPr/>
          </p:nvSpPr>
          <p:spPr>
            <a:xfrm>
              <a:off x="2966055" y="1765758"/>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14" name="object 10014"/>
            <p:cNvSpPr/>
            <p:nvPr/>
          </p:nvSpPr>
          <p:spPr>
            <a:xfrm>
              <a:off x="2968067" y="1901658"/>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15" name="object 10015"/>
            <p:cNvSpPr/>
            <p:nvPr/>
          </p:nvSpPr>
          <p:spPr>
            <a:xfrm>
              <a:off x="2968067" y="1901658"/>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16" name="object 10016"/>
            <p:cNvSpPr/>
            <p:nvPr/>
          </p:nvSpPr>
          <p:spPr>
            <a:xfrm>
              <a:off x="2969967" y="1927698"/>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17" name="object 10017"/>
            <p:cNvSpPr/>
            <p:nvPr/>
          </p:nvSpPr>
          <p:spPr>
            <a:xfrm>
              <a:off x="2969967" y="192769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18" name="object 10018"/>
            <p:cNvSpPr/>
            <p:nvPr/>
          </p:nvSpPr>
          <p:spPr>
            <a:xfrm>
              <a:off x="2971978" y="196245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19" name="object 10019"/>
            <p:cNvSpPr/>
            <p:nvPr/>
          </p:nvSpPr>
          <p:spPr>
            <a:xfrm>
              <a:off x="2971978" y="196245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20" name="object 10020"/>
            <p:cNvSpPr/>
            <p:nvPr/>
          </p:nvSpPr>
          <p:spPr>
            <a:xfrm>
              <a:off x="2973990" y="19607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21" name="object 10021"/>
            <p:cNvSpPr/>
            <p:nvPr/>
          </p:nvSpPr>
          <p:spPr>
            <a:xfrm>
              <a:off x="2973990" y="19607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22" name="object 10022"/>
            <p:cNvSpPr/>
            <p:nvPr/>
          </p:nvSpPr>
          <p:spPr>
            <a:xfrm>
              <a:off x="2976002" y="158738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23" name="object 10023"/>
            <p:cNvSpPr/>
            <p:nvPr/>
          </p:nvSpPr>
          <p:spPr>
            <a:xfrm>
              <a:off x="2976002" y="158738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24" name="object 10024"/>
            <p:cNvSpPr/>
            <p:nvPr/>
          </p:nvSpPr>
          <p:spPr>
            <a:xfrm>
              <a:off x="2978014" y="188712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025" name="object 10025"/>
            <p:cNvSpPr/>
            <p:nvPr/>
          </p:nvSpPr>
          <p:spPr>
            <a:xfrm>
              <a:off x="2978014" y="188712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26" name="object 10026"/>
            <p:cNvSpPr/>
            <p:nvPr/>
          </p:nvSpPr>
          <p:spPr>
            <a:xfrm>
              <a:off x="2980025" y="181448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27" name="object 10027"/>
            <p:cNvSpPr/>
            <p:nvPr/>
          </p:nvSpPr>
          <p:spPr>
            <a:xfrm>
              <a:off x="2980025" y="181448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28" name="object 10028"/>
            <p:cNvSpPr/>
            <p:nvPr/>
          </p:nvSpPr>
          <p:spPr>
            <a:xfrm>
              <a:off x="2982037" y="190299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29" name="object 10029"/>
            <p:cNvSpPr/>
            <p:nvPr/>
          </p:nvSpPr>
          <p:spPr>
            <a:xfrm>
              <a:off x="2982037" y="19029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30" name="object 10030"/>
            <p:cNvSpPr/>
            <p:nvPr/>
          </p:nvSpPr>
          <p:spPr>
            <a:xfrm>
              <a:off x="2983937" y="183326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31" name="object 10031"/>
            <p:cNvSpPr/>
            <p:nvPr/>
          </p:nvSpPr>
          <p:spPr>
            <a:xfrm>
              <a:off x="2983937" y="18332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32" name="object 10032"/>
            <p:cNvSpPr/>
            <p:nvPr/>
          </p:nvSpPr>
          <p:spPr>
            <a:xfrm>
              <a:off x="2985949" y="1719489"/>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033" name="object 10033"/>
            <p:cNvSpPr/>
            <p:nvPr/>
          </p:nvSpPr>
          <p:spPr>
            <a:xfrm>
              <a:off x="2985949" y="1719489"/>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34" name="object 10034"/>
            <p:cNvSpPr/>
            <p:nvPr/>
          </p:nvSpPr>
          <p:spPr>
            <a:xfrm>
              <a:off x="2987960" y="204314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35" name="object 10035"/>
            <p:cNvSpPr/>
            <p:nvPr/>
          </p:nvSpPr>
          <p:spPr>
            <a:xfrm>
              <a:off x="2987960" y="204314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36" name="object 10036"/>
            <p:cNvSpPr/>
            <p:nvPr/>
          </p:nvSpPr>
          <p:spPr>
            <a:xfrm>
              <a:off x="2989972" y="1894282"/>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37" name="object 10037"/>
            <p:cNvSpPr/>
            <p:nvPr/>
          </p:nvSpPr>
          <p:spPr>
            <a:xfrm>
              <a:off x="2989972" y="189428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38" name="object 10038"/>
            <p:cNvSpPr/>
            <p:nvPr/>
          </p:nvSpPr>
          <p:spPr>
            <a:xfrm>
              <a:off x="2991984" y="180912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039" name="object 10039"/>
            <p:cNvSpPr/>
            <p:nvPr/>
          </p:nvSpPr>
          <p:spPr>
            <a:xfrm>
              <a:off x="2991984" y="180912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40" name="object 10040"/>
            <p:cNvSpPr/>
            <p:nvPr/>
          </p:nvSpPr>
          <p:spPr>
            <a:xfrm>
              <a:off x="2993995" y="1766317"/>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41" name="object 10041"/>
            <p:cNvSpPr/>
            <p:nvPr/>
          </p:nvSpPr>
          <p:spPr>
            <a:xfrm>
              <a:off x="2993995" y="1766317"/>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42" name="object 10042"/>
            <p:cNvSpPr/>
            <p:nvPr/>
          </p:nvSpPr>
          <p:spPr>
            <a:xfrm>
              <a:off x="2996007" y="186343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43" name="object 10043"/>
            <p:cNvSpPr/>
            <p:nvPr/>
          </p:nvSpPr>
          <p:spPr>
            <a:xfrm>
              <a:off x="2996007" y="18634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44" name="object 10044"/>
            <p:cNvSpPr/>
            <p:nvPr/>
          </p:nvSpPr>
          <p:spPr>
            <a:xfrm>
              <a:off x="2998019" y="1867795"/>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45" name="object 10045"/>
            <p:cNvSpPr/>
            <p:nvPr/>
          </p:nvSpPr>
          <p:spPr>
            <a:xfrm>
              <a:off x="2998019" y="186779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46" name="object 10046"/>
            <p:cNvSpPr/>
            <p:nvPr/>
          </p:nvSpPr>
          <p:spPr>
            <a:xfrm>
              <a:off x="3000030" y="1719154"/>
              <a:ext cx="10795" cy="10795"/>
            </a:xfrm>
            <a:custGeom>
              <a:avLst/>
              <a:gdLst/>
              <a:ahLst/>
              <a:cxnLst/>
              <a:rect l="l" t="t" r="r" b="b"/>
              <a:pathLst>
                <a:path w="10794" h="10794">
                  <a:moveTo>
                    <a:pt x="7934" y="0"/>
                  </a:moveTo>
                  <a:lnTo>
                    <a:pt x="2235" y="0"/>
                  </a:lnTo>
                  <a:lnTo>
                    <a:pt x="0" y="2346"/>
                  </a:lnTo>
                  <a:lnTo>
                    <a:pt x="0" y="5252"/>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47" name="object 10047"/>
            <p:cNvSpPr/>
            <p:nvPr/>
          </p:nvSpPr>
          <p:spPr>
            <a:xfrm>
              <a:off x="3000030" y="1719154"/>
              <a:ext cx="10795" cy="10795"/>
            </a:xfrm>
            <a:custGeom>
              <a:avLst/>
              <a:gdLst/>
              <a:ahLst/>
              <a:cxnLst/>
              <a:rect l="l" t="t" r="r" b="b"/>
              <a:pathLst>
                <a:path w="10794" h="10794">
                  <a:moveTo>
                    <a:pt x="0" y="5252"/>
                  </a:moveTo>
                  <a:lnTo>
                    <a:pt x="0" y="2346"/>
                  </a:lnTo>
                  <a:lnTo>
                    <a:pt x="2235" y="0"/>
                  </a:lnTo>
                  <a:lnTo>
                    <a:pt x="5140" y="0"/>
                  </a:lnTo>
                  <a:lnTo>
                    <a:pt x="7934" y="0"/>
                  </a:lnTo>
                  <a:lnTo>
                    <a:pt x="10281" y="2346"/>
                  </a:lnTo>
                  <a:lnTo>
                    <a:pt x="10281" y="5252"/>
                  </a:lnTo>
                  <a:lnTo>
                    <a:pt x="10281" y="8046"/>
                  </a:lnTo>
                  <a:lnTo>
                    <a:pt x="7934" y="10393"/>
                  </a:lnTo>
                  <a:lnTo>
                    <a:pt x="5140" y="10393"/>
                  </a:lnTo>
                  <a:lnTo>
                    <a:pt x="2235"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48" name="object 10048"/>
            <p:cNvSpPr/>
            <p:nvPr/>
          </p:nvSpPr>
          <p:spPr>
            <a:xfrm>
              <a:off x="3002042" y="179671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49" name="object 10049"/>
            <p:cNvSpPr/>
            <p:nvPr/>
          </p:nvSpPr>
          <p:spPr>
            <a:xfrm>
              <a:off x="3002042" y="179671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50" name="object 10050"/>
            <p:cNvSpPr/>
            <p:nvPr/>
          </p:nvSpPr>
          <p:spPr>
            <a:xfrm>
              <a:off x="3004054" y="200235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51" name="object 10051"/>
            <p:cNvSpPr/>
            <p:nvPr/>
          </p:nvSpPr>
          <p:spPr>
            <a:xfrm>
              <a:off x="3004054" y="200235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52" name="object 10052"/>
            <p:cNvSpPr/>
            <p:nvPr/>
          </p:nvSpPr>
          <p:spPr>
            <a:xfrm>
              <a:off x="3006177" y="1796492"/>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53" name="object 10053"/>
            <p:cNvSpPr/>
            <p:nvPr/>
          </p:nvSpPr>
          <p:spPr>
            <a:xfrm>
              <a:off x="3006177" y="179649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54" name="object 10054"/>
            <p:cNvSpPr/>
            <p:nvPr/>
          </p:nvSpPr>
          <p:spPr>
            <a:xfrm>
              <a:off x="3008189" y="1941668"/>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55" name="object 10055"/>
            <p:cNvSpPr/>
            <p:nvPr/>
          </p:nvSpPr>
          <p:spPr>
            <a:xfrm>
              <a:off x="3008189" y="1941668"/>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56" name="object 10056"/>
            <p:cNvSpPr/>
            <p:nvPr/>
          </p:nvSpPr>
          <p:spPr>
            <a:xfrm>
              <a:off x="3010200" y="192803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57" name="object 10057"/>
            <p:cNvSpPr/>
            <p:nvPr/>
          </p:nvSpPr>
          <p:spPr>
            <a:xfrm>
              <a:off x="3010200" y="192803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58" name="object 10058"/>
            <p:cNvSpPr/>
            <p:nvPr/>
          </p:nvSpPr>
          <p:spPr>
            <a:xfrm>
              <a:off x="3012212" y="179772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59" name="object 10059"/>
            <p:cNvSpPr/>
            <p:nvPr/>
          </p:nvSpPr>
          <p:spPr>
            <a:xfrm>
              <a:off x="3012212" y="179772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60" name="object 10060"/>
            <p:cNvSpPr/>
            <p:nvPr/>
          </p:nvSpPr>
          <p:spPr>
            <a:xfrm>
              <a:off x="3014224" y="183516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61" name="object 10061"/>
            <p:cNvSpPr/>
            <p:nvPr/>
          </p:nvSpPr>
          <p:spPr>
            <a:xfrm>
              <a:off x="3014224" y="183516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62" name="object 10062"/>
            <p:cNvSpPr/>
            <p:nvPr/>
          </p:nvSpPr>
          <p:spPr>
            <a:xfrm>
              <a:off x="3016235" y="1883441"/>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63" name="object 10063"/>
            <p:cNvSpPr/>
            <p:nvPr/>
          </p:nvSpPr>
          <p:spPr>
            <a:xfrm>
              <a:off x="3016235" y="1883441"/>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064" name="object 10064"/>
            <p:cNvSpPr/>
            <p:nvPr/>
          </p:nvSpPr>
          <p:spPr>
            <a:xfrm>
              <a:off x="3018247" y="191898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65" name="object 10065"/>
            <p:cNvSpPr/>
            <p:nvPr/>
          </p:nvSpPr>
          <p:spPr>
            <a:xfrm>
              <a:off x="3018247" y="1918981"/>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66" name="object 10066"/>
            <p:cNvSpPr/>
            <p:nvPr/>
          </p:nvSpPr>
          <p:spPr>
            <a:xfrm>
              <a:off x="3020371" y="1952062"/>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067" name="object 10067"/>
            <p:cNvSpPr/>
            <p:nvPr/>
          </p:nvSpPr>
          <p:spPr>
            <a:xfrm>
              <a:off x="3020371" y="1952062"/>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68" name="object 10068"/>
            <p:cNvSpPr/>
            <p:nvPr/>
          </p:nvSpPr>
          <p:spPr>
            <a:xfrm>
              <a:off x="3022382" y="1926916"/>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069" name="object 10069"/>
            <p:cNvSpPr/>
            <p:nvPr/>
          </p:nvSpPr>
          <p:spPr>
            <a:xfrm>
              <a:off x="3022382" y="1926916"/>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70" name="object 10070"/>
            <p:cNvSpPr/>
            <p:nvPr/>
          </p:nvSpPr>
          <p:spPr>
            <a:xfrm>
              <a:off x="3024506" y="1790010"/>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71" name="object 10071"/>
            <p:cNvSpPr/>
            <p:nvPr/>
          </p:nvSpPr>
          <p:spPr>
            <a:xfrm>
              <a:off x="3024506" y="179001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72" name="object 10072"/>
            <p:cNvSpPr/>
            <p:nvPr/>
          </p:nvSpPr>
          <p:spPr>
            <a:xfrm>
              <a:off x="3026517" y="1979667"/>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73" name="object 10073"/>
            <p:cNvSpPr/>
            <p:nvPr/>
          </p:nvSpPr>
          <p:spPr>
            <a:xfrm>
              <a:off x="3026517" y="1979667"/>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74" name="object 10074"/>
            <p:cNvSpPr/>
            <p:nvPr/>
          </p:nvSpPr>
          <p:spPr>
            <a:xfrm>
              <a:off x="3028641" y="186902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75" name="object 10075"/>
            <p:cNvSpPr/>
            <p:nvPr/>
          </p:nvSpPr>
          <p:spPr>
            <a:xfrm>
              <a:off x="3028641" y="186902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76" name="object 10076"/>
            <p:cNvSpPr/>
            <p:nvPr/>
          </p:nvSpPr>
          <p:spPr>
            <a:xfrm>
              <a:off x="3030653" y="1945245"/>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077" name="object 10077"/>
            <p:cNvSpPr/>
            <p:nvPr/>
          </p:nvSpPr>
          <p:spPr>
            <a:xfrm>
              <a:off x="3030653" y="1945245"/>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078" name="object 10078"/>
            <p:cNvSpPr/>
            <p:nvPr/>
          </p:nvSpPr>
          <p:spPr>
            <a:xfrm>
              <a:off x="3032776" y="183516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079" name="object 10079"/>
            <p:cNvSpPr/>
            <p:nvPr/>
          </p:nvSpPr>
          <p:spPr>
            <a:xfrm>
              <a:off x="3032776" y="183516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80" name="object 10080"/>
            <p:cNvSpPr/>
            <p:nvPr/>
          </p:nvSpPr>
          <p:spPr>
            <a:xfrm>
              <a:off x="3034899" y="194971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081" name="object 10081"/>
            <p:cNvSpPr/>
            <p:nvPr/>
          </p:nvSpPr>
          <p:spPr>
            <a:xfrm>
              <a:off x="3034899" y="19497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82" name="object 10082"/>
            <p:cNvSpPr/>
            <p:nvPr/>
          </p:nvSpPr>
          <p:spPr>
            <a:xfrm>
              <a:off x="3036911" y="1895511"/>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083" name="object 10083"/>
            <p:cNvSpPr/>
            <p:nvPr/>
          </p:nvSpPr>
          <p:spPr>
            <a:xfrm>
              <a:off x="3036911" y="189551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84" name="object 10084"/>
            <p:cNvSpPr/>
            <p:nvPr/>
          </p:nvSpPr>
          <p:spPr>
            <a:xfrm>
              <a:off x="3039034" y="1874612"/>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085" name="object 10085"/>
            <p:cNvSpPr/>
            <p:nvPr/>
          </p:nvSpPr>
          <p:spPr>
            <a:xfrm>
              <a:off x="3039034" y="187461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86" name="object 10086"/>
            <p:cNvSpPr/>
            <p:nvPr/>
          </p:nvSpPr>
          <p:spPr>
            <a:xfrm>
              <a:off x="3041158" y="181560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087" name="object 10087"/>
            <p:cNvSpPr/>
            <p:nvPr/>
          </p:nvSpPr>
          <p:spPr>
            <a:xfrm>
              <a:off x="3041158" y="181560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88" name="object 10088"/>
            <p:cNvSpPr/>
            <p:nvPr/>
          </p:nvSpPr>
          <p:spPr>
            <a:xfrm>
              <a:off x="3043281" y="176363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089" name="object 10089"/>
            <p:cNvSpPr/>
            <p:nvPr/>
          </p:nvSpPr>
          <p:spPr>
            <a:xfrm>
              <a:off x="3043281" y="176363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90" name="object 10090"/>
            <p:cNvSpPr/>
            <p:nvPr/>
          </p:nvSpPr>
          <p:spPr>
            <a:xfrm>
              <a:off x="3045405" y="1787551"/>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91" name="object 10091"/>
            <p:cNvSpPr/>
            <p:nvPr/>
          </p:nvSpPr>
          <p:spPr>
            <a:xfrm>
              <a:off x="3045405" y="178755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92" name="object 10092"/>
            <p:cNvSpPr/>
            <p:nvPr/>
          </p:nvSpPr>
          <p:spPr>
            <a:xfrm>
              <a:off x="3047416" y="1875618"/>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93" name="object 10093"/>
            <p:cNvSpPr/>
            <p:nvPr/>
          </p:nvSpPr>
          <p:spPr>
            <a:xfrm>
              <a:off x="3047416" y="1875618"/>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094" name="object 10094"/>
            <p:cNvSpPr/>
            <p:nvPr/>
          </p:nvSpPr>
          <p:spPr>
            <a:xfrm>
              <a:off x="3049540" y="1941221"/>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95" name="object 10095"/>
            <p:cNvSpPr/>
            <p:nvPr/>
          </p:nvSpPr>
          <p:spPr>
            <a:xfrm>
              <a:off x="3049540" y="1941221"/>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96" name="object 10096"/>
            <p:cNvSpPr/>
            <p:nvPr/>
          </p:nvSpPr>
          <p:spPr>
            <a:xfrm>
              <a:off x="3051663" y="1848796"/>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097" name="object 10097"/>
            <p:cNvSpPr/>
            <p:nvPr/>
          </p:nvSpPr>
          <p:spPr>
            <a:xfrm>
              <a:off x="3051663" y="184879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098" name="object 10098"/>
            <p:cNvSpPr/>
            <p:nvPr/>
          </p:nvSpPr>
          <p:spPr>
            <a:xfrm>
              <a:off x="3053787" y="183784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099" name="object 10099"/>
            <p:cNvSpPr/>
            <p:nvPr/>
          </p:nvSpPr>
          <p:spPr>
            <a:xfrm>
              <a:off x="3053787" y="18378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00" name="object 10100"/>
            <p:cNvSpPr/>
            <p:nvPr/>
          </p:nvSpPr>
          <p:spPr>
            <a:xfrm>
              <a:off x="3055910" y="192188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01" name="object 10101"/>
            <p:cNvSpPr/>
            <p:nvPr/>
          </p:nvSpPr>
          <p:spPr>
            <a:xfrm>
              <a:off x="3055910" y="192188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02" name="object 10102"/>
            <p:cNvSpPr/>
            <p:nvPr/>
          </p:nvSpPr>
          <p:spPr>
            <a:xfrm>
              <a:off x="3058034" y="203442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03" name="object 10103"/>
            <p:cNvSpPr/>
            <p:nvPr/>
          </p:nvSpPr>
          <p:spPr>
            <a:xfrm>
              <a:off x="3058034" y="203442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04" name="object 10104"/>
            <p:cNvSpPr/>
            <p:nvPr/>
          </p:nvSpPr>
          <p:spPr>
            <a:xfrm>
              <a:off x="3060157" y="1946027"/>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05" name="object 10105"/>
            <p:cNvSpPr/>
            <p:nvPr/>
          </p:nvSpPr>
          <p:spPr>
            <a:xfrm>
              <a:off x="3060157" y="1946027"/>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06" name="object 10106"/>
            <p:cNvSpPr/>
            <p:nvPr/>
          </p:nvSpPr>
          <p:spPr>
            <a:xfrm>
              <a:off x="3062392" y="1809680"/>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07" name="object 10107"/>
            <p:cNvSpPr/>
            <p:nvPr/>
          </p:nvSpPr>
          <p:spPr>
            <a:xfrm>
              <a:off x="3062392" y="180968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08" name="object 10108"/>
            <p:cNvSpPr/>
            <p:nvPr/>
          </p:nvSpPr>
          <p:spPr>
            <a:xfrm>
              <a:off x="3064516" y="1827002"/>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09" name="object 10109"/>
            <p:cNvSpPr/>
            <p:nvPr/>
          </p:nvSpPr>
          <p:spPr>
            <a:xfrm>
              <a:off x="3064516" y="1827002"/>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110" name="object 10110"/>
            <p:cNvSpPr/>
            <p:nvPr/>
          </p:nvSpPr>
          <p:spPr>
            <a:xfrm>
              <a:off x="3066528" y="190199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111" name="object 10111"/>
            <p:cNvSpPr/>
            <p:nvPr/>
          </p:nvSpPr>
          <p:spPr>
            <a:xfrm>
              <a:off x="3066528" y="1901993"/>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12" name="object 10112"/>
            <p:cNvSpPr/>
            <p:nvPr/>
          </p:nvSpPr>
          <p:spPr>
            <a:xfrm>
              <a:off x="3068651" y="1931945"/>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113" name="object 10113"/>
            <p:cNvSpPr/>
            <p:nvPr/>
          </p:nvSpPr>
          <p:spPr>
            <a:xfrm>
              <a:off x="3068651" y="1931945"/>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14" name="object 10114"/>
            <p:cNvSpPr/>
            <p:nvPr/>
          </p:nvSpPr>
          <p:spPr>
            <a:xfrm>
              <a:off x="3070886" y="188277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115" name="object 10115"/>
            <p:cNvSpPr/>
            <p:nvPr/>
          </p:nvSpPr>
          <p:spPr>
            <a:xfrm>
              <a:off x="3070886" y="1882771"/>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16" name="object 10116"/>
            <p:cNvSpPr/>
            <p:nvPr/>
          </p:nvSpPr>
          <p:spPr>
            <a:xfrm>
              <a:off x="3073010" y="186455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117" name="object 10117"/>
            <p:cNvSpPr/>
            <p:nvPr/>
          </p:nvSpPr>
          <p:spPr>
            <a:xfrm>
              <a:off x="3073010" y="186455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18" name="object 10118"/>
            <p:cNvSpPr/>
            <p:nvPr/>
          </p:nvSpPr>
          <p:spPr>
            <a:xfrm>
              <a:off x="3075133" y="191015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19" name="object 10119"/>
            <p:cNvSpPr/>
            <p:nvPr/>
          </p:nvSpPr>
          <p:spPr>
            <a:xfrm>
              <a:off x="3075133" y="191015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20" name="object 10120"/>
            <p:cNvSpPr/>
            <p:nvPr/>
          </p:nvSpPr>
          <p:spPr>
            <a:xfrm>
              <a:off x="3077368" y="1858183"/>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21" name="object 10121"/>
            <p:cNvSpPr/>
            <p:nvPr/>
          </p:nvSpPr>
          <p:spPr>
            <a:xfrm>
              <a:off x="3077368" y="1858183"/>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22" name="object 10122"/>
            <p:cNvSpPr/>
            <p:nvPr/>
          </p:nvSpPr>
          <p:spPr>
            <a:xfrm>
              <a:off x="3079492" y="1931722"/>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23" name="object 10123"/>
            <p:cNvSpPr/>
            <p:nvPr/>
          </p:nvSpPr>
          <p:spPr>
            <a:xfrm>
              <a:off x="3079492" y="1931722"/>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24" name="object 10124"/>
            <p:cNvSpPr/>
            <p:nvPr/>
          </p:nvSpPr>
          <p:spPr>
            <a:xfrm>
              <a:off x="3081615" y="178743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25" name="object 10125"/>
            <p:cNvSpPr/>
            <p:nvPr/>
          </p:nvSpPr>
          <p:spPr>
            <a:xfrm>
              <a:off x="3081615" y="178743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26" name="object 10126"/>
            <p:cNvSpPr/>
            <p:nvPr/>
          </p:nvSpPr>
          <p:spPr>
            <a:xfrm>
              <a:off x="3083850" y="209880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27" name="object 10127"/>
            <p:cNvSpPr/>
            <p:nvPr/>
          </p:nvSpPr>
          <p:spPr>
            <a:xfrm>
              <a:off x="3083850" y="209880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28" name="object 10128"/>
            <p:cNvSpPr/>
            <p:nvPr/>
          </p:nvSpPr>
          <p:spPr>
            <a:xfrm>
              <a:off x="3085974" y="190232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29" name="object 10129"/>
            <p:cNvSpPr/>
            <p:nvPr/>
          </p:nvSpPr>
          <p:spPr>
            <a:xfrm>
              <a:off x="3085974" y="190232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30" name="object 10130"/>
            <p:cNvSpPr/>
            <p:nvPr/>
          </p:nvSpPr>
          <p:spPr>
            <a:xfrm>
              <a:off x="3088209" y="185170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31" name="object 10131"/>
            <p:cNvSpPr/>
            <p:nvPr/>
          </p:nvSpPr>
          <p:spPr>
            <a:xfrm>
              <a:off x="3088209" y="185170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132" name="object 10132"/>
            <p:cNvSpPr/>
            <p:nvPr/>
          </p:nvSpPr>
          <p:spPr>
            <a:xfrm>
              <a:off x="3090444" y="18803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33" name="object 10133"/>
            <p:cNvSpPr/>
            <p:nvPr/>
          </p:nvSpPr>
          <p:spPr>
            <a:xfrm>
              <a:off x="3090444" y="18803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34" name="object 10134"/>
            <p:cNvSpPr/>
            <p:nvPr/>
          </p:nvSpPr>
          <p:spPr>
            <a:xfrm>
              <a:off x="3092568" y="1835049"/>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35" name="object 10135"/>
            <p:cNvSpPr/>
            <p:nvPr/>
          </p:nvSpPr>
          <p:spPr>
            <a:xfrm>
              <a:off x="3092568" y="183504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36" name="object 10136"/>
            <p:cNvSpPr/>
            <p:nvPr/>
          </p:nvSpPr>
          <p:spPr>
            <a:xfrm>
              <a:off x="3094691" y="1759946"/>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137" name="object 10137"/>
            <p:cNvSpPr/>
            <p:nvPr/>
          </p:nvSpPr>
          <p:spPr>
            <a:xfrm>
              <a:off x="3094691" y="1759946"/>
              <a:ext cx="10795" cy="10795"/>
            </a:xfrm>
            <a:custGeom>
              <a:avLst/>
              <a:gdLst/>
              <a:ahLst/>
              <a:cxnLst/>
              <a:rect l="l" t="t" r="r" b="b"/>
              <a:pathLst>
                <a:path w="10794" h="10794">
                  <a:moveTo>
                    <a:pt x="0" y="5252"/>
                  </a:moveTo>
                  <a:lnTo>
                    <a:pt x="0" y="2346"/>
                  </a:lnTo>
                  <a:lnTo>
                    <a:pt x="2346" y="0"/>
                  </a:lnTo>
                  <a:lnTo>
                    <a:pt x="5252" y="0"/>
                  </a:lnTo>
                  <a:lnTo>
                    <a:pt x="8046" y="0"/>
                  </a:lnTo>
                  <a:lnTo>
                    <a:pt x="10393" y="2346"/>
                  </a:lnTo>
                  <a:lnTo>
                    <a:pt x="10393" y="5252"/>
                  </a:lnTo>
                  <a:lnTo>
                    <a:pt x="10393" y="8046"/>
                  </a:lnTo>
                  <a:lnTo>
                    <a:pt x="8046" y="10393"/>
                  </a:lnTo>
                  <a:lnTo>
                    <a:pt x="5252"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138" name="object 10138"/>
            <p:cNvSpPr/>
            <p:nvPr/>
          </p:nvSpPr>
          <p:spPr>
            <a:xfrm>
              <a:off x="3096926" y="1914063"/>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139" name="object 10139"/>
            <p:cNvSpPr/>
            <p:nvPr/>
          </p:nvSpPr>
          <p:spPr>
            <a:xfrm>
              <a:off x="3096926" y="191406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140" name="object 10140"/>
            <p:cNvSpPr/>
            <p:nvPr/>
          </p:nvSpPr>
          <p:spPr>
            <a:xfrm>
              <a:off x="3099050" y="191495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141" name="object 10141"/>
            <p:cNvSpPr/>
            <p:nvPr/>
          </p:nvSpPr>
          <p:spPr>
            <a:xfrm>
              <a:off x="3099050" y="1914958"/>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42" name="object 10142"/>
            <p:cNvSpPr/>
            <p:nvPr/>
          </p:nvSpPr>
          <p:spPr>
            <a:xfrm>
              <a:off x="3101285" y="182812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143" name="object 10143"/>
            <p:cNvSpPr/>
            <p:nvPr/>
          </p:nvSpPr>
          <p:spPr>
            <a:xfrm>
              <a:off x="3101285" y="182812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44" name="object 10144"/>
            <p:cNvSpPr/>
            <p:nvPr/>
          </p:nvSpPr>
          <p:spPr>
            <a:xfrm>
              <a:off x="3103520" y="193641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145" name="object 10145"/>
            <p:cNvSpPr/>
            <p:nvPr/>
          </p:nvSpPr>
          <p:spPr>
            <a:xfrm>
              <a:off x="3103520" y="193641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46" name="object 10146"/>
            <p:cNvSpPr/>
            <p:nvPr/>
          </p:nvSpPr>
          <p:spPr>
            <a:xfrm>
              <a:off x="3105755" y="205544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47" name="object 10147"/>
            <p:cNvSpPr/>
            <p:nvPr/>
          </p:nvSpPr>
          <p:spPr>
            <a:xfrm>
              <a:off x="3105755" y="205544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48" name="object 10148"/>
            <p:cNvSpPr/>
            <p:nvPr/>
          </p:nvSpPr>
          <p:spPr>
            <a:xfrm>
              <a:off x="3107991" y="1916187"/>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49" name="object 10149"/>
            <p:cNvSpPr/>
            <p:nvPr/>
          </p:nvSpPr>
          <p:spPr>
            <a:xfrm>
              <a:off x="3107991" y="1916187"/>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50" name="object 10150"/>
            <p:cNvSpPr/>
            <p:nvPr/>
          </p:nvSpPr>
          <p:spPr>
            <a:xfrm>
              <a:off x="3110226" y="1888359"/>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51" name="object 10151"/>
            <p:cNvSpPr/>
            <p:nvPr/>
          </p:nvSpPr>
          <p:spPr>
            <a:xfrm>
              <a:off x="3110226" y="1888359"/>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52" name="object 10152"/>
            <p:cNvSpPr/>
            <p:nvPr/>
          </p:nvSpPr>
          <p:spPr>
            <a:xfrm>
              <a:off x="3112461" y="1843990"/>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53" name="object 10153"/>
            <p:cNvSpPr/>
            <p:nvPr/>
          </p:nvSpPr>
          <p:spPr>
            <a:xfrm>
              <a:off x="3112461" y="184399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54" name="object 10154"/>
            <p:cNvSpPr/>
            <p:nvPr/>
          </p:nvSpPr>
          <p:spPr>
            <a:xfrm>
              <a:off x="3114696" y="1791351"/>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55" name="object 10155"/>
            <p:cNvSpPr/>
            <p:nvPr/>
          </p:nvSpPr>
          <p:spPr>
            <a:xfrm>
              <a:off x="3114696" y="1791351"/>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56" name="object 10156"/>
            <p:cNvSpPr/>
            <p:nvPr/>
          </p:nvSpPr>
          <p:spPr>
            <a:xfrm>
              <a:off x="3116819" y="210047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157" name="object 10157"/>
            <p:cNvSpPr/>
            <p:nvPr/>
          </p:nvSpPr>
          <p:spPr>
            <a:xfrm>
              <a:off x="3116819" y="2100479"/>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8046"/>
                  </a:lnTo>
                  <a:lnTo>
                    <a:pt x="8046" y="10281"/>
                  </a:lnTo>
                  <a:lnTo>
                    <a:pt x="5252"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58" name="object 10158"/>
            <p:cNvSpPr/>
            <p:nvPr/>
          </p:nvSpPr>
          <p:spPr>
            <a:xfrm>
              <a:off x="3119055" y="177156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159" name="object 10159"/>
            <p:cNvSpPr/>
            <p:nvPr/>
          </p:nvSpPr>
          <p:spPr>
            <a:xfrm>
              <a:off x="3119055" y="177156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60" name="object 10160"/>
            <p:cNvSpPr/>
            <p:nvPr/>
          </p:nvSpPr>
          <p:spPr>
            <a:xfrm>
              <a:off x="3121290" y="1859189"/>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61" name="object 10161"/>
            <p:cNvSpPr/>
            <p:nvPr/>
          </p:nvSpPr>
          <p:spPr>
            <a:xfrm>
              <a:off x="3121290" y="1859189"/>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62" name="object 10162"/>
            <p:cNvSpPr/>
            <p:nvPr/>
          </p:nvSpPr>
          <p:spPr>
            <a:xfrm>
              <a:off x="3123525" y="183393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63" name="object 10163"/>
            <p:cNvSpPr/>
            <p:nvPr/>
          </p:nvSpPr>
          <p:spPr>
            <a:xfrm>
              <a:off x="3123525" y="183393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64" name="object 10164"/>
            <p:cNvSpPr/>
            <p:nvPr/>
          </p:nvSpPr>
          <p:spPr>
            <a:xfrm>
              <a:off x="3125760" y="1877630"/>
              <a:ext cx="10795" cy="10795"/>
            </a:xfrm>
            <a:custGeom>
              <a:avLst/>
              <a:gdLst/>
              <a:ahLst/>
              <a:cxnLst/>
              <a:rect l="l" t="t" r="r" b="b"/>
              <a:pathLst>
                <a:path w="10794"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65" name="object 10165"/>
            <p:cNvSpPr/>
            <p:nvPr/>
          </p:nvSpPr>
          <p:spPr>
            <a:xfrm>
              <a:off x="3125760" y="1877630"/>
              <a:ext cx="10795" cy="10795"/>
            </a:xfrm>
            <a:custGeom>
              <a:avLst/>
              <a:gdLst/>
              <a:ahLst/>
              <a:cxnLst/>
              <a:rect l="l" t="t" r="r" b="b"/>
              <a:pathLst>
                <a:path w="10794"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66" name="object 10166"/>
            <p:cNvSpPr/>
            <p:nvPr/>
          </p:nvSpPr>
          <p:spPr>
            <a:xfrm>
              <a:off x="3128107" y="2004030"/>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67" name="object 10167"/>
            <p:cNvSpPr/>
            <p:nvPr/>
          </p:nvSpPr>
          <p:spPr>
            <a:xfrm>
              <a:off x="3128107" y="2004030"/>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68" name="object 10168"/>
            <p:cNvSpPr/>
            <p:nvPr/>
          </p:nvSpPr>
          <p:spPr>
            <a:xfrm>
              <a:off x="3130342" y="197474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69" name="object 10169"/>
            <p:cNvSpPr/>
            <p:nvPr/>
          </p:nvSpPr>
          <p:spPr>
            <a:xfrm>
              <a:off x="3130342" y="197474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70" name="object 10170"/>
            <p:cNvSpPr/>
            <p:nvPr/>
          </p:nvSpPr>
          <p:spPr>
            <a:xfrm>
              <a:off x="3132578" y="1937645"/>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71" name="object 10171"/>
            <p:cNvSpPr/>
            <p:nvPr/>
          </p:nvSpPr>
          <p:spPr>
            <a:xfrm>
              <a:off x="3132578" y="1937645"/>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72" name="object 10172"/>
            <p:cNvSpPr/>
            <p:nvPr/>
          </p:nvSpPr>
          <p:spPr>
            <a:xfrm>
              <a:off x="3134813" y="188332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173" name="object 10173"/>
            <p:cNvSpPr/>
            <p:nvPr/>
          </p:nvSpPr>
          <p:spPr>
            <a:xfrm>
              <a:off x="3134813" y="1883329"/>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74" name="object 10174"/>
            <p:cNvSpPr/>
            <p:nvPr/>
          </p:nvSpPr>
          <p:spPr>
            <a:xfrm>
              <a:off x="3137048" y="1759164"/>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175" name="object 10175"/>
            <p:cNvSpPr/>
            <p:nvPr/>
          </p:nvSpPr>
          <p:spPr>
            <a:xfrm>
              <a:off x="3137048" y="1759164"/>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76" name="object 10176"/>
            <p:cNvSpPr/>
            <p:nvPr/>
          </p:nvSpPr>
          <p:spPr>
            <a:xfrm>
              <a:off x="3139395" y="1858183"/>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177" name="object 10177"/>
            <p:cNvSpPr/>
            <p:nvPr/>
          </p:nvSpPr>
          <p:spPr>
            <a:xfrm>
              <a:off x="3139395" y="1858183"/>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78" name="object 10178"/>
            <p:cNvSpPr/>
            <p:nvPr/>
          </p:nvSpPr>
          <p:spPr>
            <a:xfrm>
              <a:off x="3141630" y="1860642"/>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79" name="object 10179"/>
            <p:cNvSpPr/>
            <p:nvPr/>
          </p:nvSpPr>
          <p:spPr>
            <a:xfrm>
              <a:off x="3141630" y="1860642"/>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80" name="object 10180"/>
            <p:cNvSpPr/>
            <p:nvPr/>
          </p:nvSpPr>
          <p:spPr>
            <a:xfrm>
              <a:off x="3143977" y="1758829"/>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81" name="object 10181"/>
            <p:cNvSpPr/>
            <p:nvPr/>
          </p:nvSpPr>
          <p:spPr>
            <a:xfrm>
              <a:off x="3143977" y="1758829"/>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82" name="object 10182"/>
            <p:cNvSpPr/>
            <p:nvPr/>
          </p:nvSpPr>
          <p:spPr>
            <a:xfrm>
              <a:off x="3146212" y="1884335"/>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83" name="object 10183"/>
            <p:cNvSpPr/>
            <p:nvPr/>
          </p:nvSpPr>
          <p:spPr>
            <a:xfrm>
              <a:off x="3146212" y="1884335"/>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84" name="object 10184"/>
            <p:cNvSpPr/>
            <p:nvPr/>
          </p:nvSpPr>
          <p:spPr>
            <a:xfrm>
              <a:off x="3148559" y="1881206"/>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185" name="object 10185"/>
            <p:cNvSpPr/>
            <p:nvPr/>
          </p:nvSpPr>
          <p:spPr>
            <a:xfrm>
              <a:off x="3148559" y="188120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86" name="object 10186"/>
            <p:cNvSpPr/>
            <p:nvPr/>
          </p:nvSpPr>
          <p:spPr>
            <a:xfrm>
              <a:off x="3150794" y="1870812"/>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187" name="object 10187"/>
            <p:cNvSpPr/>
            <p:nvPr/>
          </p:nvSpPr>
          <p:spPr>
            <a:xfrm>
              <a:off x="3150794" y="1870812"/>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88" name="object 10188"/>
            <p:cNvSpPr/>
            <p:nvPr/>
          </p:nvSpPr>
          <p:spPr>
            <a:xfrm>
              <a:off x="3153030" y="182454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189" name="object 10189"/>
            <p:cNvSpPr/>
            <p:nvPr/>
          </p:nvSpPr>
          <p:spPr>
            <a:xfrm>
              <a:off x="3153030" y="1824544"/>
              <a:ext cx="10795" cy="10795"/>
            </a:xfrm>
            <a:custGeom>
              <a:avLst/>
              <a:gdLst/>
              <a:ahLst/>
              <a:cxnLst/>
              <a:rect l="l" t="t" r="r" b="b"/>
              <a:pathLst>
                <a:path w="10794"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190" name="object 10190"/>
            <p:cNvSpPr/>
            <p:nvPr/>
          </p:nvSpPr>
          <p:spPr>
            <a:xfrm>
              <a:off x="3155377" y="1960444"/>
              <a:ext cx="10795" cy="10795"/>
            </a:xfrm>
            <a:custGeom>
              <a:avLst/>
              <a:gdLst/>
              <a:ahLst/>
              <a:cxnLst/>
              <a:rect l="l" t="t" r="r" b="b"/>
              <a:pathLst>
                <a:path w="10794" h="10794">
                  <a:moveTo>
                    <a:pt x="8046" y="0"/>
                  </a:moveTo>
                  <a:lnTo>
                    <a:pt x="2346" y="0"/>
                  </a:lnTo>
                  <a:lnTo>
                    <a:pt x="0" y="2346"/>
                  </a:lnTo>
                  <a:lnTo>
                    <a:pt x="0" y="5140"/>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91" name="object 10191"/>
            <p:cNvSpPr/>
            <p:nvPr/>
          </p:nvSpPr>
          <p:spPr>
            <a:xfrm>
              <a:off x="3155377" y="1960444"/>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192" name="object 10192"/>
            <p:cNvSpPr/>
            <p:nvPr/>
          </p:nvSpPr>
          <p:spPr>
            <a:xfrm>
              <a:off x="3157724" y="1894841"/>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193" name="object 10193"/>
            <p:cNvSpPr/>
            <p:nvPr/>
          </p:nvSpPr>
          <p:spPr>
            <a:xfrm>
              <a:off x="3157724" y="1894841"/>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94" name="object 10194"/>
            <p:cNvSpPr/>
            <p:nvPr/>
          </p:nvSpPr>
          <p:spPr>
            <a:xfrm>
              <a:off x="3159959" y="183359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95" name="object 10195"/>
            <p:cNvSpPr/>
            <p:nvPr/>
          </p:nvSpPr>
          <p:spPr>
            <a:xfrm>
              <a:off x="3159959" y="183359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196" name="object 10196"/>
            <p:cNvSpPr/>
            <p:nvPr/>
          </p:nvSpPr>
          <p:spPr>
            <a:xfrm>
              <a:off x="3162306" y="1754023"/>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97" name="object 10197"/>
            <p:cNvSpPr/>
            <p:nvPr/>
          </p:nvSpPr>
          <p:spPr>
            <a:xfrm>
              <a:off x="3162306" y="17540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198" name="object 10198"/>
            <p:cNvSpPr/>
            <p:nvPr/>
          </p:nvSpPr>
          <p:spPr>
            <a:xfrm>
              <a:off x="3164653" y="1721836"/>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199" name="object 10199"/>
            <p:cNvSpPr/>
            <p:nvPr/>
          </p:nvSpPr>
          <p:spPr>
            <a:xfrm>
              <a:off x="3164653" y="1721836"/>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00" name="object 10200"/>
            <p:cNvSpPr/>
            <p:nvPr/>
          </p:nvSpPr>
          <p:spPr>
            <a:xfrm>
              <a:off x="3167000" y="1967261"/>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01" name="object 10201"/>
            <p:cNvSpPr/>
            <p:nvPr/>
          </p:nvSpPr>
          <p:spPr>
            <a:xfrm>
              <a:off x="3167000" y="196726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02" name="object 10202"/>
            <p:cNvSpPr/>
            <p:nvPr/>
          </p:nvSpPr>
          <p:spPr>
            <a:xfrm>
              <a:off x="3169235" y="172049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203" name="object 10203"/>
            <p:cNvSpPr/>
            <p:nvPr/>
          </p:nvSpPr>
          <p:spPr>
            <a:xfrm>
              <a:off x="3169235" y="1720495"/>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04" name="object 10204"/>
            <p:cNvSpPr/>
            <p:nvPr/>
          </p:nvSpPr>
          <p:spPr>
            <a:xfrm>
              <a:off x="3171582" y="1953515"/>
              <a:ext cx="10795" cy="10795"/>
            </a:xfrm>
            <a:custGeom>
              <a:avLst/>
              <a:gdLst/>
              <a:ahLst/>
              <a:cxnLst/>
              <a:rect l="l" t="t" r="r" b="b"/>
              <a:pathLst>
                <a:path w="10794"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205" name="object 10205"/>
            <p:cNvSpPr/>
            <p:nvPr/>
          </p:nvSpPr>
          <p:spPr>
            <a:xfrm>
              <a:off x="3171582" y="1953515"/>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06" name="object 10206"/>
            <p:cNvSpPr/>
            <p:nvPr/>
          </p:nvSpPr>
          <p:spPr>
            <a:xfrm>
              <a:off x="3173929" y="170138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07" name="object 10207"/>
            <p:cNvSpPr/>
            <p:nvPr/>
          </p:nvSpPr>
          <p:spPr>
            <a:xfrm>
              <a:off x="3173929" y="170138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08" name="object 10208"/>
            <p:cNvSpPr/>
            <p:nvPr/>
          </p:nvSpPr>
          <p:spPr>
            <a:xfrm>
              <a:off x="3176276" y="2028394"/>
              <a:ext cx="10795" cy="10795"/>
            </a:xfrm>
            <a:custGeom>
              <a:avLst/>
              <a:gdLst/>
              <a:ahLst/>
              <a:cxnLst/>
              <a:rect l="l" t="t" r="r" b="b"/>
              <a:pathLst>
                <a:path w="10794"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09" name="object 10209"/>
            <p:cNvSpPr/>
            <p:nvPr/>
          </p:nvSpPr>
          <p:spPr>
            <a:xfrm>
              <a:off x="3176276" y="2028394"/>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10" name="object 10210"/>
            <p:cNvSpPr/>
            <p:nvPr/>
          </p:nvSpPr>
          <p:spPr>
            <a:xfrm>
              <a:off x="3181081" y="1833820"/>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11" name="object 10211"/>
            <p:cNvSpPr/>
            <p:nvPr/>
          </p:nvSpPr>
          <p:spPr>
            <a:xfrm>
              <a:off x="3181081" y="1833820"/>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12" name="object 10212"/>
            <p:cNvSpPr/>
            <p:nvPr/>
          </p:nvSpPr>
          <p:spPr>
            <a:xfrm>
              <a:off x="3183317" y="1707307"/>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213" name="object 10213"/>
            <p:cNvSpPr/>
            <p:nvPr/>
          </p:nvSpPr>
          <p:spPr>
            <a:xfrm>
              <a:off x="3183317" y="1707307"/>
              <a:ext cx="10795" cy="10795"/>
            </a:xfrm>
            <a:custGeom>
              <a:avLst/>
              <a:gdLst/>
              <a:ahLst/>
              <a:cxnLst/>
              <a:rect l="l" t="t" r="r" b="b"/>
              <a:pathLst>
                <a:path w="10794" h="10794">
                  <a:moveTo>
                    <a:pt x="0" y="5252"/>
                  </a:moveTo>
                  <a:lnTo>
                    <a:pt x="0" y="2346"/>
                  </a:lnTo>
                  <a:lnTo>
                    <a:pt x="2346" y="0"/>
                  </a:lnTo>
                  <a:lnTo>
                    <a:pt x="5140" y="0"/>
                  </a:lnTo>
                  <a:lnTo>
                    <a:pt x="8046" y="0"/>
                  </a:lnTo>
                  <a:lnTo>
                    <a:pt x="10393" y="2346"/>
                  </a:lnTo>
                  <a:lnTo>
                    <a:pt x="10393" y="5252"/>
                  </a:lnTo>
                  <a:lnTo>
                    <a:pt x="10393"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214" name="object 10214"/>
            <p:cNvSpPr/>
            <p:nvPr/>
          </p:nvSpPr>
          <p:spPr>
            <a:xfrm>
              <a:off x="3185664" y="1916410"/>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15" name="object 10215"/>
            <p:cNvSpPr/>
            <p:nvPr/>
          </p:nvSpPr>
          <p:spPr>
            <a:xfrm>
              <a:off x="3185664" y="1916410"/>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16" name="object 10216"/>
            <p:cNvSpPr/>
            <p:nvPr/>
          </p:nvSpPr>
          <p:spPr>
            <a:xfrm>
              <a:off x="3188011" y="1867124"/>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17" name="object 10217"/>
            <p:cNvSpPr/>
            <p:nvPr/>
          </p:nvSpPr>
          <p:spPr>
            <a:xfrm>
              <a:off x="3188011" y="1867124"/>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18" name="object 10218"/>
            <p:cNvSpPr/>
            <p:nvPr/>
          </p:nvSpPr>
          <p:spPr>
            <a:xfrm>
              <a:off x="3190469" y="1837843"/>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19" name="object 10219"/>
            <p:cNvSpPr/>
            <p:nvPr/>
          </p:nvSpPr>
          <p:spPr>
            <a:xfrm>
              <a:off x="3190469" y="183784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20" name="object 10220"/>
            <p:cNvSpPr/>
            <p:nvPr/>
          </p:nvSpPr>
          <p:spPr>
            <a:xfrm>
              <a:off x="3192816" y="1908699"/>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21" name="object 10221"/>
            <p:cNvSpPr/>
            <p:nvPr/>
          </p:nvSpPr>
          <p:spPr>
            <a:xfrm>
              <a:off x="3192816" y="1908699"/>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22" name="object 10222"/>
            <p:cNvSpPr/>
            <p:nvPr/>
          </p:nvSpPr>
          <p:spPr>
            <a:xfrm>
              <a:off x="3195163" y="184130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223" name="object 10223"/>
            <p:cNvSpPr/>
            <p:nvPr/>
          </p:nvSpPr>
          <p:spPr>
            <a:xfrm>
              <a:off x="3195163" y="1841308"/>
              <a:ext cx="10795" cy="10795"/>
            </a:xfrm>
            <a:custGeom>
              <a:avLst/>
              <a:gdLst/>
              <a:ahLst/>
              <a:cxnLst/>
              <a:rect l="l" t="t" r="r" b="b"/>
              <a:pathLst>
                <a:path w="10794" h="10794">
                  <a:moveTo>
                    <a:pt x="0" y="5140"/>
                  </a:moveTo>
                  <a:lnTo>
                    <a:pt x="0" y="2346"/>
                  </a:lnTo>
                  <a:lnTo>
                    <a:pt x="2346" y="0"/>
                  </a:lnTo>
                  <a:lnTo>
                    <a:pt x="5252" y="0"/>
                  </a:lnTo>
                  <a:lnTo>
                    <a:pt x="8046" y="0"/>
                  </a:lnTo>
                  <a:lnTo>
                    <a:pt x="10393" y="2346"/>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24" name="object 10224"/>
            <p:cNvSpPr/>
            <p:nvPr/>
          </p:nvSpPr>
          <p:spPr>
            <a:xfrm>
              <a:off x="3197510" y="18357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225" name="object 10225"/>
            <p:cNvSpPr/>
            <p:nvPr/>
          </p:nvSpPr>
          <p:spPr>
            <a:xfrm>
              <a:off x="3197510" y="1835720"/>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26" name="object 10226"/>
            <p:cNvSpPr/>
            <p:nvPr/>
          </p:nvSpPr>
          <p:spPr>
            <a:xfrm>
              <a:off x="3199857" y="1908475"/>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27" name="object 10227"/>
            <p:cNvSpPr/>
            <p:nvPr/>
          </p:nvSpPr>
          <p:spPr>
            <a:xfrm>
              <a:off x="3199857" y="1908475"/>
              <a:ext cx="10795" cy="10795"/>
            </a:xfrm>
            <a:custGeom>
              <a:avLst/>
              <a:gdLst/>
              <a:ahLst/>
              <a:cxnLst/>
              <a:rect l="l" t="t" r="r" b="b"/>
              <a:pathLst>
                <a:path w="10794"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28" name="object 10228"/>
            <p:cNvSpPr/>
            <p:nvPr/>
          </p:nvSpPr>
          <p:spPr>
            <a:xfrm>
              <a:off x="3202316" y="2102826"/>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29" name="object 10229"/>
            <p:cNvSpPr/>
            <p:nvPr/>
          </p:nvSpPr>
          <p:spPr>
            <a:xfrm>
              <a:off x="3202316" y="2102826"/>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30" name="object 10230"/>
            <p:cNvSpPr/>
            <p:nvPr/>
          </p:nvSpPr>
          <p:spPr>
            <a:xfrm>
              <a:off x="3204775" y="1877071"/>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31" name="object 10231"/>
            <p:cNvSpPr/>
            <p:nvPr/>
          </p:nvSpPr>
          <p:spPr>
            <a:xfrm>
              <a:off x="3204775" y="1877071"/>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32" name="object 10232"/>
            <p:cNvSpPr/>
            <p:nvPr/>
          </p:nvSpPr>
          <p:spPr>
            <a:xfrm>
              <a:off x="3207121" y="1888694"/>
              <a:ext cx="10795" cy="10795"/>
            </a:xfrm>
            <a:custGeom>
              <a:avLst/>
              <a:gdLst/>
              <a:ahLst/>
              <a:cxnLst/>
              <a:rect l="l" t="t" r="r" b="b"/>
              <a:pathLst>
                <a:path w="10794" h="10794">
                  <a:moveTo>
                    <a:pt x="7934" y="0"/>
                  </a:moveTo>
                  <a:lnTo>
                    <a:pt x="2235" y="0"/>
                  </a:lnTo>
                  <a:lnTo>
                    <a:pt x="0" y="2346"/>
                  </a:lnTo>
                  <a:lnTo>
                    <a:pt x="0" y="5140"/>
                  </a:lnTo>
                  <a:lnTo>
                    <a:pt x="0" y="7934"/>
                  </a:lnTo>
                  <a:lnTo>
                    <a:pt x="2235"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33" name="object 10233"/>
            <p:cNvSpPr/>
            <p:nvPr/>
          </p:nvSpPr>
          <p:spPr>
            <a:xfrm>
              <a:off x="3207121" y="1888694"/>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34" name="object 10234"/>
            <p:cNvSpPr/>
            <p:nvPr/>
          </p:nvSpPr>
          <p:spPr>
            <a:xfrm>
              <a:off x="3209468" y="1967149"/>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235" name="object 10235"/>
            <p:cNvSpPr/>
            <p:nvPr/>
          </p:nvSpPr>
          <p:spPr>
            <a:xfrm>
              <a:off x="3209468" y="1967149"/>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36" name="object 10236"/>
            <p:cNvSpPr/>
            <p:nvPr/>
          </p:nvSpPr>
          <p:spPr>
            <a:xfrm>
              <a:off x="3211927" y="1768105"/>
              <a:ext cx="10795" cy="10795"/>
            </a:xfrm>
            <a:custGeom>
              <a:avLst/>
              <a:gdLst/>
              <a:ahLst/>
              <a:cxnLst/>
              <a:rect l="l" t="t" r="r" b="b"/>
              <a:pathLst>
                <a:path w="10794" h="10794">
                  <a:moveTo>
                    <a:pt x="8046" y="0"/>
                  </a:moveTo>
                  <a:lnTo>
                    <a:pt x="2346" y="0"/>
                  </a:lnTo>
                  <a:lnTo>
                    <a:pt x="0" y="2346"/>
                  </a:lnTo>
                  <a:lnTo>
                    <a:pt x="0" y="5252"/>
                  </a:lnTo>
                  <a:lnTo>
                    <a:pt x="0" y="8046"/>
                  </a:lnTo>
                  <a:lnTo>
                    <a:pt x="2346" y="10393"/>
                  </a:lnTo>
                  <a:lnTo>
                    <a:pt x="8046" y="10393"/>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237" name="object 10237"/>
            <p:cNvSpPr/>
            <p:nvPr/>
          </p:nvSpPr>
          <p:spPr>
            <a:xfrm>
              <a:off x="3211927" y="1768105"/>
              <a:ext cx="10795" cy="10795"/>
            </a:xfrm>
            <a:custGeom>
              <a:avLst/>
              <a:gdLst/>
              <a:ahLst/>
              <a:cxnLst/>
              <a:rect l="l" t="t" r="r" b="b"/>
              <a:pathLst>
                <a:path w="10794" h="10794">
                  <a:moveTo>
                    <a:pt x="0" y="5252"/>
                  </a:moveTo>
                  <a:lnTo>
                    <a:pt x="0" y="2346"/>
                  </a:lnTo>
                  <a:lnTo>
                    <a:pt x="2346" y="0"/>
                  </a:lnTo>
                  <a:lnTo>
                    <a:pt x="5140" y="0"/>
                  </a:lnTo>
                  <a:lnTo>
                    <a:pt x="8046" y="0"/>
                  </a:lnTo>
                  <a:lnTo>
                    <a:pt x="10281" y="2346"/>
                  </a:lnTo>
                  <a:lnTo>
                    <a:pt x="10281" y="5252"/>
                  </a:lnTo>
                  <a:lnTo>
                    <a:pt x="10281" y="8046"/>
                  </a:lnTo>
                  <a:lnTo>
                    <a:pt x="8046"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238" name="object 10238"/>
            <p:cNvSpPr/>
            <p:nvPr/>
          </p:nvSpPr>
          <p:spPr>
            <a:xfrm>
              <a:off x="3214274" y="1886906"/>
              <a:ext cx="10795" cy="10795"/>
            </a:xfrm>
            <a:custGeom>
              <a:avLst/>
              <a:gdLst/>
              <a:ahLst/>
              <a:cxnLst/>
              <a:rect l="l" t="t" r="r" b="b"/>
              <a:pathLst>
                <a:path w="10794" h="10794">
                  <a:moveTo>
                    <a:pt x="7934" y="0"/>
                  </a:moveTo>
                  <a:lnTo>
                    <a:pt x="2346" y="0"/>
                  </a:lnTo>
                  <a:lnTo>
                    <a:pt x="0" y="2346"/>
                  </a:lnTo>
                  <a:lnTo>
                    <a:pt x="0" y="5252"/>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39" name="object 10239"/>
            <p:cNvSpPr/>
            <p:nvPr/>
          </p:nvSpPr>
          <p:spPr>
            <a:xfrm>
              <a:off x="3214274" y="1886906"/>
              <a:ext cx="10795" cy="10795"/>
            </a:xfrm>
            <a:custGeom>
              <a:avLst/>
              <a:gdLst/>
              <a:ahLst/>
              <a:cxnLst/>
              <a:rect l="l" t="t" r="r" b="b"/>
              <a:pathLst>
                <a:path w="10794" h="10794">
                  <a:moveTo>
                    <a:pt x="0" y="5252"/>
                  </a:moveTo>
                  <a:lnTo>
                    <a:pt x="0" y="2346"/>
                  </a:lnTo>
                  <a:lnTo>
                    <a:pt x="2346" y="0"/>
                  </a:lnTo>
                  <a:lnTo>
                    <a:pt x="5140" y="0"/>
                  </a:lnTo>
                  <a:lnTo>
                    <a:pt x="7934" y="0"/>
                  </a:lnTo>
                  <a:lnTo>
                    <a:pt x="10281" y="2346"/>
                  </a:lnTo>
                  <a:lnTo>
                    <a:pt x="10281" y="5252"/>
                  </a:lnTo>
                  <a:lnTo>
                    <a:pt x="10281" y="8046"/>
                  </a:lnTo>
                  <a:lnTo>
                    <a:pt x="7934" y="10393"/>
                  </a:lnTo>
                  <a:lnTo>
                    <a:pt x="5140" y="10393"/>
                  </a:lnTo>
                  <a:lnTo>
                    <a:pt x="2346" y="10393"/>
                  </a:lnTo>
                  <a:lnTo>
                    <a:pt x="0" y="8046"/>
                  </a:lnTo>
                  <a:lnTo>
                    <a:pt x="0" y="5252"/>
                  </a:lnTo>
                </a:path>
              </a:pathLst>
            </a:custGeom>
            <a:ln w="7934">
              <a:solidFill>
                <a:srgbClr val="000000"/>
              </a:solidFill>
            </a:ln>
          </p:spPr>
          <p:txBody>
            <a:bodyPr wrap="square" lIns="0" tIns="0" rIns="0" bIns="0" rtlCol="0"/>
            <a:lstStyle/>
            <a:p>
              <a:endParaRPr sz="2855"/>
            </a:p>
          </p:txBody>
        </p:sp>
        <p:sp>
          <p:nvSpPr>
            <p:cNvPr id="10240" name="object 10240"/>
            <p:cNvSpPr/>
            <p:nvPr/>
          </p:nvSpPr>
          <p:spPr>
            <a:xfrm>
              <a:off x="3216733" y="1905123"/>
              <a:ext cx="10795" cy="10795"/>
            </a:xfrm>
            <a:custGeom>
              <a:avLst/>
              <a:gdLst/>
              <a:ahLst/>
              <a:cxnLst/>
              <a:rect l="l" t="t" r="r" b="b"/>
              <a:pathLst>
                <a:path w="10794"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41" name="object 10241"/>
            <p:cNvSpPr/>
            <p:nvPr/>
          </p:nvSpPr>
          <p:spPr>
            <a:xfrm>
              <a:off x="3216733" y="1905123"/>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42" name="object 10242"/>
            <p:cNvSpPr/>
            <p:nvPr/>
          </p:nvSpPr>
          <p:spPr>
            <a:xfrm>
              <a:off x="3219192" y="1830243"/>
              <a:ext cx="10795" cy="10795"/>
            </a:xfrm>
            <a:custGeom>
              <a:avLst/>
              <a:gdLst/>
              <a:ahLst/>
              <a:cxnLst/>
              <a:rect l="l" t="t" r="r" b="b"/>
              <a:pathLst>
                <a:path w="10794"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43" name="object 10243"/>
            <p:cNvSpPr/>
            <p:nvPr/>
          </p:nvSpPr>
          <p:spPr>
            <a:xfrm>
              <a:off x="3219192" y="1830243"/>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44" name="object 10244"/>
            <p:cNvSpPr/>
            <p:nvPr/>
          </p:nvSpPr>
          <p:spPr>
            <a:xfrm>
              <a:off x="3221539" y="1935521"/>
              <a:ext cx="10795" cy="10795"/>
            </a:xfrm>
            <a:custGeom>
              <a:avLst/>
              <a:gdLst/>
              <a:ahLst/>
              <a:cxnLst/>
              <a:rect l="l" t="t" r="r" b="b"/>
              <a:pathLst>
                <a:path w="10794"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245" name="object 10245"/>
            <p:cNvSpPr/>
            <p:nvPr/>
          </p:nvSpPr>
          <p:spPr>
            <a:xfrm>
              <a:off x="3221539" y="1935521"/>
              <a:ext cx="10795" cy="10795"/>
            </a:xfrm>
            <a:custGeom>
              <a:avLst/>
              <a:gdLst/>
              <a:ahLst/>
              <a:cxnLst/>
              <a:rect l="l" t="t" r="r" b="b"/>
              <a:pathLst>
                <a:path w="10794" h="10794">
                  <a:moveTo>
                    <a:pt x="0" y="5140"/>
                  </a:moveTo>
                  <a:lnTo>
                    <a:pt x="0" y="2235"/>
                  </a:lnTo>
                  <a:lnTo>
                    <a:pt x="2346" y="0"/>
                  </a:lnTo>
                  <a:lnTo>
                    <a:pt x="5140" y="0"/>
                  </a:lnTo>
                  <a:lnTo>
                    <a:pt x="8046" y="0"/>
                  </a:lnTo>
                  <a:lnTo>
                    <a:pt x="10393" y="2235"/>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46" name="object 10246"/>
            <p:cNvSpPr/>
            <p:nvPr/>
          </p:nvSpPr>
          <p:spPr>
            <a:xfrm>
              <a:off x="3223997" y="1968938"/>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247" name="object 10247"/>
            <p:cNvSpPr/>
            <p:nvPr/>
          </p:nvSpPr>
          <p:spPr>
            <a:xfrm>
              <a:off x="3223997" y="1968938"/>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48" name="object 10248"/>
            <p:cNvSpPr/>
            <p:nvPr/>
          </p:nvSpPr>
          <p:spPr>
            <a:xfrm>
              <a:off x="3226456" y="1906017"/>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49" name="object 10249"/>
            <p:cNvSpPr/>
            <p:nvPr/>
          </p:nvSpPr>
          <p:spPr>
            <a:xfrm>
              <a:off x="3226456" y="1906017"/>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50" name="object 10250"/>
            <p:cNvSpPr/>
            <p:nvPr/>
          </p:nvSpPr>
          <p:spPr>
            <a:xfrm>
              <a:off x="3228915" y="1756035"/>
              <a:ext cx="10795" cy="10795"/>
            </a:xfrm>
            <a:custGeom>
              <a:avLst/>
              <a:gdLst/>
              <a:ahLst/>
              <a:cxnLst/>
              <a:rect l="l" t="t" r="r" b="b"/>
              <a:pathLst>
                <a:path w="10794"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51" name="object 10251"/>
            <p:cNvSpPr/>
            <p:nvPr/>
          </p:nvSpPr>
          <p:spPr>
            <a:xfrm>
              <a:off x="3228915" y="1756035"/>
              <a:ext cx="10795" cy="10795"/>
            </a:xfrm>
            <a:custGeom>
              <a:avLst/>
              <a:gdLst/>
              <a:ahLst/>
              <a:cxnLst/>
              <a:rect l="l" t="t" r="r" b="b"/>
              <a:pathLst>
                <a:path w="10794"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52" name="object 10252"/>
            <p:cNvSpPr/>
            <p:nvPr/>
          </p:nvSpPr>
          <p:spPr>
            <a:xfrm>
              <a:off x="3231373" y="1979890"/>
              <a:ext cx="10795" cy="10795"/>
            </a:xfrm>
            <a:custGeom>
              <a:avLst/>
              <a:gdLst/>
              <a:ahLst/>
              <a:cxnLst/>
              <a:rect l="l" t="t" r="r" b="b"/>
              <a:pathLst>
                <a:path w="10794" h="10794">
                  <a:moveTo>
                    <a:pt x="7934" y="0"/>
                  </a:moveTo>
                  <a:lnTo>
                    <a:pt x="2235" y="0"/>
                  </a:lnTo>
                  <a:lnTo>
                    <a:pt x="0" y="2235"/>
                  </a:lnTo>
                  <a:lnTo>
                    <a:pt x="0" y="5140"/>
                  </a:lnTo>
                  <a:lnTo>
                    <a:pt x="0" y="7934"/>
                  </a:lnTo>
                  <a:lnTo>
                    <a:pt x="2235"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253" name="object 10253"/>
            <p:cNvSpPr/>
            <p:nvPr/>
          </p:nvSpPr>
          <p:spPr>
            <a:xfrm>
              <a:off x="3231373" y="1979890"/>
              <a:ext cx="10795" cy="10795"/>
            </a:xfrm>
            <a:custGeom>
              <a:avLst/>
              <a:gdLst/>
              <a:ahLst/>
              <a:cxnLst/>
              <a:rect l="l" t="t" r="r" b="b"/>
              <a:pathLst>
                <a:path w="10794" h="10794">
                  <a:moveTo>
                    <a:pt x="0" y="5140"/>
                  </a:moveTo>
                  <a:lnTo>
                    <a:pt x="0" y="2235"/>
                  </a:lnTo>
                  <a:lnTo>
                    <a:pt x="2235" y="0"/>
                  </a:lnTo>
                  <a:lnTo>
                    <a:pt x="5140" y="0"/>
                  </a:lnTo>
                  <a:lnTo>
                    <a:pt x="7934" y="0"/>
                  </a:lnTo>
                  <a:lnTo>
                    <a:pt x="10281" y="2235"/>
                  </a:lnTo>
                  <a:lnTo>
                    <a:pt x="10281" y="5140"/>
                  </a:lnTo>
                  <a:lnTo>
                    <a:pt x="10281" y="7934"/>
                  </a:lnTo>
                  <a:lnTo>
                    <a:pt x="7934" y="10281"/>
                  </a:lnTo>
                  <a:lnTo>
                    <a:pt x="5140" y="10281"/>
                  </a:lnTo>
                  <a:lnTo>
                    <a:pt x="2235"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54" name="object 10254"/>
            <p:cNvSpPr/>
            <p:nvPr/>
          </p:nvSpPr>
          <p:spPr>
            <a:xfrm>
              <a:off x="3233720" y="1941333"/>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393" y="7934"/>
                  </a:lnTo>
                  <a:lnTo>
                    <a:pt x="10393" y="2346"/>
                  </a:lnTo>
                  <a:lnTo>
                    <a:pt x="8046" y="0"/>
                  </a:lnTo>
                  <a:close/>
                </a:path>
              </a:pathLst>
            </a:custGeom>
            <a:solidFill>
              <a:srgbClr val="000000"/>
            </a:solidFill>
          </p:spPr>
          <p:txBody>
            <a:bodyPr wrap="square" lIns="0" tIns="0" rIns="0" bIns="0" rtlCol="0"/>
            <a:lstStyle/>
            <a:p>
              <a:endParaRPr sz="2855"/>
            </a:p>
          </p:txBody>
        </p:sp>
        <p:sp>
          <p:nvSpPr>
            <p:cNvPr id="10255" name="object 10255"/>
            <p:cNvSpPr/>
            <p:nvPr/>
          </p:nvSpPr>
          <p:spPr>
            <a:xfrm>
              <a:off x="3233720" y="1941333"/>
              <a:ext cx="10795" cy="10795"/>
            </a:xfrm>
            <a:custGeom>
              <a:avLst/>
              <a:gdLst/>
              <a:ahLst/>
              <a:cxnLst/>
              <a:rect l="l" t="t" r="r" b="b"/>
              <a:pathLst>
                <a:path w="10794" h="10794">
                  <a:moveTo>
                    <a:pt x="0" y="5140"/>
                  </a:moveTo>
                  <a:lnTo>
                    <a:pt x="0" y="2346"/>
                  </a:lnTo>
                  <a:lnTo>
                    <a:pt x="2346" y="0"/>
                  </a:lnTo>
                  <a:lnTo>
                    <a:pt x="5140" y="0"/>
                  </a:lnTo>
                  <a:lnTo>
                    <a:pt x="8046" y="0"/>
                  </a:lnTo>
                  <a:lnTo>
                    <a:pt x="10393" y="2346"/>
                  </a:lnTo>
                  <a:lnTo>
                    <a:pt x="10393" y="5140"/>
                  </a:lnTo>
                  <a:lnTo>
                    <a:pt x="10393"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56" name="object 10256"/>
            <p:cNvSpPr/>
            <p:nvPr/>
          </p:nvSpPr>
          <p:spPr>
            <a:xfrm>
              <a:off x="3236179" y="1971620"/>
              <a:ext cx="10795" cy="10795"/>
            </a:xfrm>
            <a:custGeom>
              <a:avLst/>
              <a:gdLst/>
              <a:ahLst/>
              <a:cxnLst/>
              <a:rect l="l" t="t" r="r" b="b"/>
              <a:pathLst>
                <a:path w="10794"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257" name="object 10257"/>
            <p:cNvSpPr/>
            <p:nvPr/>
          </p:nvSpPr>
          <p:spPr>
            <a:xfrm>
              <a:off x="3236179" y="1971620"/>
              <a:ext cx="10795" cy="10795"/>
            </a:xfrm>
            <a:custGeom>
              <a:avLst/>
              <a:gdLst/>
              <a:ahLst/>
              <a:cxnLst/>
              <a:rect l="l" t="t" r="r" b="b"/>
              <a:pathLst>
                <a:path w="10794"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58" name="object 10258"/>
            <p:cNvSpPr/>
            <p:nvPr/>
          </p:nvSpPr>
          <p:spPr>
            <a:xfrm>
              <a:off x="3238638" y="1680932"/>
              <a:ext cx="10795" cy="10795"/>
            </a:xfrm>
            <a:custGeom>
              <a:avLst/>
              <a:gdLst/>
              <a:ahLst/>
              <a:cxnLst/>
              <a:rect l="l" t="t" r="r" b="b"/>
              <a:pathLst>
                <a:path w="10794" h="10794">
                  <a:moveTo>
                    <a:pt x="7934" y="0"/>
                  </a:moveTo>
                  <a:lnTo>
                    <a:pt x="2346" y="0"/>
                  </a:lnTo>
                  <a:lnTo>
                    <a:pt x="0" y="2346"/>
                  </a:lnTo>
                  <a:lnTo>
                    <a:pt x="0" y="5140"/>
                  </a:lnTo>
                  <a:lnTo>
                    <a:pt x="0" y="8046"/>
                  </a:lnTo>
                  <a:lnTo>
                    <a:pt x="2346"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59" name="object 10259"/>
            <p:cNvSpPr/>
            <p:nvPr/>
          </p:nvSpPr>
          <p:spPr>
            <a:xfrm>
              <a:off x="3238638" y="1680932"/>
              <a:ext cx="10795" cy="10795"/>
            </a:xfrm>
            <a:custGeom>
              <a:avLst/>
              <a:gdLst/>
              <a:ahLst/>
              <a:cxnLst/>
              <a:rect l="l" t="t" r="r" b="b"/>
              <a:pathLst>
                <a:path w="10794" h="10794">
                  <a:moveTo>
                    <a:pt x="0" y="5140"/>
                  </a:moveTo>
                  <a:lnTo>
                    <a:pt x="0" y="2346"/>
                  </a:lnTo>
                  <a:lnTo>
                    <a:pt x="2346" y="0"/>
                  </a:lnTo>
                  <a:lnTo>
                    <a:pt x="5140" y="0"/>
                  </a:lnTo>
                  <a:lnTo>
                    <a:pt x="7934" y="0"/>
                  </a:lnTo>
                  <a:lnTo>
                    <a:pt x="10281" y="2346"/>
                  </a:lnTo>
                  <a:lnTo>
                    <a:pt x="10281" y="5140"/>
                  </a:lnTo>
                  <a:lnTo>
                    <a:pt x="10281" y="8046"/>
                  </a:lnTo>
                  <a:lnTo>
                    <a:pt x="7934" y="10393"/>
                  </a:lnTo>
                  <a:lnTo>
                    <a:pt x="5140"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60" name="object 10260"/>
            <p:cNvSpPr/>
            <p:nvPr/>
          </p:nvSpPr>
          <p:spPr>
            <a:xfrm>
              <a:off x="3241208" y="1979219"/>
              <a:ext cx="10795" cy="10795"/>
            </a:xfrm>
            <a:custGeom>
              <a:avLst/>
              <a:gdLst/>
              <a:ahLst/>
              <a:cxnLst/>
              <a:rect l="l" t="t" r="r" b="b"/>
              <a:pathLst>
                <a:path w="10795"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61" name="object 10261"/>
            <p:cNvSpPr/>
            <p:nvPr/>
          </p:nvSpPr>
          <p:spPr>
            <a:xfrm>
              <a:off x="3241208" y="1979219"/>
              <a:ext cx="10795" cy="10795"/>
            </a:xfrm>
            <a:custGeom>
              <a:avLst/>
              <a:gdLst/>
              <a:ahLst/>
              <a:cxnLst/>
              <a:rect l="l" t="t" r="r" b="b"/>
              <a:pathLst>
                <a:path w="10795"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62" name="object 10262"/>
            <p:cNvSpPr/>
            <p:nvPr/>
          </p:nvSpPr>
          <p:spPr>
            <a:xfrm>
              <a:off x="3243555" y="1879194"/>
              <a:ext cx="10795" cy="10795"/>
            </a:xfrm>
            <a:custGeom>
              <a:avLst/>
              <a:gdLst/>
              <a:ahLst/>
              <a:cxnLst/>
              <a:rect l="l" t="t" r="r" b="b"/>
              <a:pathLst>
                <a:path w="10795" h="10794">
                  <a:moveTo>
                    <a:pt x="8046" y="0"/>
                  </a:moveTo>
                  <a:lnTo>
                    <a:pt x="2346" y="0"/>
                  </a:lnTo>
                  <a:lnTo>
                    <a:pt x="0" y="2235"/>
                  </a:lnTo>
                  <a:lnTo>
                    <a:pt x="0" y="5140"/>
                  </a:lnTo>
                  <a:lnTo>
                    <a:pt x="0" y="7934"/>
                  </a:lnTo>
                  <a:lnTo>
                    <a:pt x="2346" y="10281"/>
                  </a:lnTo>
                  <a:lnTo>
                    <a:pt x="8046" y="10281"/>
                  </a:lnTo>
                  <a:lnTo>
                    <a:pt x="10393" y="7934"/>
                  </a:lnTo>
                  <a:lnTo>
                    <a:pt x="10393" y="2235"/>
                  </a:lnTo>
                  <a:lnTo>
                    <a:pt x="8046" y="0"/>
                  </a:lnTo>
                  <a:close/>
                </a:path>
              </a:pathLst>
            </a:custGeom>
            <a:solidFill>
              <a:srgbClr val="000000"/>
            </a:solidFill>
          </p:spPr>
          <p:txBody>
            <a:bodyPr wrap="square" lIns="0" tIns="0" rIns="0" bIns="0" rtlCol="0"/>
            <a:lstStyle/>
            <a:p>
              <a:endParaRPr sz="2855"/>
            </a:p>
          </p:txBody>
        </p:sp>
        <p:sp>
          <p:nvSpPr>
            <p:cNvPr id="10263" name="object 10263"/>
            <p:cNvSpPr/>
            <p:nvPr/>
          </p:nvSpPr>
          <p:spPr>
            <a:xfrm>
              <a:off x="3243555" y="1879194"/>
              <a:ext cx="10795" cy="10795"/>
            </a:xfrm>
            <a:custGeom>
              <a:avLst/>
              <a:gdLst/>
              <a:ahLst/>
              <a:cxnLst/>
              <a:rect l="l" t="t" r="r" b="b"/>
              <a:pathLst>
                <a:path w="10795" h="10794">
                  <a:moveTo>
                    <a:pt x="0" y="5140"/>
                  </a:moveTo>
                  <a:lnTo>
                    <a:pt x="0" y="2235"/>
                  </a:lnTo>
                  <a:lnTo>
                    <a:pt x="2346" y="0"/>
                  </a:lnTo>
                  <a:lnTo>
                    <a:pt x="5252" y="0"/>
                  </a:lnTo>
                  <a:lnTo>
                    <a:pt x="8046" y="0"/>
                  </a:lnTo>
                  <a:lnTo>
                    <a:pt x="10393" y="2235"/>
                  </a:lnTo>
                  <a:lnTo>
                    <a:pt x="10393" y="5140"/>
                  </a:lnTo>
                  <a:lnTo>
                    <a:pt x="10393" y="7934"/>
                  </a:lnTo>
                  <a:lnTo>
                    <a:pt x="8046" y="10281"/>
                  </a:lnTo>
                  <a:lnTo>
                    <a:pt x="5252"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64" name="object 10264"/>
            <p:cNvSpPr/>
            <p:nvPr/>
          </p:nvSpPr>
          <p:spPr>
            <a:xfrm>
              <a:off x="3246014" y="1696467"/>
              <a:ext cx="10795" cy="10795"/>
            </a:xfrm>
            <a:custGeom>
              <a:avLst/>
              <a:gdLst/>
              <a:ahLst/>
              <a:cxnLst/>
              <a:rect l="l" t="t" r="r" b="b"/>
              <a:pathLst>
                <a:path w="10795"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265" name="object 10265"/>
            <p:cNvSpPr/>
            <p:nvPr/>
          </p:nvSpPr>
          <p:spPr>
            <a:xfrm>
              <a:off x="3246014" y="1696467"/>
              <a:ext cx="10795" cy="10795"/>
            </a:xfrm>
            <a:custGeom>
              <a:avLst/>
              <a:gdLst/>
              <a:ahLst/>
              <a:cxnLst/>
              <a:rect l="l" t="t" r="r" b="b"/>
              <a:pathLst>
                <a:path w="10795"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66" name="object 10266"/>
            <p:cNvSpPr/>
            <p:nvPr/>
          </p:nvSpPr>
          <p:spPr>
            <a:xfrm>
              <a:off x="3248584" y="1810238"/>
              <a:ext cx="10795" cy="10795"/>
            </a:xfrm>
            <a:custGeom>
              <a:avLst/>
              <a:gdLst/>
              <a:ahLst/>
              <a:cxnLst/>
              <a:rect l="l" t="t" r="r" b="b"/>
              <a:pathLst>
                <a:path w="10795"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67" name="object 10267"/>
            <p:cNvSpPr/>
            <p:nvPr/>
          </p:nvSpPr>
          <p:spPr>
            <a:xfrm>
              <a:off x="3248584" y="1810238"/>
              <a:ext cx="10795" cy="10795"/>
            </a:xfrm>
            <a:custGeom>
              <a:avLst/>
              <a:gdLst/>
              <a:ahLst/>
              <a:cxnLst/>
              <a:rect l="l" t="t" r="r" b="b"/>
              <a:pathLst>
                <a:path w="10795"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68" name="object 10268"/>
            <p:cNvSpPr/>
            <p:nvPr/>
          </p:nvSpPr>
          <p:spPr>
            <a:xfrm>
              <a:off x="3251043" y="1844660"/>
              <a:ext cx="10795" cy="10795"/>
            </a:xfrm>
            <a:custGeom>
              <a:avLst/>
              <a:gdLst/>
              <a:ahLst/>
              <a:cxnLst/>
              <a:rect l="l" t="t" r="r" b="b"/>
              <a:pathLst>
                <a:path w="10795"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69" name="object 10269"/>
            <p:cNvSpPr/>
            <p:nvPr/>
          </p:nvSpPr>
          <p:spPr>
            <a:xfrm>
              <a:off x="3251043" y="1844660"/>
              <a:ext cx="10795" cy="10795"/>
            </a:xfrm>
            <a:custGeom>
              <a:avLst/>
              <a:gdLst/>
              <a:ahLst/>
              <a:cxnLst/>
              <a:rect l="l" t="t" r="r" b="b"/>
              <a:pathLst>
                <a:path w="10795"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70" name="object 10270"/>
            <p:cNvSpPr/>
            <p:nvPr/>
          </p:nvSpPr>
          <p:spPr>
            <a:xfrm>
              <a:off x="3253502" y="1939545"/>
              <a:ext cx="10795" cy="10795"/>
            </a:xfrm>
            <a:custGeom>
              <a:avLst/>
              <a:gdLst/>
              <a:ahLst/>
              <a:cxnLst/>
              <a:rect l="l" t="t" r="r" b="b"/>
              <a:pathLst>
                <a:path w="10795" h="10794">
                  <a:moveTo>
                    <a:pt x="8046" y="0"/>
                  </a:moveTo>
                  <a:lnTo>
                    <a:pt x="2346" y="0"/>
                  </a:lnTo>
                  <a:lnTo>
                    <a:pt x="0" y="2346"/>
                  </a:lnTo>
                  <a:lnTo>
                    <a:pt x="0" y="5140"/>
                  </a:lnTo>
                  <a:lnTo>
                    <a:pt x="0" y="8046"/>
                  </a:lnTo>
                  <a:lnTo>
                    <a:pt x="2346" y="10393"/>
                  </a:lnTo>
                  <a:lnTo>
                    <a:pt x="8046" y="10393"/>
                  </a:lnTo>
                  <a:lnTo>
                    <a:pt x="10393" y="8046"/>
                  </a:lnTo>
                  <a:lnTo>
                    <a:pt x="10393" y="2346"/>
                  </a:lnTo>
                  <a:lnTo>
                    <a:pt x="8046" y="0"/>
                  </a:lnTo>
                  <a:close/>
                </a:path>
              </a:pathLst>
            </a:custGeom>
            <a:solidFill>
              <a:srgbClr val="000000"/>
            </a:solidFill>
          </p:spPr>
          <p:txBody>
            <a:bodyPr wrap="square" lIns="0" tIns="0" rIns="0" bIns="0" rtlCol="0"/>
            <a:lstStyle/>
            <a:p>
              <a:endParaRPr sz="2855"/>
            </a:p>
          </p:txBody>
        </p:sp>
        <p:sp>
          <p:nvSpPr>
            <p:cNvPr id="10271" name="object 10271"/>
            <p:cNvSpPr/>
            <p:nvPr/>
          </p:nvSpPr>
          <p:spPr>
            <a:xfrm>
              <a:off x="3253502" y="1939545"/>
              <a:ext cx="10795" cy="10795"/>
            </a:xfrm>
            <a:custGeom>
              <a:avLst/>
              <a:gdLst/>
              <a:ahLst/>
              <a:cxnLst/>
              <a:rect l="l" t="t" r="r" b="b"/>
              <a:pathLst>
                <a:path w="10795" h="10794">
                  <a:moveTo>
                    <a:pt x="0" y="5140"/>
                  </a:moveTo>
                  <a:lnTo>
                    <a:pt x="0" y="2346"/>
                  </a:lnTo>
                  <a:lnTo>
                    <a:pt x="2346" y="0"/>
                  </a:lnTo>
                  <a:lnTo>
                    <a:pt x="5252" y="0"/>
                  </a:lnTo>
                  <a:lnTo>
                    <a:pt x="8046" y="0"/>
                  </a:lnTo>
                  <a:lnTo>
                    <a:pt x="10393" y="2346"/>
                  </a:lnTo>
                  <a:lnTo>
                    <a:pt x="10393" y="5140"/>
                  </a:lnTo>
                  <a:lnTo>
                    <a:pt x="10393" y="8046"/>
                  </a:lnTo>
                  <a:lnTo>
                    <a:pt x="8046" y="10393"/>
                  </a:lnTo>
                  <a:lnTo>
                    <a:pt x="5252" y="10393"/>
                  </a:lnTo>
                  <a:lnTo>
                    <a:pt x="2346"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72" name="object 10272"/>
            <p:cNvSpPr/>
            <p:nvPr/>
          </p:nvSpPr>
          <p:spPr>
            <a:xfrm>
              <a:off x="3255961" y="1921998"/>
              <a:ext cx="10795" cy="10795"/>
            </a:xfrm>
            <a:custGeom>
              <a:avLst/>
              <a:gdLst/>
              <a:ahLst/>
              <a:cxnLst/>
              <a:rect l="l" t="t" r="r" b="b"/>
              <a:pathLst>
                <a:path w="10795"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73" name="object 10273"/>
            <p:cNvSpPr/>
            <p:nvPr/>
          </p:nvSpPr>
          <p:spPr>
            <a:xfrm>
              <a:off x="3255961" y="1921998"/>
              <a:ext cx="10795" cy="10795"/>
            </a:xfrm>
            <a:custGeom>
              <a:avLst/>
              <a:gdLst/>
              <a:ahLst/>
              <a:cxnLst/>
              <a:rect l="l" t="t" r="r" b="b"/>
              <a:pathLst>
                <a:path w="10795"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74" name="object 10274"/>
            <p:cNvSpPr/>
            <p:nvPr/>
          </p:nvSpPr>
          <p:spPr>
            <a:xfrm>
              <a:off x="3258531" y="1980449"/>
              <a:ext cx="10795" cy="10795"/>
            </a:xfrm>
            <a:custGeom>
              <a:avLst/>
              <a:gdLst/>
              <a:ahLst/>
              <a:cxnLst/>
              <a:rect l="l" t="t" r="r" b="b"/>
              <a:pathLst>
                <a:path w="10795" h="10794">
                  <a:moveTo>
                    <a:pt x="7934" y="0"/>
                  </a:moveTo>
                  <a:lnTo>
                    <a:pt x="2346" y="0"/>
                  </a:lnTo>
                  <a:lnTo>
                    <a:pt x="0" y="2346"/>
                  </a:lnTo>
                  <a:lnTo>
                    <a:pt x="0" y="5140"/>
                  </a:lnTo>
                  <a:lnTo>
                    <a:pt x="0" y="7934"/>
                  </a:lnTo>
                  <a:lnTo>
                    <a:pt x="2346" y="10281"/>
                  </a:lnTo>
                  <a:lnTo>
                    <a:pt x="7934" y="10281"/>
                  </a:lnTo>
                  <a:lnTo>
                    <a:pt x="10281" y="7934"/>
                  </a:lnTo>
                  <a:lnTo>
                    <a:pt x="10281" y="2346"/>
                  </a:lnTo>
                  <a:lnTo>
                    <a:pt x="7934" y="0"/>
                  </a:lnTo>
                  <a:close/>
                </a:path>
              </a:pathLst>
            </a:custGeom>
            <a:solidFill>
              <a:srgbClr val="000000"/>
            </a:solidFill>
          </p:spPr>
          <p:txBody>
            <a:bodyPr wrap="square" lIns="0" tIns="0" rIns="0" bIns="0" rtlCol="0"/>
            <a:lstStyle/>
            <a:p>
              <a:endParaRPr sz="2855"/>
            </a:p>
          </p:txBody>
        </p:sp>
        <p:sp>
          <p:nvSpPr>
            <p:cNvPr id="10275" name="object 10275"/>
            <p:cNvSpPr/>
            <p:nvPr/>
          </p:nvSpPr>
          <p:spPr>
            <a:xfrm>
              <a:off x="3258531" y="1980449"/>
              <a:ext cx="10795" cy="10795"/>
            </a:xfrm>
            <a:custGeom>
              <a:avLst/>
              <a:gdLst/>
              <a:ahLst/>
              <a:cxnLst/>
              <a:rect l="l" t="t" r="r" b="b"/>
              <a:pathLst>
                <a:path w="10795" h="10794">
                  <a:moveTo>
                    <a:pt x="0" y="5140"/>
                  </a:moveTo>
                  <a:lnTo>
                    <a:pt x="0" y="2346"/>
                  </a:lnTo>
                  <a:lnTo>
                    <a:pt x="2346" y="0"/>
                  </a:lnTo>
                  <a:lnTo>
                    <a:pt x="5140" y="0"/>
                  </a:lnTo>
                  <a:lnTo>
                    <a:pt x="7934" y="0"/>
                  </a:lnTo>
                  <a:lnTo>
                    <a:pt x="10281" y="2346"/>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76" name="object 10276"/>
            <p:cNvSpPr/>
            <p:nvPr/>
          </p:nvSpPr>
          <p:spPr>
            <a:xfrm>
              <a:off x="3260990" y="1844549"/>
              <a:ext cx="10795" cy="10795"/>
            </a:xfrm>
            <a:custGeom>
              <a:avLst/>
              <a:gdLst/>
              <a:ahLst/>
              <a:cxnLst/>
              <a:rect l="l" t="t" r="r" b="b"/>
              <a:pathLst>
                <a:path w="10795"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77" name="object 10277"/>
            <p:cNvSpPr/>
            <p:nvPr/>
          </p:nvSpPr>
          <p:spPr>
            <a:xfrm>
              <a:off x="3260990" y="1844549"/>
              <a:ext cx="10795" cy="10795"/>
            </a:xfrm>
            <a:custGeom>
              <a:avLst/>
              <a:gdLst/>
              <a:ahLst/>
              <a:cxnLst/>
              <a:rect l="l" t="t" r="r" b="b"/>
              <a:pathLst>
                <a:path w="10795"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78" name="object 10278"/>
            <p:cNvSpPr/>
            <p:nvPr/>
          </p:nvSpPr>
          <p:spPr>
            <a:xfrm>
              <a:off x="3263560" y="1938986"/>
              <a:ext cx="10795" cy="10795"/>
            </a:xfrm>
            <a:custGeom>
              <a:avLst/>
              <a:gdLst/>
              <a:ahLst/>
              <a:cxnLst/>
              <a:rect l="l" t="t" r="r" b="b"/>
              <a:pathLst>
                <a:path w="10795" h="10794">
                  <a:moveTo>
                    <a:pt x="7934" y="0"/>
                  </a:moveTo>
                  <a:lnTo>
                    <a:pt x="2235" y="0"/>
                  </a:lnTo>
                  <a:lnTo>
                    <a:pt x="0" y="2346"/>
                  </a:lnTo>
                  <a:lnTo>
                    <a:pt x="0" y="5140"/>
                  </a:lnTo>
                  <a:lnTo>
                    <a:pt x="0" y="8046"/>
                  </a:lnTo>
                  <a:lnTo>
                    <a:pt x="2235"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79" name="object 10279"/>
            <p:cNvSpPr/>
            <p:nvPr/>
          </p:nvSpPr>
          <p:spPr>
            <a:xfrm>
              <a:off x="3263560" y="1938986"/>
              <a:ext cx="10795" cy="10795"/>
            </a:xfrm>
            <a:custGeom>
              <a:avLst/>
              <a:gdLst/>
              <a:ahLst/>
              <a:cxnLst/>
              <a:rect l="l" t="t" r="r" b="b"/>
              <a:pathLst>
                <a:path w="10795" h="10794">
                  <a:moveTo>
                    <a:pt x="0" y="5140"/>
                  </a:moveTo>
                  <a:lnTo>
                    <a:pt x="0" y="2346"/>
                  </a:lnTo>
                  <a:lnTo>
                    <a:pt x="2235" y="0"/>
                  </a:lnTo>
                  <a:lnTo>
                    <a:pt x="5140" y="0"/>
                  </a:lnTo>
                  <a:lnTo>
                    <a:pt x="7934" y="0"/>
                  </a:lnTo>
                  <a:lnTo>
                    <a:pt x="10281" y="2346"/>
                  </a:lnTo>
                  <a:lnTo>
                    <a:pt x="10281" y="5140"/>
                  </a:lnTo>
                  <a:lnTo>
                    <a:pt x="10281" y="8046"/>
                  </a:lnTo>
                  <a:lnTo>
                    <a:pt x="7934" y="10281"/>
                  </a:lnTo>
                  <a:lnTo>
                    <a:pt x="5140" y="10281"/>
                  </a:lnTo>
                  <a:lnTo>
                    <a:pt x="2235"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80" name="object 10280"/>
            <p:cNvSpPr/>
            <p:nvPr/>
          </p:nvSpPr>
          <p:spPr>
            <a:xfrm>
              <a:off x="3266019" y="2065163"/>
              <a:ext cx="10795" cy="10795"/>
            </a:xfrm>
            <a:custGeom>
              <a:avLst/>
              <a:gdLst/>
              <a:ahLst/>
              <a:cxnLst/>
              <a:rect l="l" t="t" r="r" b="b"/>
              <a:pathLst>
                <a:path w="10795" h="10794">
                  <a:moveTo>
                    <a:pt x="8046" y="0"/>
                  </a:moveTo>
                  <a:lnTo>
                    <a:pt x="2346" y="0"/>
                  </a:lnTo>
                  <a:lnTo>
                    <a:pt x="0" y="2346"/>
                  </a:lnTo>
                  <a:lnTo>
                    <a:pt x="0" y="5140"/>
                  </a:lnTo>
                  <a:lnTo>
                    <a:pt x="0" y="7934"/>
                  </a:lnTo>
                  <a:lnTo>
                    <a:pt x="2346" y="10281"/>
                  </a:lnTo>
                  <a:lnTo>
                    <a:pt x="8046" y="10281"/>
                  </a:lnTo>
                  <a:lnTo>
                    <a:pt x="10281" y="7934"/>
                  </a:lnTo>
                  <a:lnTo>
                    <a:pt x="10281" y="2346"/>
                  </a:lnTo>
                  <a:lnTo>
                    <a:pt x="8046" y="0"/>
                  </a:lnTo>
                  <a:close/>
                </a:path>
              </a:pathLst>
            </a:custGeom>
            <a:solidFill>
              <a:srgbClr val="000000"/>
            </a:solidFill>
          </p:spPr>
          <p:txBody>
            <a:bodyPr wrap="square" lIns="0" tIns="0" rIns="0" bIns="0" rtlCol="0"/>
            <a:lstStyle/>
            <a:p>
              <a:endParaRPr sz="2855"/>
            </a:p>
          </p:txBody>
        </p:sp>
        <p:sp>
          <p:nvSpPr>
            <p:cNvPr id="10281" name="object 10281"/>
            <p:cNvSpPr/>
            <p:nvPr/>
          </p:nvSpPr>
          <p:spPr>
            <a:xfrm>
              <a:off x="3266019" y="2065163"/>
              <a:ext cx="10795" cy="10795"/>
            </a:xfrm>
            <a:custGeom>
              <a:avLst/>
              <a:gdLst/>
              <a:ahLst/>
              <a:cxnLst/>
              <a:rect l="l" t="t" r="r" b="b"/>
              <a:pathLst>
                <a:path w="10795" h="10794">
                  <a:moveTo>
                    <a:pt x="0" y="5140"/>
                  </a:moveTo>
                  <a:lnTo>
                    <a:pt x="0" y="2346"/>
                  </a:lnTo>
                  <a:lnTo>
                    <a:pt x="2346" y="0"/>
                  </a:lnTo>
                  <a:lnTo>
                    <a:pt x="5140" y="0"/>
                  </a:lnTo>
                  <a:lnTo>
                    <a:pt x="8046" y="0"/>
                  </a:lnTo>
                  <a:lnTo>
                    <a:pt x="10281" y="2346"/>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82" name="object 10282"/>
            <p:cNvSpPr/>
            <p:nvPr/>
          </p:nvSpPr>
          <p:spPr>
            <a:xfrm>
              <a:off x="3268478" y="1946809"/>
              <a:ext cx="10795" cy="10795"/>
            </a:xfrm>
            <a:custGeom>
              <a:avLst/>
              <a:gdLst/>
              <a:ahLst/>
              <a:cxnLst/>
              <a:rect l="l" t="t" r="r" b="b"/>
              <a:pathLst>
                <a:path w="10795" h="10794">
                  <a:moveTo>
                    <a:pt x="8046" y="0"/>
                  </a:moveTo>
                  <a:lnTo>
                    <a:pt x="2346" y="0"/>
                  </a:lnTo>
                  <a:lnTo>
                    <a:pt x="0" y="2235"/>
                  </a:lnTo>
                  <a:lnTo>
                    <a:pt x="0" y="5140"/>
                  </a:lnTo>
                  <a:lnTo>
                    <a:pt x="0" y="7934"/>
                  </a:lnTo>
                  <a:lnTo>
                    <a:pt x="2346" y="10281"/>
                  </a:lnTo>
                  <a:lnTo>
                    <a:pt x="8046" y="10281"/>
                  </a:lnTo>
                  <a:lnTo>
                    <a:pt x="10281" y="7934"/>
                  </a:lnTo>
                  <a:lnTo>
                    <a:pt x="10281" y="2235"/>
                  </a:lnTo>
                  <a:lnTo>
                    <a:pt x="8046" y="0"/>
                  </a:lnTo>
                  <a:close/>
                </a:path>
              </a:pathLst>
            </a:custGeom>
            <a:solidFill>
              <a:srgbClr val="000000"/>
            </a:solidFill>
          </p:spPr>
          <p:txBody>
            <a:bodyPr wrap="square" lIns="0" tIns="0" rIns="0" bIns="0" rtlCol="0"/>
            <a:lstStyle/>
            <a:p>
              <a:endParaRPr sz="2855"/>
            </a:p>
          </p:txBody>
        </p:sp>
        <p:sp>
          <p:nvSpPr>
            <p:cNvPr id="10283" name="object 10283"/>
            <p:cNvSpPr/>
            <p:nvPr/>
          </p:nvSpPr>
          <p:spPr>
            <a:xfrm>
              <a:off x="3268478" y="1946809"/>
              <a:ext cx="10795" cy="10795"/>
            </a:xfrm>
            <a:custGeom>
              <a:avLst/>
              <a:gdLst/>
              <a:ahLst/>
              <a:cxnLst/>
              <a:rect l="l" t="t" r="r" b="b"/>
              <a:pathLst>
                <a:path w="10795" h="10794">
                  <a:moveTo>
                    <a:pt x="0" y="5140"/>
                  </a:moveTo>
                  <a:lnTo>
                    <a:pt x="0" y="2235"/>
                  </a:lnTo>
                  <a:lnTo>
                    <a:pt x="2346" y="0"/>
                  </a:lnTo>
                  <a:lnTo>
                    <a:pt x="5140" y="0"/>
                  </a:lnTo>
                  <a:lnTo>
                    <a:pt x="8046" y="0"/>
                  </a:lnTo>
                  <a:lnTo>
                    <a:pt x="10281" y="2235"/>
                  </a:lnTo>
                  <a:lnTo>
                    <a:pt x="10281" y="5140"/>
                  </a:lnTo>
                  <a:lnTo>
                    <a:pt x="10281" y="7934"/>
                  </a:lnTo>
                  <a:lnTo>
                    <a:pt x="8046"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84" name="object 10284"/>
            <p:cNvSpPr/>
            <p:nvPr/>
          </p:nvSpPr>
          <p:spPr>
            <a:xfrm>
              <a:off x="3271048" y="1959438"/>
              <a:ext cx="10795" cy="10795"/>
            </a:xfrm>
            <a:custGeom>
              <a:avLst/>
              <a:gdLst/>
              <a:ahLst/>
              <a:cxnLst/>
              <a:rect l="l" t="t" r="r" b="b"/>
              <a:pathLst>
                <a:path w="10795" h="10794">
                  <a:moveTo>
                    <a:pt x="7934" y="0"/>
                  </a:moveTo>
                  <a:lnTo>
                    <a:pt x="2346" y="0"/>
                  </a:lnTo>
                  <a:lnTo>
                    <a:pt x="0" y="2346"/>
                  </a:lnTo>
                  <a:lnTo>
                    <a:pt x="0" y="5140"/>
                  </a:lnTo>
                  <a:lnTo>
                    <a:pt x="0" y="8046"/>
                  </a:lnTo>
                  <a:lnTo>
                    <a:pt x="2346" y="10281"/>
                  </a:lnTo>
                  <a:lnTo>
                    <a:pt x="7934" y="10281"/>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85" name="object 10285"/>
            <p:cNvSpPr/>
            <p:nvPr/>
          </p:nvSpPr>
          <p:spPr>
            <a:xfrm>
              <a:off x="3271048" y="1959438"/>
              <a:ext cx="10795" cy="10795"/>
            </a:xfrm>
            <a:custGeom>
              <a:avLst/>
              <a:gdLst/>
              <a:ahLst/>
              <a:cxnLst/>
              <a:rect l="l" t="t" r="r" b="b"/>
              <a:pathLst>
                <a:path w="10795" h="10794">
                  <a:moveTo>
                    <a:pt x="0" y="5140"/>
                  </a:moveTo>
                  <a:lnTo>
                    <a:pt x="0" y="2346"/>
                  </a:lnTo>
                  <a:lnTo>
                    <a:pt x="2346" y="0"/>
                  </a:lnTo>
                  <a:lnTo>
                    <a:pt x="5140" y="0"/>
                  </a:lnTo>
                  <a:lnTo>
                    <a:pt x="7934" y="0"/>
                  </a:lnTo>
                  <a:lnTo>
                    <a:pt x="10281" y="2346"/>
                  </a:lnTo>
                  <a:lnTo>
                    <a:pt x="10281" y="5140"/>
                  </a:lnTo>
                  <a:lnTo>
                    <a:pt x="10281" y="8046"/>
                  </a:lnTo>
                  <a:lnTo>
                    <a:pt x="7934"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86" name="object 10286"/>
            <p:cNvSpPr/>
            <p:nvPr/>
          </p:nvSpPr>
          <p:spPr>
            <a:xfrm>
              <a:off x="3273619" y="1806550"/>
              <a:ext cx="10795" cy="10795"/>
            </a:xfrm>
            <a:custGeom>
              <a:avLst/>
              <a:gdLst/>
              <a:ahLst/>
              <a:cxnLst/>
              <a:rect l="l" t="t" r="r" b="b"/>
              <a:pathLst>
                <a:path w="10795" h="10794">
                  <a:moveTo>
                    <a:pt x="7934" y="0"/>
                  </a:moveTo>
                  <a:lnTo>
                    <a:pt x="2235" y="0"/>
                  </a:lnTo>
                  <a:lnTo>
                    <a:pt x="0" y="2346"/>
                  </a:lnTo>
                  <a:lnTo>
                    <a:pt x="0" y="5140"/>
                  </a:lnTo>
                  <a:lnTo>
                    <a:pt x="0" y="8046"/>
                  </a:lnTo>
                  <a:lnTo>
                    <a:pt x="2235" y="10393"/>
                  </a:lnTo>
                  <a:lnTo>
                    <a:pt x="7934" y="10393"/>
                  </a:lnTo>
                  <a:lnTo>
                    <a:pt x="10281" y="8046"/>
                  </a:lnTo>
                  <a:lnTo>
                    <a:pt x="10281" y="2346"/>
                  </a:lnTo>
                  <a:lnTo>
                    <a:pt x="7934" y="0"/>
                  </a:lnTo>
                  <a:close/>
                </a:path>
              </a:pathLst>
            </a:custGeom>
            <a:solidFill>
              <a:srgbClr val="000000"/>
            </a:solidFill>
          </p:spPr>
          <p:txBody>
            <a:bodyPr wrap="square" lIns="0" tIns="0" rIns="0" bIns="0" rtlCol="0"/>
            <a:lstStyle/>
            <a:p>
              <a:endParaRPr sz="2855"/>
            </a:p>
          </p:txBody>
        </p:sp>
        <p:sp>
          <p:nvSpPr>
            <p:cNvPr id="10287" name="object 10287"/>
            <p:cNvSpPr/>
            <p:nvPr/>
          </p:nvSpPr>
          <p:spPr>
            <a:xfrm>
              <a:off x="3273619" y="1806550"/>
              <a:ext cx="10795" cy="10795"/>
            </a:xfrm>
            <a:custGeom>
              <a:avLst/>
              <a:gdLst/>
              <a:ahLst/>
              <a:cxnLst/>
              <a:rect l="l" t="t" r="r" b="b"/>
              <a:pathLst>
                <a:path w="10795" h="10794">
                  <a:moveTo>
                    <a:pt x="0" y="5140"/>
                  </a:moveTo>
                  <a:lnTo>
                    <a:pt x="0" y="2346"/>
                  </a:lnTo>
                  <a:lnTo>
                    <a:pt x="2235" y="0"/>
                  </a:lnTo>
                  <a:lnTo>
                    <a:pt x="5140" y="0"/>
                  </a:lnTo>
                  <a:lnTo>
                    <a:pt x="7934" y="0"/>
                  </a:lnTo>
                  <a:lnTo>
                    <a:pt x="10281" y="2346"/>
                  </a:lnTo>
                  <a:lnTo>
                    <a:pt x="10281" y="5140"/>
                  </a:lnTo>
                  <a:lnTo>
                    <a:pt x="10281" y="8046"/>
                  </a:lnTo>
                  <a:lnTo>
                    <a:pt x="7934" y="10393"/>
                  </a:lnTo>
                  <a:lnTo>
                    <a:pt x="5140" y="10393"/>
                  </a:lnTo>
                  <a:lnTo>
                    <a:pt x="2235" y="10393"/>
                  </a:lnTo>
                  <a:lnTo>
                    <a:pt x="0" y="8046"/>
                  </a:lnTo>
                  <a:lnTo>
                    <a:pt x="0" y="5140"/>
                  </a:lnTo>
                </a:path>
              </a:pathLst>
            </a:custGeom>
            <a:ln w="7934">
              <a:solidFill>
                <a:srgbClr val="000000"/>
              </a:solidFill>
            </a:ln>
          </p:spPr>
          <p:txBody>
            <a:bodyPr wrap="square" lIns="0" tIns="0" rIns="0" bIns="0" rtlCol="0"/>
            <a:lstStyle/>
            <a:p>
              <a:endParaRPr sz="2855"/>
            </a:p>
          </p:txBody>
        </p:sp>
        <p:sp>
          <p:nvSpPr>
            <p:cNvPr id="10288" name="object 10288"/>
            <p:cNvSpPr/>
            <p:nvPr/>
          </p:nvSpPr>
          <p:spPr>
            <a:xfrm>
              <a:off x="3276078" y="1801409"/>
              <a:ext cx="10795" cy="10795"/>
            </a:xfrm>
            <a:custGeom>
              <a:avLst/>
              <a:gdLst/>
              <a:ahLst/>
              <a:cxnLst/>
              <a:rect l="l" t="t" r="r" b="b"/>
              <a:pathLst>
                <a:path w="10795" h="10794">
                  <a:moveTo>
                    <a:pt x="8046" y="0"/>
                  </a:moveTo>
                  <a:lnTo>
                    <a:pt x="2346" y="0"/>
                  </a:lnTo>
                  <a:lnTo>
                    <a:pt x="0" y="2346"/>
                  </a:lnTo>
                  <a:lnTo>
                    <a:pt x="0" y="5140"/>
                  </a:lnTo>
                  <a:lnTo>
                    <a:pt x="0" y="8046"/>
                  </a:lnTo>
                  <a:lnTo>
                    <a:pt x="2346" y="10281"/>
                  </a:lnTo>
                  <a:lnTo>
                    <a:pt x="8046" y="10281"/>
                  </a:lnTo>
                  <a:lnTo>
                    <a:pt x="10281" y="8046"/>
                  </a:lnTo>
                  <a:lnTo>
                    <a:pt x="10281" y="2346"/>
                  </a:lnTo>
                  <a:lnTo>
                    <a:pt x="8046" y="0"/>
                  </a:lnTo>
                  <a:close/>
                </a:path>
              </a:pathLst>
            </a:custGeom>
            <a:solidFill>
              <a:srgbClr val="000000"/>
            </a:solidFill>
          </p:spPr>
          <p:txBody>
            <a:bodyPr wrap="square" lIns="0" tIns="0" rIns="0" bIns="0" rtlCol="0"/>
            <a:lstStyle/>
            <a:p>
              <a:endParaRPr sz="2855"/>
            </a:p>
          </p:txBody>
        </p:sp>
        <p:sp>
          <p:nvSpPr>
            <p:cNvPr id="10289" name="object 10289"/>
            <p:cNvSpPr/>
            <p:nvPr/>
          </p:nvSpPr>
          <p:spPr>
            <a:xfrm>
              <a:off x="3276078" y="1801409"/>
              <a:ext cx="10795" cy="10795"/>
            </a:xfrm>
            <a:custGeom>
              <a:avLst/>
              <a:gdLst/>
              <a:ahLst/>
              <a:cxnLst/>
              <a:rect l="l" t="t" r="r" b="b"/>
              <a:pathLst>
                <a:path w="10795" h="10794">
                  <a:moveTo>
                    <a:pt x="0" y="5140"/>
                  </a:moveTo>
                  <a:lnTo>
                    <a:pt x="0" y="2346"/>
                  </a:lnTo>
                  <a:lnTo>
                    <a:pt x="2346" y="0"/>
                  </a:lnTo>
                  <a:lnTo>
                    <a:pt x="5140" y="0"/>
                  </a:lnTo>
                  <a:lnTo>
                    <a:pt x="8046" y="0"/>
                  </a:lnTo>
                  <a:lnTo>
                    <a:pt x="10281" y="2346"/>
                  </a:lnTo>
                  <a:lnTo>
                    <a:pt x="10281" y="5140"/>
                  </a:lnTo>
                  <a:lnTo>
                    <a:pt x="10281" y="8046"/>
                  </a:lnTo>
                  <a:lnTo>
                    <a:pt x="8046" y="10281"/>
                  </a:lnTo>
                  <a:lnTo>
                    <a:pt x="5140" y="10281"/>
                  </a:lnTo>
                  <a:lnTo>
                    <a:pt x="2346" y="10281"/>
                  </a:lnTo>
                  <a:lnTo>
                    <a:pt x="0" y="8046"/>
                  </a:lnTo>
                  <a:lnTo>
                    <a:pt x="0" y="5140"/>
                  </a:lnTo>
                </a:path>
              </a:pathLst>
            </a:custGeom>
            <a:ln w="7934">
              <a:solidFill>
                <a:srgbClr val="000000"/>
              </a:solidFill>
            </a:ln>
          </p:spPr>
          <p:txBody>
            <a:bodyPr wrap="square" lIns="0" tIns="0" rIns="0" bIns="0" rtlCol="0"/>
            <a:lstStyle/>
            <a:p>
              <a:endParaRPr sz="2855"/>
            </a:p>
          </p:txBody>
        </p:sp>
        <p:sp>
          <p:nvSpPr>
            <p:cNvPr id="10290" name="object 10290"/>
            <p:cNvSpPr/>
            <p:nvPr/>
          </p:nvSpPr>
          <p:spPr>
            <a:xfrm>
              <a:off x="3278648" y="1947144"/>
              <a:ext cx="10795" cy="10795"/>
            </a:xfrm>
            <a:custGeom>
              <a:avLst/>
              <a:gdLst/>
              <a:ahLst/>
              <a:cxnLst/>
              <a:rect l="l" t="t" r="r" b="b"/>
              <a:pathLst>
                <a:path w="10795" h="10794">
                  <a:moveTo>
                    <a:pt x="7934" y="0"/>
                  </a:moveTo>
                  <a:lnTo>
                    <a:pt x="2346" y="0"/>
                  </a:lnTo>
                  <a:lnTo>
                    <a:pt x="0" y="2235"/>
                  </a:lnTo>
                  <a:lnTo>
                    <a:pt x="0" y="5140"/>
                  </a:lnTo>
                  <a:lnTo>
                    <a:pt x="0" y="7934"/>
                  </a:lnTo>
                  <a:lnTo>
                    <a:pt x="2346" y="10281"/>
                  </a:lnTo>
                  <a:lnTo>
                    <a:pt x="7934" y="10281"/>
                  </a:lnTo>
                  <a:lnTo>
                    <a:pt x="10281" y="7934"/>
                  </a:lnTo>
                  <a:lnTo>
                    <a:pt x="10281" y="2235"/>
                  </a:lnTo>
                  <a:lnTo>
                    <a:pt x="7934" y="0"/>
                  </a:lnTo>
                  <a:close/>
                </a:path>
              </a:pathLst>
            </a:custGeom>
            <a:solidFill>
              <a:srgbClr val="000000"/>
            </a:solidFill>
          </p:spPr>
          <p:txBody>
            <a:bodyPr wrap="square" lIns="0" tIns="0" rIns="0" bIns="0" rtlCol="0"/>
            <a:lstStyle/>
            <a:p>
              <a:endParaRPr sz="2855"/>
            </a:p>
          </p:txBody>
        </p:sp>
        <p:sp>
          <p:nvSpPr>
            <p:cNvPr id="10291" name="object 10291"/>
            <p:cNvSpPr/>
            <p:nvPr/>
          </p:nvSpPr>
          <p:spPr>
            <a:xfrm>
              <a:off x="3278648" y="1947144"/>
              <a:ext cx="10795" cy="10795"/>
            </a:xfrm>
            <a:custGeom>
              <a:avLst/>
              <a:gdLst/>
              <a:ahLst/>
              <a:cxnLst/>
              <a:rect l="l" t="t" r="r" b="b"/>
              <a:pathLst>
                <a:path w="10795" h="10794">
                  <a:moveTo>
                    <a:pt x="0" y="5140"/>
                  </a:moveTo>
                  <a:lnTo>
                    <a:pt x="0" y="2235"/>
                  </a:lnTo>
                  <a:lnTo>
                    <a:pt x="2346" y="0"/>
                  </a:lnTo>
                  <a:lnTo>
                    <a:pt x="5140" y="0"/>
                  </a:lnTo>
                  <a:lnTo>
                    <a:pt x="7934" y="0"/>
                  </a:lnTo>
                  <a:lnTo>
                    <a:pt x="10281" y="2235"/>
                  </a:lnTo>
                  <a:lnTo>
                    <a:pt x="10281" y="5140"/>
                  </a:lnTo>
                  <a:lnTo>
                    <a:pt x="10281" y="7934"/>
                  </a:lnTo>
                  <a:lnTo>
                    <a:pt x="7934" y="10281"/>
                  </a:lnTo>
                  <a:lnTo>
                    <a:pt x="5140" y="10281"/>
                  </a:lnTo>
                  <a:lnTo>
                    <a:pt x="2346" y="10281"/>
                  </a:lnTo>
                  <a:lnTo>
                    <a:pt x="0" y="7934"/>
                  </a:lnTo>
                  <a:lnTo>
                    <a:pt x="0" y="5140"/>
                  </a:lnTo>
                </a:path>
              </a:pathLst>
            </a:custGeom>
            <a:ln w="7934">
              <a:solidFill>
                <a:srgbClr val="000000"/>
              </a:solidFill>
            </a:ln>
          </p:spPr>
          <p:txBody>
            <a:bodyPr wrap="square" lIns="0" tIns="0" rIns="0" bIns="0" rtlCol="0"/>
            <a:lstStyle/>
            <a:p>
              <a:endParaRPr sz="2855"/>
            </a:p>
          </p:txBody>
        </p:sp>
        <p:sp>
          <p:nvSpPr>
            <p:cNvPr id="10292" name="object 10292"/>
            <p:cNvSpPr/>
            <p:nvPr/>
          </p:nvSpPr>
          <p:spPr>
            <a:xfrm>
              <a:off x="1369005" y="1658021"/>
              <a:ext cx="2022475" cy="253365"/>
            </a:xfrm>
            <a:custGeom>
              <a:avLst/>
              <a:gdLst/>
              <a:ahLst/>
              <a:cxnLst/>
              <a:rect l="l" t="t" r="r" b="b"/>
              <a:pathLst>
                <a:path w="2022475" h="253364">
                  <a:moveTo>
                    <a:pt x="0" y="0"/>
                  </a:moveTo>
                  <a:lnTo>
                    <a:pt x="52974" y="21010"/>
                  </a:lnTo>
                  <a:lnTo>
                    <a:pt x="95331" y="28610"/>
                  </a:lnTo>
                  <a:lnTo>
                    <a:pt x="116453" y="32298"/>
                  </a:lnTo>
                  <a:lnTo>
                    <a:pt x="158810" y="38221"/>
                  </a:lnTo>
                  <a:lnTo>
                    <a:pt x="201167" y="41686"/>
                  </a:lnTo>
                  <a:lnTo>
                    <a:pt x="243525" y="43027"/>
                  </a:lnTo>
                  <a:lnTo>
                    <a:pt x="264759" y="43139"/>
                  </a:lnTo>
                  <a:lnTo>
                    <a:pt x="285882" y="42915"/>
                  </a:lnTo>
                  <a:lnTo>
                    <a:pt x="307116" y="42468"/>
                  </a:lnTo>
                  <a:lnTo>
                    <a:pt x="328239" y="41909"/>
                  </a:lnTo>
                  <a:lnTo>
                    <a:pt x="349473" y="41351"/>
                  </a:lnTo>
                  <a:lnTo>
                    <a:pt x="370596" y="40904"/>
                  </a:lnTo>
                  <a:lnTo>
                    <a:pt x="391830" y="40457"/>
                  </a:lnTo>
                  <a:lnTo>
                    <a:pt x="412953" y="40233"/>
                  </a:lnTo>
                  <a:lnTo>
                    <a:pt x="434187" y="40345"/>
                  </a:lnTo>
                  <a:lnTo>
                    <a:pt x="476432" y="41574"/>
                  </a:lnTo>
                  <a:lnTo>
                    <a:pt x="518789" y="44368"/>
                  </a:lnTo>
                  <a:lnTo>
                    <a:pt x="561146" y="48950"/>
                  </a:lnTo>
                  <a:lnTo>
                    <a:pt x="603503" y="55097"/>
                  </a:lnTo>
                  <a:lnTo>
                    <a:pt x="645861" y="62585"/>
                  </a:lnTo>
                  <a:lnTo>
                    <a:pt x="688218" y="70855"/>
                  </a:lnTo>
                  <a:lnTo>
                    <a:pt x="730575" y="79796"/>
                  </a:lnTo>
                  <a:lnTo>
                    <a:pt x="751809" y="84267"/>
                  </a:lnTo>
                  <a:lnTo>
                    <a:pt x="804671" y="95666"/>
                  </a:lnTo>
                  <a:lnTo>
                    <a:pt x="857646" y="106842"/>
                  </a:lnTo>
                  <a:lnTo>
                    <a:pt x="910620" y="117571"/>
                  </a:lnTo>
                  <a:lnTo>
                    <a:pt x="963482" y="127965"/>
                  </a:lnTo>
                  <a:lnTo>
                    <a:pt x="1016457" y="137911"/>
                  </a:lnTo>
                  <a:lnTo>
                    <a:pt x="1069431" y="147746"/>
                  </a:lnTo>
                  <a:lnTo>
                    <a:pt x="1122293" y="157358"/>
                  </a:lnTo>
                  <a:lnTo>
                    <a:pt x="1175268" y="166745"/>
                  </a:lnTo>
                  <a:lnTo>
                    <a:pt x="1228242" y="175798"/>
                  </a:lnTo>
                  <a:lnTo>
                    <a:pt x="1281104" y="184627"/>
                  </a:lnTo>
                  <a:lnTo>
                    <a:pt x="1334079" y="193009"/>
                  </a:lnTo>
                  <a:lnTo>
                    <a:pt x="1387053" y="200944"/>
                  </a:lnTo>
                  <a:lnTo>
                    <a:pt x="1439915" y="208432"/>
                  </a:lnTo>
                  <a:lnTo>
                    <a:pt x="1492890" y="215249"/>
                  </a:lnTo>
                  <a:lnTo>
                    <a:pt x="1598726" y="227208"/>
                  </a:lnTo>
                  <a:lnTo>
                    <a:pt x="1704675" y="236819"/>
                  </a:lnTo>
                  <a:lnTo>
                    <a:pt x="1810511" y="244083"/>
                  </a:lnTo>
                  <a:lnTo>
                    <a:pt x="1916348" y="249224"/>
                  </a:lnTo>
                  <a:lnTo>
                    <a:pt x="2022297" y="252801"/>
                  </a:lnTo>
                </a:path>
              </a:pathLst>
            </a:custGeom>
            <a:ln w="9499">
              <a:solidFill>
                <a:srgbClr val="FF0000"/>
              </a:solidFill>
            </a:ln>
          </p:spPr>
          <p:txBody>
            <a:bodyPr wrap="square" lIns="0" tIns="0" rIns="0" bIns="0" rtlCol="0"/>
            <a:lstStyle/>
            <a:p>
              <a:endParaRPr sz="2855"/>
            </a:p>
          </p:txBody>
        </p:sp>
        <p:sp>
          <p:nvSpPr>
            <p:cNvPr id="10293" name="object 10293"/>
            <p:cNvSpPr/>
            <p:nvPr/>
          </p:nvSpPr>
          <p:spPr>
            <a:xfrm>
              <a:off x="1369117" y="1593871"/>
              <a:ext cx="2011680" cy="421640"/>
            </a:xfrm>
            <a:custGeom>
              <a:avLst/>
              <a:gdLst/>
              <a:ahLst/>
              <a:cxnLst/>
              <a:rect l="l" t="t" r="r" b="b"/>
              <a:pathLst>
                <a:path w="2011679" h="421639">
                  <a:moveTo>
                    <a:pt x="0" y="0"/>
                  </a:moveTo>
                  <a:lnTo>
                    <a:pt x="0" y="421111"/>
                  </a:lnTo>
                  <a:lnTo>
                    <a:pt x="10505" y="405018"/>
                  </a:lnTo>
                  <a:lnTo>
                    <a:pt x="21122" y="389371"/>
                  </a:lnTo>
                  <a:lnTo>
                    <a:pt x="52862" y="344556"/>
                  </a:lnTo>
                  <a:lnTo>
                    <a:pt x="84602" y="303763"/>
                  </a:lnTo>
                  <a:lnTo>
                    <a:pt x="116453" y="266994"/>
                  </a:lnTo>
                  <a:lnTo>
                    <a:pt x="148193" y="234919"/>
                  </a:lnTo>
                  <a:lnTo>
                    <a:pt x="179933" y="207650"/>
                  </a:lnTo>
                  <a:lnTo>
                    <a:pt x="211673" y="185521"/>
                  </a:lnTo>
                  <a:lnTo>
                    <a:pt x="254030" y="163728"/>
                  </a:lnTo>
                  <a:lnTo>
                    <a:pt x="307004" y="146740"/>
                  </a:lnTo>
                  <a:lnTo>
                    <a:pt x="359867" y="137129"/>
                  </a:lnTo>
                  <a:lnTo>
                    <a:pt x="412841" y="130982"/>
                  </a:lnTo>
                  <a:lnTo>
                    <a:pt x="486938" y="126065"/>
                  </a:lnTo>
                  <a:lnTo>
                    <a:pt x="508172" y="125729"/>
                  </a:lnTo>
                  <a:lnTo>
                    <a:pt x="529295" y="125841"/>
                  </a:lnTo>
                  <a:lnTo>
                    <a:pt x="571652" y="127853"/>
                  </a:lnTo>
                  <a:lnTo>
                    <a:pt x="614009" y="132659"/>
                  </a:lnTo>
                  <a:lnTo>
                    <a:pt x="656366" y="140147"/>
                  </a:lnTo>
                  <a:lnTo>
                    <a:pt x="709340" y="152552"/>
                  </a:lnTo>
                  <a:lnTo>
                    <a:pt x="783437" y="173675"/>
                  </a:lnTo>
                  <a:lnTo>
                    <a:pt x="836411" y="189991"/>
                  </a:lnTo>
                  <a:lnTo>
                    <a:pt x="963371" y="228102"/>
                  </a:lnTo>
                  <a:lnTo>
                    <a:pt x="1005728" y="240060"/>
                  </a:lnTo>
                  <a:lnTo>
                    <a:pt x="1026962" y="245760"/>
                  </a:lnTo>
                  <a:lnTo>
                    <a:pt x="1090442" y="261965"/>
                  </a:lnTo>
                  <a:lnTo>
                    <a:pt x="1164539" y="279735"/>
                  </a:lnTo>
                  <a:lnTo>
                    <a:pt x="1386941" y="334832"/>
                  </a:lnTo>
                  <a:lnTo>
                    <a:pt x="1439804" y="347238"/>
                  </a:lnTo>
                  <a:lnTo>
                    <a:pt x="1492778" y="357408"/>
                  </a:lnTo>
                  <a:lnTo>
                    <a:pt x="1545752" y="364672"/>
                  </a:lnTo>
                  <a:lnTo>
                    <a:pt x="1609232" y="370260"/>
                  </a:lnTo>
                  <a:lnTo>
                    <a:pt x="1725686" y="377413"/>
                  </a:lnTo>
                  <a:lnTo>
                    <a:pt x="1768043" y="380654"/>
                  </a:lnTo>
                  <a:lnTo>
                    <a:pt x="1810400" y="384789"/>
                  </a:lnTo>
                  <a:lnTo>
                    <a:pt x="1852757" y="389930"/>
                  </a:lnTo>
                  <a:lnTo>
                    <a:pt x="1895114" y="396077"/>
                  </a:lnTo>
                  <a:lnTo>
                    <a:pt x="1969211" y="409153"/>
                  </a:lnTo>
                  <a:lnTo>
                    <a:pt x="2011568" y="417758"/>
                  </a:lnTo>
                  <a:lnTo>
                    <a:pt x="2011568" y="192450"/>
                  </a:lnTo>
                  <a:lnTo>
                    <a:pt x="1969211" y="193009"/>
                  </a:lnTo>
                  <a:lnTo>
                    <a:pt x="1895114" y="195021"/>
                  </a:lnTo>
                  <a:lnTo>
                    <a:pt x="1821017" y="198485"/>
                  </a:lnTo>
                  <a:lnTo>
                    <a:pt x="1768043" y="201950"/>
                  </a:lnTo>
                  <a:lnTo>
                    <a:pt x="1640972" y="211673"/>
                  </a:lnTo>
                  <a:lnTo>
                    <a:pt x="1588109" y="214802"/>
                  </a:lnTo>
                  <a:lnTo>
                    <a:pt x="1556257" y="215920"/>
                  </a:lnTo>
                  <a:lnTo>
                    <a:pt x="1513900" y="216032"/>
                  </a:lnTo>
                  <a:lnTo>
                    <a:pt x="1482161" y="214914"/>
                  </a:lnTo>
                  <a:lnTo>
                    <a:pt x="1439804" y="211896"/>
                  </a:lnTo>
                  <a:lnTo>
                    <a:pt x="1408064" y="208767"/>
                  </a:lnTo>
                  <a:lnTo>
                    <a:pt x="1280993" y="193568"/>
                  </a:lnTo>
                  <a:lnTo>
                    <a:pt x="1206896" y="185186"/>
                  </a:lnTo>
                  <a:lnTo>
                    <a:pt x="1069319" y="171328"/>
                  </a:lnTo>
                  <a:lnTo>
                    <a:pt x="1005728" y="164175"/>
                  </a:lnTo>
                  <a:lnTo>
                    <a:pt x="963371" y="158363"/>
                  </a:lnTo>
                  <a:lnTo>
                    <a:pt x="889274" y="145846"/>
                  </a:lnTo>
                  <a:lnTo>
                    <a:pt x="836411" y="134894"/>
                  </a:lnTo>
                  <a:lnTo>
                    <a:pt x="783437" y="122265"/>
                  </a:lnTo>
                  <a:lnTo>
                    <a:pt x="709340" y="103377"/>
                  </a:lnTo>
                  <a:lnTo>
                    <a:pt x="688106" y="98125"/>
                  </a:lnTo>
                  <a:lnTo>
                    <a:pt x="635243" y="85608"/>
                  </a:lnTo>
                  <a:lnTo>
                    <a:pt x="592886" y="77002"/>
                  </a:lnTo>
                  <a:lnTo>
                    <a:pt x="550529" y="69849"/>
                  </a:lnTo>
                  <a:lnTo>
                    <a:pt x="455198" y="56550"/>
                  </a:lnTo>
                  <a:lnTo>
                    <a:pt x="412841" y="50068"/>
                  </a:lnTo>
                  <a:lnTo>
                    <a:pt x="391718" y="46380"/>
                  </a:lnTo>
                  <a:lnTo>
                    <a:pt x="359867" y="40010"/>
                  </a:lnTo>
                  <a:lnTo>
                    <a:pt x="275264" y="21122"/>
                  </a:lnTo>
                  <a:lnTo>
                    <a:pt x="254030" y="16763"/>
                  </a:lnTo>
                  <a:lnTo>
                    <a:pt x="190550" y="7264"/>
                  </a:lnTo>
                  <a:lnTo>
                    <a:pt x="148193" y="3911"/>
                  </a:lnTo>
                  <a:lnTo>
                    <a:pt x="105836" y="2123"/>
                  </a:lnTo>
                  <a:lnTo>
                    <a:pt x="21122" y="558"/>
                  </a:lnTo>
                  <a:lnTo>
                    <a:pt x="0" y="0"/>
                  </a:lnTo>
                  <a:close/>
                </a:path>
              </a:pathLst>
            </a:custGeom>
            <a:solidFill>
              <a:srgbClr val="00FF00">
                <a:alpha val="12500"/>
              </a:srgbClr>
            </a:solidFill>
          </p:spPr>
          <p:txBody>
            <a:bodyPr wrap="square" lIns="0" tIns="0" rIns="0" bIns="0" rtlCol="0"/>
            <a:lstStyle/>
            <a:p>
              <a:endParaRPr sz="2855"/>
            </a:p>
          </p:txBody>
        </p:sp>
        <p:sp>
          <p:nvSpPr>
            <p:cNvPr id="10294" name="object 10294"/>
            <p:cNvSpPr/>
            <p:nvPr/>
          </p:nvSpPr>
          <p:spPr>
            <a:xfrm>
              <a:off x="1369117" y="1593871"/>
              <a:ext cx="2011680" cy="421640"/>
            </a:xfrm>
            <a:custGeom>
              <a:avLst/>
              <a:gdLst/>
              <a:ahLst/>
              <a:cxnLst/>
              <a:rect l="l" t="t" r="r" b="b"/>
              <a:pathLst>
                <a:path w="2011679" h="421639">
                  <a:moveTo>
                    <a:pt x="0" y="0"/>
                  </a:moveTo>
                  <a:lnTo>
                    <a:pt x="10505" y="223"/>
                  </a:lnTo>
                  <a:lnTo>
                    <a:pt x="21122" y="558"/>
                  </a:lnTo>
                  <a:lnTo>
                    <a:pt x="31739" y="670"/>
                  </a:lnTo>
                  <a:lnTo>
                    <a:pt x="42245" y="894"/>
                  </a:lnTo>
                  <a:lnTo>
                    <a:pt x="52862" y="1117"/>
                  </a:lnTo>
                  <a:lnTo>
                    <a:pt x="63479" y="1229"/>
                  </a:lnTo>
                  <a:lnTo>
                    <a:pt x="74096" y="1452"/>
                  </a:lnTo>
                  <a:lnTo>
                    <a:pt x="84602" y="1676"/>
                  </a:lnTo>
                  <a:lnTo>
                    <a:pt x="95219" y="1899"/>
                  </a:lnTo>
                  <a:lnTo>
                    <a:pt x="105836" y="2123"/>
                  </a:lnTo>
                  <a:lnTo>
                    <a:pt x="116453" y="2458"/>
                  </a:lnTo>
                  <a:lnTo>
                    <a:pt x="126959" y="2905"/>
                  </a:lnTo>
                  <a:lnTo>
                    <a:pt x="137576" y="3352"/>
                  </a:lnTo>
                  <a:lnTo>
                    <a:pt x="148193" y="3911"/>
                  </a:lnTo>
                  <a:lnTo>
                    <a:pt x="158810" y="4582"/>
                  </a:lnTo>
                  <a:lnTo>
                    <a:pt x="169316" y="5252"/>
                  </a:lnTo>
                  <a:lnTo>
                    <a:pt x="179933" y="6258"/>
                  </a:lnTo>
                  <a:lnTo>
                    <a:pt x="190550" y="7264"/>
                  </a:lnTo>
                  <a:lnTo>
                    <a:pt x="232907" y="12964"/>
                  </a:lnTo>
                  <a:lnTo>
                    <a:pt x="243413" y="14864"/>
                  </a:lnTo>
                  <a:lnTo>
                    <a:pt x="254030" y="16763"/>
                  </a:lnTo>
                  <a:lnTo>
                    <a:pt x="264647" y="18887"/>
                  </a:lnTo>
                  <a:lnTo>
                    <a:pt x="275264" y="21122"/>
                  </a:lnTo>
                  <a:lnTo>
                    <a:pt x="285770" y="23469"/>
                  </a:lnTo>
                  <a:lnTo>
                    <a:pt x="296387" y="25816"/>
                  </a:lnTo>
                  <a:lnTo>
                    <a:pt x="307004" y="28163"/>
                  </a:lnTo>
                  <a:lnTo>
                    <a:pt x="317621" y="30622"/>
                  </a:lnTo>
                  <a:lnTo>
                    <a:pt x="328127" y="33080"/>
                  </a:lnTo>
                  <a:lnTo>
                    <a:pt x="338744" y="35427"/>
                  </a:lnTo>
                  <a:lnTo>
                    <a:pt x="381101" y="44368"/>
                  </a:lnTo>
                  <a:lnTo>
                    <a:pt x="423458" y="51744"/>
                  </a:lnTo>
                  <a:lnTo>
                    <a:pt x="434075" y="53421"/>
                  </a:lnTo>
                  <a:lnTo>
                    <a:pt x="444581" y="54985"/>
                  </a:lnTo>
                  <a:lnTo>
                    <a:pt x="455198" y="56550"/>
                  </a:lnTo>
                  <a:lnTo>
                    <a:pt x="465815" y="58003"/>
                  </a:lnTo>
                  <a:lnTo>
                    <a:pt x="476432" y="59456"/>
                  </a:lnTo>
                  <a:lnTo>
                    <a:pt x="486938" y="60797"/>
                  </a:lnTo>
                  <a:lnTo>
                    <a:pt x="497555" y="62250"/>
                  </a:lnTo>
                  <a:lnTo>
                    <a:pt x="508172" y="63703"/>
                  </a:lnTo>
                  <a:lnTo>
                    <a:pt x="518678" y="65156"/>
                  </a:lnTo>
                  <a:lnTo>
                    <a:pt x="529295" y="66720"/>
                  </a:lnTo>
                  <a:lnTo>
                    <a:pt x="539912" y="68285"/>
                  </a:lnTo>
                  <a:lnTo>
                    <a:pt x="550529" y="69849"/>
                  </a:lnTo>
                  <a:lnTo>
                    <a:pt x="561035" y="71526"/>
                  </a:lnTo>
                  <a:lnTo>
                    <a:pt x="571652" y="73314"/>
                  </a:lnTo>
                  <a:lnTo>
                    <a:pt x="582269" y="75102"/>
                  </a:lnTo>
                  <a:lnTo>
                    <a:pt x="592886" y="77002"/>
                  </a:lnTo>
                  <a:lnTo>
                    <a:pt x="603392" y="79014"/>
                  </a:lnTo>
                  <a:lnTo>
                    <a:pt x="614009" y="81137"/>
                  </a:lnTo>
                  <a:lnTo>
                    <a:pt x="624626" y="83372"/>
                  </a:lnTo>
                  <a:lnTo>
                    <a:pt x="635243" y="85608"/>
                  </a:lnTo>
                  <a:lnTo>
                    <a:pt x="645749" y="87955"/>
                  </a:lnTo>
                  <a:lnTo>
                    <a:pt x="656366" y="90413"/>
                  </a:lnTo>
                  <a:lnTo>
                    <a:pt x="666983" y="92984"/>
                  </a:lnTo>
                  <a:lnTo>
                    <a:pt x="677489" y="95554"/>
                  </a:lnTo>
                  <a:lnTo>
                    <a:pt x="688106" y="98125"/>
                  </a:lnTo>
                  <a:lnTo>
                    <a:pt x="698723" y="100807"/>
                  </a:lnTo>
                  <a:lnTo>
                    <a:pt x="709340" y="103377"/>
                  </a:lnTo>
                  <a:lnTo>
                    <a:pt x="719846" y="106171"/>
                  </a:lnTo>
                  <a:lnTo>
                    <a:pt x="730463" y="108854"/>
                  </a:lnTo>
                  <a:lnTo>
                    <a:pt x="741080" y="111536"/>
                  </a:lnTo>
                  <a:lnTo>
                    <a:pt x="751697" y="114218"/>
                  </a:lnTo>
                  <a:lnTo>
                    <a:pt x="762203" y="116900"/>
                  </a:lnTo>
                  <a:lnTo>
                    <a:pt x="772820" y="119583"/>
                  </a:lnTo>
                  <a:lnTo>
                    <a:pt x="783437" y="122265"/>
                  </a:lnTo>
                  <a:lnTo>
                    <a:pt x="794054" y="124835"/>
                  </a:lnTo>
                  <a:lnTo>
                    <a:pt x="804560" y="127406"/>
                  </a:lnTo>
                  <a:lnTo>
                    <a:pt x="815177" y="129976"/>
                  </a:lnTo>
                  <a:lnTo>
                    <a:pt x="825794" y="132435"/>
                  </a:lnTo>
                  <a:lnTo>
                    <a:pt x="836411" y="134894"/>
                  </a:lnTo>
                  <a:lnTo>
                    <a:pt x="846917" y="137241"/>
                  </a:lnTo>
                  <a:lnTo>
                    <a:pt x="857534" y="139476"/>
                  </a:lnTo>
                  <a:lnTo>
                    <a:pt x="868151" y="141599"/>
                  </a:lnTo>
                  <a:lnTo>
                    <a:pt x="878657" y="143723"/>
                  </a:lnTo>
                  <a:lnTo>
                    <a:pt x="889274" y="145846"/>
                  </a:lnTo>
                  <a:lnTo>
                    <a:pt x="899891" y="147746"/>
                  </a:lnTo>
                  <a:lnTo>
                    <a:pt x="910508" y="149758"/>
                  </a:lnTo>
                  <a:lnTo>
                    <a:pt x="921014" y="151546"/>
                  </a:lnTo>
                  <a:lnTo>
                    <a:pt x="931631" y="153334"/>
                  </a:lnTo>
                  <a:lnTo>
                    <a:pt x="942248" y="155011"/>
                  </a:lnTo>
                  <a:lnTo>
                    <a:pt x="952865" y="156687"/>
                  </a:lnTo>
                  <a:lnTo>
                    <a:pt x="963371" y="158363"/>
                  </a:lnTo>
                  <a:lnTo>
                    <a:pt x="973988" y="159816"/>
                  </a:lnTo>
                  <a:lnTo>
                    <a:pt x="984605" y="161381"/>
                  </a:lnTo>
                  <a:lnTo>
                    <a:pt x="995222" y="162722"/>
                  </a:lnTo>
                  <a:lnTo>
                    <a:pt x="1005728" y="164175"/>
                  </a:lnTo>
                  <a:lnTo>
                    <a:pt x="1016345" y="165404"/>
                  </a:lnTo>
                  <a:lnTo>
                    <a:pt x="1026962" y="166745"/>
                  </a:lnTo>
                  <a:lnTo>
                    <a:pt x="1037468" y="167863"/>
                  </a:lnTo>
                  <a:lnTo>
                    <a:pt x="1048085" y="169092"/>
                  </a:lnTo>
                  <a:lnTo>
                    <a:pt x="1058702" y="170210"/>
                  </a:lnTo>
                  <a:lnTo>
                    <a:pt x="1069319" y="171328"/>
                  </a:lnTo>
                  <a:lnTo>
                    <a:pt x="1079825" y="172333"/>
                  </a:lnTo>
                  <a:lnTo>
                    <a:pt x="1090442" y="173451"/>
                  </a:lnTo>
                  <a:lnTo>
                    <a:pt x="1101059" y="174457"/>
                  </a:lnTo>
                  <a:lnTo>
                    <a:pt x="1111676" y="175463"/>
                  </a:lnTo>
                  <a:lnTo>
                    <a:pt x="1122182" y="176580"/>
                  </a:lnTo>
                  <a:lnTo>
                    <a:pt x="1132799" y="177586"/>
                  </a:lnTo>
                  <a:lnTo>
                    <a:pt x="1143416" y="178592"/>
                  </a:lnTo>
                  <a:lnTo>
                    <a:pt x="1154033" y="179710"/>
                  </a:lnTo>
                  <a:lnTo>
                    <a:pt x="1164539" y="180715"/>
                  </a:lnTo>
                  <a:lnTo>
                    <a:pt x="1175156" y="181833"/>
                  </a:lnTo>
                  <a:lnTo>
                    <a:pt x="1185773" y="182951"/>
                  </a:lnTo>
                  <a:lnTo>
                    <a:pt x="1196279" y="184068"/>
                  </a:lnTo>
                  <a:lnTo>
                    <a:pt x="1206896" y="185186"/>
                  </a:lnTo>
                  <a:lnTo>
                    <a:pt x="1217513" y="186415"/>
                  </a:lnTo>
                  <a:lnTo>
                    <a:pt x="1228130" y="187533"/>
                  </a:lnTo>
                  <a:lnTo>
                    <a:pt x="1238636" y="188762"/>
                  </a:lnTo>
                  <a:lnTo>
                    <a:pt x="1249253" y="189880"/>
                  </a:lnTo>
                  <a:lnTo>
                    <a:pt x="1259870" y="191109"/>
                  </a:lnTo>
                  <a:lnTo>
                    <a:pt x="1270487" y="192338"/>
                  </a:lnTo>
                  <a:lnTo>
                    <a:pt x="1280993" y="193568"/>
                  </a:lnTo>
                  <a:lnTo>
                    <a:pt x="1291610" y="194909"/>
                  </a:lnTo>
                  <a:lnTo>
                    <a:pt x="1302227" y="196138"/>
                  </a:lnTo>
                  <a:lnTo>
                    <a:pt x="1312844" y="197368"/>
                  </a:lnTo>
                  <a:lnTo>
                    <a:pt x="1323350" y="198709"/>
                  </a:lnTo>
                  <a:lnTo>
                    <a:pt x="1333967" y="199938"/>
                  </a:lnTo>
                  <a:lnTo>
                    <a:pt x="1344584" y="201279"/>
                  </a:lnTo>
                  <a:lnTo>
                    <a:pt x="1355089" y="202509"/>
                  </a:lnTo>
                  <a:lnTo>
                    <a:pt x="1365707" y="203850"/>
                  </a:lnTo>
                  <a:lnTo>
                    <a:pt x="1376324" y="205079"/>
                  </a:lnTo>
                  <a:lnTo>
                    <a:pt x="1386941" y="206308"/>
                  </a:lnTo>
                  <a:lnTo>
                    <a:pt x="1397447" y="207538"/>
                  </a:lnTo>
                  <a:lnTo>
                    <a:pt x="1408064" y="208767"/>
                  </a:lnTo>
                  <a:lnTo>
                    <a:pt x="1418681" y="209885"/>
                  </a:lnTo>
                  <a:lnTo>
                    <a:pt x="1429298" y="210891"/>
                  </a:lnTo>
                  <a:lnTo>
                    <a:pt x="1439804" y="211896"/>
                  </a:lnTo>
                  <a:lnTo>
                    <a:pt x="1450421" y="212791"/>
                  </a:lnTo>
                  <a:lnTo>
                    <a:pt x="1461038" y="213573"/>
                  </a:lnTo>
                  <a:lnTo>
                    <a:pt x="1471655" y="214243"/>
                  </a:lnTo>
                  <a:lnTo>
                    <a:pt x="1482161" y="214914"/>
                  </a:lnTo>
                  <a:lnTo>
                    <a:pt x="1492778" y="215361"/>
                  </a:lnTo>
                  <a:lnTo>
                    <a:pt x="1503395" y="215696"/>
                  </a:lnTo>
                  <a:lnTo>
                    <a:pt x="1513900" y="216032"/>
                  </a:lnTo>
                  <a:lnTo>
                    <a:pt x="1524518" y="216143"/>
                  </a:lnTo>
                  <a:lnTo>
                    <a:pt x="1535135" y="216143"/>
                  </a:lnTo>
                  <a:lnTo>
                    <a:pt x="1545752" y="216032"/>
                  </a:lnTo>
                  <a:lnTo>
                    <a:pt x="1556257" y="215920"/>
                  </a:lnTo>
                  <a:lnTo>
                    <a:pt x="1566875" y="215585"/>
                  </a:lnTo>
                  <a:lnTo>
                    <a:pt x="1577492" y="215249"/>
                  </a:lnTo>
                  <a:lnTo>
                    <a:pt x="1588109" y="214802"/>
                  </a:lnTo>
                  <a:lnTo>
                    <a:pt x="1598615" y="214243"/>
                  </a:lnTo>
                  <a:lnTo>
                    <a:pt x="1609232" y="213685"/>
                  </a:lnTo>
                  <a:lnTo>
                    <a:pt x="1619849" y="213014"/>
                  </a:lnTo>
                  <a:lnTo>
                    <a:pt x="1630466" y="212343"/>
                  </a:lnTo>
                  <a:lnTo>
                    <a:pt x="1640972" y="211673"/>
                  </a:lnTo>
                  <a:lnTo>
                    <a:pt x="1651589" y="210891"/>
                  </a:lnTo>
                  <a:lnTo>
                    <a:pt x="1662206" y="210108"/>
                  </a:lnTo>
                  <a:lnTo>
                    <a:pt x="1672823" y="209326"/>
                  </a:lnTo>
                  <a:lnTo>
                    <a:pt x="1683329" y="208544"/>
                  </a:lnTo>
                  <a:lnTo>
                    <a:pt x="1693946" y="207650"/>
                  </a:lnTo>
                  <a:lnTo>
                    <a:pt x="1704563" y="206867"/>
                  </a:lnTo>
                  <a:lnTo>
                    <a:pt x="1715068" y="205973"/>
                  </a:lnTo>
                  <a:lnTo>
                    <a:pt x="1725686" y="205191"/>
                  </a:lnTo>
                  <a:lnTo>
                    <a:pt x="1736303" y="204409"/>
                  </a:lnTo>
                  <a:lnTo>
                    <a:pt x="1746920" y="203514"/>
                  </a:lnTo>
                  <a:lnTo>
                    <a:pt x="1757425" y="202732"/>
                  </a:lnTo>
                  <a:lnTo>
                    <a:pt x="1768043" y="201950"/>
                  </a:lnTo>
                  <a:lnTo>
                    <a:pt x="1778660" y="201279"/>
                  </a:lnTo>
                  <a:lnTo>
                    <a:pt x="1789277" y="200497"/>
                  </a:lnTo>
                  <a:lnTo>
                    <a:pt x="1799783" y="199826"/>
                  </a:lnTo>
                  <a:lnTo>
                    <a:pt x="1810400" y="199156"/>
                  </a:lnTo>
                  <a:lnTo>
                    <a:pt x="1821017" y="198485"/>
                  </a:lnTo>
                  <a:lnTo>
                    <a:pt x="1831634" y="197926"/>
                  </a:lnTo>
                  <a:lnTo>
                    <a:pt x="1842140" y="197368"/>
                  </a:lnTo>
                  <a:lnTo>
                    <a:pt x="1852757" y="196809"/>
                  </a:lnTo>
                  <a:lnTo>
                    <a:pt x="1863374" y="196362"/>
                  </a:lnTo>
                  <a:lnTo>
                    <a:pt x="1873879" y="195915"/>
                  </a:lnTo>
                  <a:lnTo>
                    <a:pt x="1884497" y="195468"/>
                  </a:lnTo>
                  <a:lnTo>
                    <a:pt x="1895114" y="195021"/>
                  </a:lnTo>
                  <a:lnTo>
                    <a:pt x="1905731" y="194685"/>
                  </a:lnTo>
                  <a:lnTo>
                    <a:pt x="1916236" y="194350"/>
                  </a:lnTo>
                  <a:lnTo>
                    <a:pt x="1926854" y="194015"/>
                  </a:lnTo>
                  <a:lnTo>
                    <a:pt x="1937471" y="193791"/>
                  </a:lnTo>
                  <a:lnTo>
                    <a:pt x="1948088" y="193456"/>
                  </a:lnTo>
                  <a:lnTo>
                    <a:pt x="1958593" y="193233"/>
                  </a:lnTo>
                  <a:lnTo>
                    <a:pt x="1969211" y="193009"/>
                  </a:lnTo>
                  <a:lnTo>
                    <a:pt x="1979828" y="192897"/>
                  </a:lnTo>
                  <a:lnTo>
                    <a:pt x="1990445" y="192674"/>
                  </a:lnTo>
                  <a:lnTo>
                    <a:pt x="2000951" y="192562"/>
                  </a:lnTo>
                  <a:lnTo>
                    <a:pt x="2011568" y="192450"/>
                  </a:lnTo>
                </a:path>
                <a:path w="2011679" h="421639">
                  <a:moveTo>
                    <a:pt x="2011568" y="417758"/>
                  </a:moveTo>
                  <a:lnTo>
                    <a:pt x="2000951" y="415523"/>
                  </a:lnTo>
                  <a:lnTo>
                    <a:pt x="1990445" y="413400"/>
                  </a:lnTo>
                  <a:lnTo>
                    <a:pt x="1979828" y="411276"/>
                  </a:lnTo>
                  <a:lnTo>
                    <a:pt x="1969211" y="409153"/>
                  </a:lnTo>
                  <a:lnTo>
                    <a:pt x="1958593" y="407141"/>
                  </a:lnTo>
                  <a:lnTo>
                    <a:pt x="1948088" y="405129"/>
                  </a:lnTo>
                  <a:lnTo>
                    <a:pt x="1937471" y="403230"/>
                  </a:lnTo>
                  <a:lnTo>
                    <a:pt x="1926854" y="401330"/>
                  </a:lnTo>
                  <a:lnTo>
                    <a:pt x="1916236" y="399541"/>
                  </a:lnTo>
                  <a:lnTo>
                    <a:pt x="1905731" y="397753"/>
                  </a:lnTo>
                  <a:lnTo>
                    <a:pt x="1895114" y="396077"/>
                  </a:lnTo>
                  <a:lnTo>
                    <a:pt x="1884497" y="394512"/>
                  </a:lnTo>
                  <a:lnTo>
                    <a:pt x="1873879" y="392836"/>
                  </a:lnTo>
                  <a:lnTo>
                    <a:pt x="1863374" y="391383"/>
                  </a:lnTo>
                  <a:lnTo>
                    <a:pt x="1852757" y="389930"/>
                  </a:lnTo>
                  <a:lnTo>
                    <a:pt x="1842140" y="388589"/>
                  </a:lnTo>
                  <a:lnTo>
                    <a:pt x="1831634" y="387248"/>
                  </a:lnTo>
                  <a:lnTo>
                    <a:pt x="1821017" y="386019"/>
                  </a:lnTo>
                  <a:lnTo>
                    <a:pt x="1810400" y="384789"/>
                  </a:lnTo>
                  <a:lnTo>
                    <a:pt x="1799783" y="383672"/>
                  </a:lnTo>
                  <a:lnTo>
                    <a:pt x="1789277" y="382666"/>
                  </a:lnTo>
                  <a:lnTo>
                    <a:pt x="1778660" y="381660"/>
                  </a:lnTo>
                  <a:lnTo>
                    <a:pt x="1768043" y="380654"/>
                  </a:lnTo>
                  <a:lnTo>
                    <a:pt x="1757425" y="379760"/>
                  </a:lnTo>
                  <a:lnTo>
                    <a:pt x="1746920" y="378978"/>
                  </a:lnTo>
                  <a:lnTo>
                    <a:pt x="1736303" y="378195"/>
                  </a:lnTo>
                  <a:lnTo>
                    <a:pt x="1725686" y="377413"/>
                  </a:lnTo>
                  <a:lnTo>
                    <a:pt x="1715068" y="376742"/>
                  </a:lnTo>
                  <a:lnTo>
                    <a:pt x="1704563" y="376072"/>
                  </a:lnTo>
                  <a:lnTo>
                    <a:pt x="1693946" y="375401"/>
                  </a:lnTo>
                  <a:lnTo>
                    <a:pt x="1683329" y="374731"/>
                  </a:lnTo>
                  <a:lnTo>
                    <a:pt x="1672823" y="374172"/>
                  </a:lnTo>
                  <a:lnTo>
                    <a:pt x="1662206" y="373501"/>
                  </a:lnTo>
                  <a:lnTo>
                    <a:pt x="1651589" y="372943"/>
                  </a:lnTo>
                  <a:lnTo>
                    <a:pt x="1640972" y="372272"/>
                  </a:lnTo>
                  <a:lnTo>
                    <a:pt x="1630466" y="371601"/>
                  </a:lnTo>
                  <a:lnTo>
                    <a:pt x="1619849" y="370931"/>
                  </a:lnTo>
                  <a:lnTo>
                    <a:pt x="1577492" y="367802"/>
                  </a:lnTo>
                  <a:lnTo>
                    <a:pt x="1566875" y="366796"/>
                  </a:lnTo>
                  <a:lnTo>
                    <a:pt x="1556257" y="365790"/>
                  </a:lnTo>
                  <a:lnTo>
                    <a:pt x="1513900" y="360649"/>
                  </a:lnTo>
                  <a:lnTo>
                    <a:pt x="1471655" y="353608"/>
                  </a:lnTo>
                  <a:lnTo>
                    <a:pt x="1429298" y="344891"/>
                  </a:lnTo>
                  <a:lnTo>
                    <a:pt x="1418681" y="342432"/>
                  </a:lnTo>
                  <a:lnTo>
                    <a:pt x="1408064" y="339973"/>
                  </a:lnTo>
                  <a:lnTo>
                    <a:pt x="1397447" y="337403"/>
                  </a:lnTo>
                  <a:lnTo>
                    <a:pt x="1386941" y="334832"/>
                  </a:lnTo>
                  <a:lnTo>
                    <a:pt x="1376324" y="332150"/>
                  </a:lnTo>
                  <a:lnTo>
                    <a:pt x="1365707" y="329468"/>
                  </a:lnTo>
                  <a:lnTo>
                    <a:pt x="1355089" y="326897"/>
                  </a:lnTo>
                  <a:lnTo>
                    <a:pt x="1344584" y="324215"/>
                  </a:lnTo>
                  <a:lnTo>
                    <a:pt x="1333967" y="321533"/>
                  </a:lnTo>
                  <a:lnTo>
                    <a:pt x="1323350" y="318851"/>
                  </a:lnTo>
                  <a:lnTo>
                    <a:pt x="1312844" y="316169"/>
                  </a:lnTo>
                  <a:lnTo>
                    <a:pt x="1302227" y="313486"/>
                  </a:lnTo>
                  <a:lnTo>
                    <a:pt x="1291610" y="310804"/>
                  </a:lnTo>
                  <a:lnTo>
                    <a:pt x="1280993" y="308234"/>
                  </a:lnTo>
                  <a:lnTo>
                    <a:pt x="1270487" y="305551"/>
                  </a:lnTo>
                  <a:lnTo>
                    <a:pt x="1259870" y="302981"/>
                  </a:lnTo>
                  <a:lnTo>
                    <a:pt x="1249253" y="300299"/>
                  </a:lnTo>
                  <a:lnTo>
                    <a:pt x="1238636" y="297728"/>
                  </a:lnTo>
                  <a:lnTo>
                    <a:pt x="1228130" y="295158"/>
                  </a:lnTo>
                  <a:lnTo>
                    <a:pt x="1217513" y="292587"/>
                  </a:lnTo>
                  <a:lnTo>
                    <a:pt x="1206896" y="290017"/>
                  </a:lnTo>
                  <a:lnTo>
                    <a:pt x="1196279" y="287446"/>
                  </a:lnTo>
                  <a:lnTo>
                    <a:pt x="1185773" y="284876"/>
                  </a:lnTo>
                  <a:lnTo>
                    <a:pt x="1175156" y="282305"/>
                  </a:lnTo>
                  <a:lnTo>
                    <a:pt x="1164539" y="279735"/>
                  </a:lnTo>
                  <a:lnTo>
                    <a:pt x="1154033" y="277276"/>
                  </a:lnTo>
                  <a:lnTo>
                    <a:pt x="1143416" y="274706"/>
                  </a:lnTo>
                  <a:lnTo>
                    <a:pt x="1132799" y="272135"/>
                  </a:lnTo>
                  <a:lnTo>
                    <a:pt x="1122182" y="269676"/>
                  </a:lnTo>
                  <a:lnTo>
                    <a:pt x="1111676" y="267106"/>
                  </a:lnTo>
                  <a:lnTo>
                    <a:pt x="1101059" y="264535"/>
                  </a:lnTo>
                  <a:lnTo>
                    <a:pt x="1090442" y="261965"/>
                  </a:lnTo>
                  <a:lnTo>
                    <a:pt x="1079825" y="259283"/>
                  </a:lnTo>
                  <a:lnTo>
                    <a:pt x="1037468" y="248554"/>
                  </a:lnTo>
                  <a:lnTo>
                    <a:pt x="1016345" y="242854"/>
                  </a:lnTo>
                  <a:lnTo>
                    <a:pt x="1005728" y="240060"/>
                  </a:lnTo>
                  <a:lnTo>
                    <a:pt x="995222" y="237042"/>
                  </a:lnTo>
                  <a:lnTo>
                    <a:pt x="984605" y="234137"/>
                  </a:lnTo>
                  <a:lnTo>
                    <a:pt x="973988" y="231119"/>
                  </a:lnTo>
                  <a:lnTo>
                    <a:pt x="963371" y="228102"/>
                  </a:lnTo>
                  <a:lnTo>
                    <a:pt x="952865" y="224972"/>
                  </a:lnTo>
                  <a:lnTo>
                    <a:pt x="942248" y="221955"/>
                  </a:lnTo>
                  <a:lnTo>
                    <a:pt x="931631" y="218826"/>
                  </a:lnTo>
                  <a:lnTo>
                    <a:pt x="921014" y="215696"/>
                  </a:lnTo>
                  <a:lnTo>
                    <a:pt x="910508" y="212567"/>
                  </a:lnTo>
                  <a:lnTo>
                    <a:pt x="899891" y="209326"/>
                  </a:lnTo>
                  <a:lnTo>
                    <a:pt x="889274" y="206197"/>
                  </a:lnTo>
                  <a:lnTo>
                    <a:pt x="878657" y="202956"/>
                  </a:lnTo>
                  <a:lnTo>
                    <a:pt x="868151" y="199715"/>
                  </a:lnTo>
                  <a:lnTo>
                    <a:pt x="857534" y="196474"/>
                  </a:lnTo>
                  <a:lnTo>
                    <a:pt x="846917" y="193233"/>
                  </a:lnTo>
                  <a:lnTo>
                    <a:pt x="836411" y="189991"/>
                  </a:lnTo>
                  <a:lnTo>
                    <a:pt x="825794" y="186639"/>
                  </a:lnTo>
                  <a:lnTo>
                    <a:pt x="815177" y="183398"/>
                  </a:lnTo>
                  <a:lnTo>
                    <a:pt x="804560" y="180157"/>
                  </a:lnTo>
                  <a:lnTo>
                    <a:pt x="794054" y="176916"/>
                  </a:lnTo>
                  <a:lnTo>
                    <a:pt x="783437" y="173675"/>
                  </a:lnTo>
                  <a:lnTo>
                    <a:pt x="772820" y="170545"/>
                  </a:lnTo>
                  <a:lnTo>
                    <a:pt x="762203" y="167416"/>
                  </a:lnTo>
                  <a:lnTo>
                    <a:pt x="751697" y="164287"/>
                  </a:lnTo>
                  <a:lnTo>
                    <a:pt x="709340" y="152552"/>
                  </a:lnTo>
                  <a:lnTo>
                    <a:pt x="666983" y="142382"/>
                  </a:lnTo>
                  <a:lnTo>
                    <a:pt x="624626" y="134223"/>
                  </a:lnTo>
                  <a:lnTo>
                    <a:pt x="582269" y="128747"/>
                  </a:lnTo>
                  <a:lnTo>
                    <a:pt x="539912" y="126065"/>
                  </a:lnTo>
                  <a:lnTo>
                    <a:pt x="518678" y="125729"/>
                  </a:lnTo>
                  <a:lnTo>
                    <a:pt x="508172" y="125729"/>
                  </a:lnTo>
                  <a:lnTo>
                    <a:pt x="497555" y="125841"/>
                  </a:lnTo>
                  <a:lnTo>
                    <a:pt x="486938" y="126065"/>
                  </a:lnTo>
                  <a:lnTo>
                    <a:pt x="476432" y="126512"/>
                  </a:lnTo>
                  <a:lnTo>
                    <a:pt x="465815" y="127071"/>
                  </a:lnTo>
                  <a:lnTo>
                    <a:pt x="455198" y="127629"/>
                  </a:lnTo>
                  <a:lnTo>
                    <a:pt x="444581" y="128300"/>
                  </a:lnTo>
                  <a:lnTo>
                    <a:pt x="434075" y="129194"/>
                  </a:lnTo>
                  <a:lnTo>
                    <a:pt x="423458" y="130088"/>
                  </a:lnTo>
                  <a:lnTo>
                    <a:pt x="412841" y="130982"/>
                  </a:lnTo>
                  <a:lnTo>
                    <a:pt x="402224" y="132100"/>
                  </a:lnTo>
                  <a:lnTo>
                    <a:pt x="391718" y="133217"/>
                  </a:lnTo>
                  <a:lnTo>
                    <a:pt x="381101" y="134335"/>
                  </a:lnTo>
                  <a:lnTo>
                    <a:pt x="338744" y="140370"/>
                  </a:lnTo>
                  <a:lnTo>
                    <a:pt x="296387" y="149423"/>
                  </a:lnTo>
                  <a:lnTo>
                    <a:pt x="254030" y="163728"/>
                  </a:lnTo>
                  <a:lnTo>
                    <a:pt x="211673" y="185521"/>
                  </a:lnTo>
                  <a:lnTo>
                    <a:pt x="179933" y="207650"/>
                  </a:lnTo>
                  <a:lnTo>
                    <a:pt x="148193" y="234919"/>
                  </a:lnTo>
                  <a:lnTo>
                    <a:pt x="116453" y="266994"/>
                  </a:lnTo>
                  <a:lnTo>
                    <a:pt x="84602" y="303763"/>
                  </a:lnTo>
                  <a:lnTo>
                    <a:pt x="52862" y="344556"/>
                  </a:lnTo>
                  <a:lnTo>
                    <a:pt x="21122" y="389371"/>
                  </a:lnTo>
                  <a:lnTo>
                    <a:pt x="10505" y="405018"/>
                  </a:lnTo>
                  <a:lnTo>
                    <a:pt x="0" y="421111"/>
                  </a:lnTo>
                </a:path>
              </a:pathLst>
            </a:custGeom>
            <a:ln w="8381">
              <a:solidFill>
                <a:srgbClr val="00FF00"/>
              </a:solidFill>
              <a:prstDash val="dash"/>
            </a:ln>
          </p:spPr>
          <p:txBody>
            <a:bodyPr wrap="square" lIns="0" tIns="0" rIns="0" bIns="0" rtlCol="0"/>
            <a:lstStyle/>
            <a:p>
              <a:endParaRPr sz="2855"/>
            </a:p>
          </p:txBody>
        </p:sp>
        <p:sp>
          <p:nvSpPr>
            <p:cNvPr id="10295" name="object 10295"/>
            <p:cNvSpPr/>
            <p:nvPr/>
          </p:nvSpPr>
          <p:spPr>
            <a:xfrm>
              <a:off x="1369117" y="1681379"/>
              <a:ext cx="2011680" cy="217804"/>
            </a:xfrm>
            <a:custGeom>
              <a:avLst/>
              <a:gdLst/>
              <a:ahLst/>
              <a:cxnLst/>
              <a:rect l="l" t="t" r="r" b="b"/>
              <a:pathLst>
                <a:path w="2011679" h="217805">
                  <a:moveTo>
                    <a:pt x="0" y="123047"/>
                  </a:moveTo>
                  <a:lnTo>
                    <a:pt x="31739" y="99913"/>
                  </a:lnTo>
                  <a:lnTo>
                    <a:pt x="63479" y="78343"/>
                  </a:lnTo>
                  <a:lnTo>
                    <a:pt x="105836" y="52974"/>
                  </a:lnTo>
                  <a:lnTo>
                    <a:pt x="148193" y="31851"/>
                  </a:lnTo>
                  <a:lnTo>
                    <a:pt x="190550" y="15981"/>
                  </a:lnTo>
                  <a:lnTo>
                    <a:pt x="232907" y="5811"/>
                  </a:lnTo>
                  <a:lnTo>
                    <a:pt x="275264" y="894"/>
                  </a:lnTo>
                  <a:lnTo>
                    <a:pt x="307004" y="0"/>
                  </a:lnTo>
                  <a:lnTo>
                    <a:pt x="317621" y="0"/>
                  </a:lnTo>
                  <a:lnTo>
                    <a:pt x="328127" y="111"/>
                  </a:lnTo>
                  <a:lnTo>
                    <a:pt x="338744" y="335"/>
                  </a:lnTo>
                  <a:lnTo>
                    <a:pt x="349361" y="670"/>
                  </a:lnTo>
                  <a:lnTo>
                    <a:pt x="359867" y="1117"/>
                  </a:lnTo>
                  <a:lnTo>
                    <a:pt x="370484" y="1452"/>
                  </a:lnTo>
                  <a:lnTo>
                    <a:pt x="381101" y="1899"/>
                  </a:lnTo>
                  <a:lnTo>
                    <a:pt x="391718" y="2235"/>
                  </a:lnTo>
                  <a:lnTo>
                    <a:pt x="402224" y="2682"/>
                  </a:lnTo>
                  <a:lnTo>
                    <a:pt x="412841" y="3017"/>
                  </a:lnTo>
                  <a:lnTo>
                    <a:pt x="423458" y="3352"/>
                  </a:lnTo>
                  <a:lnTo>
                    <a:pt x="434075" y="3799"/>
                  </a:lnTo>
                  <a:lnTo>
                    <a:pt x="444581" y="4135"/>
                  </a:lnTo>
                  <a:lnTo>
                    <a:pt x="455198" y="4582"/>
                  </a:lnTo>
                  <a:lnTo>
                    <a:pt x="465815" y="5029"/>
                  </a:lnTo>
                  <a:lnTo>
                    <a:pt x="476432" y="5476"/>
                  </a:lnTo>
                  <a:lnTo>
                    <a:pt x="486938" y="5923"/>
                  </a:lnTo>
                  <a:lnTo>
                    <a:pt x="497555" y="6593"/>
                  </a:lnTo>
                  <a:lnTo>
                    <a:pt x="508172" y="7152"/>
                  </a:lnTo>
                  <a:lnTo>
                    <a:pt x="518678" y="7934"/>
                  </a:lnTo>
                  <a:lnTo>
                    <a:pt x="529295" y="8717"/>
                  </a:lnTo>
                  <a:lnTo>
                    <a:pt x="539912" y="9723"/>
                  </a:lnTo>
                  <a:lnTo>
                    <a:pt x="582269" y="14417"/>
                  </a:lnTo>
                  <a:lnTo>
                    <a:pt x="624626" y="21234"/>
                  </a:lnTo>
                  <a:lnTo>
                    <a:pt x="656366" y="27828"/>
                  </a:lnTo>
                  <a:lnTo>
                    <a:pt x="666983" y="30175"/>
                  </a:lnTo>
                  <a:lnTo>
                    <a:pt x="677489" y="32633"/>
                  </a:lnTo>
                  <a:lnTo>
                    <a:pt x="688106" y="35204"/>
                  </a:lnTo>
                  <a:lnTo>
                    <a:pt x="698723" y="37774"/>
                  </a:lnTo>
                  <a:lnTo>
                    <a:pt x="709340" y="40457"/>
                  </a:lnTo>
                  <a:lnTo>
                    <a:pt x="719846" y="43251"/>
                  </a:lnTo>
                  <a:lnTo>
                    <a:pt x="730463" y="46045"/>
                  </a:lnTo>
                  <a:lnTo>
                    <a:pt x="741080" y="48839"/>
                  </a:lnTo>
                  <a:lnTo>
                    <a:pt x="751697" y="51744"/>
                  </a:lnTo>
                  <a:lnTo>
                    <a:pt x="762203" y="54650"/>
                  </a:lnTo>
                  <a:lnTo>
                    <a:pt x="772820" y="57556"/>
                  </a:lnTo>
                  <a:lnTo>
                    <a:pt x="783437" y="60462"/>
                  </a:lnTo>
                  <a:lnTo>
                    <a:pt x="794054" y="63367"/>
                  </a:lnTo>
                  <a:lnTo>
                    <a:pt x="804560" y="66273"/>
                  </a:lnTo>
                  <a:lnTo>
                    <a:pt x="815177" y="69179"/>
                  </a:lnTo>
                  <a:lnTo>
                    <a:pt x="825794" y="72085"/>
                  </a:lnTo>
                  <a:lnTo>
                    <a:pt x="836411" y="74879"/>
                  </a:lnTo>
                  <a:lnTo>
                    <a:pt x="846917" y="77673"/>
                  </a:lnTo>
                  <a:lnTo>
                    <a:pt x="857534" y="80467"/>
                  </a:lnTo>
                  <a:lnTo>
                    <a:pt x="868151" y="83149"/>
                  </a:lnTo>
                  <a:lnTo>
                    <a:pt x="878657" y="85831"/>
                  </a:lnTo>
                  <a:lnTo>
                    <a:pt x="921014" y="96113"/>
                  </a:lnTo>
                  <a:lnTo>
                    <a:pt x="952865" y="103377"/>
                  </a:lnTo>
                  <a:lnTo>
                    <a:pt x="963371" y="105724"/>
                  </a:lnTo>
                  <a:lnTo>
                    <a:pt x="973988" y="107960"/>
                  </a:lnTo>
                  <a:lnTo>
                    <a:pt x="984605" y="110195"/>
                  </a:lnTo>
                  <a:lnTo>
                    <a:pt x="995222" y="112430"/>
                  </a:lnTo>
                  <a:lnTo>
                    <a:pt x="1005728" y="114553"/>
                  </a:lnTo>
                  <a:lnTo>
                    <a:pt x="1016345" y="116677"/>
                  </a:lnTo>
                  <a:lnTo>
                    <a:pt x="1026962" y="118689"/>
                  </a:lnTo>
                  <a:lnTo>
                    <a:pt x="1037468" y="120700"/>
                  </a:lnTo>
                  <a:lnTo>
                    <a:pt x="1048085" y="122712"/>
                  </a:lnTo>
                  <a:lnTo>
                    <a:pt x="1058702" y="124612"/>
                  </a:lnTo>
                  <a:lnTo>
                    <a:pt x="1069319" y="126512"/>
                  </a:lnTo>
                  <a:lnTo>
                    <a:pt x="1079825" y="128300"/>
                  </a:lnTo>
                  <a:lnTo>
                    <a:pt x="1090442" y="130200"/>
                  </a:lnTo>
                  <a:lnTo>
                    <a:pt x="1101059" y="131988"/>
                  </a:lnTo>
                  <a:lnTo>
                    <a:pt x="1111676" y="133776"/>
                  </a:lnTo>
                  <a:lnTo>
                    <a:pt x="1122182" y="135564"/>
                  </a:lnTo>
                  <a:lnTo>
                    <a:pt x="1132799" y="137353"/>
                  </a:lnTo>
                  <a:lnTo>
                    <a:pt x="1143416" y="139141"/>
                  </a:lnTo>
                  <a:lnTo>
                    <a:pt x="1154033" y="140929"/>
                  </a:lnTo>
                  <a:lnTo>
                    <a:pt x="1164539" y="142717"/>
                  </a:lnTo>
                  <a:lnTo>
                    <a:pt x="1175156" y="144617"/>
                  </a:lnTo>
                  <a:lnTo>
                    <a:pt x="1185773" y="146405"/>
                  </a:lnTo>
                  <a:lnTo>
                    <a:pt x="1196279" y="148193"/>
                  </a:lnTo>
                  <a:lnTo>
                    <a:pt x="1206896" y="150093"/>
                  </a:lnTo>
                  <a:lnTo>
                    <a:pt x="1217513" y="151993"/>
                  </a:lnTo>
                  <a:lnTo>
                    <a:pt x="1228130" y="153781"/>
                  </a:lnTo>
                  <a:lnTo>
                    <a:pt x="1238636" y="155681"/>
                  </a:lnTo>
                  <a:lnTo>
                    <a:pt x="1249253" y="157581"/>
                  </a:lnTo>
                  <a:lnTo>
                    <a:pt x="1259870" y="159481"/>
                  </a:lnTo>
                  <a:lnTo>
                    <a:pt x="1270487" y="161493"/>
                  </a:lnTo>
                  <a:lnTo>
                    <a:pt x="1280993" y="163393"/>
                  </a:lnTo>
                  <a:lnTo>
                    <a:pt x="1291610" y="165293"/>
                  </a:lnTo>
                  <a:lnTo>
                    <a:pt x="1302227" y="167304"/>
                  </a:lnTo>
                  <a:lnTo>
                    <a:pt x="1312844" y="169204"/>
                  </a:lnTo>
                  <a:lnTo>
                    <a:pt x="1323350" y="171216"/>
                  </a:lnTo>
                  <a:lnTo>
                    <a:pt x="1333967" y="173227"/>
                  </a:lnTo>
                  <a:lnTo>
                    <a:pt x="1344584" y="175239"/>
                  </a:lnTo>
                  <a:lnTo>
                    <a:pt x="1355089" y="177139"/>
                  </a:lnTo>
                  <a:lnTo>
                    <a:pt x="1365707" y="179151"/>
                  </a:lnTo>
                  <a:lnTo>
                    <a:pt x="1376324" y="181162"/>
                  </a:lnTo>
                  <a:lnTo>
                    <a:pt x="1386941" y="183062"/>
                  </a:lnTo>
                  <a:lnTo>
                    <a:pt x="1397447" y="184962"/>
                  </a:lnTo>
                  <a:lnTo>
                    <a:pt x="1408064" y="186862"/>
                  </a:lnTo>
                  <a:lnTo>
                    <a:pt x="1418681" y="188650"/>
                  </a:lnTo>
                  <a:lnTo>
                    <a:pt x="1429298" y="190327"/>
                  </a:lnTo>
                  <a:lnTo>
                    <a:pt x="1439804" y="192003"/>
                  </a:lnTo>
                  <a:lnTo>
                    <a:pt x="1450421" y="193568"/>
                  </a:lnTo>
                  <a:lnTo>
                    <a:pt x="1461038" y="195132"/>
                  </a:lnTo>
                  <a:lnTo>
                    <a:pt x="1471655" y="196474"/>
                  </a:lnTo>
                  <a:lnTo>
                    <a:pt x="1482161" y="197703"/>
                  </a:lnTo>
                  <a:lnTo>
                    <a:pt x="1492778" y="198821"/>
                  </a:lnTo>
                  <a:lnTo>
                    <a:pt x="1503395" y="199826"/>
                  </a:lnTo>
                  <a:lnTo>
                    <a:pt x="1513900" y="200832"/>
                  </a:lnTo>
                  <a:lnTo>
                    <a:pt x="1556257" y="203291"/>
                  </a:lnTo>
                  <a:lnTo>
                    <a:pt x="1577492" y="203961"/>
                  </a:lnTo>
                  <a:lnTo>
                    <a:pt x="1588109" y="204185"/>
                  </a:lnTo>
                  <a:lnTo>
                    <a:pt x="1598615" y="204409"/>
                  </a:lnTo>
                  <a:lnTo>
                    <a:pt x="1609232" y="204409"/>
                  </a:lnTo>
                  <a:lnTo>
                    <a:pt x="1619849" y="204520"/>
                  </a:lnTo>
                  <a:lnTo>
                    <a:pt x="1630466" y="204520"/>
                  </a:lnTo>
                  <a:lnTo>
                    <a:pt x="1640972" y="204409"/>
                  </a:lnTo>
                  <a:lnTo>
                    <a:pt x="1651589" y="204409"/>
                  </a:lnTo>
                  <a:lnTo>
                    <a:pt x="1662206" y="204297"/>
                  </a:lnTo>
                  <a:lnTo>
                    <a:pt x="1672823" y="204185"/>
                  </a:lnTo>
                  <a:lnTo>
                    <a:pt x="1683329" y="204073"/>
                  </a:lnTo>
                  <a:lnTo>
                    <a:pt x="1693946" y="204073"/>
                  </a:lnTo>
                  <a:lnTo>
                    <a:pt x="1704563" y="203961"/>
                  </a:lnTo>
                  <a:lnTo>
                    <a:pt x="1715068" y="203850"/>
                  </a:lnTo>
                  <a:lnTo>
                    <a:pt x="1725686" y="203850"/>
                  </a:lnTo>
                  <a:lnTo>
                    <a:pt x="1736303" y="203738"/>
                  </a:lnTo>
                  <a:lnTo>
                    <a:pt x="1746920" y="203738"/>
                  </a:lnTo>
                  <a:lnTo>
                    <a:pt x="1757425" y="203738"/>
                  </a:lnTo>
                  <a:lnTo>
                    <a:pt x="1768043" y="203850"/>
                  </a:lnTo>
                  <a:lnTo>
                    <a:pt x="1778660" y="203961"/>
                  </a:lnTo>
                  <a:lnTo>
                    <a:pt x="1789277" y="204073"/>
                  </a:lnTo>
                  <a:lnTo>
                    <a:pt x="1799783" y="204185"/>
                  </a:lnTo>
                  <a:lnTo>
                    <a:pt x="1810400" y="204409"/>
                  </a:lnTo>
                  <a:lnTo>
                    <a:pt x="1821017" y="204744"/>
                  </a:lnTo>
                  <a:lnTo>
                    <a:pt x="1831634" y="205079"/>
                  </a:lnTo>
                  <a:lnTo>
                    <a:pt x="1842140" y="205414"/>
                  </a:lnTo>
                  <a:lnTo>
                    <a:pt x="1852757" y="205861"/>
                  </a:lnTo>
                  <a:lnTo>
                    <a:pt x="1863374" y="206308"/>
                  </a:lnTo>
                  <a:lnTo>
                    <a:pt x="1873879" y="206867"/>
                  </a:lnTo>
                  <a:lnTo>
                    <a:pt x="1884497" y="207426"/>
                  </a:lnTo>
                  <a:lnTo>
                    <a:pt x="1895114" y="208097"/>
                  </a:lnTo>
                  <a:lnTo>
                    <a:pt x="1905731" y="208767"/>
                  </a:lnTo>
                  <a:lnTo>
                    <a:pt x="1916236" y="209438"/>
                  </a:lnTo>
                  <a:lnTo>
                    <a:pt x="1926854" y="210220"/>
                  </a:lnTo>
                  <a:lnTo>
                    <a:pt x="1937471" y="211002"/>
                  </a:lnTo>
                  <a:lnTo>
                    <a:pt x="1948088" y="211785"/>
                  </a:lnTo>
                  <a:lnTo>
                    <a:pt x="1958593" y="212679"/>
                  </a:lnTo>
                  <a:lnTo>
                    <a:pt x="1969211" y="213573"/>
                  </a:lnTo>
                  <a:lnTo>
                    <a:pt x="1979828" y="214579"/>
                  </a:lnTo>
                  <a:lnTo>
                    <a:pt x="1990445" y="215473"/>
                  </a:lnTo>
                  <a:lnTo>
                    <a:pt x="2000951" y="216479"/>
                  </a:lnTo>
                  <a:lnTo>
                    <a:pt x="2011568" y="217596"/>
                  </a:lnTo>
                </a:path>
              </a:pathLst>
            </a:custGeom>
            <a:ln w="9499">
              <a:solidFill>
                <a:srgbClr val="00FF00"/>
              </a:solidFill>
            </a:ln>
          </p:spPr>
          <p:txBody>
            <a:bodyPr wrap="square" lIns="0" tIns="0" rIns="0" bIns="0" rtlCol="0"/>
            <a:lstStyle/>
            <a:p>
              <a:endParaRPr sz="2855"/>
            </a:p>
          </p:txBody>
        </p:sp>
        <p:sp>
          <p:nvSpPr>
            <p:cNvPr id="10296" name="object 10296"/>
            <p:cNvSpPr/>
            <p:nvPr/>
          </p:nvSpPr>
          <p:spPr>
            <a:xfrm>
              <a:off x="1167837" y="786293"/>
              <a:ext cx="2329815" cy="1401445"/>
            </a:xfrm>
            <a:custGeom>
              <a:avLst/>
              <a:gdLst/>
              <a:ahLst/>
              <a:cxnLst/>
              <a:rect l="l" t="t" r="r" b="b"/>
              <a:pathLst>
                <a:path w="2329815" h="1401445">
                  <a:moveTo>
                    <a:pt x="0" y="1401358"/>
                  </a:moveTo>
                  <a:lnTo>
                    <a:pt x="2329301" y="1401358"/>
                  </a:lnTo>
                  <a:lnTo>
                    <a:pt x="2329301" y="0"/>
                  </a:lnTo>
                  <a:lnTo>
                    <a:pt x="0" y="0"/>
                  </a:lnTo>
                  <a:lnTo>
                    <a:pt x="0" y="1401358"/>
                  </a:lnTo>
                  <a:close/>
                </a:path>
              </a:pathLst>
            </a:custGeom>
            <a:ln w="11958">
              <a:solidFill>
                <a:srgbClr val="333333"/>
              </a:solidFill>
            </a:ln>
          </p:spPr>
          <p:txBody>
            <a:bodyPr wrap="square" lIns="0" tIns="0" rIns="0" bIns="0" rtlCol="0"/>
            <a:lstStyle/>
            <a:p>
              <a:endParaRPr sz="2855"/>
            </a:p>
          </p:txBody>
        </p:sp>
        <p:sp>
          <p:nvSpPr>
            <p:cNvPr id="10297" name="object 10297"/>
            <p:cNvSpPr/>
            <p:nvPr/>
          </p:nvSpPr>
          <p:spPr>
            <a:xfrm>
              <a:off x="1137215" y="1123808"/>
              <a:ext cx="2254250" cy="1094740"/>
            </a:xfrm>
            <a:custGeom>
              <a:avLst/>
              <a:gdLst/>
              <a:ahLst/>
              <a:cxnLst/>
              <a:rect l="l" t="t" r="r" b="b"/>
              <a:pathLst>
                <a:path w="2254250" h="1094739">
                  <a:moveTo>
                    <a:pt x="0" y="754938"/>
                  </a:moveTo>
                  <a:lnTo>
                    <a:pt x="30622" y="754938"/>
                  </a:lnTo>
                </a:path>
                <a:path w="2254250" h="1094739">
                  <a:moveTo>
                    <a:pt x="0" y="377525"/>
                  </a:moveTo>
                  <a:lnTo>
                    <a:pt x="30622" y="377525"/>
                  </a:lnTo>
                </a:path>
                <a:path w="2254250" h="1094739">
                  <a:moveTo>
                    <a:pt x="0" y="0"/>
                  </a:moveTo>
                  <a:lnTo>
                    <a:pt x="30622" y="0"/>
                  </a:lnTo>
                </a:path>
                <a:path w="2254250" h="1094739">
                  <a:moveTo>
                    <a:pt x="136570" y="1094465"/>
                  </a:moveTo>
                  <a:lnTo>
                    <a:pt x="136570" y="1063843"/>
                  </a:lnTo>
                </a:path>
                <a:path w="2254250" h="1094739">
                  <a:moveTo>
                    <a:pt x="665977" y="1094465"/>
                  </a:moveTo>
                  <a:lnTo>
                    <a:pt x="665977" y="1063843"/>
                  </a:lnTo>
                </a:path>
                <a:path w="2254250" h="1094739">
                  <a:moveTo>
                    <a:pt x="1195273" y="1094465"/>
                  </a:moveTo>
                  <a:lnTo>
                    <a:pt x="1195273" y="1063843"/>
                  </a:lnTo>
                </a:path>
                <a:path w="2254250" h="1094739">
                  <a:moveTo>
                    <a:pt x="1724680" y="1094465"/>
                  </a:moveTo>
                  <a:lnTo>
                    <a:pt x="1724680" y="1063843"/>
                  </a:lnTo>
                </a:path>
                <a:path w="2254250" h="1094739">
                  <a:moveTo>
                    <a:pt x="2254087" y="1094465"/>
                  </a:moveTo>
                  <a:lnTo>
                    <a:pt x="2254087" y="1063843"/>
                  </a:lnTo>
                </a:path>
              </a:pathLst>
            </a:custGeom>
            <a:ln w="11958">
              <a:solidFill>
                <a:srgbClr val="333333"/>
              </a:solidFill>
            </a:ln>
          </p:spPr>
          <p:txBody>
            <a:bodyPr wrap="square" lIns="0" tIns="0" rIns="0" bIns="0" rtlCol="0"/>
            <a:lstStyle/>
            <a:p>
              <a:endParaRPr sz="2855"/>
            </a:p>
          </p:txBody>
        </p:sp>
      </p:grpSp>
      <p:sp>
        <p:nvSpPr>
          <p:cNvPr id="10298" name="object 10298"/>
          <p:cNvSpPr txBox="1"/>
          <p:nvPr/>
        </p:nvSpPr>
        <p:spPr>
          <a:xfrm>
            <a:off x="1547464" y="3724615"/>
            <a:ext cx="237663" cy="192171"/>
          </a:xfrm>
          <a:prstGeom prst="rect">
            <a:avLst/>
          </a:prstGeom>
        </p:spPr>
        <p:txBody>
          <a:bodyPr vert="horz" wrap="square" lIns="0" tIns="21148" rIns="0" bIns="0" rtlCol="0">
            <a:spAutoFit/>
          </a:bodyPr>
          <a:lstStyle/>
          <a:p>
            <a:pPr marL="20141">
              <a:spcBef>
                <a:spcPts val="167"/>
              </a:spcBef>
            </a:pPr>
            <a:r>
              <a:rPr sz="1110" spc="-40" dirty="0">
                <a:solidFill>
                  <a:srgbClr val="4D4D4D"/>
                </a:solidFill>
                <a:latin typeface="Arial"/>
                <a:cs typeface="Arial"/>
              </a:rPr>
              <a:t>2.5</a:t>
            </a:r>
            <a:endParaRPr sz="1110">
              <a:latin typeface="Arial"/>
              <a:cs typeface="Arial"/>
            </a:endParaRPr>
          </a:p>
        </p:txBody>
      </p:sp>
      <p:sp>
        <p:nvSpPr>
          <p:cNvPr id="10299" name="object 10299"/>
          <p:cNvSpPr txBox="1"/>
          <p:nvPr/>
        </p:nvSpPr>
        <p:spPr>
          <a:xfrm>
            <a:off x="1547464" y="3125896"/>
            <a:ext cx="237663" cy="191154"/>
          </a:xfrm>
          <a:prstGeom prst="rect">
            <a:avLst/>
          </a:prstGeom>
        </p:spPr>
        <p:txBody>
          <a:bodyPr vert="horz" wrap="square" lIns="0" tIns="20141" rIns="0" bIns="0" rtlCol="0">
            <a:spAutoFit/>
          </a:bodyPr>
          <a:lstStyle/>
          <a:p>
            <a:pPr marL="20141">
              <a:spcBef>
                <a:spcPts val="159"/>
              </a:spcBef>
            </a:pPr>
            <a:r>
              <a:rPr sz="1110" spc="-40" dirty="0">
                <a:solidFill>
                  <a:srgbClr val="4D4D4D"/>
                </a:solidFill>
                <a:latin typeface="Arial"/>
                <a:cs typeface="Arial"/>
              </a:rPr>
              <a:t>5.0</a:t>
            </a:r>
            <a:endParaRPr sz="1110">
              <a:latin typeface="Arial"/>
              <a:cs typeface="Arial"/>
            </a:endParaRPr>
          </a:p>
        </p:txBody>
      </p:sp>
      <p:sp>
        <p:nvSpPr>
          <p:cNvPr id="10300" name="object 10300"/>
          <p:cNvSpPr txBox="1"/>
          <p:nvPr/>
        </p:nvSpPr>
        <p:spPr>
          <a:xfrm>
            <a:off x="1547464" y="2527178"/>
            <a:ext cx="237663" cy="191154"/>
          </a:xfrm>
          <a:prstGeom prst="rect">
            <a:avLst/>
          </a:prstGeom>
        </p:spPr>
        <p:txBody>
          <a:bodyPr vert="horz" wrap="square" lIns="0" tIns="20141" rIns="0" bIns="0" rtlCol="0">
            <a:spAutoFit/>
          </a:bodyPr>
          <a:lstStyle/>
          <a:p>
            <a:pPr marL="20141">
              <a:spcBef>
                <a:spcPts val="159"/>
              </a:spcBef>
            </a:pPr>
            <a:r>
              <a:rPr sz="1110" spc="-40" dirty="0">
                <a:solidFill>
                  <a:srgbClr val="4D4D4D"/>
                </a:solidFill>
                <a:latin typeface="Arial"/>
                <a:cs typeface="Arial"/>
              </a:rPr>
              <a:t>7.5</a:t>
            </a:r>
            <a:endParaRPr sz="1110">
              <a:latin typeface="Arial"/>
              <a:cs typeface="Arial"/>
            </a:endParaRPr>
          </a:p>
        </p:txBody>
      </p:sp>
      <p:sp>
        <p:nvSpPr>
          <p:cNvPr id="10301" name="object 10301"/>
          <p:cNvSpPr txBox="1"/>
          <p:nvPr/>
        </p:nvSpPr>
        <p:spPr>
          <a:xfrm>
            <a:off x="1960435" y="4352756"/>
            <a:ext cx="119839" cy="192171"/>
          </a:xfrm>
          <a:prstGeom prst="rect">
            <a:avLst/>
          </a:prstGeom>
        </p:spPr>
        <p:txBody>
          <a:bodyPr vert="horz" wrap="square" lIns="0" tIns="21148" rIns="0" bIns="0" rtlCol="0">
            <a:spAutoFit/>
          </a:bodyPr>
          <a:lstStyle/>
          <a:p>
            <a:pPr marL="20141">
              <a:spcBef>
                <a:spcPts val="167"/>
              </a:spcBef>
            </a:pPr>
            <a:r>
              <a:rPr sz="1110" spc="-79" dirty="0">
                <a:solidFill>
                  <a:srgbClr val="4D4D4D"/>
                </a:solidFill>
                <a:latin typeface="Arial"/>
                <a:cs typeface="Arial"/>
              </a:rPr>
              <a:t>0</a:t>
            </a:r>
            <a:endParaRPr sz="1110">
              <a:latin typeface="Arial"/>
              <a:cs typeface="Arial"/>
            </a:endParaRPr>
          </a:p>
        </p:txBody>
      </p:sp>
      <p:sp>
        <p:nvSpPr>
          <p:cNvPr id="10302" name="object 10302"/>
          <p:cNvSpPr txBox="1"/>
          <p:nvPr/>
        </p:nvSpPr>
        <p:spPr>
          <a:xfrm>
            <a:off x="2800024" y="4352756"/>
            <a:ext cx="119839" cy="192171"/>
          </a:xfrm>
          <a:prstGeom prst="rect">
            <a:avLst/>
          </a:prstGeom>
        </p:spPr>
        <p:txBody>
          <a:bodyPr vert="horz" wrap="square" lIns="0" tIns="21148" rIns="0" bIns="0" rtlCol="0">
            <a:spAutoFit/>
          </a:bodyPr>
          <a:lstStyle/>
          <a:p>
            <a:pPr marL="20141">
              <a:spcBef>
                <a:spcPts val="167"/>
              </a:spcBef>
            </a:pPr>
            <a:r>
              <a:rPr sz="1110" spc="-79" dirty="0">
                <a:solidFill>
                  <a:srgbClr val="4D4D4D"/>
                </a:solidFill>
                <a:latin typeface="Arial"/>
                <a:cs typeface="Arial"/>
              </a:rPr>
              <a:t>5</a:t>
            </a:r>
            <a:endParaRPr sz="1110">
              <a:latin typeface="Arial"/>
              <a:cs typeface="Arial"/>
            </a:endParaRPr>
          </a:p>
        </p:txBody>
      </p:sp>
      <p:sp>
        <p:nvSpPr>
          <p:cNvPr id="10303" name="object 10303"/>
          <p:cNvSpPr txBox="1"/>
          <p:nvPr/>
        </p:nvSpPr>
        <p:spPr>
          <a:xfrm>
            <a:off x="1339344" y="2569785"/>
            <a:ext cx="170816" cy="1289022"/>
          </a:xfrm>
          <a:prstGeom prst="rect">
            <a:avLst/>
          </a:prstGeom>
        </p:spPr>
        <p:txBody>
          <a:bodyPr vert="vert270" wrap="square" lIns="0" tIns="7049" rIns="0" bIns="0" rtlCol="0">
            <a:spAutoFit/>
          </a:bodyPr>
          <a:lstStyle/>
          <a:p>
            <a:pPr marL="20141">
              <a:spcBef>
                <a:spcPts val="56"/>
              </a:spcBef>
            </a:pPr>
            <a:r>
              <a:rPr sz="1110" dirty="0">
                <a:latin typeface="Arial"/>
                <a:cs typeface="Arial"/>
              </a:rPr>
              <a:t>cross section </a:t>
            </a:r>
            <a:r>
              <a:rPr sz="1110" spc="-16" dirty="0">
                <a:latin typeface="Arial"/>
                <a:cs typeface="Arial"/>
              </a:rPr>
              <a:t>(barn)</a:t>
            </a:r>
            <a:endParaRPr sz="1110">
              <a:latin typeface="Arial"/>
              <a:cs typeface="Arial"/>
            </a:endParaRPr>
          </a:p>
        </p:txBody>
      </p:sp>
      <p:grpSp>
        <p:nvGrpSpPr>
          <p:cNvPr id="10304" name="object 10304"/>
          <p:cNvGrpSpPr/>
          <p:nvPr/>
        </p:nvGrpSpPr>
        <p:grpSpPr>
          <a:xfrm>
            <a:off x="5621832" y="1996814"/>
            <a:ext cx="2182274" cy="2837863"/>
            <a:chOff x="3544877" y="719352"/>
            <a:chExt cx="1376045" cy="1789430"/>
          </a:xfrm>
        </p:grpSpPr>
        <p:sp>
          <p:nvSpPr>
            <p:cNvPr id="10305" name="object 10305"/>
            <p:cNvSpPr/>
            <p:nvPr/>
          </p:nvSpPr>
          <p:spPr>
            <a:xfrm>
              <a:off x="3550909" y="725384"/>
              <a:ext cx="1363980" cy="1777364"/>
            </a:xfrm>
            <a:custGeom>
              <a:avLst/>
              <a:gdLst/>
              <a:ahLst/>
              <a:cxnLst/>
              <a:rect l="l" t="t" r="r" b="b"/>
              <a:pathLst>
                <a:path w="1363979" h="1777364">
                  <a:moveTo>
                    <a:pt x="1363471" y="0"/>
                  </a:moveTo>
                  <a:lnTo>
                    <a:pt x="0" y="0"/>
                  </a:lnTo>
                  <a:lnTo>
                    <a:pt x="0" y="1776983"/>
                  </a:lnTo>
                  <a:lnTo>
                    <a:pt x="1363471" y="1776983"/>
                  </a:lnTo>
                  <a:lnTo>
                    <a:pt x="1363471" y="0"/>
                  </a:lnTo>
                  <a:close/>
                </a:path>
              </a:pathLst>
            </a:custGeom>
            <a:solidFill>
              <a:srgbClr val="FFFFFF"/>
            </a:solidFill>
          </p:spPr>
          <p:txBody>
            <a:bodyPr wrap="square" lIns="0" tIns="0" rIns="0" bIns="0" rtlCol="0"/>
            <a:lstStyle/>
            <a:p>
              <a:endParaRPr sz="2855"/>
            </a:p>
          </p:txBody>
        </p:sp>
        <p:sp>
          <p:nvSpPr>
            <p:cNvPr id="10306" name="object 10306"/>
            <p:cNvSpPr/>
            <p:nvPr/>
          </p:nvSpPr>
          <p:spPr>
            <a:xfrm>
              <a:off x="3550909" y="725384"/>
              <a:ext cx="1363980" cy="1777364"/>
            </a:xfrm>
            <a:custGeom>
              <a:avLst/>
              <a:gdLst/>
              <a:ahLst/>
              <a:cxnLst/>
              <a:rect l="l" t="t" r="r" b="b"/>
              <a:pathLst>
                <a:path w="1363979" h="1777364">
                  <a:moveTo>
                    <a:pt x="0" y="0"/>
                  </a:moveTo>
                  <a:lnTo>
                    <a:pt x="0" y="1776983"/>
                  </a:lnTo>
                  <a:lnTo>
                    <a:pt x="1363471" y="1776983"/>
                  </a:lnTo>
                </a:path>
              </a:pathLst>
            </a:custGeom>
            <a:ln w="11958">
              <a:solidFill>
                <a:srgbClr val="FFFFFF"/>
              </a:solidFill>
            </a:ln>
          </p:spPr>
          <p:txBody>
            <a:bodyPr wrap="square" lIns="0" tIns="0" rIns="0" bIns="0" rtlCol="0"/>
            <a:lstStyle/>
            <a:p>
              <a:endParaRPr sz="2855"/>
            </a:p>
          </p:txBody>
        </p:sp>
        <p:sp>
          <p:nvSpPr>
            <p:cNvPr id="10307" name="object 10307"/>
            <p:cNvSpPr/>
            <p:nvPr/>
          </p:nvSpPr>
          <p:spPr>
            <a:xfrm>
              <a:off x="3612154" y="786405"/>
              <a:ext cx="956944" cy="1400175"/>
            </a:xfrm>
            <a:custGeom>
              <a:avLst/>
              <a:gdLst/>
              <a:ahLst/>
              <a:cxnLst/>
              <a:rect l="l" t="t" r="r" b="b"/>
              <a:pathLst>
                <a:path w="956945" h="1400175">
                  <a:moveTo>
                    <a:pt x="0" y="1193373"/>
                  </a:moveTo>
                  <a:lnTo>
                    <a:pt x="956442" y="1193373"/>
                  </a:lnTo>
                </a:path>
                <a:path w="956945" h="1400175">
                  <a:moveTo>
                    <a:pt x="0" y="907491"/>
                  </a:moveTo>
                  <a:lnTo>
                    <a:pt x="956442" y="907491"/>
                  </a:lnTo>
                </a:path>
                <a:path w="956945" h="1400175">
                  <a:moveTo>
                    <a:pt x="0" y="621720"/>
                  </a:moveTo>
                  <a:lnTo>
                    <a:pt x="956442" y="621720"/>
                  </a:lnTo>
                </a:path>
                <a:path w="956945" h="1400175">
                  <a:moveTo>
                    <a:pt x="0" y="335838"/>
                  </a:moveTo>
                  <a:lnTo>
                    <a:pt x="956442" y="335838"/>
                  </a:lnTo>
                </a:path>
                <a:path w="956945" h="1400175">
                  <a:moveTo>
                    <a:pt x="0" y="50068"/>
                  </a:moveTo>
                  <a:lnTo>
                    <a:pt x="956442" y="50068"/>
                  </a:lnTo>
                </a:path>
                <a:path w="956945" h="1400175">
                  <a:moveTo>
                    <a:pt x="152105" y="1399905"/>
                  </a:moveTo>
                  <a:lnTo>
                    <a:pt x="152105" y="0"/>
                  </a:lnTo>
                </a:path>
                <a:path w="956945" h="1400175">
                  <a:moveTo>
                    <a:pt x="369478" y="1399905"/>
                  </a:moveTo>
                  <a:lnTo>
                    <a:pt x="369478" y="0"/>
                  </a:lnTo>
                </a:path>
                <a:path w="956945" h="1400175">
                  <a:moveTo>
                    <a:pt x="586851" y="1399905"/>
                  </a:moveTo>
                  <a:lnTo>
                    <a:pt x="586851" y="0"/>
                  </a:lnTo>
                </a:path>
                <a:path w="956945" h="1400175">
                  <a:moveTo>
                    <a:pt x="804224" y="1399905"/>
                  </a:moveTo>
                  <a:lnTo>
                    <a:pt x="804224" y="0"/>
                  </a:lnTo>
                </a:path>
              </a:pathLst>
            </a:custGeom>
            <a:ln w="5923">
              <a:solidFill>
                <a:srgbClr val="EBEBEB"/>
              </a:solidFill>
            </a:ln>
          </p:spPr>
          <p:txBody>
            <a:bodyPr wrap="square" lIns="0" tIns="0" rIns="0" bIns="0" rtlCol="0"/>
            <a:lstStyle/>
            <a:p>
              <a:endParaRPr sz="2855"/>
            </a:p>
          </p:txBody>
        </p:sp>
        <p:sp>
          <p:nvSpPr>
            <p:cNvPr id="10308" name="object 10308"/>
            <p:cNvSpPr/>
            <p:nvPr/>
          </p:nvSpPr>
          <p:spPr>
            <a:xfrm>
              <a:off x="3612154" y="786405"/>
              <a:ext cx="956944" cy="1400175"/>
            </a:xfrm>
            <a:custGeom>
              <a:avLst/>
              <a:gdLst/>
              <a:ahLst/>
              <a:cxnLst/>
              <a:rect l="l" t="t" r="r" b="b"/>
              <a:pathLst>
                <a:path w="956945" h="1400175">
                  <a:moveTo>
                    <a:pt x="0" y="1336314"/>
                  </a:moveTo>
                  <a:lnTo>
                    <a:pt x="956442" y="1336314"/>
                  </a:lnTo>
                </a:path>
                <a:path w="956945" h="1400175">
                  <a:moveTo>
                    <a:pt x="0" y="1050432"/>
                  </a:moveTo>
                  <a:lnTo>
                    <a:pt x="956442" y="1050432"/>
                  </a:lnTo>
                </a:path>
                <a:path w="956945" h="1400175">
                  <a:moveTo>
                    <a:pt x="0" y="764661"/>
                  </a:moveTo>
                  <a:lnTo>
                    <a:pt x="956442" y="764661"/>
                  </a:lnTo>
                </a:path>
                <a:path w="956945" h="1400175">
                  <a:moveTo>
                    <a:pt x="0" y="478779"/>
                  </a:moveTo>
                  <a:lnTo>
                    <a:pt x="956442" y="478779"/>
                  </a:lnTo>
                </a:path>
                <a:path w="956945" h="1400175">
                  <a:moveTo>
                    <a:pt x="0" y="193009"/>
                  </a:moveTo>
                  <a:lnTo>
                    <a:pt x="956442" y="193009"/>
                  </a:lnTo>
                </a:path>
                <a:path w="956945" h="1400175">
                  <a:moveTo>
                    <a:pt x="43474" y="1399905"/>
                  </a:moveTo>
                  <a:lnTo>
                    <a:pt x="43474" y="0"/>
                  </a:lnTo>
                </a:path>
                <a:path w="956945" h="1400175">
                  <a:moveTo>
                    <a:pt x="260847" y="1399905"/>
                  </a:moveTo>
                  <a:lnTo>
                    <a:pt x="260847" y="0"/>
                  </a:lnTo>
                </a:path>
                <a:path w="956945" h="1400175">
                  <a:moveTo>
                    <a:pt x="478221" y="1399905"/>
                  </a:moveTo>
                  <a:lnTo>
                    <a:pt x="478221" y="0"/>
                  </a:lnTo>
                </a:path>
                <a:path w="956945" h="1400175">
                  <a:moveTo>
                    <a:pt x="695594" y="1399905"/>
                  </a:moveTo>
                  <a:lnTo>
                    <a:pt x="695594" y="0"/>
                  </a:lnTo>
                </a:path>
                <a:path w="956945" h="1400175">
                  <a:moveTo>
                    <a:pt x="912967" y="1399905"/>
                  </a:moveTo>
                  <a:lnTo>
                    <a:pt x="912967" y="0"/>
                  </a:lnTo>
                </a:path>
              </a:pathLst>
            </a:custGeom>
            <a:ln w="11958">
              <a:solidFill>
                <a:srgbClr val="EBEBEB"/>
              </a:solidFill>
            </a:ln>
          </p:spPr>
          <p:txBody>
            <a:bodyPr wrap="square" lIns="0" tIns="0" rIns="0" bIns="0" rtlCol="0"/>
            <a:lstStyle/>
            <a:p>
              <a:endParaRPr sz="2855"/>
            </a:p>
          </p:txBody>
        </p:sp>
        <p:sp>
          <p:nvSpPr>
            <p:cNvPr id="10309" name="object 10309"/>
            <p:cNvSpPr/>
            <p:nvPr/>
          </p:nvSpPr>
          <p:spPr>
            <a:xfrm>
              <a:off x="3726261" y="2111655"/>
              <a:ext cx="11430" cy="11430"/>
            </a:xfrm>
            <a:custGeom>
              <a:avLst/>
              <a:gdLst/>
              <a:ahLst/>
              <a:cxnLst/>
              <a:rect l="l" t="t" r="r" b="b"/>
              <a:pathLst>
                <a:path w="11429" h="11430">
                  <a:moveTo>
                    <a:pt x="10840" y="0"/>
                  </a:moveTo>
                  <a:lnTo>
                    <a:pt x="0" y="0"/>
                  </a:lnTo>
                  <a:lnTo>
                    <a:pt x="0" y="11064"/>
                  </a:lnTo>
                  <a:lnTo>
                    <a:pt x="10840" y="11064"/>
                  </a:lnTo>
                  <a:lnTo>
                    <a:pt x="10840" y="0"/>
                  </a:lnTo>
                  <a:close/>
                </a:path>
              </a:pathLst>
            </a:custGeom>
            <a:solidFill>
              <a:srgbClr val="BEBEBE"/>
            </a:solidFill>
          </p:spPr>
          <p:txBody>
            <a:bodyPr wrap="square" lIns="0" tIns="0" rIns="0" bIns="0" rtlCol="0"/>
            <a:lstStyle/>
            <a:p>
              <a:endParaRPr sz="2855"/>
            </a:p>
          </p:txBody>
        </p:sp>
        <p:sp>
          <p:nvSpPr>
            <p:cNvPr id="10310" name="object 10310"/>
            <p:cNvSpPr/>
            <p:nvPr/>
          </p:nvSpPr>
          <p:spPr>
            <a:xfrm>
              <a:off x="3726261" y="2111655"/>
              <a:ext cx="11430" cy="11430"/>
            </a:xfrm>
            <a:custGeom>
              <a:avLst/>
              <a:gdLst/>
              <a:ahLst/>
              <a:cxnLst/>
              <a:rect l="l" t="t" r="r" b="b"/>
              <a:pathLst>
                <a:path w="11429" h="11430">
                  <a:moveTo>
                    <a:pt x="0" y="11064"/>
                  </a:moveTo>
                  <a:lnTo>
                    <a:pt x="10840" y="11064"/>
                  </a:lnTo>
                  <a:lnTo>
                    <a:pt x="10840" y="0"/>
                  </a:lnTo>
                  <a:lnTo>
                    <a:pt x="0" y="0"/>
                  </a:lnTo>
                  <a:lnTo>
                    <a:pt x="0" y="11064"/>
                  </a:lnTo>
                  <a:close/>
                </a:path>
              </a:pathLst>
            </a:custGeom>
            <a:ln w="3175">
              <a:solidFill>
                <a:srgbClr val="BEBEBE"/>
              </a:solidFill>
            </a:ln>
          </p:spPr>
          <p:txBody>
            <a:bodyPr wrap="square" lIns="0" tIns="0" rIns="0" bIns="0" rtlCol="0"/>
            <a:lstStyle/>
            <a:p>
              <a:endParaRPr sz="2855"/>
            </a:p>
          </p:txBody>
        </p:sp>
        <p:sp>
          <p:nvSpPr>
            <p:cNvPr id="10311" name="object 10311"/>
            <p:cNvSpPr/>
            <p:nvPr/>
          </p:nvSpPr>
          <p:spPr>
            <a:xfrm>
              <a:off x="3737101"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312" name="object 10312"/>
            <p:cNvSpPr/>
            <p:nvPr/>
          </p:nvSpPr>
          <p:spPr>
            <a:xfrm>
              <a:off x="3737101"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313" name="object 10313"/>
            <p:cNvSpPr/>
            <p:nvPr/>
          </p:nvSpPr>
          <p:spPr>
            <a:xfrm>
              <a:off x="3748054"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314" name="object 10314"/>
            <p:cNvSpPr/>
            <p:nvPr/>
          </p:nvSpPr>
          <p:spPr>
            <a:xfrm>
              <a:off x="3748054"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315" name="object 10315"/>
            <p:cNvSpPr/>
            <p:nvPr/>
          </p:nvSpPr>
          <p:spPr>
            <a:xfrm>
              <a:off x="3758895" y="2111655"/>
              <a:ext cx="11430" cy="11430"/>
            </a:xfrm>
            <a:custGeom>
              <a:avLst/>
              <a:gdLst/>
              <a:ahLst/>
              <a:cxnLst/>
              <a:rect l="l" t="t" r="r" b="b"/>
              <a:pathLst>
                <a:path w="11429" h="11430">
                  <a:moveTo>
                    <a:pt x="10840" y="0"/>
                  </a:moveTo>
                  <a:lnTo>
                    <a:pt x="0" y="0"/>
                  </a:lnTo>
                  <a:lnTo>
                    <a:pt x="0" y="11064"/>
                  </a:lnTo>
                  <a:lnTo>
                    <a:pt x="10840" y="11064"/>
                  </a:lnTo>
                  <a:lnTo>
                    <a:pt x="10840" y="0"/>
                  </a:lnTo>
                  <a:close/>
                </a:path>
              </a:pathLst>
            </a:custGeom>
            <a:solidFill>
              <a:srgbClr val="BEBEBE"/>
            </a:solidFill>
          </p:spPr>
          <p:txBody>
            <a:bodyPr wrap="square" lIns="0" tIns="0" rIns="0" bIns="0" rtlCol="0"/>
            <a:lstStyle/>
            <a:p>
              <a:endParaRPr sz="2855"/>
            </a:p>
          </p:txBody>
        </p:sp>
        <p:sp>
          <p:nvSpPr>
            <p:cNvPr id="10316" name="object 10316"/>
            <p:cNvSpPr/>
            <p:nvPr/>
          </p:nvSpPr>
          <p:spPr>
            <a:xfrm>
              <a:off x="3758895" y="2111655"/>
              <a:ext cx="11430" cy="11430"/>
            </a:xfrm>
            <a:custGeom>
              <a:avLst/>
              <a:gdLst/>
              <a:ahLst/>
              <a:cxnLst/>
              <a:rect l="l" t="t" r="r" b="b"/>
              <a:pathLst>
                <a:path w="11429" h="11430">
                  <a:moveTo>
                    <a:pt x="0" y="11064"/>
                  </a:moveTo>
                  <a:lnTo>
                    <a:pt x="10840" y="11064"/>
                  </a:lnTo>
                  <a:lnTo>
                    <a:pt x="10840" y="0"/>
                  </a:lnTo>
                  <a:lnTo>
                    <a:pt x="0" y="0"/>
                  </a:lnTo>
                  <a:lnTo>
                    <a:pt x="0" y="11064"/>
                  </a:lnTo>
                  <a:close/>
                </a:path>
              </a:pathLst>
            </a:custGeom>
            <a:ln w="3175">
              <a:solidFill>
                <a:srgbClr val="BEBEBE"/>
              </a:solidFill>
            </a:ln>
          </p:spPr>
          <p:txBody>
            <a:bodyPr wrap="square" lIns="0" tIns="0" rIns="0" bIns="0" rtlCol="0"/>
            <a:lstStyle/>
            <a:p>
              <a:endParaRPr sz="2855"/>
            </a:p>
          </p:txBody>
        </p:sp>
        <p:sp>
          <p:nvSpPr>
            <p:cNvPr id="10317" name="object 10317"/>
            <p:cNvSpPr/>
            <p:nvPr/>
          </p:nvSpPr>
          <p:spPr>
            <a:xfrm>
              <a:off x="3769735" y="2106067"/>
              <a:ext cx="11430" cy="17145"/>
            </a:xfrm>
            <a:custGeom>
              <a:avLst/>
              <a:gdLst/>
              <a:ahLst/>
              <a:cxnLst/>
              <a:rect l="l" t="t" r="r" b="b"/>
              <a:pathLst>
                <a:path w="11429" h="17144">
                  <a:moveTo>
                    <a:pt x="10840" y="0"/>
                  </a:moveTo>
                  <a:lnTo>
                    <a:pt x="0" y="0"/>
                  </a:lnTo>
                  <a:lnTo>
                    <a:pt x="0" y="16652"/>
                  </a:lnTo>
                  <a:lnTo>
                    <a:pt x="10840" y="16652"/>
                  </a:lnTo>
                  <a:lnTo>
                    <a:pt x="10840" y="0"/>
                  </a:lnTo>
                  <a:close/>
                </a:path>
              </a:pathLst>
            </a:custGeom>
            <a:solidFill>
              <a:srgbClr val="BEBEBE"/>
            </a:solidFill>
          </p:spPr>
          <p:txBody>
            <a:bodyPr wrap="square" lIns="0" tIns="0" rIns="0" bIns="0" rtlCol="0"/>
            <a:lstStyle/>
            <a:p>
              <a:endParaRPr sz="2855"/>
            </a:p>
          </p:txBody>
        </p:sp>
        <p:sp>
          <p:nvSpPr>
            <p:cNvPr id="10318" name="object 10318"/>
            <p:cNvSpPr/>
            <p:nvPr/>
          </p:nvSpPr>
          <p:spPr>
            <a:xfrm>
              <a:off x="3769735" y="2106067"/>
              <a:ext cx="11430" cy="17145"/>
            </a:xfrm>
            <a:custGeom>
              <a:avLst/>
              <a:gdLst/>
              <a:ahLst/>
              <a:cxnLst/>
              <a:rect l="l" t="t" r="r" b="b"/>
              <a:pathLst>
                <a:path w="11429" h="17144">
                  <a:moveTo>
                    <a:pt x="0" y="16652"/>
                  </a:moveTo>
                  <a:lnTo>
                    <a:pt x="10840" y="16652"/>
                  </a:lnTo>
                  <a:lnTo>
                    <a:pt x="10840" y="0"/>
                  </a:lnTo>
                  <a:lnTo>
                    <a:pt x="0" y="0"/>
                  </a:lnTo>
                  <a:lnTo>
                    <a:pt x="0" y="16652"/>
                  </a:lnTo>
                  <a:close/>
                </a:path>
              </a:pathLst>
            </a:custGeom>
            <a:ln w="3175">
              <a:solidFill>
                <a:srgbClr val="BEBEBE"/>
              </a:solidFill>
            </a:ln>
          </p:spPr>
          <p:txBody>
            <a:bodyPr wrap="square" lIns="0" tIns="0" rIns="0" bIns="0" rtlCol="0"/>
            <a:lstStyle/>
            <a:p>
              <a:endParaRPr sz="2855"/>
            </a:p>
          </p:txBody>
        </p:sp>
        <p:sp>
          <p:nvSpPr>
            <p:cNvPr id="10319" name="object 10319"/>
            <p:cNvSpPr/>
            <p:nvPr/>
          </p:nvSpPr>
          <p:spPr>
            <a:xfrm>
              <a:off x="3780576" y="2106067"/>
              <a:ext cx="11430" cy="17145"/>
            </a:xfrm>
            <a:custGeom>
              <a:avLst/>
              <a:gdLst/>
              <a:ahLst/>
              <a:cxnLst/>
              <a:rect l="l" t="t" r="r" b="b"/>
              <a:pathLst>
                <a:path w="11429" h="17144">
                  <a:moveTo>
                    <a:pt x="10840" y="0"/>
                  </a:moveTo>
                  <a:lnTo>
                    <a:pt x="0" y="0"/>
                  </a:lnTo>
                  <a:lnTo>
                    <a:pt x="0" y="16652"/>
                  </a:lnTo>
                  <a:lnTo>
                    <a:pt x="10840" y="16652"/>
                  </a:lnTo>
                  <a:lnTo>
                    <a:pt x="10840" y="0"/>
                  </a:lnTo>
                  <a:close/>
                </a:path>
              </a:pathLst>
            </a:custGeom>
            <a:solidFill>
              <a:srgbClr val="BEBEBE"/>
            </a:solidFill>
          </p:spPr>
          <p:txBody>
            <a:bodyPr wrap="square" lIns="0" tIns="0" rIns="0" bIns="0" rtlCol="0"/>
            <a:lstStyle/>
            <a:p>
              <a:endParaRPr sz="2855"/>
            </a:p>
          </p:txBody>
        </p:sp>
        <p:sp>
          <p:nvSpPr>
            <p:cNvPr id="10320" name="object 10320"/>
            <p:cNvSpPr/>
            <p:nvPr/>
          </p:nvSpPr>
          <p:spPr>
            <a:xfrm>
              <a:off x="3780576" y="2106067"/>
              <a:ext cx="11430" cy="17145"/>
            </a:xfrm>
            <a:custGeom>
              <a:avLst/>
              <a:gdLst/>
              <a:ahLst/>
              <a:cxnLst/>
              <a:rect l="l" t="t" r="r" b="b"/>
              <a:pathLst>
                <a:path w="11429" h="17144">
                  <a:moveTo>
                    <a:pt x="0" y="16652"/>
                  </a:moveTo>
                  <a:lnTo>
                    <a:pt x="10840" y="16652"/>
                  </a:lnTo>
                  <a:lnTo>
                    <a:pt x="10840" y="0"/>
                  </a:lnTo>
                  <a:lnTo>
                    <a:pt x="0" y="0"/>
                  </a:lnTo>
                  <a:lnTo>
                    <a:pt x="0" y="16652"/>
                  </a:lnTo>
                  <a:close/>
                </a:path>
              </a:pathLst>
            </a:custGeom>
            <a:ln w="3175">
              <a:solidFill>
                <a:srgbClr val="BEBEBE"/>
              </a:solidFill>
            </a:ln>
          </p:spPr>
          <p:txBody>
            <a:bodyPr wrap="square" lIns="0" tIns="0" rIns="0" bIns="0" rtlCol="0"/>
            <a:lstStyle/>
            <a:p>
              <a:endParaRPr sz="2855"/>
            </a:p>
          </p:txBody>
        </p:sp>
        <p:sp>
          <p:nvSpPr>
            <p:cNvPr id="10321" name="object 10321"/>
            <p:cNvSpPr/>
            <p:nvPr/>
          </p:nvSpPr>
          <p:spPr>
            <a:xfrm>
              <a:off x="3791528"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322" name="object 10322"/>
            <p:cNvSpPr/>
            <p:nvPr/>
          </p:nvSpPr>
          <p:spPr>
            <a:xfrm>
              <a:off x="3791528"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323" name="object 10323"/>
            <p:cNvSpPr/>
            <p:nvPr/>
          </p:nvSpPr>
          <p:spPr>
            <a:xfrm>
              <a:off x="3802369" y="2094891"/>
              <a:ext cx="11430" cy="27940"/>
            </a:xfrm>
            <a:custGeom>
              <a:avLst/>
              <a:gdLst/>
              <a:ahLst/>
              <a:cxnLst/>
              <a:rect l="l" t="t" r="r" b="b"/>
              <a:pathLst>
                <a:path w="11429" h="27939">
                  <a:moveTo>
                    <a:pt x="10840" y="0"/>
                  </a:moveTo>
                  <a:lnTo>
                    <a:pt x="0" y="0"/>
                  </a:lnTo>
                  <a:lnTo>
                    <a:pt x="0" y="27828"/>
                  </a:lnTo>
                  <a:lnTo>
                    <a:pt x="10840" y="27828"/>
                  </a:lnTo>
                  <a:lnTo>
                    <a:pt x="10840" y="0"/>
                  </a:lnTo>
                  <a:close/>
                </a:path>
              </a:pathLst>
            </a:custGeom>
            <a:solidFill>
              <a:srgbClr val="BEBEBE"/>
            </a:solidFill>
          </p:spPr>
          <p:txBody>
            <a:bodyPr wrap="square" lIns="0" tIns="0" rIns="0" bIns="0" rtlCol="0"/>
            <a:lstStyle/>
            <a:p>
              <a:endParaRPr sz="2855"/>
            </a:p>
          </p:txBody>
        </p:sp>
        <p:sp>
          <p:nvSpPr>
            <p:cNvPr id="10324" name="object 10324"/>
            <p:cNvSpPr/>
            <p:nvPr/>
          </p:nvSpPr>
          <p:spPr>
            <a:xfrm>
              <a:off x="3802369" y="2094891"/>
              <a:ext cx="11430" cy="27940"/>
            </a:xfrm>
            <a:custGeom>
              <a:avLst/>
              <a:gdLst/>
              <a:ahLst/>
              <a:cxnLst/>
              <a:rect l="l" t="t" r="r" b="b"/>
              <a:pathLst>
                <a:path w="11429" h="27939">
                  <a:moveTo>
                    <a:pt x="0" y="27828"/>
                  </a:moveTo>
                  <a:lnTo>
                    <a:pt x="10840" y="27828"/>
                  </a:lnTo>
                  <a:lnTo>
                    <a:pt x="10840" y="0"/>
                  </a:lnTo>
                  <a:lnTo>
                    <a:pt x="0" y="0"/>
                  </a:lnTo>
                  <a:lnTo>
                    <a:pt x="0" y="27828"/>
                  </a:lnTo>
                  <a:close/>
                </a:path>
              </a:pathLst>
            </a:custGeom>
            <a:ln w="3175">
              <a:solidFill>
                <a:srgbClr val="BEBEBE"/>
              </a:solidFill>
            </a:ln>
          </p:spPr>
          <p:txBody>
            <a:bodyPr wrap="square" lIns="0" tIns="0" rIns="0" bIns="0" rtlCol="0"/>
            <a:lstStyle/>
            <a:p>
              <a:endParaRPr sz="2855"/>
            </a:p>
          </p:txBody>
        </p:sp>
        <p:sp>
          <p:nvSpPr>
            <p:cNvPr id="10325" name="object 10325"/>
            <p:cNvSpPr/>
            <p:nvPr/>
          </p:nvSpPr>
          <p:spPr>
            <a:xfrm>
              <a:off x="3813210" y="2100479"/>
              <a:ext cx="11430" cy="22860"/>
            </a:xfrm>
            <a:custGeom>
              <a:avLst/>
              <a:gdLst/>
              <a:ahLst/>
              <a:cxnLst/>
              <a:rect l="l" t="t" r="r" b="b"/>
              <a:pathLst>
                <a:path w="11429" h="22860">
                  <a:moveTo>
                    <a:pt x="10840" y="0"/>
                  </a:moveTo>
                  <a:lnTo>
                    <a:pt x="0" y="0"/>
                  </a:lnTo>
                  <a:lnTo>
                    <a:pt x="0" y="22240"/>
                  </a:lnTo>
                  <a:lnTo>
                    <a:pt x="10840" y="22240"/>
                  </a:lnTo>
                  <a:lnTo>
                    <a:pt x="10840" y="0"/>
                  </a:lnTo>
                  <a:close/>
                </a:path>
              </a:pathLst>
            </a:custGeom>
            <a:solidFill>
              <a:srgbClr val="BEBEBE"/>
            </a:solidFill>
          </p:spPr>
          <p:txBody>
            <a:bodyPr wrap="square" lIns="0" tIns="0" rIns="0" bIns="0" rtlCol="0"/>
            <a:lstStyle/>
            <a:p>
              <a:endParaRPr sz="2855"/>
            </a:p>
          </p:txBody>
        </p:sp>
        <p:sp>
          <p:nvSpPr>
            <p:cNvPr id="10326" name="object 10326"/>
            <p:cNvSpPr/>
            <p:nvPr/>
          </p:nvSpPr>
          <p:spPr>
            <a:xfrm>
              <a:off x="3813210" y="2100479"/>
              <a:ext cx="11430" cy="22860"/>
            </a:xfrm>
            <a:custGeom>
              <a:avLst/>
              <a:gdLst/>
              <a:ahLst/>
              <a:cxnLst/>
              <a:rect l="l" t="t" r="r" b="b"/>
              <a:pathLst>
                <a:path w="11429" h="22860">
                  <a:moveTo>
                    <a:pt x="0" y="22240"/>
                  </a:moveTo>
                  <a:lnTo>
                    <a:pt x="10840" y="22240"/>
                  </a:lnTo>
                  <a:lnTo>
                    <a:pt x="10840" y="0"/>
                  </a:lnTo>
                  <a:lnTo>
                    <a:pt x="0" y="0"/>
                  </a:lnTo>
                  <a:lnTo>
                    <a:pt x="0" y="22240"/>
                  </a:lnTo>
                  <a:close/>
                </a:path>
              </a:pathLst>
            </a:custGeom>
            <a:ln w="3175">
              <a:solidFill>
                <a:srgbClr val="BEBEBE"/>
              </a:solidFill>
            </a:ln>
          </p:spPr>
          <p:txBody>
            <a:bodyPr wrap="square" lIns="0" tIns="0" rIns="0" bIns="0" rtlCol="0"/>
            <a:lstStyle/>
            <a:p>
              <a:endParaRPr sz="2855"/>
            </a:p>
          </p:txBody>
        </p:sp>
        <p:sp>
          <p:nvSpPr>
            <p:cNvPr id="10327" name="object 10327"/>
            <p:cNvSpPr/>
            <p:nvPr/>
          </p:nvSpPr>
          <p:spPr>
            <a:xfrm>
              <a:off x="3824051"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328" name="object 10328"/>
            <p:cNvSpPr/>
            <p:nvPr/>
          </p:nvSpPr>
          <p:spPr>
            <a:xfrm>
              <a:off x="3824051"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329" name="object 10329"/>
            <p:cNvSpPr/>
            <p:nvPr/>
          </p:nvSpPr>
          <p:spPr>
            <a:xfrm>
              <a:off x="3835003" y="2083827"/>
              <a:ext cx="11430" cy="39370"/>
            </a:xfrm>
            <a:custGeom>
              <a:avLst/>
              <a:gdLst/>
              <a:ahLst/>
              <a:cxnLst/>
              <a:rect l="l" t="t" r="r" b="b"/>
              <a:pathLst>
                <a:path w="11429" h="39369">
                  <a:moveTo>
                    <a:pt x="10840" y="0"/>
                  </a:moveTo>
                  <a:lnTo>
                    <a:pt x="0" y="0"/>
                  </a:lnTo>
                  <a:lnTo>
                    <a:pt x="0" y="38892"/>
                  </a:lnTo>
                  <a:lnTo>
                    <a:pt x="10840" y="38892"/>
                  </a:lnTo>
                  <a:lnTo>
                    <a:pt x="10840" y="0"/>
                  </a:lnTo>
                  <a:close/>
                </a:path>
              </a:pathLst>
            </a:custGeom>
            <a:solidFill>
              <a:srgbClr val="BEBEBE"/>
            </a:solidFill>
          </p:spPr>
          <p:txBody>
            <a:bodyPr wrap="square" lIns="0" tIns="0" rIns="0" bIns="0" rtlCol="0"/>
            <a:lstStyle/>
            <a:p>
              <a:endParaRPr sz="2855"/>
            </a:p>
          </p:txBody>
        </p:sp>
        <p:sp>
          <p:nvSpPr>
            <p:cNvPr id="10330" name="object 10330"/>
            <p:cNvSpPr/>
            <p:nvPr/>
          </p:nvSpPr>
          <p:spPr>
            <a:xfrm>
              <a:off x="3835003" y="2083827"/>
              <a:ext cx="11430" cy="39370"/>
            </a:xfrm>
            <a:custGeom>
              <a:avLst/>
              <a:gdLst/>
              <a:ahLst/>
              <a:cxnLst/>
              <a:rect l="l" t="t" r="r" b="b"/>
              <a:pathLst>
                <a:path w="11429" h="39369">
                  <a:moveTo>
                    <a:pt x="0" y="38892"/>
                  </a:moveTo>
                  <a:lnTo>
                    <a:pt x="10840" y="38892"/>
                  </a:lnTo>
                  <a:lnTo>
                    <a:pt x="10840" y="0"/>
                  </a:lnTo>
                  <a:lnTo>
                    <a:pt x="0" y="0"/>
                  </a:lnTo>
                  <a:lnTo>
                    <a:pt x="0" y="38892"/>
                  </a:lnTo>
                  <a:close/>
                </a:path>
              </a:pathLst>
            </a:custGeom>
            <a:ln w="3175">
              <a:solidFill>
                <a:srgbClr val="BEBEBE"/>
              </a:solidFill>
            </a:ln>
          </p:spPr>
          <p:txBody>
            <a:bodyPr wrap="square" lIns="0" tIns="0" rIns="0" bIns="0" rtlCol="0"/>
            <a:lstStyle/>
            <a:p>
              <a:endParaRPr sz="2855"/>
            </a:p>
          </p:txBody>
        </p:sp>
        <p:sp>
          <p:nvSpPr>
            <p:cNvPr id="10331" name="object 10331"/>
            <p:cNvSpPr/>
            <p:nvPr/>
          </p:nvSpPr>
          <p:spPr>
            <a:xfrm>
              <a:off x="3845844" y="2072651"/>
              <a:ext cx="11430" cy="50165"/>
            </a:xfrm>
            <a:custGeom>
              <a:avLst/>
              <a:gdLst/>
              <a:ahLst/>
              <a:cxnLst/>
              <a:rect l="l" t="t" r="r" b="b"/>
              <a:pathLst>
                <a:path w="11429" h="50164">
                  <a:moveTo>
                    <a:pt x="10840" y="0"/>
                  </a:moveTo>
                  <a:lnTo>
                    <a:pt x="0" y="0"/>
                  </a:lnTo>
                  <a:lnTo>
                    <a:pt x="0" y="50068"/>
                  </a:lnTo>
                  <a:lnTo>
                    <a:pt x="10840" y="50068"/>
                  </a:lnTo>
                  <a:lnTo>
                    <a:pt x="10840" y="0"/>
                  </a:lnTo>
                  <a:close/>
                </a:path>
              </a:pathLst>
            </a:custGeom>
            <a:solidFill>
              <a:srgbClr val="BEBEBE"/>
            </a:solidFill>
          </p:spPr>
          <p:txBody>
            <a:bodyPr wrap="square" lIns="0" tIns="0" rIns="0" bIns="0" rtlCol="0"/>
            <a:lstStyle/>
            <a:p>
              <a:endParaRPr sz="2855"/>
            </a:p>
          </p:txBody>
        </p:sp>
        <p:sp>
          <p:nvSpPr>
            <p:cNvPr id="10332" name="object 10332"/>
            <p:cNvSpPr/>
            <p:nvPr/>
          </p:nvSpPr>
          <p:spPr>
            <a:xfrm>
              <a:off x="3845844" y="2072651"/>
              <a:ext cx="11430" cy="50165"/>
            </a:xfrm>
            <a:custGeom>
              <a:avLst/>
              <a:gdLst/>
              <a:ahLst/>
              <a:cxnLst/>
              <a:rect l="l" t="t" r="r" b="b"/>
              <a:pathLst>
                <a:path w="11429" h="50164">
                  <a:moveTo>
                    <a:pt x="0" y="50068"/>
                  </a:moveTo>
                  <a:lnTo>
                    <a:pt x="10840" y="50068"/>
                  </a:lnTo>
                  <a:lnTo>
                    <a:pt x="10840" y="0"/>
                  </a:lnTo>
                  <a:lnTo>
                    <a:pt x="0" y="0"/>
                  </a:lnTo>
                  <a:lnTo>
                    <a:pt x="0" y="50068"/>
                  </a:lnTo>
                  <a:close/>
                </a:path>
              </a:pathLst>
            </a:custGeom>
            <a:ln w="3175">
              <a:solidFill>
                <a:srgbClr val="BEBEBE"/>
              </a:solidFill>
            </a:ln>
          </p:spPr>
          <p:txBody>
            <a:bodyPr wrap="square" lIns="0" tIns="0" rIns="0" bIns="0" rtlCol="0"/>
            <a:lstStyle/>
            <a:p>
              <a:endParaRPr sz="2855"/>
            </a:p>
          </p:txBody>
        </p:sp>
        <p:sp>
          <p:nvSpPr>
            <p:cNvPr id="10333" name="object 10333"/>
            <p:cNvSpPr/>
            <p:nvPr/>
          </p:nvSpPr>
          <p:spPr>
            <a:xfrm>
              <a:off x="3856685" y="2033758"/>
              <a:ext cx="11430" cy="89535"/>
            </a:xfrm>
            <a:custGeom>
              <a:avLst/>
              <a:gdLst/>
              <a:ahLst/>
              <a:cxnLst/>
              <a:rect l="l" t="t" r="r" b="b"/>
              <a:pathLst>
                <a:path w="11429" h="89535">
                  <a:moveTo>
                    <a:pt x="10840" y="0"/>
                  </a:moveTo>
                  <a:lnTo>
                    <a:pt x="0" y="0"/>
                  </a:lnTo>
                  <a:lnTo>
                    <a:pt x="0" y="88960"/>
                  </a:lnTo>
                  <a:lnTo>
                    <a:pt x="10840" y="88960"/>
                  </a:lnTo>
                  <a:lnTo>
                    <a:pt x="10840" y="0"/>
                  </a:lnTo>
                  <a:close/>
                </a:path>
              </a:pathLst>
            </a:custGeom>
            <a:solidFill>
              <a:srgbClr val="BEBEBE"/>
            </a:solidFill>
          </p:spPr>
          <p:txBody>
            <a:bodyPr wrap="square" lIns="0" tIns="0" rIns="0" bIns="0" rtlCol="0"/>
            <a:lstStyle/>
            <a:p>
              <a:endParaRPr sz="2855"/>
            </a:p>
          </p:txBody>
        </p:sp>
        <p:sp>
          <p:nvSpPr>
            <p:cNvPr id="10334" name="object 10334"/>
            <p:cNvSpPr/>
            <p:nvPr/>
          </p:nvSpPr>
          <p:spPr>
            <a:xfrm>
              <a:off x="3856685" y="2033758"/>
              <a:ext cx="11430" cy="89535"/>
            </a:xfrm>
            <a:custGeom>
              <a:avLst/>
              <a:gdLst/>
              <a:ahLst/>
              <a:cxnLst/>
              <a:rect l="l" t="t" r="r" b="b"/>
              <a:pathLst>
                <a:path w="11429" h="89535">
                  <a:moveTo>
                    <a:pt x="0" y="88960"/>
                  </a:moveTo>
                  <a:lnTo>
                    <a:pt x="10840" y="88960"/>
                  </a:lnTo>
                  <a:lnTo>
                    <a:pt x="10840" y="0"/>
                  </a:lnTo>
                  <a:lnTo>
                    <a:pt x="0" y="0"/>
                  </a:lnTo>
                  <a:lnTo>
                    <a:pt x="0" y="88960"/>
                  </a:lnTo>
                  <a:close/>
                </a:path>
              </a:pathLst>
            </a:custGeom>
            <a:ln w="3175">
              <a:solidFill>
                <a:srgbClr val="BEBEBE"/>
              </a:solidFill>
            </a:ln>
          </p:spPr>
          <p:txBody>
            <a:bodyPr wrap="square" lIns="0" tIns="0" rIns="0" bIns="0" rtlCol="0"/>
            <a:lstStyle/>
            <a:p>
              <a:endParaRPr sz="2855"/>
            </a:p>
          </p:txBody>
        </p:sp>
        <p:sp>
          <p:nvSpPr>
            <p:cNvPr id="10335" name="object 10335"/>
            <p:cNvSpPr/>
            <p:nvPr/>
          </p:nvSpPr>
          <p:spPr>
            <a:xfrm>
              <a:off x="3867518" y="1978215"/>
              <a:ext cx="22225" cy="144780"/>
            </a:xfrm>
            <a:custGeom>
              <a:avLst/>
              <a:gdLst/>
              <a:ahLst/>
              <a:cxnLst/>
              <a:rect l="l" t="t" r="r" b="b"/>
              <a:pathLst>
                <a:path w="22225" h="144780">
                  <a:moveTo>
                    <a:pt x="10845" y="61137"/>
                  </a:moveTo>
                  <a:lnTo>
                    <a:pt x="0" y="61137"/>
                  </a:lnTo>
                  <a:lnTo>
                    <a:pt x="0" y="144513"/>
                  </a:lnTo>
                  <a:lnTo>
                    <a:pt x="10845" y="144513"/>
                  </a:lnTo>
                  <a:lnTo>
                    <a:pt x="10845" y="61137"/>
                  </a:lnTo>
                  <a:close/>
                </a:path>
                <a:path w="22225" h="144780">
                  <a:moveTo>
                    <a:pt x="21793" y="0"/>
                  </a:moveTo>
                  <a:lnTo>
                    <a:pt x="10960" y="0"/>
                  </a:lnTo>
                  <a:lnTo>
                    <a:pt x="10960" y="144513"/>
                  </a:lnTo>
                  <a:lnTo>
                    <a:pt x="21793" y="144513"/>
                  </a:lnTo>
                  <a:lnTo>
                    <a:pt x="21793" y="0"/>
                  </a:lnTo>
                  <a:close/>
                </a:path>
              </a:pathLst>
            </a:custGeom>
            <a:solidFill>
              <a:srgbClr val="BEBEBE"/>
            </a:solidFill>
          </p:spPr>
          <p:txBody>
            <a:bodyPr wrap="square" lIns="0" tIns="0" rIns="0" bIns="0" rtlCol="0"/>
            <a:lstStyle/>
            <a:p>
              <a:endParaRPr sz="2855"/>
            </a:p>
          </p:txBody>
        </p:sp>
        <p:sp>
          <p:nvSpPr>
            <p:cNvPr id="10336" name="object 10336"/>
            <p:cNvSpPr/>
            <p:nvPr/>
          </p:nvSpPr>
          <p:spPr>
            <a:xfrm>
              <a:off x="3878478" y="1978214"/>
              <a:ext cx="11430" cy="144780"/>
            </a:xfrm>
            <a:custGeom>
              <a:avLst/>
              <a:gdLst/>
              <a:ahLst/>
              <a:cxnLst/>
              <a:rect l="l" t="t" r="r" b="b"/>
              <a:pathLst>
                <a:path w="11429" h="144780">
                  <a:moveTo>
                    <a:pt x="0" y="144505"/>
                  </a:moveTo>
                  <a:lnTo>
                    <a:pt x="10840" y="144505"/>
                  </a:lnTo>
                  <a:lnTo>
                    <a:pt x="10840" y="0"/>
                  </a:lnTo>
                  <a:lnTo>
                    <a:pt x="0" y="0"/>
                  </a:lnTo>
                  <a:lnTo>
                    <a:pt x="0" y="144505"/>
                  </a:lnTo>
                  <a:close/>
                </a:path>
              </a:pathLst>
            </a:custGeom>
            <a:ln w="3175">
              <a:solidFill>
                <a:srgbClr val="BEBEBE"/>
              </a:solidFill>
            </a:ln>
          </p:spPr>
          <p:txBody>
            <a:bodyPr wrap="square" lIns="0" tIns="0" rIns="0" bIns="0" rtlCol="0"/>
            <a:lstStyle/>
            <a:p>
              <a:endParaRPr sz="2855"/>
            </a:p>
          </p:txBody>
        </p:sp>
        <p:sp>
          <p:nvSpPr>
            <p:cNvPr id="10337" name="object 10337"/>
            <p:cNvSpPr/>
            <p:nvPr/>
          </p:nvSpPr>
          <p:spPr>
            <a:xfrm>
              <a:off x="3889318" y="1978214"/>
              <a:ext cx="11430" cy="144780"/>
            </a:xfrm>
            <a:custGeom>
              <a:avLst/>
              <a:gdLst/>
              <a:ahLst/>
              <a:cxnLst/>
              <a:rect l="l" t="t" r="r" b="b"/>
              <a:pathLst>
                <a:path w="11429" h="144780">
                  <a:moveTo>
                    <a:pt x="10840" y="0"/>
                  </a:moveTo>
                  <a:lnTo>
                    <a:pt x="0" y="0"/>
                  </a:lnTo>
                  <a:lnTo>
                    <a:pt x="0" y="144505"/>
                  </a:lnTo>
                  <a:lnTo>
                    <a:pt x="10840" y="144505"/>
                  </a:lnTo>
                  <a:lnTo>
                    <a:pt x="10840" y="0"/>
                  </a:lnTo>
                  <a:close/>
                </a:path>
              </a:pathLst>
            </a:custGeom>
            <a:solidFill>
              <a:srgbClr val="BEBEBE"/>
            </a:solidFill>
          </p:spPr>
          <p:txBody>
            <a:bodyPr wrap="square" lIns="0" tIns="0" rIns="0" bIns="0" rtlCol="0"/>
            <a:lstStyle/>
            <a:p>
              <a:endParaRPr sz="2855"/>
            </a:p>
          </p:txBody>
        </p:sp>
        <p:sp>
          <p:nvSpPr>
            <p:cNvPr id="10338" name="object 10338"/>
            <p:cNvSpPr/>
            <p:nvPr/>
          </p:nvSpPr>
          <p:spPr>
            <a:xfrm>
              <a:off x="3889318" y="1978214"/>
              <a:ext cx="11430" cy="144780"/>
            </a:xfrm>
            <a:custGeom>
              <a:avLst/>
              <a:gdLst/>
              <a:ahLst/>
              <a:cxnLst/>
              <a:rect l="l" t="t" r="r" b="b"/>
              <a:pathLst>
                <a:path w="11429" h="144780">
                  <a:moveTo>
                    <a:pt x="0" y="144505"/>
                  </a:moveTo>
                  <a:lnTo>
                    <a:pt x="10840" y="144505"/>
                  </a:lnTo>
                  <a:lnTo>
                    <a:pt x="10840" y="0"/>
                  </a:lnTo>
                  <a:lnTo>
                    <a:pt x="0" y="0"/>
                  </a:lnTo>
                  <a:lnTo>
                    <a:pt x="0" y="144505"/>
                  </a:lnTo>
                  <a:close/>
                </a:path>
              </a:pathLst>
            </a:custGeom>
            <a:ln w="3175">
              <a:solidFill>
                <a:srgbClr val="BEBEBE"/>
              </a:solidFill>
            </a:ln>
          </p:spPr>
          <p:txBody>
            <a:bodyPr wrap="square" lIns="0" tIns="0" rIns="0" bIns="0" rtlCol="0"/>
            <a:lstStyle/>
            <a:p>
              <a:endParaRPr sz="2855"/>
            </a:p>
          </p:txBody>
        </p:sp>
        <p:sp>
          <p:nvSpPr>
            <p:cNvPr id="10339" name="object 10339"/>
            <p:cNvSpPr/>
            <p:nvPr/>
          </p:nvSpPr>
          <p:spPr>
            <a:xfrm>
              <a:off x="3900159" y="1928257"/>
              <a:ext cx="11430" cy="194945"/>
            </a:xfrm>
            <a:custGeom>
              <a:avLst/>
              <a:gdLst/>
              <a:ahLst/>
              <a:cxnLst/>
              <a:rect l="l" t="t" r="r" b="b"/>
              <a:pathLst>
                <a:path w="11429" h="194944">
                  <a:moveTo>
                    <a:pt x="10840" y="0"/>
                  </a:moveTo>
                  <a:lnTo>
                    <a:pt x="0" y="0"/>
                  </a:lnTo>
                  <a:lnTo>
                    <a:pt x="0" y="194462"/>
                  </a:lnTo>
                  <a:lnTo>
                    <a:pt x="10840" y="194462"/>
                  </a:lnTo>
                  <a:lnTo>
                    <a:pt x="10840" y="0"/>
                  </a:lnTo>
                  <a:close/>
                </a:path>
              </a:pathLst>
            </a:custGeom>
            <a:solidFill>
              <a:srgbClr val="BEBEBE"/>
            </a:solidFill>
          </p:spPr>
          <p:txBody>
            <a:bodyPr wrap="square" lIns="0" tIns="0" rIns="0" bIns="0" rtlCol="0"/>
            <a:lstStyle/>
            <a:p>
              <a:endParaRPr sz="2855"/>
            </a:p>
          </p:txBody>
        </p:sp>
        <p:sp>
          <p:nvSpPr>
            <p:cNvPr id="10340" name="object 10340"/>
            <p:cNvSpPr/>
            <p:nvPr/>
          </p:nvSpPr>
          <p:spPr>
            <a:xfrm>
              <a:off x="3900159" y="1928257"/>
              <a:ext cx="11430" cy="194945"/>
            </a:xfrm>
            <a:custGeom>
              <a:avLst/>
              <a:gdLst/>
              <a:ahLst/>
              <a:cxnLst/>
              <a:rect l="l" t="t" r="r" b="b"/>
              <a:pathLst>
                <a:path w="11429" h="194944">
                  <a:moveTo>
                    <a:pt x="0" y="194462"/>
                  </a:moveTo>
                  <a:lnTo>
                    <a:pt x="10840" y="194462"/>
                  </a:lnTo>
                  <a:lnTo>
                    <a:pt x="10840" y="0"/>
                  </a:lnTo>
                  <a:lnTo>
                    <a:pt x="0" y="0"/>
                  </a:lnTo>
                  <a:lnTo>
                    <a:pt x="0" y="194462"/>
                  </a:lnTo>
                  <a:close/>
                </a:path>
              </a:pathLst>
            </a:custGeom>
            <a:ln w="3175">
              <a:solidFill>
                <a:srgbClr val="BEBEBE"/>
              </a:solidFill>
            </a:ln>
          </p:spPr>
          <p:txBody>
            <a:bodyPr wrap="square" lIns="0" tIns="0" rIns="0" bIns="0" rtlCol="0"/>
            <a:lstStyle/>
            <a:p>
              <a:endParaRPr sz="2855"/>
            </a:p>
          </p:txBody>
        </p:sp>
        <p:sp>
          <p:nvSpPr>
            <p:cNvPr id="10341" name="object 10341"/>
            <p:cNvSpPr/>
            <p:nvPr/>
          </p:nvSpPr>
          <p:spPr>
            <a:xfrm>
              <a:off x="3911000" y="1822644"/>
              <a:ext cx="11430" cy="300355"/>
            </a:xfrm>
            <a:custGeom>
              <a:avLst/>
              <a:gdLst/>
              <a:ahLst/>
              <a:cxnLst/>
              <a:rect l="l" t="t" r="r" b="b"/>
              <a:pathLst>
                <a:path w="11429" h="300355">
                  <a:moveTo>
                    <a:pt x="10840" y="0"/>
                  </a:moveTo>
                  <a:lnTo>
                    <a:pt x="0" y="0"/>
                  </a:lnTo>
                  <a:lnTo>
                    <a:pt x="0" y="300075"/>
                  </a:lnTo>
                  <a:lnTo>
                    <a:pt x="10840" y="300075"/>
                  </a:lnTo>
                  <a:lnTo>
                    <a:pt x="10840" y="0"/>
                  </a:lnTo>
                  <a:close/>
                </a:path>
              </a:pathLst>
            </a:custGeom>
            <a:solidFill>
              <a:srgbClr val="BEBEBE"/>
            </a:solidFill>
          </p:spPr>
          <p:txBody>
            <a:bodyPr wrap="square" lIns="0" tIns="0" rIns="0" bIns="0" rtlCol="0"/>
            <a:lstStyle/>
            <a:p>
              <a:endParaRPr sz="2855"/>
            </a:p>
          </p:txBody>
        </p:sp>
        <p:sp>
          <p:nvSpPr>
            <p:cNvPr id="10342" name="object 10342"/>
            <p:cNvSpPr/>
            <p:nvPr/>
          </p:nvSpPr>
          <p:spPr>
            <a:xfrm>
              <a:off x="3911000" y="1822644"/>
              <a:ext cx="11430" cy="300355"/>
            </a:xfrm>
            <a:custGeom>
              <a:avLst/>
              <a:gdLst/>
              <a:ahLst/>
              <a:cxnLst/>
              <a:rect l="l" t="t" r="r" b="b"/>
              <a:pathLst>
                <a:path w="11429" h="300355">
                  <a:moveTo>
                    <a:pt x="0" y="300075"/>
                  </a:moveTo>
                  <a:lnTo>
                    <a:pt x="10840" y="300075"/>
                  </a:lnTo>
                  <a:lnTo>
                    <a:pt x="10840" y="0"/>
                  </a:lnTo>
                  <a:lnTo>
                    <a:pt x="0" y="0"/>
                  </a:lnTo>
                  <a:lnTo>
                    <a:pt x="0" y="300075"/>
                  </a:lnTo>
                  <a:close/>
                </a:path>
              </a:pathLst>
            </a:custGeom>
            <a:ln w="3175">
              <a:solidFill>
                <a:srgbClr val="BEBEBE"/>
              </a:solidFill>
            </a:ln>
          </p:spPr>
          <p:txBody>
            <a:bodyPr wrap="square" lIns="0" tIns="0" rIns="0" bIns="0" rtlCol="0"/>
            <a:lstStyle/>
            <a:p>
              <a:endParaRPr sz="2855"/>
            </a:p>
          </p:txBody>
        </p:sp>
        <p:sp>
          <p:nvSpPr>
            <p:cNvPr id="10343" name="object 10343"/>
            <p:cNvSpPr/>
            <p:nvPr/>
          </p:nvSpPr>
          <p:spPr>
            <a:xfrm>
              <a:off x="3921952" y="1711443"/>
              <a:ext cx="11430" cy="411480"/>
            </a:xfrm>
            <a:custGeom>
              <a:avLst/>
              <a:gdLst/>
              <a:ahLst/>
              <a:cxnLst/>
              <a:rect l="l" t="t" r="r" b="b"/>
              <a:pathLst>
                <a:path w="11429" h="411480">
                  <a:moveTo>
                    <a:pt x="10840" y="0"/>
                  </a:moveTo>
                  <a:lnTo>
                    <a:pt x="0" y="0"/>
                  </a:lnTo>
                  <a:lnTo>
                    <a:pt x="0" y="411276"/>
                  </a:lnTo>
                  <a:lnTo>
                    <a:pt x="10840" y="411276"/>
                  </a:lnTo>
                  <a:lnTo>
                    <a:pt x="10840" y="0"/>
                  </a:lnTo>
                  <a:close/>
                </a:path>
              </a:pathLst>
            </a:custGeom>
            <a:solidFill>
              <a:srgbClr val="BEBEBE"/>
            </a:solidFill>
          </p:spPr>
          <p:txBody>
            <a:bodyPr wrap="square" lIns="0" tIns="0" rIns="0" bIns="0" rtlCol="0"/>
            <a:lstStyle/>
            <a:p>
              <a:endParaRPr sz="2855"/>
            </a:p>
          </p:txBody>
        </p:sp>
        <p:sp>
          <p:nvSpPr>
            <p:cNvPr id="10344" name="object 10344"/>
            <p:cNvSpPr/>
            <p:nvPr/>
          </p:nvSpPr>
          <p:spPr>
            <a:xfrm>
              <a:off x="3921952" y="1711443"/>
              <a:ext cx="11430" cy="411480"/>
            </a:xfrm>
            <a:custGeom>
              <a:avLst/>
              <a:gdLst/>
              <a:ahLst/>
              <a:cxnLst/>
              <a:rect l="l" t="t" r="r" b="b"/>
              <a:pathLst>
                <a:path w="11429" h="411480">
                  <a:moveTo>
                    <a:pt x="0" y="411276"/>
                  </a:moveTo>
                  <a:lnTo>
                    <a:pt x="10840" y="411276"/>
                  </a:lnTo>
                  <a:lnTo>
                    <a:pt x="10840" y="0"/>
                  </a:lnTo>
                  <a:lnTo>
                    <a:pt x="0" y="0"/>
                  </a:lnTo>
                  <a:lnTo>
                    <a:pt x="0" y="411276"/>
                  </a:lnTo>
                  <a:close/>
                </a:path>
              </a:pathLst>
            </a:custGeom>
            <a:ln w="3175">
              <a:solidFill>
                <a:srgbClr val="BEBEBE"/>
              </a:solidFill>
            </a:ln>
          </p:spPr>
          <p:txBody>
            <a:bodyPr wrap="square" lIns="0" tIns="0" rIns="0" bIns="0" rtlCol="0"/>
            <a:lstStyle/>
            <a:p>
              <a:endParaRPr sz="2855"/>
            </a:p>
          </p:txBody>
        </p:sp>
        <p:sp>
          <p:nvSpPr>
            <p:cNvPr id="10345" name="object 10345"/>
            <p:cNvSpPr/>
            <p:nvPr/>
          </p:nvSpPr>
          <p:spPr>
            <a:xfrm>
              <a:off x="3932793" y="1655898"/>
              <a:ext cx="11430" cy="467359"/>
            </a:xfrm>
            <a:custGeom>
              <a:avLst/>
              <a:gdLst/>
              <a:ahLst/>
              <a:cxnLst/>
              <a:rect l="l" t="t" r="r" b="b"/>
              <a:pathLst>
                <a:path w="11429" h="467360">
                  <a:moveTo>
                    <a:pt x="10840" y="0"/>
                  </a:moveTo>
                  <a:lnTo>
                    <a:pt x="0" y="0"/>
                  </a:lnTo>
                  <a:lnTo>
                    <a:pt x="0" y="466821"/>
                  </a:lnTo>
                  <a:lnTo>
                    <a:pt x="10840" y="466821"/>
                  </a:lnTo>
                  <a:lnTo>
                    <a:pt x="10840" y="0"/>
                  </a:lnTo>
                  <a:close/>
                </a:path>
              </a:pathLst>
            </a:custGeom>
            <a:solidFill>
              <a:srgbClr val="BEBEBE"/>
            </a:solidFill>
          </p:spPr>
          <p:txBody>
            <a:bodyPr wrap="square" lIns="0" tIns="0" rIns="0" bIns="0" rtlCol="0"/>
            <a:lstStyle/>
            <a:p>
              <a:endParaRPr sz="2855"/>
            </a:p>
          </p:txBody>
        </p:sp>
        <p:sp>
          <p:nvSpPr>
            <p:cNvPr id="10346" name="object 10346"/>
            <p:cNvSpPr/>
            <p:nvPr/>
          </p:nvSpPr>
          <p:spPr>
            <a:xfrm>
              <a:off x="3932793" y="1655898"/>
              <a:ext cx="11430" cy="467359"/>
            </a:xfrm>
            <a:custGeom>
              <a:avLst/>
              <a:gdLst/>
              <a:ahLst/>
              <a:cxnLst/>
              <a:rect l="l" t="t" r="r" b="b"/>
              <a:pathLst>
                <a:path w="11429" h="467360">
                  <a:moveTo>
                    <a:pt x="0" y="466821"/>
                  </a:moveTo>
                  <a:lnTo>
                    <a:pt x="10840" y="466821"/>
                  </a:lnTo>
                  <a:lnTo>
                    <a:pt x="10840" y="0"/>
                  </a:lnTo>
                  <a:lnTo>
                    <a:pt x="0" y="0"/>
                  </a:lnTo>
                  <a:lnTo>
                    <a:pt x="0" y="466821"/>
                  </a:lnTo>
                  <a:close/>
                </a:path>
              </a:pathLst>
            </a:custGeom>
            <a:ln w="3175">
              <a:solidFill>
                <a:srgbClr val="BEBEBE"/>
              </a:solidFill>
            </a:ln>
          </p:spPr>
          <p:txBody>
            <a:bodyPr wrap="square" lIns="0" tIns="0" rIns="0" bIns="0" rtlCol="0"/>
            <a:lstStyle/>
            <a:p>
              <a:endParaRPr sz="2855"/>
            </a:p>
          </p:txBody>
        </p:sp>
        <p:sp>
          <p:nvSpPr>
            <p:cNvPr id="10347" name="object 10347"/>
            <p:cNvSpPr/>
            <p:nvPr/>
          </p:nvSpPr>
          <p:spPr>
            <a:xfrm>
              <a:off x="3943634" y="1489152"/>
              <a:ext cx="11430" cy="633730"/>
            </a:xfrm>
            <a:custGeom>
              <a:avLst/>
              <a:gdLst/>
              <a:ahLst/>
              <a:cxnLst/>
              <a:rect l="l" t="t" r="r" b="b"/>
              <a:pathLst>
                <a:path w="11429" h="633730">
                  <a:moveTo>
                    <a:pt x="10840" y="0"/>
                  </a:moveTo>
                  <a:lnTo>
                    <a:pt x="0" y="0"/>
                  </a:lnTo>
                  <a:lnTo>
                    <a:pt x="0" y="633567"/>
                  </a:lnTo>
                  <a:lnTo>
                    <a:pt x="10840" y="633567"/>
                  </a:lnTo>
                  <a:lnTo>
                    <a:pt x="10840" y="0"/>
                  </a:lnTo>
                  <a:close/>
                </a:path>
              </a:pathLst>
            </a:custGeom>
            <a:solidFill>
              <a:srgbClr val="BEBEBE"/>
            </a:solidFill>
          </p:spPr>
          <p:txBody>
            <a:bodyPr wrap="square" lIns="0" tIns="0" rIns="0" bIns="0" rtlCol="0"/>
            <a:lstStyle/>
            <a:p>
              <a:endParaRPr sz="2855"/>
            </a:p>
          </p:txBody>
        </p:sp>
        <p:sp>
          <p:nvSpPr>
            <p:cNvPr id="10348" name="object 10348"/>
            <p:cNvSpPr/>
            <p:nvPr/>
          </p:nvSpPr>
          <p:spPr>
            <a:xfrm>
              <a:off x="3943634" y="1489152"/>
              <a:ext cx="11430" cy="633730"/>
            </a:xfrm>
            <a:custGeom>
              <a:avLst/>
              <a:gdLst/>
              <a:ahLst/>
              <a:cxnLst/>
              <a:rect l="l" t="t" r="r" b="b"/>
              <a:pathLst>
                <a:path w="11429" h="633730">
                  <a:moveTo>
                    <a:pt x="0" y="633567"/>
                  </a:moveTo>
                  <a:lnTo>
                    <a:pt x="10840" y="633567"/>
                  </a:lnTo>
                  <a:lnTo>
                    <a:pt x="10840" y="0"/>
                  </a:lnTo>
                  <a:lnTo>
                    <a:pt x="0" y="0"/>
                  </a:lnTo>
                  <a:lnTo>
                    <a:pt x="0" y="633567"/>
                  </a:lnTo>
                  <a:close/>
                </a:path>
              </a:pathLst>
            </a:custGeom>
            <a:ln w="3175">
              <a:solidFill>
                <a:srgbClr val="BEBEBE"/>
              </a:solidFill>
            </a:ln>
          </p:spPr>
          <p:txBody>
            <a:bodyPr wrap="square" lIns="0" tIns="0" rIns="0" bIns="0" rtlCol="0"/>
            <a:lstStyle/>
            <a:p>
              <a:endParaRPr sz="2855"/>
            </a:p>
          </p:txBody>
        </p:sp>
        <p:sp>
          <p:nvSpPr>
            <p:cNvPr id="10349" name="object 10349"/>
            <p:cNvSpPr/>
            <p:nvPr/>
          </p:nvSpPr>
          <p:spPr>
            <a:xfrm>
              <a:off x="3954475" y="1528044"/>
              <a:ext cx="11430" cy="594995"/>
            </a:xfrm>
            <a:custGeom>
              <a:avLst/>
              <a:gdLst/>
              <a:ahLst/>
              <a:cxnLst/>
              <a:rect l="l" t="t" r="r" b="b"/>
              <a:pathLst>
                <a:path w="11429" h="594994">
                  <a:moveTo>
                    <a:pt x="10840" y="0"/>
                  </a:moveTo>
                  <a:lnTo>
                    <a:pt x="0" y="0"/>
                  </a:lnTo>
                  <a:lnTo>
                    <a:pt x="0" y="594674"/>
                  </a:lnTo>
                  <a:lnTo>
                    <a:pt x="10840" y="594674"/>
                  </a:lnTo>
                  <a:lnTo>
                    <a:pt x="10840" y="0"/>
                  </a:lnTo>
                  <a:close/>
                </a:path>
              </a:pathLst>
            </a:custGeom>
            <a:solidFill>
              <a:srgbClr val="BEBEBE"/>
            </a:solidFill>
          </p:spPr>
          <p:txBody>
            <a:bodyPr wrap="square" lIns="0" tIns="0" rIns="0" bIns="0" rtlCol="0"/>
            <a:lstStyle/>
            <a:p>
              <a:endParaRPr sz="2855"/>
            </a:p>
          </p:txBody>
        </p:sp>
        <p:sp>
          <p:nvSpPr>
            <p:cNvPr id="10350" name="object 10350"/>
            <p:cNvSpPr/>
            <p:nvPr/>
          </p:nvSpPr>
          <p:spPr>
            <a:xfrm>
              <a:off x="3954475" y="1528044"/>
              <a:ext cx="11430" cy="594995"/>
            </a:xfrm>
            <a:custGeom>
              <a:avLst/>
              <a:gdLst/>
              <a:ahLst/>
              <a:cxnLst/>
              <a:rect l="l" t="t" r="r" b="b"/>
              <a:pathLst>
                <a:path w="11429" h="594994">
                  <a:moveTo>
                    <a:pt x="0" y="594674"/>
                  </a:moveTo>
                  <a:lnTo>
                    <a:pt x="10840" y="594674"/>
                  </a:lnTo>
                  <a:lnTo>
                    <a:pt x="10840" y="0"/>
                  </a:lnTo>
                  <a:lnTo>
                    <a:pt x="0" y="0"/>
                  </a:lnTo>
                  <a:lnTo>
                    <a:pt x="0" y="594674"/>
                  </a:lnTo>
                  <a:close/>
                </a:path>
              </a:pathLst>
            </a:custGeom>
            <a:ln w="3175">
              <a:solidFill>
                <a:srgbClr val="BEBEBE"/>
              </a:solidFill>
            </a:ln>
          </p:spPr>
          <p:txBody>
            <a:bodyPr wrap="square" lIns="0" tIns="0" rIns="0" bIns="0" rtlCol="0"/>
            <a:lstStyle/>
            <a:p>
              <a:endParaRPr sz="2855"/>
            </a:p>
          </p:txBody>
        </p:sp>
        <p:sp>
          <p:nvSpPr>
            <p:cNvPr id="10351" name="object 10351"/>
            <p:cNvSpPr/>
            <p:nvPr/>
          </p:nvSpPr>
          <p:spPr>
            <a:xfrm>
              <a:off x="3965427" y="1483564"/>
              <a:ext cx="11430" cy="639445"/>
            </a:xfrm>
            <a:custGeom>
              <a:avLst/>
              <a:gdLst/>
              <a:ahLst/>
              <a:cxnLst/>
              <a:rect l="l" t="t" r="r" b="b"/>
              <a:pathLst>
                <a:path w="11429" h="639444">
                  <a:moveTo>
                    <a:pt x="10840" y="0"/>
                  </a:moveTo>
                  <a:lnTo>
                    <a:pt x="0" y="0"/>
                  </a:lnTo>
                  <a:lnTo>
                    <a:pt x="0" y="639155"/>
                  </a:lnTo>
                  <a:lnTo>
                    <a:pt x="10840" y="639155"/>
                  </a:lnTo>
                  <a:lnTo>
                    <a:pt x="10840" y="0"/>
                  </a:lnTo>
                  <a:close/>
                </a:path>
              </a:pathLst>
            </a:custGeom>
            <a:solidFill>
              <a:srgbClr val="BEBEBE"/>
            </a:solidFill>
          </p:spPr>
          <p:txBody>
            <a:bodyPr wrap="square" lIns="0" tIns="0" rIns="0" bIns="0" rtlCol="0"/>
            <a:lstStyle/>
            <a:p>
              <a:endParaRPr sz="2855"/>
            </a:p>
          </p:txBody>
        </p:sp>
        <p:sp>
          <p:nvSpPr>
            <p:cNvPr id="10352" name="object 10352"/>
            <p:cNvSpPr/>
            <p:nvPr/>
          </p:nvSpPr>
          <p:spPr>
            <a:xfrm>
              <a:off x="3965427" y="1483564"/>
              <a:ext cx="11430" cy="639445"/>
            </a:xfrm>
            <a:custGeom>
              <a:avLst/>
              <a:gdLst/>
              <a:ahLst/>
              <a:cxnLst/>
              <a:rect l="l" t="t" r="r" b="b"/>
              <a:pathLst>
                <a:path w="11429" h="639444">
                  <a:moveTo>
                    <a:pt x="0" y="639155"/>
                  </a:moveTo>
                  <a:lnTo>
                    <a:pt x="10840" y="639155"/>
                  </a:lnTo>
                  <a:lnTo>
                    <a:pt x="10840" y="0"/>
                  </a:lnTo>
                  <a:lnTo>
                    <a:pt x="0" y="0"/>
                  </a:lnTo>
                  <a:lnTo>
                    <a:pt x="0" y="639155"/>
                  </a:lnTo>
                  <a:close/>
                </a:path>
              </a:pathLst>
            </a:custGeom>
            <a:ln w="3175">
              <a:solidFill>
                <a:srgbClr val="BEBEBE"/>
              </a:solidFill>
            </a:ln>
          </p:spPr>
          <p:txBody>
            <a:bodyPr wrap="square" lIns="0" tIns="0" rIns="0" bIns="0" rtlCol="0"/>
            <a:lstStyle/>
            <a:p>
              <a:endParaRPr sz="2855"/>
            </a:p>
          </p:txBody>
        </p:sp>
        <p:sp>
          <p:nvSpPr>
            <p:cNvPr id="10353" name="object 10353"/>
            <p:cNvSpPr/>
            <p:nvPr/>
          </p:nvSpPr>
          <p:spPr>
            <a:xfrm>
              <a:off x="3976268" y="1133420"/>
              <a:ext cx="11430" cy="989330"/>
            </a:xfrm>
            <a:custGeom>
              <a:avLst/>
              <a:gdLst/>
              <a:ahLst/>
              <a:cxnLst/>
              <a:rect l="l" t="t" r="r" b="b"/>
              <a:pathLst>
                <a:path w="11429" h="989330">
                  <a:moveTo>
                    <a:pt x="10840" y="0"/>
                  </a:moveTo>
                  <a:lnTo>
                    <a:pt x="0" y="0"/>
                  </a:lnTo>
                  <a:lnTo>
                    <a:pt x="0" y="989299"/>
                  </a:lnTo>
                  <a:lnTo>
                    <a:pt x="10840" y="989299"/>
                  </a:lnTo>
                  <a:lnTo>
                    <a:pt x="10840" y="0"/>
                  </a:lnTo>
                  <a:close/>
                </a:path>
              </a:pathLst>
            </a:custGeom>
            <a:solidFill>
              <a:srgbClr val="BEBEBE"/>
            </a:solidFill>
          </p:spPr>
          <p:txBody>
            <a:bodyPr wrap="square" lIns="0" tIns="0" rIns="0" bIns="0" rtlCol="0"/>
            <a:lstStyle/>
            <a:p>
              <a:endParaRPr sz="2855"/>
            </a:p>
          </p:txBody>
        </p:sp>
        <p:sp>
          <p:nvSpPr>
            <p:cNvPr id="10354" name="object 10354"/>
            <p:cNvSpPr/>
            <p:nvPr/>
          </p:nvSpPr>
          <p:spPr>
            <a:xfrm>
              <a:off x="3976268" y="1133420"/>
              <a:ext cx="11430" cy="989330"/>
            </a:xfrm>
            <a:custGeom>
              <a:avLst/>
              <a:gdLst/>
              <a:ahLst/>
              <a:cxnLst/>
              <a:rect l="l" t="t" r="r" b="b"/>
              <a:pathLst>
                <a:path w="11429" h="989330">
                  <a:moveTo>
                    <a:pt x="0" y="989299"/>
                  </a:moveTo>
                  <a:lnTo>
                    <a:pt x="10840" y="989299"/>
                  </a:lnTo>
                  <a:lnTo>
                    <a:pt x="10840" y="0"/>
                  </a:lnTo>
                  <a:lnTo>
                    <a:pt x="0" y="0"/>
                  </a:lnTo>
                  <a:lnTo>
                    <a:pt x="0" y="989299"/>
                  </a:lnTo>
                  <a:close/>
                </a:path>
              </a:pathLst>
            </a:custGeom>
            <a:ln w="3175">
              <a:solidFill>
                <a:srgbClr val="BEBEBE"/>
              </a:solidFill>
            </a:ln>
          </p:spPr>
          <p:txBody>
            <a:bodyPr wrap="square" lIns="0" tIns="0" rIns="0" bIns="0" rtlCol="0"/>
            <a:lstStyle/>
            <a:p>
              <a:endParaRPr sz="2855"/>
            </a:p>
          </p:txBody>
        </p:sp>
        <p:sp>
          <p:nvSpPr>
            <p:cNvPr id="10355" name="object 10355"/>
            <p:cNvSpPr/>
            <p:nvPr/>
          </p:nvSpPr>
          <p:spPr>
            <a:xfrm>
              <a:off x="3987108" y="1177900"/>
              <a:ext cx="11430" cy="944880"/>
            </a:xfrm>
            <a:custGeom>
              <a:avLst/>
              <a:gdLst/>
              <a:ahLst/>
              <a:cxnLst/>
              <a:rect l="l" t="t" r="r" b="b"/>
              <a:pathLst>
                <a:path w="11429" h="944880">
                  <a:moveTo>
                    <a:pt x="10840" y="0"/>
                  </a:moveTo>
                  <a:lnTo>
                    <a:pt x="0" y="0"/>
                  </a:lnTo>
                  <a:lnTo>
                    <a:pt x="0" y="944819"/>
                  </a:lnTo>
                  <a:lnTo>
                    <a:pt x="10840" y="944819"/>
                  </a:lnTo>
                  <a:lnTo>
                    <a:pt x="10840" y="0"/>
                  </a:lnTo>
                  <a:close/>
                </a:path>
              </a:pathLst>
            </a:custGeom>
            <a:solidFill>
              <a:srgbClr val="BEBEBE"/>
            </a:solidFill>
          </p:spPr>
          <p:txBody>
            <a:bodyPr wrap="square" lIns="0" tIns="0" rIns="0" bIns="0" rtlCol="0"/>
            <a:lstStyle/>
            <a:p>
              <a:endParaRPr sz="2855"/>
            </a:p>
          </p:txBody>
        </p:sp>
        <p:sp>
          <p:nvSpPr>
            <p:cNvPr id="10356" name="object 10356"/>
            <p:cNvSpPr/>
            <p:nvPr/>
          </p:nvSpPr>
          <p:spPr>
            <a:xfrm>
              <a:off x="3987108" y="1177900"/>
              <a:ext cx="11430" cy="944880"/>
            </a:xfrm>
            <a:custGeom>
              <a:avLst/>
              <a:gdLst/>
              <a:ahLst/>
              <a:cxnLst/>
              <a:rect l="l" t="t" r="r" b="b"/>
              <a:pathLst>
                <a:path w="11429" h="944880">
                  <a:moveTo>
                    <a:pt x="0" y="944819"/>
                  </a:moveTo>
                  <a:lnTo>
                    <a:pt x="10840" y="944819"/>
                  </a:lnTo>
                  <a:lnTo>
                    <a:pt x="10840" y="0"/>
                  </a:lnTo>
                  <a:lnTo>
                    <a:pt x="0" y="0"/>
                  </a:lnTo>
                  <a:lnTo>
                    <a:pt x="0" y="944819"/>
                  </a:lnTo>
                  <a:close/>
                </a:path>
              </a:pathLst>
            </a:custGeom>
            <a:ln w="3175">
              <a:solidFill>
                <a:srgbClr val="BEBEBE"/>
              </a:solidFill>
            </a:ln>
          </p:spPr>
          <p:txBody>
            <a:bodyPr wrap="square" lIns="0" tIns="0" rIns="0" bIns="0" rtlCol="0"/>
            <a:lstStyle/>
            <a:p>
              <a:endParaRPr sz="2855"/>
            </a:p>
          </p:txBody>
        </p:sp>
        <p:sp>
          <p:nvSpPr>
            <p:cNvPr id="10357" name="object 10357"/>
            <p:cNvSpPr/>
            <p:nvPr/>
          </p:nvSpPr>
          <p:spPr>
            <a:xfrm>
              <a:off x="3997949" y="1272449"/>
              <a:ext cx="11430" cy="850265"/>
            </a:xfrm>
            <a:custGeom>
              <a:avLst/>
              <a:gdLst/>
              <a:ahLst/>
              <a:cxnLst/>
              <a:rect l="l" t="t" r="r" b="b"/>
              <a:pathLst>
                <a:path w="11429" h="850264">
                  <a:moveTo>
                    <a:pt x="10840" y="0"/>
                  </a:moveTo>
                  <a:lnTo>
                    <a:pt x="0" y="0"/>
                  </a:lnTo>
                  <a:lnTo>
                    <a:pt x="0" y="850270"/>
                  </a:lnTo>
                  <a:lnTo>
                    <a:pt x="10840" y="850270"/>
                  </a:lnTo>
                  <a:lnTo>
                    <a:pt x="10840" y="0"/>
                  </a:lnTo>
                  <a:close/>
                </a:path>
              </a:pathLst>
            </a:custGeom>
            <a:solidFill>
              <a:srgbClr val="BEBEBE"/>
            </a:solidFill>
          </p:spPr>
          <p:txBody>
            <a:bodyPr wrap="square" lIns="0" tIns="0" rIns="0" bIns="0" rtlCol="0"/>
            <a:lstStyle/>
            <a:p>
              <a:endParaRPr sz="2855"/>
            </a:p>
          </p:txBody>
        </p:sp>
        <p:sp>
          <p:nvSpPr>
            <p:cNvPr id="10358" name="object 10358"/>
            <p:cNvSpPr/>
            <p:nvPr/>
          </p:nvSpPr>
          <p:spPr>
            <a:xfrm>
              <a:off x="3997949" y="1272449"/>
              <a:ext cx="11430" cy="850265"/>
            </a:xfrm>
            <a:custGeom>
              <a:avLst/>
              <a:gdLst/>
              <a:ahLst/>
              <a:cxnLst/>
              <a:rect l="l" t="t" r="r" b="b"/>
              <a:pathLst>
                <a:path w="11429" h="850264">
                  <a:moveTo>
                    <a:pt x="0" y="850270"/>
                  </a:moveTo>
                  <a:lnTo>
                    <a:pt x="10840" y="850270"/>
                  </a:lnTo>
                  <a:lnTo>
                    <a:pt x="10840" y="0"/>
                  </a:lnTo>
                  <a:lnTo>
                    <a:pt x="0" y="0"/>
                  </a:lnTo>
                  <a:lnTo>
                    <a:pt x="0" y="850270"/>
                  </a:lnTo>
                  <a:close/>
                </a:path>
              </a:pathLst>
            </a:custGeom>
            <a:ln w="3175">
              <a:solidFill>
                <a:srgbClr val="BEBEBE"/>
              </a:solidFill>
            </a:ln>
          </p:spPr>
          <p:txBody>
            <a:bodyPr wrap="square" lIns="0" tIns="0" rIns="0" bIns="0" rtlCol="0"/>
            <a:lstStyle/>
            <a:p>
              <a:endParaRPr sz="2855"/>
            </a:p>
          </p:txBody>
        </p:sp>
        <p:sp>
          <p:nvSpPr>
            <p:cNvPr id="10359" name="object 10359"/>
            <p:cNvSpPr/>
            <p:nvPr/>
          </p:nvSpPr>
          <p:spPr>
            <a:xfrm>
              <a:off x="4008902" y="1211317"/>
              <a:ext cx="11430" cy="911860"/>
            </a:xfrm>
            <a:custGeom>
              <a:avLst/>
              <a:gdLst/>
              <a:ahLst/>
              <a:cxnLst/>
              <a:rect l="l" t="t" r="r" b="b"/>
              <a:pathLst>
                <a:path w="11429" h="911860">
                  <a:moveTo>
                    <a:pt x="10840" y="0"/>
                  </a:moveTo>
                  <a:lnTo>
                    <a:pt x="0" y="0"/>
                  </a:lnTo>
                  <a:lnTo>
                    <a:pt x="0" y="911402"/>
                  </a:lnTo>
                  <a:lnTo>
                    <a:pt x="10840" y="911402"/>
                  </a:lnTo>
                  <a:lnTo>
                    <a:pt x="10840" y="0"/>
                  </a:lnTo>
                  <a:close/>
                </a:path>
              </a:pathLst>
            </a:custGeom>
            <a:solidFill>
              <a:srgbClr val="BEBEBE"/>
            </a:solidFill>
          </p:spPr>
          <p:txBody>
            <a:bodyPr wrap="square" lIns="0" tIns="0" rIns="0" bIns="0" rtlCol="0"/>
            <a:lstStyle/>
            <a:p>
              <a:endParaRPr sz="2855"/>
            </a:p>
          </p:txBody>
        </p:sp>
        <p:sp>
          <p:nvSpPr>
            <p:cNvPr id="10360" name="object 10360"/>
            <p:cNvSpPr/>
            <p:nvPr/>
          </p:nvSpPr>
          <p:spPr>
            <a:xfrm>
              <a:off x="4008902" y="1211317"/>
              <a:ext cx="11430" cy="911860"/>
            </a:xfrm>
            <a:custGeom>
              <a:avLst/>
              <a:gdLst/>
              <a:ahLst/>
              <a:cxnLst/>
              <a:rect l="l" t="t" r="r" b="b"/>
              <a:pathLst>
                <a:path w="11429" h="911860">
                  <a:moveTo>
                    <a:pt x="0" y="911402"/>
                  </a:moveTo>
                  <a:lnTo>
                    <a:pt x="10840" y="911402"/>
                  </a:lnTo>
                  <a:lnTo>
                    <a:pt x="10840" y="0"/>
                  </a:lnTo>
                  <a:lnTo>
                    <a:pt x="0" y="0"/>
                  </a:lnTo>
                  <a:lnTo>
                    <a:pt x="0" y="911402"/>
                  </a:lnTo>
                  <a:close/>
                </a:path>
              </a:pathLst>
            </a:custGeom>
            <a:ln w="3175">
              <a:solidFill>
                <a:srgbClr val="BEBEBE"/>
              </a:solidFill>
            </a:ln>
          </p:spPr>
          <p:txBody>
            <a:bodyPr wrap="square" lIns="0" tIns="0" rIns="0" bIns="0" rtlCol="0"/>
            <a:lstStyle/>
            <a:p>
              <a:endParaRPr sz="2855"/>
            </a:p>
          </p:txBody>
        </p:sp>
        <p:sp>
          <p:nvSpPr>
            <p:cNvPr id="10361" name="object 10361"/>
            <p:cNvSpPr/>
            <p:nvPr/>
          </p:nvSpPr>
          <p:spPr>
            <a:xfrm>
              <a:off x="4019742" y="1111180"/>
              <a:ext cx="11430" cy="1011555"/>
            </a:xfrm>
            <a:custGeom>
              <a:avLst/>
              <a:gdLst/>
              <a:ahLst/>
              <a:cxnLst/>
              <a:rect l="l" t="t" r="r" b="b"/>
              <a:pathLst>
                <a:path w="11429" h="1011555">
                  <a:moveTo>
                    <a:pt x="10840" y="0"/>
                  </a:moveTo>
                  <a:lnTo>
                    <a:pt x="0" y="0"/>
                  </a:lnTo>
                  <a:lnTo>
                    <a:pt x="0" y="1011539"/>
                  </a:lnTo>
                  <a:lnTo>
                    <a:pt x="10840" y="1011539"/>
                  </a:lnTo>
                  <a:lnTo>
                    <a:pt x="10840" y="0"/>
                  </a:lnTo>
                  <a:close/>
                </a:path>
              </a:pathLst>
            </a:custGeom>
            <a:solidFill>
              <a:srgbClr val="BEBEBE"/>
            </a:solidFill>
          </p:spPr>
          <p:txBody>
            <a:bodyPr wrap="square" lIns="0" tIns="0" rIns="0" bIns="0" rtlCol="0"/>
            <a:lstStyle/>
            <a:p>
              <a:endParaRPr sz="2855"/>
            </a:p>
          </p:txBody>
        </p:sp>
        <p:sp>
          <p:nvSpPr>
            <p:cNvPr id="10362" name="object 10362"/>
            <p:cNvSpPr/>
            <p:nvPr/>
          </p:nvSpPr>
          <p:spPr>
            <a:xfrm>
              <a:off x="4019742" y="1111180"/>
              <a:ext cx="11430" cy="1011555"/>
            </a:xfrm>
            <a:custGeom>
              <a:avLst/>
              <a:gdLst/>
              <a:ahLst/>
              <a:cxnLst/>
              <a:rect l="l" t="t" r="r" b="b"/>
              <a:pathLst>
                <a:path w="11429" h="1011555">
                  <a:moveTo>
                    <a:pt x="0" y="1011539"/>
                  </a:moveTo>
                  <a:lnTo>
                    <a:pt x="10840" y="1011539"/>
                  </a:lnTo>
                  <a:lnTo>
                    <a:pt x="10840" y="0"/>
                  </a:lnTo>
                  <a:lnTo>
                    <a:pt x="0" y="0"/>
                  </a:lnTo>
                  <a:lnTo>
                    <a:pt x="0" y="1011539"/>
                  </a:lnTo>
                  <a:close/>
                </a:path>
              </a:pathLst>
            </a:custGeom>
            <a:ln w="3175">
              <a:solidFill>
                <a:srgbClr val="BEBEBE"/>
              </a:solidFill>
            </a:ln>
          </p:spPr>
          <p:txBody>
            <a:bodyPr wrap="square" lIns="0" tIns="0" rIns="0" bIns="0" rtlCol="0"/>
            <a:lstStyle/>
            <a:p>
              <a:endParaRPr sz="2855"/>
            </a:p>
          </p:txBody>
        </p:sp>
        <p:sp>
          <p:nvSpPr>
            <p:cNvPr id="10363" name="object 10363"/>
            <p:cNvSpPr/>
            <p:nvPr/>
          </p:nvSpPr>
          <p:spPr>
            <a:xfrm>
              <a:off x="4030583" y="944545"/>
              <a:ext cx="11430" cy="1178560"/>
            </a:xfrm>
            <a:custGeom>
              <a:avLst/>
              <a:gdLst/>
              <a:ahLst/>
              <a:cxnLst/>
              <a:rect l="l" t="t" r="r" b="b"/>
              <a:pathLst>
                <a:path w="11429" h="1178560">
                  <a:moveTo>
                    <a:pt x="10840" y="0"/>
                  </a:moveTo>
                  <a:lnTo>
                    <a:pt x="0" y="0"/>
                  </a:lnTo>
                  <a:lnTo>
                    <a:pt x="0" y="1178173"/>
                  </a:lnTo>
                  <a:lnTo>
                    <a:pt x="10840" y="1178173"/>
                  </a:lnTo>
                  <a:lnTo>
                    <a:pt x="10840" y="0"/>
                  </a:lnTo>
                  <a:close/>
                </a:path>
              </a:pathLst>
            </a:custGeom>
            <a:solidFill>
              <a:srgbClr val="BEBEBE"/>
            </a:solidFill>
          </p:spPr>
          <p:txBody>
            <a:bodyPr wrap="square" lIns="0" tIns="0" rIns="0" bIns="0" rtlCol="0"/>
            <a:lstStyle/>
            <a:p>
              <a:endParaRPr sz="2855"/>
            </a:p>
          </p:txBody>
        </p:sp>
        <p:sp>
          <p:nvSpPr>
            <p:cNvPr id="10364" name="object 10364"/>
            <p:cNvSpPr/>
            <p:nvPr/>
          </p:nvSpPr>
          <p:spPr>
            <a:xfrm>
              <a:off x="4030583" y="944545"/>
              <a:ext cx="11430" cy="1178560"/>
            </a:xfrm>
            <a:custGeom>
              <a:avLst/>
              <a:gdLst/>
              <a:ahLst/>
              <a:cxnLst/>
              <a:rect l="l" t="t" r="r" b="b"/>
              <a:pathLst>
                <a:path w="11429" h="1178560">
                  <a:moveTo>
                    <a:pt x="0" y="1178173"/>
                  </a:moveTo>
                  <a:lnTo>
                    <a:pt x="10840" y="1178173"/>
                  </a:lnTo>
                  <a:lnTo>
                    <a:pt x="10840" y="0"/>
                  </a:lnTo>
                  <a:lnTo>
                    <a:pt x="0" y="0"/>
                  </a:lnTo>
                  <a:lnTo>
                    <a:pt x="0" y="1178173"/>
                  </a:lnTo>
                  <a:close/>
                </a:path>
              </a:pathLst>
            </a:custGeom>
            <a:ln w="3175">
              <a:solidFill>
                <a:srgbClr val="BEBEBE"/>
              </a:solidFill>
            </a:ln>
          </p:spPr>
          <p:txBody>
            <a:bodyPr wrap="square" lIns="0" tIns="0" rIns="0" bIns="0" rtlCol="0"/>
            <a:lstStyle/>
            <a:p>
              <a:endParaRPr sz="2855"/>
            </a:p>
          </p:txBody>
        </p:sp>
        <p:sp>
          <p:nvSpPr>
            <p:cNvPr id="10365" name="object 10365"/>
            <p:cNvSpPr/>
            <p:nvPr/>
          </p:nvSpPr>
          <p:spPr>
            <a:xfrm>
              <a:off x="4041424" y="849997"/>
              <a:ext cx="11430" cy="1273175"/>
            </a:xfrm>
            <a:custGeom>
              <a:avLst/>
              <a:gdLst/>
              <a:ahLst/>
              <a:cxnLst/>
              <a:rect l="l" t="t" r="r" b="b"/>
              <a:pathLst>
                <a:path w="11429" h="1273175">
                  <a:moveTo>
                    <a:pt x="10840" y="0"/>
                  </a:moveTo>
                  <a:lnTo>
                    <a:pt x="0" y="0"/>
                  </a:lnTo>
                  <a:lnTo>
                    <a:pt x="0" y="1272722"/>
                  </a:lnTo>
                  <a:lnTo>
                    <a:pt x="10840" y="1272722"/>
                  </a:lnTo>
                  <a:lnTo>
                    <a:pt x="10840" y="0"/>
                  </a:lnTo>
                  <a:close/>
                </a:path>
              </a:pathLst>
            </a:custGeom>
            <a:solidFill>
              <a:srgbClr val="BEBEBE"/>
            </a:solidFill>
          </p:spPr>
          <p:txBody>
            <a:bodyPr wrap="square" lIns="0" tIns="0" rIns="0" bIns="0" rtlCol="0"/>
            <a:lstStyle/>
            <a:p>
              <a:endParaRPr sz="2855"/>
            </a:p>
          </p:txBody>
        </p:sp>
        <p:sp>
          <p:nvSpPr>
            <p:cNvPr id="10366" name="object 10366"/>
            <p:cNvSpPr/>
            <p:nvPr/>
          </p:nvSpPr>
          <p:spPr>
            <a:xfrm>
              <a:off x="4041424" y="849997"/>
              <a:ext cx="11430" cy="1273175"/>
            </a:xfrm>
            <a:custGeom>
              <a:avLst/>
              <a:gdLst/>
              <a:ahLst/>
              <a:cxnLst/>
              <a:rect l="l" t="t" r="r" b="b"/>
              <a:pathLst>
                <a:path w="11429" h="1273175">
                  <a:moveTo>
                    <a:pt x="0" y="1272722"/>
                  </a:moveTo>
                  <a:lnTo>
                    <a:pt x="10840" y="1272722"/>
                  </a:lnTo>
                  <a:lnTo>
                    <a:pt x="10840" y="0"/>
                  </a:lnTo>
                  <a:lnTo>
                    <a:pt x="0" y="0"/>
                  </a:lnTo>
                  <a:lnTo>
                    <a:pt x="0" y="1272722"/>
                  </a:lnTo>
                  <a:close/>
                </a:path>
              </a:pathLst>
            </a:custGeom>
            <a:ln w="3175">
              <a:solidFill>
                <a:srgbClr val="BEBEBE"/>
              </a:solidFill>
            </a:ln>
          </p:spPr>
          <p:txBody>
            <a:bodyPr wrap="square" lIns="0" tIns="0" rIns="0" bIns="0" rtlCol="0"/>
            <a:lstStyle/>
            <a:p>
              <a:endParaRPr sz="2855"/>
            </a:p>
          </p:txBody>
        </p:sp>
        <p:sp>
          <p:nvSpPr>
            <p:cNvPr id="10367" name="object 10367"/>
            <p:cNvSpPr/>
            <p:nvPr/>
          </p:nvSpPr>
          <p:spPr>
            <a:xfrm>
              <a:off x="4052376" y="1011154"/>
              <a:ext cx="11430" cy="1111885"/>
            </a:xfrm>
            <a:custGeom>
              <a:avLst/>
              <a:gdLst/>
              <a:ahLst/>
              <a:cxnLst/>
              <a:rect l="l" t="t" r="r" b="b"/>
              <a:pathLst>
                <a:path w="11429" h="1111885">
                  <a:moveTo>
                    <a:pt x="10840" y="0"/>
                  </a:moveTo>
                  <a:lnTo>
                    <a:pt x="0" y="0"/>
                  </a:lnTo>
                  <a:lnTo>
                    <a:pt x="0" y="1111564"/>
                  </a:lnTo>
                  <a:lnTo>
                    <a:pt x="10840" y="1111564"/>
                  </a:lnTo>
                  <a:lnTo>
                    <a:pt x="10840" y="0"/>
                  </a:lnTo>
                  <a:close/>
                </a:path>
              </a:pathLst>
            </a:custGeom>
            <a:solidFill>
              <a:srgbClr val="BEBEBE"/>
            </a:solidFill>
          </p:spPr>
          <p:txBody>
            <a:bodyPr wrap="square" lIns="0" tIns="0" rIns="0" bIns="0" rtlCol="0"/>
            <a:lstStyle/>
            <a:p>
              <a:endParaRPr sz="2855"/>
            </a:p>
          </p:txBody>
        </p:sp>
        <p:sp>
          <p:nvSpPr>
            <p:cNvPr id="10368" name="object 10368"/>
            <p:cNvSpPr/>
            <p:nvPr/>
          </p:nvSpPr>
          <p:spPr>
            <a:xfrm>
              <a:off x="4052376" y="1011154"/>
              <a:ext cx="11430" cy="1111885"/>
            </a:xfrm>
            <a:custGeom>
              <a:avLst/>
              <a:gdLst/>
              <a:ahLst/>
              <a:cxnLst/>
              <a:rect l="l" t="t" r="r" b="b"/>
              <a:pathLst>
                <a:path w="11429" h="1111885">
                  <a:moveTo>
                    <a:pt x="0" y="1111564"/>
                  </a:moveTo>
                  <a:lnTo>
                    <a:pt x="10840" y="1111564"/>
                  </a:lnTo>
                  <a:lnTo>
                    <a:pt x="10840" y="0"/>
                  </a:lnTo>
                  <a:lnTo>
                    <a:pt x="0" y="0"/>
                  </a:lnTo>
                  <a:lnTo>
                    <a:pt x="0" y="1111564"/>
                  </a:lnTo>
                  <a:close/>
                </a:path>
              </a:pathLst>
            </a:custGeom>
            <a:ln w="3175">
              <a:solidFill>
                <a:srgbClr val="BEBEBE"/>
              </a:solidFill>
            </a:ln>
          </p:spPr>
          <p:txBody>
            <a:bodyPr wrap="square" lIns="0" tIns="0" rIns="0" bIns="0" rtlCol="0"/>
            <a:lstStyle/>
            <a:p>
              <a:endParaRPr sz="2855"/>
            </a:p>
          </p:txBody>
        </p:sp>
        <p:sp>
          <p:nvSpPr>
            <p:cNvPr id="10369" name="object 10369"/>
            <p:cNvSpPr/>
            <p:nvPr/>
          </p:nvSpPr>
          <p:spPr>
            <a:xfrm>
              <a:off x="4063217" y="888889"/>
              <a:ext cx="11430" cy="1234440"/>
            </a:xfrm>
            <a:custGeom>
              <a:avLst/>
              <a:gdLst/>
              <a:ahLst/>
              <a:cxnLst/>
              <a:rect l="l" t="t" r="r" b="b"/>
              <a:pathLst>
                <a:path w="11429" h="1234439">
                  <a:moveTo>
                    <a:pt x="10840" y="0"/>
                  </a:moveTo>
                  <a:lnTo>
                    <a:pt x="0" y="0"/>
                  </a:lnTo>
                  <a:lnTo>
                    <a:pt x="0" y="1233830"/>
                  </a:lnTo>
                  <a:lnTo>
                    <a:pt x="10840" y="1233830"/>
                  </a:lnTo>
                  <a:lnTo>
                    <a:pt x="10840" y="0"/>
                  </a:lnTo>
                  <a:close/>
                </a:path>
              </a:pathLst>
            </a:custGeom>
            <a:solidFill>
              <a:srgbClr val="BEBEBE"/>
            </a:solidFill>
          </p:spPr>
          <p:txBody>
            <a:bodyPr wrap="square" lIns="0" tIns="0" rIns="0" bIns="0" rtlCol="0"/>
            <a:lstStyle/>
            <a:p>
              <a:endParaRPr sz="2855"/>
            </a:p>
          </p:txBody>
        </p:sp>
        <p:sp>
          <p:nvSpPr>
            <p:cNvPr id="10370" name="object 10370"/>
            <p:cNvSpPr/>
            <p:nvPr/>
          </p:nvSpPr>
          <p:spPr>
            <a:xfrm>
              <a:off x="4063217" y="888889"/>
              <a:ext cx="11430" cy="1234440"/>
            </a:xfrm>
            <a:custGeom>
              <a:avLst/>
              <a:gdLst/>
              <a:ahLst/>
              <a:cxnLst/>
              <a:rect l="l" t="t" r="r" b="b"/>
              <a:pathLst>
                <a:path w="11429" h="1234439">
                  <a:moveTo>
                    <a:pt x="0" y="1233830"/>
                  </a:moveTo>
                  <a:lnTo>
                    <a:pt x="10840" y="1233830"/>
                  </a:lnTo>
                  <a:lnTo>
                    <a:pt x="10840" y="0"/>
                  </a:lnTo>
                  <a:lnTo>
                    <a:pt x="0" y="0"/>
                  </a:lnTo>
                  <a:lnTo>
                    <a:pt x="0" y="1233830"/>
                  </a:lnTo>
                  <a:close/>
                </a:path>
              </a:pathLst>
            </a:custGeom>
            <a:ln w="3175">
              <a:solidFill>
                <a:srgbClr val="BEBEBE"/>
              </a:solidFill>
            </a:ln>
          </p:spPr>
          <p:txBody>
            <a:bodyPr wrap="square" lIns="0" tIns="0" rIns="0" bIns="0" rtlCol="0"/>
            <a:lstStyle/>
            <a:p>
              <a:endParaRPr sz="2855"/>
            </a:p>
          </p:txBody>
        </p:sp>
        <p:sp>
          <p:nvSpPr>
            <p:cNvPr id="10371" name="object 10371"/>
            <p:cNvSpPr/>
            <p:nvPr/>
          </p:nvSpPr>
          <p:spPr>
            <a:xfrm>
              <a:off x="4074058" y="933369"/>
              <a:ext cx="11430" cy="1189355"/>
            </a:xfrm>
            <a:custGeom>
              <a:avLst/>
              <a:gdLst/>
              <a:ahLst/>
              <a:cxnLst/>
              <a:rect l="l" t="t" r="r" b="b"/>
              <a:pathLst>
                <a:path w="11429" h="1189355">
                  <a:moveTo>
                    <a:pt x="10840" y="0"/>
                  </a:moveTo>
                  <a:lnTo>
                    <a:pt x="0" y="0"/>
                  </a:lnTo>
                  <a:lnTo>
                    <a:pt x="0" y="1189349"/>
                  </a:lnTo>
                  <a:lnTo>
                    <a:pt x="10840" y="1189349"/>
                  </a:lnTo>
                  <a:lnTo>
                    <a:pt x="10840" y="0"/>
                  </a:lnTo>
                  <a:close/>
                </a:path>
              </a:pathLst>
            </a:custGeom>
            <a:solidFill>
              <a:srgbClr val="BEBEBE"/>
            </a:solidFill>
          </p:spPr>
          <p:txBody>
            <a:bodyPr wrap="square" lIns="0" tIns="0" rIns="0" bIns="0" rtlCol="0"/>
            <a:lstStyle/>
            <a:p>
              <a:endParaRPr sz="2855"/>
            </a:p>
          </p:txBody>
        </p:sp>
        <p:sp>
          <p:nvSpPr>
            <p:cNvPr id="10372" name="object 10372"/>
            <p:cNvSpPr/>
            <p:nvPr/>
          </p:nvSpPr>
          <p:spPr>
            <a:xfrm>
              <a:off x="4074058" y="933369"/>
              <a:ext cx="11430" cy="1189355"/>
            </a:xfrm>
            <a:custGeom>
              <a:avLst/>
              <a:gdLst/>
              <a:ahLst/>
              <a:cxnLst/>
              <a:rect l="l" t="t" r="r" b="b"/>
              <a:pathLst>
                <a:path w="11429" h="1189355">
                  <a:moveTo>
                    <a:pt x="0" y="1189349"/>
                  </a:moveTo>
                  <a:lnTo>
                    <a:pt x="10840" y="1189349"/>
                  </a:lnTo>
                  <a:lnTo>
                    <a:pt x="10840" y="0"/>
                  </a:lnTo>
                  <a:lnTo>
                    <a:pt x="0" y="0"/>
                  </a:lnTo>
                  <a:lnTo>
                    <a:pt x="0" y="1189349"/>
                  </a:lnTo>
                  <a:close/>
                </a:path>
              </a:pathLst>
            </a:custGeom>
            <a:ln w="3175">
              <a:solidFill>
                <a:srgbClr val="BEBEBE"/>
              </a:solidFill>
            </a:ln>
          </p:spPr>
          <p:txBody>
            <a:bodyPr wrap="square" lIns="0" tIns="0" rIns="0" bIns="0" rtlCol="0"/>
            <a:lstStyle/>
            <a:p>
              <a:endParaRPr sz="2855"/>
            </a:p>
          </p:txBody>
        </p:sp>
        <p:sp>
          <p:nvSpPr>
            <p:cNvPr id="10373" name="object 10373"/>
            <p:cNvSpPr/>
            <p:nvPr/>
          </p:nvSpPr>
          <p:spPr>
            <a:xfrm>
              <a:off x="4084898" y="938957"/>
              <a:ext cx="11430" cy="1184275"/>
            </a:xfrm>
            <a:custGeom>
              <a:avLst/>
              <a:gdLst/>
              <a:ahLst/>
              <a:cxnLst/>
              <a:rect l="l" t="t" r="r" b="b"/>
              <a:pathLst>
                <a:path w="11429" h="1184275">
                  <a:moveTo>
                    <a:pt x="10840" y="0"/>
                  </a:moveTo>
                  <a:lnTo>
                    <a:pt x="0" y="0"/>
                  </a:lnTo>
                  <a:lnTo>
                    <a:pt x="0" y="1183761"/>
                  </a:lnTo>
                  <a:lnTo>
                    <a:pt x="10840" y="1183761"/>
                  </a:lnTo>
                  <a:lnTo>
                    <a:pt x="10840" y="0"/>
                  </a:lnTo>
                  <a:close/>
                </a:path>
              </a:pathLst>
            </a:custGeom>
            <a:solidFill>
              <a:srgbClr val="BEBEBE"/>
            </a:solidFill>
          </p:spPr>
          <p:txBody>
            <a:bodyPr wrap="square" lIns="0" tIns="0" rIns="0" bIns="0" rtlCol="0"/>
            <a:lstStyle/>
            <a:p>
              <a:endParaRPr sz="2855"/>
            </a:p>
          </p:txBody>
        </p:sp>
        <p:sp>
          <p:nvSpPr>
            <p:cNvPr id="10374" name="object 10374"/>
            <p:cNvSpPr/>
            <p:nvPr/>
          </p:nvSpPr>
          <p:spPr>
            <a:xfrm>
              <a:off x="4084898" y="938957"/>
              <a:ext cx="11430" cy="1184275"/>
            </a:xfrm>
            <a:custGeom>
              <a:avLst/>
              <a:gdLst/>
              <a:ahLst/>
              <a:cxnLst/>
              <a:rect l="l" t="t" r="r" b="b"/>
              <a:pathLst>
                <a:path w="11429" h="1184275">
                  <a:moveTo>
                    <a:pt x="0" y="1183761"/>
                  </a:moveTo>
                  <a:lnTo>
                    <a:pt x="10840" y="1183761"/>
                  </a:lnTo>
                  <a:lnTo>
                    <a:pt x="10840" y="0"/>
                  </a:lnTo>
                  <a:lnTo>
                    <a:pt x="0" y="0"/>
                  </a:lnTo>
                  <a:lnTo>
                    <a:pt x="0" y="1183761"/>
                  </a:lnTo>
                  <a:close/>
                </a:path>
              </a:pathLst>
            </a:custGeom>
            <a:ln w="3175">
              <a:solidFill>
                <a:srgbClr val="BEBEBE"/>
              </a:solidFill>
            </a:ln>
          </p:spPr>
          <p:txBody>
            <a:bodyPr wrap="square" lIns="0" tIns="0" rIns="0" bIns="0" rtlCol="0"/>
            <a:lstStyle/>
            <a:p>
              <a:endParaRPr sz="2855"/>
            </a:p>
          </p:txBody>
        </p:sp>
        <p:sp>
          <p:nvSpPr>
            <p:cNvPr id="10375" name="object 10375"/>
            <p:cNvSpPr/>
            <p:nvPr/>
          </p:nvSpPr>
          <p:spPr>
            <a:xfrm>
              <a:off x="4095851" y="1116768"/>
              <a:ext cx="11430" cy="1006475"/>
            </a:xfrm>
            <a:custGeom>
              <a:avLst/>
              <a:gdLst/>
              <a:ahLst/>
              <a:cxnLst/>
              <a:rect l="l" t="t" r="r" b="b"/>
              <a:pathLst>
                <a:path w="11429" h="1006475">
                  <a:moveTo>
                    <a:pt x="10840" y="0"/>
                  </a:moveTo>
                  <a:lnTo>
                    <a:pt x="0" y="0"/>
                  </a:lnTo>
                  <a:lnTo>
                    <a:pt x="0" y="1005951"/>
                  </a:lnTo>
                  <a:lnTo>
                    <a:pt x="10840" y="1005951"/>
                  </a:lnTo>
                  <a:lnTo>
                    <a:pt x="10840" y="0"/>
                  </a:lnTo>
                  <a:close/>
                </a:path>
              </a:pathLst>
            </a:custGeom>
            <a:solidFill>
              <a:srgbClr val="BEBEBE"/>
            </a:solidFill>
          </p:spPr>
          <p:txBody>
            <a:bodyPr wrap="square" lIns="0" tIns="0" rIns="0" bIns="0" rtlCol="0"/>
            <a:lstStyle/>
            <a:p>
              <a:endParaRPr sz="2855"/>
            </a:p>
          </p:txBody>
        </p:sp>
        <p:sp>
          <p:nvSpPr>
            <p:cNvPr id="10376" name="object 10376"/>
            <p:cNvSpPr/>
            <p:nvPr/>
          </p:nvSpPr>
          <p:spPr>
            <a:xfrm>
              <a:off x="4095851" y="1116768"/>
              <a:ext cx="11430" cy="1006475"/>
            </a:xfrm>
            <a:custGeom>
              <a:avLst/>
              <a:gdLst/>
              <a:ahLst/>
              <a:cxnLst/>
              <a:rect l="l" t="t" r="r" b="b"/>
              <a:pathLst>
                <a:path w="11429" h="1006475">
                  <a:moveTo>
                    <a:pt x="0" y="1005951"/>
                  </a:moveTo>
                  <a:lnTo>
                    <a:pt x="10840" y="1005951"/>
                  </a:lnTo>
                  <a:lnTo>
                    <a:pt x="10840" y="0"/>
                  </a:lnTo>
                  <a:lnTo>
                    <a:pt x="0" y="0"/>
                  </a:lnTo>
                  <a:lnTo>
                    <a:pt x="0" y="1005951"/>
                  </a:lnTo>
                  <a:close/>
                </a:path>
              </a:pathLst>
            </a:custGeom>
            <a:ln w="3175">
              <a:solidFill>
                <a:srgbClr val="BEBEBE"/>
              </a:solidFill>
            </a:ln>
          </p:spPr>
          <p:txBody>
            <a:bodyPr wrap="square" lIns="0" tIns="0" rIns="0" bIns="0" rtlCol="0"/>
            <a:lstStyle/>
            <a:p>
              <a:endParaRPr sz="2855"/>
            </a:p>
          </p:txBody>
        </p:sp>
        <p:sp>
          <p:nvSpPr>
            <p:cNvPr id="10377" name="object 10377"/>
            <p:cNvSpPr/>
            <p:nvPr/>
          </p:nvSpPr>
          <p:spPr>
            <a:xfrm>
              <a:off x="4106692" y="972262"/>
              <a:ext cx="11430" cy="1150620"/>
            </a:xfrm>
            <a:custGeom>
              <a:avLst/>
              <a:gdLst/>
              <a:ahLst/>
              <a:cxnLst/>
              <a:rect l="l" t="t" r="r" b="b"/>
              <a:pathLst>
                <a:path w="11429" h="1150620">
                  <a:moveTo>
                    <a:pt x="10840" y="0"/>
                  </a:moveTo>
                  <a:lnTo>
                    <a:pt x="0" y="0"/>
                  </a:lnTo>
                  <a:lnTo>
                    <a:pt x="0" y="1150457"/>
                  </a:lnTo>
                  <a:lnTo>
                    <a:pt x="10840" y="1150457"/>
                  </a:lnTo>
                  <a:lnTo>
                    <a:pt x="10840" y="0"/>
                  </a:lnTo>
                  <a:close/>
                </a:path>
              </a:pathLst>
            </a:custGeom>
            <a:solidFill>
              <a:srgbClr val="BEBEBE"/>
            </a:solidFill>
          </p:spPr>
          <p:txBody>
            <a:bodyPr wrap="square" lIns="0" tIns="0" rIns="0" bIns="0" rtlCol="0"/>
            <a:lstStyle/>
            <a:p>
              <a:endParaRPr sz="2855"/>
            </a:p>
          </p:txBody>
        </p:sp>
        <p:sp>
          <p:nvSpPr>
            <p:cNvPr id="10378" name="object 10378"/>
            <p:cNvSpPr/>
            <p:nvPr/>
          </p:nvSpPr>
          <p:spPr>
            <a:xfrm>
              <a:off x="4106692" y="972262"/>
              <a:ext cx="11430" cy="1150620"/>
            </a:xfrm>
            <a:custGeom>
              <a:avLst/>
              <a:gdLst/>
              <a:ahLst/>
              <a:cxnLst/>
              <a:rect l="l" t="t" r="r" b="b"/>
              <a:pathLst>
                <a:path w="11429" h="1150620">
                  <a:moveTo>
                    <a:pt x="0" y="1150457"/>
                  </a:moveTo>
                  <a:lnTo>
                    <a:pt x="10840" y="1150457"/>
                  </a:lnTo>
                  <a:lnTo>
                    <a:pt x="10840" y="0"/>
                  </a:lnTo>
                  <a:lnTo>
                    <a:pt x="0" y="0"/>
                  </a:lnTo>
                  <a:lnTo>
                    <a:pt x="0" y="1150457"/>
                  </a:lnTo>
                  <a:close/>
                </a:path>
              </a:pathLst>
            </a:custGeom>
            <a:ln w="3175">
              <a:solidFill>
                <a:srgbClr val="BEBEBE"/>
              </a:solidFill>
            </a:ln>
          </p:spPr>
          <p:txBody>
            <a:bodyPr wrap="square" lIns="0" tIns="0" rIns="0" bIns="0" rtlCol="0"/>
            <a:lstStyle/>
            <a:p>
              <a:endParaRPr sz="2855"/>
            </a:p>
          </p:txBody>
        </p:sp>
        <p:sp>
          <p:nvSpPr>
            <p:cNvPr id="10379" name="object 10379"/>
            <p:cNvSpPr/>
            <p:nvPr/>
          </p:nvSpPr>
          <p:spPr>
            <a:xfrm>
              <a:off x="4117532" y="1061223"/>
              <a:ext cx="11430" cy="1061720"/>
            </a:xfrm>
            <a:custGeom>
              <a:avLst/>
              <a:gdLst/>
              <a:ahLst/>
              <a:cxnLst/>
              <a:rect l="l" t="t" r="r" b="b"/>
              <a:pathLst>
                <a:path w="11429" h="1061720">
                  <a:moveTo>
                    <a:pt x="10840" y="0"/>
                  </a:moveTo>
                  <a:lnTo>
                    <a:pt x="0" y="0"/>
                  </a:lnTo>
                  <a:lnTo>
                    <a:pt x="0" y="1061496"/>
                  </a:lnTo>
                  <a:lnTo>
                    <a:pt x="10840" y="1061496"/>
                  </a:lnTo>
                  <a:lnTo>
                    <a:pt x="10840" y="0"/>
                  </a:lnTo>
                  <a:close/>
                </a:path>
              </a:pathLst>
            </a:custGeom>
            <a:solidFill>
              <a:srgbClr val="BEBEBE"/>
            </a:solidFill>
          </p:spPr>
          <p:txBody>
            <a:bodyPr wrap="square" lIns="0" tIns="0" rIns="0" bIns="0" rtlCol="0"/>
            <a:lstStyle/>
            <a:p>
              <a:endParaRPr sz="2855"/>
            </a:p>
          </p:txBody>
        </p:sp>
        <p:sp>
          <p:nvSpPr>
            <p:cNvPr id="10380" name="object 10380"/>
            <p:cNvSpPr/>
            <p:nvPr/>
          </p:nvSpPr>
          <p:spPr>
            <a:xfrm>
              <a:off x="4117532" y="1061223"/>
              <a:ext cx="11430" cy="1061720"/>
            </a:xfrm>
            <a:custGeom>
              <a:avLst/>
              <a:gdLst/>
              <a:ahLst/>
              <a:cxnLst/>
              <a:rect l="l" t="t" r="r" b="b"/>
              <a:pathLst>
                <a:path w="11429" h="1061720">
                  <a:moveTo>
                    <a:pt x="0" y="1061496"/>
                  </a:moveTo>
                  <a:lnTo>
                    <a:pt x="10840" y="1061496"/>
                  </a:lnTo>
                  <a:lnTo>
                    <a:pt x="10840" y="0"/>
                  </a:lnTo>
                  <a:lnTo>
                    <a:pt x="0" y="0"/>
                  </a:lnTo>
                  <a:lnTo>
                    <a:pt x="0" y="1061496"/>
                  </a:lnTo>
                  <a:close/>
                </a:path>
              </a:pathLst>
            </a:custGeom>
            <a:ln w="3175">
              <a:solidFill>
                <a:srgbClr val="BEBEBE"/>
              </a:solidFill>
            </a:ln>
          </p:spPr>
          <p:txBody>
            <a:bodyPr wrap="square" lIns="0" tIns="0" rIns="0" bIns="0" rtlCol="0"/>
            <a:lstStyle/>
            <a:p>
              <a:endParaRPr sz="2855"/>
            </a:p>
          </p:txBody>
        </p:sp>
        <p:sp>
          <p:nvSpPr>
            <p:cNvPr id="10381" name="object 10381"/>
            <p:cNvSpPr/>
            <p:nvPr/>
          </p:nvSpPr>
          <p:spPr>
            <a:xfrm>
              <a:off x="4128373" y="1189076"/>
              <a:ext cx="11430" cy="934085"/>
            </a:xfrm>
            <a:custGeom>
              <a:avLst/>
              <a:gdLst/>
              <a:ahLst/>
              <a:cxnLst/>
              <a:rect l="l" t="t" r="r" b="b"/>
              <a:pathLst>
                <a:path w="11429" h="934085">
                  <a:moveTo>
                    <a:pt x="10840" y="0"/>
                  </a:moveTo>
                  <a:lnTo>
                    <a:pt x="0" y="0"/>
                  </a:lnTo>
                  <a:lnTo>
                    <a:pt x="0" y="933643"/>
                  </a:lnTo>
                  <a:lnTo>
                    <a:pt x="10840" y="933643"/>
                  </a:lnTo>
                  <a:lnTo>
                    <a:pt x="10840" y="0"/>
                  </a:lnTo>
                  <a:close/>
                </a:path>
              </a:pathLst>
            </a:custGeom>
            <a:solidFill>
              <a:srgbClr val="BEBEBE"/>
            </a:solidFill>
          </p:spPr>
          <p:txBody>
            <a:bodyPr wrap="square" lIns="0" tIns="0" rIns="0" bIns="0" rtlCol="0"/>
            <a:lstStyle/>
            <a:p>
              <a:endParaRPr sz="2855"/>
            </a:p>
          </p:txBody>
        </p:sp>
        <p:sp>
          <p:nvSpPr>
            <p:cNvPr id="10382" name="object 10382"/>
            <p:cNvSpPr/>
            <p:nvPr/>
          </p:nvSpPr>
          <p:spPr>
            <a:xfrm>
              <a:off x="4128373" y="1189076"/>
              <a:ext cx="11430" cy="934085"/>
            </a:xfrm>
            <a:custGeom>
              <a:avLst/>
              <a:gdLst/>
              <a:ahLst/>
              <a:cxnLst/>
              <a:rect l="l" t="t" r="r" b="b"/>
              <a:pathLst>
                <a:path w="11429" h="934085">
                  <a:moveTo>
                    <a:pt x="0" y="933643"/>
                  </a:moveTo>
                  <a:lnTo>
                    <a:pt x="10840" y="933643"/>
                  </a:lnTo>
                  <a:lnTo>
                    <a:pt x="10840" y="0"/>
                  </a:lnTo>
                  <a:lnTo>
                    <a:pt x="0" y="0"/>
                  </a:lnTo>
                  <a:lnTo>
                    <a:pt x="0" y="933643"/>
                  </a:lnTo>
                  <a:close/>
                </a:path>
              </a:pathLst>
            </a:custGeom>
            <a:ln w="3175">
              <a:solidFill>
                <a:srgbClr val="BEBEBE"/>
              </a:solidFill>
            </a:ln>
          </p:spPr>
          <p:txBody>
            <a:bodyPr wrap="square" lIns="0" tIns="0" rIns="0" bIns="0" rtlCol="0"/>
            <a:lstStyle/>
            <a:p>
              <a:endParaRPr sz="2855"/>
            </a:p>
          </p:txBody>
        </p:sp>
        <p:sp>
          <p:nvSpPr>
            <p:cNvPr id="10383" name="object 10383"/>
            <p:cNvSpPr/>
            <p:nvPr/>
          </p:nvSpPr>
          <p:spPr>
            <a:xfrm>
              <a:off x="4139326" y="1222381"/>
              <a:ext cx="11430" cy="900430"/>
            </a:xfrm>
            <a:custGeom>
              <a:avLst/>
              <a:gdLst/>
              <a:ahLst/>
              <a:cxnLst/>
              <a:rect l="l" t="t" r="r" b="b"/>
              <a:pathLst>
                <a:path w="11429" h="900430">
                  <a:moveTo>
                    <a:pt x="10840" y="0"/>
                  </a:moveTo>
                  <a:lnTo>
                    <a:pt x="0" y="0"/>
                  </a:lnTo>
                  <a:lnTo>
                    <a:pt x="0" y="900338"/>
                  </a:lnTo>
                  <a:lnTo>
                    <a:pt x="10840" y="900338"/>
                  </a:lnTo>
                  <a:lnTo>
                    <a:pt x="10840" y="0"/>
                  </a:lnTo>
                  <a:close/>
                </a:path>
              </a:pathLst>
            </a:custGeom>
            <a:solidFill>
              <a:srgbClr val="BEBEBE"/>
            </a:solidFill>
          </p:spPr>
          <p:txBody>
            <a:bodyPr wrap="square" lIns="0" tIns="0" rIns="0" bIns="0" rtlCol="0"/>
            <a:lstStyle/>
            <a:p>
              <a:endParaRPr sz="2855"/>
            </a:p>
          </p:txBody>
        </p:sp>
        <p:sp>
          <p:nvSpPr>
            <p:cNvPr id="10384" name="object 10384"/>
            <p:cNvSpPr/>
            <p:nvPr/>
          </p:nvSpPr>
          <p:spPr>
            <a:xfrm>
              <a:off x="4139326" y="1222381"/>
              <a:ext cx="11430" cy="900430"/>
            </a:xfrm>
            <a:custGeom>
              <a:avLst/>
              <a:gdLst/>
              <a:ahLst/>
              <a:cxnLst/>
              <a:rect l="l" t="t" r="r" b="b"/>
              <a:pathLst>
                <a:path w="11429" h="900430">
                  <a:moveTo>
                    <a:pt x="0" y="900338"/>
                  </a:moveTo>
                  <a:lnTo>
                    <a:pt x="10840" y="900338"/>
                  </a:lnTo>
                  <a:lnTo>
                    <a:pt x="10840" y="0"/>
                  </a:lnTo>
                  <a:lnTo>
                    <a:pt x="0" y="0"/>
                  </a:lnTo>
                  <a:lnTo>
                    <a:pt x="0" y="900338"/>
                  </a:lnTo>
                  <a:close/>
                </a:path>
              </a:pathLst>
            </a:custGeom>
            <a:ln w="3175">
              <a:solidFill>
                <a:srgbClr val="BEBEBE"/>
              </a:solidFill>
            </a:ln>
          </p:spPr>
          <p:txBody>
            <a:bodyPr wrap="square" lIns="0" tIns="0" rIns="0" bIns="0" rtlCol="0"/>
            <a:lstStyle/>
            <a:p>
              <a:endParaRPr sz="2855"/>
            </a:p>
          </p:txBody>
        </p:sp>
        <p:sp>
          <p:nvSpPr>
            <p:cNvPr id="10385" name="object 10385"/>
            <p:cNvSpPr/>
            <p:nvPr/>
          </p:nvSpPr>
          <p:spPr>
            <a:xfrm>
              <a:off x="4150166" y="1311342"/>
              <a:ext cx="11430" cy="811530"/>
            </a:xfrm>
            <a:custGeom>
              <a:avLst/>
              <a:gdLst/>
              <a:ahLst/>
              <a:cxnLst/>
              <a:rect l="l" t="t" r="r" b="b"/>
              <a:pathLst>
                <a:path w="11429" h="811530">
                  <a:moveTo>
                    <a:pt x="10840" y="0"/>
                  </a:moveTo>
                  <a:lnTo>
                    <a:pt x="0" y="0"/>
                  </a:lnTo>
                  <a:lnTo>
                    <a:pt x="0" y="811377"/>
                  </a:lnTo>
                  <a:lnTo>
                    <a:pt x="10840" y="811377"/>
                  </a:lnTo>
                  <a:lnTo>
                    <a:pt x="10840" y="0"/>
                  </a:lnTo>
                  <a:close/>
                </a:path>
              </a:pathLst>
            </a:custGeom>
            <a:solidFill>
              <a:srgbClr val="BEBEBE"/>
            </a:solidFill>
          </p:spPr>
          <p:txBody>
            <a:bodyPr wrap="square" lIns="0" tIns="0" rIns="0" bIns="0" rtlCol="0"/>
            <a:lstStyle/>
            <a:p>
              <a:endParaRPr sz="2855"/>
            </a:p>
          </p:txBody>
        </p:sp>
        <p:sp>
          <p:nvSpPr>
            <p:cNvPr id="10386" name="object 10386"/>
            <p:cNvSpPr/>
            <p:nvPr/>
          </p:nvSpPr>
          <p:spPr>
            <a:xfrm>
              <a:off x="4150166" y="1311342"/>
              <a:ext cx="11430" cy="811530"/>
            </a:xfrm>
            <a:custGeom>
              <a:avLst/>
              <a:gdLst/>
              <a:ahLst/>
              <a:cxnLst/>
              <a:rect l="l" t="t" r="r" b="b"/>
              <a:pathLst>
                <a:path w="11429" h="811530">
                  <a:moveTo>
                    <a:pt x="0" y="811377"/>
                  </a:moveTo>
                  <a:lnTo>
                    <a:pt x="10840" y="811377"/>
                  </a:lnTo>
                  <a:lnTo>
                    <a:pt x="10840" y="0"/>
                  </a:lnTo>
                  <a:lnTo>
                    <a:pt x="0" y="0"/>
                  </a:lnTo>
                  <a:lnTo>
                    <a:pt x="0" y="811377"/>
                  </a:lnTo>
                  <a:close/>
                </a:path>
              </a:pathLst>
            </a:custGeom>
            <a:ln w="3175">
              <a:solidFill>
                <a:srgbClr val="BEBEBE"/>
              </a:solidFill>
            </a:ln>
          </p:spPr>
          <p:txBody>
            <a:bodyPr wrap="square" lIns="0" tIns="0" rIns="0" bIns="0" rtlCol="0"/>
            <a:lstStyle/>
            <a:p>
              <a:endParaRPr sz="2855"/>
            </a:p>
          </p:txBody>
        </p:sp>
        <p:sp>
          <p:nvSpPr>
            <p:cNvPr id="10387" name="object 10387"/>
            <p:cNvSpPr/>
            <p:nvPr/>
          </p:nvSpPr>
          <p:spPr>
            <a:xfrm>
              <a:off x="4161007" y="1339058"/>
              <a:ext cx="11430" cy="784225"/>
            </a:xfrm>
            <a:custGeom>
              <a:avLst/>
              <a:gdLst/>
              <a:ahLst/>
              <a:cxnLst/>
              <a:rect l="l" t="t" r="r" b="b"/>
              <a:pathLst>
                <a:path w="11429" h="784225">
                  <a:moveTo>
                    <a:pt x="10840" y="0"/>
                  </a:moveTo>
                  <a:lnTo>
                    <a:pt x="0" y="0"/>
                  </a:lnTo>
                  <a:lnTo>
                    <a:pt x="0" y="783661"/>
                  </a:lnTo>
                  <a:lnTo>
                    <a:pt x="10840" y="783661"/>
                  </a:lnTo>
                  <a:lnTo>
                    <a:pt x="10840" y="0"/>
                  </a:lnTo>
                  <a:close/>
                </a:path>
              </a:pathLst>
            </a:custGeom>
            <a:solidFill>
              <a:srgbClr val="BEBEBE"/>
            </a:solidFill>
          </p:spPr>
          <p:txBody>
            <a:bodyPr wrap="square" lIns="0" tIns="0" rIns="0" bIns="0" rtlCol="0"/>
            <a:lstStyle/>
            <a:p>
              <a:endParaRPr sz="2855"/>
            </a:p>
          </p:txBody>
        </p:sp>
        <p:sp>
          <p:nvSpPr>
            <p:cNvPr id="10388" name="object 10388"/>
            <p:cNvSpPr/>
            <p:nvPr/>
          </p:nvSpPr>
          <p:spPr>
            <a:xfrm>
              <a:off x="4161007" y="1339058"/>
              <a:ext cx="11430" cy="784225"/>
            </a:xfrm>
            <a:custGeom>
              <a:avLst/>
              <a:gdLst/>
              <a:ahLst/>
              <a:cxnLst/>
              <a:rect l="l" t="t" r="r" b="b"/>
              <a:pathLst>
                <a:path w="11429" h="784225">
                  <a:moveTo>
                    <a:pt x="0" y="783661"/>
                  </a:moveTo>
                  <a:lnTo>
                    <a:pt x="10840" y="783661"/>
                  </a:lnTo>
                  <a:lnTo>
                    <a:pt x="10840" y="0"/>
                  </a:lnTo>
                  <a:lnTo>
                    <a:pt x="0" y="0"/>
                  </a:lnTo>
                  <a:lnTo>
                    <a:pt x="0" y="783661"/>
                  </a:lnTo>
                  <a:close/>
                </a:path>
              </a:pathLst>
            </a:custGeom>
            <a:ln w="3175">
              <a:solidFill>
                <a:srgbClr val="BEBEBE"/>
              </a:solidFill>
            </a:ln>
          </p:spPr>
          <p:txBody>
            <a:bodyPr wrap="square" lIns="0" tIns="0" rIns="0" bIns="0" rtlCol="0"/>
            <a:lstStyle/>
            <a:p>
              <a:endParaRPr sz="2855"/>
            </a:p>
          </p:txBody>
        </p:sp>
        <p:sp>
          <p:nvSpPr>
            <p:cNvPr id="10389" name="object 10389"/>
            <p:cNvSpPr/>
            <p:nvPr/>
          </p:nvSpPr>
          <p:spPr>
            <a:xfrm>
              <a:off x="4171848" y="1411367"/>
              <a:ext cx="11430" cy="711835"/>
            </a:xfrm>
            <a:custGeom>
              <a:avLst/>
              <a:gdLst/>
              <a:ahLst/>
              <a:cxnLst/>
              <a:rect l="l" t="t" r="r" b="b"/>
              <a:pathLst>
                <a:path w="11429" h="711835">
                  <a:moveTo>
                    <a:pt x="10840" y="0"/>
                  </a:moveTo>
                  <a:lnTo>
                    <a:pt x="0" y="0"/>
                  </a:lnTo>
                  <a:lnTo>
                    <a:pt x="0" y="711352"/>
                  </a:lnTo>
                  <a:lnTo>
                    <a:pt x="10840" y="711352"/>
                  </a:lnTo>
                  <a:lnTo>
                    <a:pt x="10840" y="0"/>
                  </a:lnTo>
                  <a:close/>
                </a:path>
              </a:pathLst>
            </a:custGeom>
            <a:solidFill>
              <a:srgbClr val="BEBEBE"/>
            </a:solidFill>
          </p:spPr>
          <p:txBody>
            <a:bodyPr wrap="square" lIns="0" tIns="0" rIns="0" bIns="0" rtlCol="0"/>
            <a:lstStyle/>
            <a:p>
              <a:endParaRPr sz="2855"/>
            </a:p>
          </p:txBody>
        </p:sp>
        <p:sp>
          <p:nvSpPr>
            <p:cNvPr id="10390" name="object 10390"/>
            <p:cNvSpPr/>
            <p:nvPr/>
          </p:nvSpPr>
          <p:spPr>
            <a:xfrm>
              <a:off x="4171848" y="1411367"/>
              <a:ext cx="11430" cy="711835"/>
            </a:xfrm>
            <a:custGeom>
              <a:avLst/>
              <a:gdLst/>
              <a:ahLst/>
              <a:cxnLst/>
              <a:rect l="l" t="t" r="r" b="b"/>
              <a:pathLst>
                <a:path w="11429" h="711835">
                  <a:moveTo>
                    <a:pt x="0" y="711352"/>
                  </a:moveTo>
                  <a:lnTo>
                    <a:pt x="10840" y="711352"/>
                  </a:lnTo>
                  <a:lnTo>
                    <a:pt x="10840" y="0"/>
                  </a:lnTo>
                  <a:lnTo>
                    <a:pt x="0" y="0"/>
                  </a:lnTo>
                  <a:lnTo>
                    <a:pt x="0" y="711352"/>
                  </a:lnTo>
                  <a:close/>
                </a:path>
              </a:pathLst>
            </a:custGeom>
            <a:ln w="3175">
              <a:solidFill>
                <a:srgbClr val="BEBEBE"/>
              </a:solidFill>
            </a:ln>
          </p:spPr>
          <p:txBody>
            <a:bodyPr wrap="square" lIns="0" tIns="0" rIns="0" bIns="0" rtlCol="0"/>
            <a:lstStyle/>
            <a:p>
              <a:endParaRPr sz="2855"/>
            </a:p>
          </p:txBody>
        </p:sp>
        <p:sp>
          <p:nvSpPr>
            <p:cNvPr id="10391" name="object 10391"/>
            <p:cNvSpPr/>
            <p:nvPr/>
          </p:nvSpPr>
          <p:spPr>
            <a:xfrm>
              <a:off x="4182800" y="1444671"/>
              <a:ext cx="11430" cy="678180"/>
            </a:xfrm>
            <a:custGeom>
              <a:avLst/>
              <a:gdLst/>
              <a:ahLst/>
              <a:cxnLst/>
              <a:rect l="l" t="t" r="r" b="b"/>
              <a:pathLst>
                <a:path w="11429" h="678180">
                  <a:moveTo>
                    <a:pt x="10840" y="0"/>
                  </a:moveTo>
                  <a:lnTo>
                    <a:pt x="0" y="0"/>
                  </a:lnTo>
                  <a:lnTo>
                    <a:pt x="0" y="678047"/>
                  </a:lnTo>
                  <a:lnTo>
                    <a:pt x="10840" y="678047"/>
                  </a:lnTo>
                  <a:lnTo>
                    <a:pt x="10840" y="0"/>
                  </a:lnTo>
                  <a:close/>
                </a:path>
              </a:pathLst>
            </a:custGeom>
            <a:solidFill>
              <a:srgbClr val="BEBEBE"/>
            </a:solidFill>
          </p:spPr>
          <p:txBody>
            <a:bodyPr wrap="square" lIns="0" tIns="0" rIns="0" bIns="0" rtlCol="0"/>
            <a:lstStyle/>
            <a:p>
              <a:endParaRPr sz="2855"/>
            </a:p>
          </p:txBody>
        </p:sp>
        <p:sp>
          <p:nvSpPr>
            <p:cNvPr id="10392" name="object 10392"/>
            <p:cNvSpPr/>
            <p:nvPr/>
          </p:nvSpPr>
          <p:spPr>
            <a:xfrm>
              <a:off x="4182800" y="1444671"/>
              <a:ext cx="11430" cy="678180"/>
            </a:xfrm>
            <a:custGeom>
              <a:avLst/>
              <a:gdLst/>
              <a:ahLst/>
              <a:cxnLst/>
              <a:rect l="l" t="t" r="r" b="b"/>
              <a:pathLst>
                <a:path w="11429" h="678180">
                  <a:moveTo>
                    <a:pt x="0" y="678047"/>
                  </a:moveTo>
                  <a:lnTo>
                    <a:pt x="10840" y="678047"/>
                  </a:lnTo>
                  <a:lnTo>
                    <a:pt x="10840" y="0"/>
                  </a:lnTo>
                  <a:lnTo>
                    <a:pt x="0" y="0"/>
                  </a:lnTo>
                  <a:lnTo>
                    <a:pt x="0" y="678047"/>
                  </a:lnTo>
                  <a:close/>
                </a:path>
              </a:pathLst>
            </a:custGeom>
            <a:ln w="3175">
              <a:solidFill>
                <a:srgbClr val="BEBEBE"/>
              </a:solidFill>
            </a:ln>
          </p:spPr>
          <p:txBody>
            <a:bodyPr wrap="square" lIns="0" tIns="0" rIns="0" bIns="0" rtlCol="0"/>
            <a:lstStyle/>
            <a:p>
              <a:endParaRPr sz="2855"/>
            </a:p>
          </p:txBody>
        </p:sp>
        <p:sp>
          <p:nvSpPr>
            <p:cNvPr id="10393" name="object 10393"/>
            <p:cNvSpPr/>
            <p:nvPr/>
          </p:nvSpPr>
          <p:spPr>
            <a:xfrm>
              <a:off x="4193641" y="1650310"/>
              <a:ext cx="11430" cy="472440"/>
            </a:xfrm>
            <a:custGeom>
              <a:avLst/>
              <a:gdLst/>
              <a:ahLst/>
              <a:cxnLst/>
              <a:rect l="l" t="t" r="r" b="b"/>
              <a:pathLst>
                <a:path w="11429" h="472439">
                  <a:moveTo>
                    <a:pt x="10840" y="0"/>
                  </a:moveTo>
                  <a:lnTo>
                    <a:pt x="0" y="0"/>
                  </a:lnTo>
                  <a:lnTo>
                    <a:pt x="0" y="472409"/>
                  </a:lnTo>
                  <a:lnTo>
                    <a:pt x="10840" y="472409"/>
                  </a:lnTo>
                  <a:lnTo>
                    <a:pt x="10840" y="0"/>
                  </a:lnTo>
                  <a:close/>
                </a:path>
              </a:pathLst>
            </a:custGeom>
            <a:solidFill>
              <a:srgbClr val="BEBEBE"/>
            </a:solidFill>
          </p:spPr>
          <p:txBody>
            <a:bodyPr wrap="square" lIns="0" tIns="0" rIns="0" bIns="0" rtlCol="0"/>
            <a:lstStyle/>
            <a:p>
              <a:endParaRPr sz="2855"/>
            </a:p>
          </p:txBody>
        </p:sp>
        <p:sp>
          <p:nvSpPr>
            <p:cNvPr id="10394" name="object 10394"/>
            <p:cNvSpPr/>
            <p:nvPr/>
          </p:nvSpPr>
          <p:spPr>
            <a:xfrm>
              <a:off x="4193641" y="1650310"/>
              <a:ext cx="11430" cy="472440"/>
            </a:xfrm>
            <a:custGeom>
              <a:avLst/>
              <a:gdLst/>
              <a:ahLst/>
              <a:cxnLst/>
              <a:rect l="l" t="t" r="r" b="b"/>
              <a:pathLst>
                <a:path w="11429" h="472439">
                  <a:moveTo>
                    <a:pt x="0" y="472409"/>
                  </a:moveTo>
                  <a:lnTo>
                    <a:pt x="10840" y="472409"/>
                  </a:lnTo>
                  <a:lnTo>
                    <a:pt x="10840" y="0"/>
                  </a:lnTo>
                  <a:lnTo>
                    <a:pt x="0" y="0"/>
                  </a:lnTo>
                  <a:lnTo>
                    <a:pt x="0" y="472409"/>
                  </a:lnTo>
                  <a:close/>
                </a:path>
              </a:pathLst>
            </a:custGeom>
            <a:ln w="3175">
              <a:solidFill>
                <a:srgbClr val="BEBEBE"/>
              </a:solidFill>
            </a:ln>
          </p:spPr>
          <p:txBody>
            <a:bodyPr wrap="square" lIns="0" tIns="0" rIns="0" bIns="0" rtlCol="0"/>
            <a:lstStyle/>
            <a:p>
              <a:endParaRPr sz="2855"/>
            </a:p>
          </p:txBody>
        </p:sp>
        <p:sp>
          <p:nvSpPr>
            <p:cNvPr id="10395" name="object 10395"/>
            <p:cNvSpPr/>
            <p:nvPr/>
          </p:nvSpPr>
          <p:spPr>
            <a:xfrm>
              <a:off x="4204482" y="1483564"/>
              <a:ext cx="11430" cy="639445"/>
            </a:xfrm>
            <a:custGeom>
              <a:avLst/>
              <a:gdLst/>
              <a:ahLst/>
              <a:cxnLst/>
              <a:rect l="l" t="t" r="r" b="b"/>
              <a:pathLst>
                <a:path w="11429" h="639444">
                  <a:moveTo>
                    <a:pt x="10840" y="0"/>
                  </a:moveTo>
                  <a:lnTo>
                    <a:pt x="0" y="0"/>
                  </a:lnTo>
                  <a:lnTo>
                    <a:pt x="0" y="639155"/>
                  </a:lnTo>
                  <a:lnTo>
                    <a:pt x="10840" y="639155"/>
                  </a:lnTo>
                  <a:lnTo>
                    <a:pt x="10840" y="0"/>
                  </a:lnTo>
                  <a:close/>
                </a:path>
              </a:pathLst>
            </a:custGeom>
            <a:solidFill>
              <a:srgbClr val="BEBEBE"/>
            </a:solidFill>
          </p:spPr>
          <p:txBody>
            <a:bodyPr wrap="square" lIns="0" tIns="0" rIns="0" bIns="0" rtlCol="0"/>
            <a:lstStyle/>
            <a:p>
              <a:endParaRPr sz="2855"/>
            </a:p>
          </p:txBody>
        </p:sp>
        <p:sp>
          <p:nvSpPr>
            <p:cNvPr id="10396" name="object 10396"/>
            <p:cNvSpPr/>
            <p:nvPr/>
          </p:nvSpPr>
          <p:spPr>
            <a:xfrm>
              <a:off x="4204482" y="1483564"/>
              <a:ext cx="11430" cy="639445"/>
            </a:xfrm>
            <a:custGeom>
              <a:avLst/>
              <a:gdLst/>
              <a:ahLst/>
              <a:cxnLst/>
              <a:rect l="l" t="t" r="r" b="b"/>
              <a:pathLst>
                <a:path w="11429" h="639444">
                  <a:moveTo>
                    <a:pt x="0" y="639155"/>
                  </a:moveTo>
                  <a:lnTo>
                    <a:pt x="10840" y="639155"/>
                  </a:lnTo>
                  <a:lnTo>
                    <a:pt x="10840" y="0"/>
                  </a:lnTo>
                  <a:lnTo>
                    <a:pt x="0" y="0"/>
                  </a:lnTo>
                  <a:lnTo>
                    <a:pt x="0" y="639155"/>
                  </a:lnTo>
                  <a:close/>
                </a:path>
              </a:pathLst>
            </a:custGeom>
            <a:ln w="3175">
              <a:solidFill>
                <a:srgbClr val="BEBEBE"/>
              </a:solidFill>
            </a:ln>
          </p:spPr>
          <p:txBody>
            <a:bodyPr wrap="square" lIns="0" tIns="0" rIns="0" bIns="0" rtlCol="0"/>
            <a:lstStyle/>
            <a:p>
              <a:endParaRPr sz="2855"/>
            </a:p>
          </p:txBody>
        </p:sp>
        <p:sp>
          <p:nvSpPr>
            <p:cNvPr id="10397" name="object 10397"/>
            <p:cNvSpPr/>
            <p:nvPr/>
          </p:nvSpPr>
          <p:spPr>
            <a:xfrm>
              <a:off x="4215322" y="1583589"/>
              <a:ext cx="11430" cy="539750"/>
            </a:xfrm>
            <a:custGeom>
              <a:avLst/>
              <a:gdLst/>
              <a:ahLst/>
              <a:cxnLst/>
              <a:rect l="l" t="t" r="r" b="b"/>
              <a:pathLst>
                <a:path w="11429" h="539750">
                  <a:moveTo>
                    <a:pt x="10840" y="0"/>
                  </a:moveTo>
                  <a:lnTo>
                    <a:pt x="0" y="0"/>
                  </a:lnTo>
                  <a:lnTo>
                    <a:pt x="0" y="539130"/>
                  </a:lnTo>
                  <a:lnTo>
                    <a:pt x="10840" y="539130"/>
                  </a:lnTo>
                  <a:lnTo>
                    <a:pt x="10840" y="0"/>
                  </a:lnTo>
                  <a:close/>
                </a:path>
              </a:pathLst>
            </a:custGeom>
            <a:solidFill>
              <a:srgbClr val="BEBEBE"/>
            </a:solidFill>
          </p:spPr>
          <p:txBody>
            <a:bodyPr wrap="square" lIns="0" tIns="0" rIns="0" bIns="0" rtlCol="0"/>
            <a:lstStyle/>
            <a:p>
              <a:endParaRPr sz="2855"/>
            </a:p>
          </p:txBody>
        </p:sp>
        <p:sp>
          <p:nvSpPr>
            <p:cNvPr id="10398" name="object 10398"/>
            <p:cNvSpPr/>
            <p:nvPr/>
          </p:nvSpPr>
          <p:spPr>
            <a:xfrm>
              <a:off x="4215322" y="1583589"/>
              <a:ext cx="11430" cy="539750"/>
            </a:xfrm>
            <a:custGeom>
              <a:avLst/>
              <a:gdLst/>
              <a:ahLst/>
              <a:cxnLst/>
              <a:rect l="l" t="t" r="r" b="b"/>
              <a:pathLst>
                <a:path w="11429" h="539750">
                  <a:moveTo>
                    <a:pt x="0" y="539130"/>
                  </a:moveTo>
                  <a:lnTo>
                    <a:pt x="10840" y="539130"/>
                  </a:lnTo>
                  <a:lnTo>
                    <a:pt x="10840" y="0"/>
                  </a:lnTo>
                  <a:lnTo>
                    <a:pt x="0" y="0"/>
                  </a:lnTo>
                  <a:lnTo>
                    <a:pt x="0" y="539130"/>
                  </a:lnTo>
                  <a:close/>
                </a:path>
              </a:pathLst>
            </a:custGeom>
            <a:ln w="3175">
              <a:solidFill>
                <a:srgbClr val="BEBEBE"/>
              </a:solidFill>
            </a:ln>
          </p:spPr>
          <p:txBody>
            <a:bodyPr wrap="square" lIns="0" tIns="0" rIns="0" bIns="0" rtlCol="0"/>
            <a:lstStyle/>
            <a:p>
              <a:endParaRPr sz="2855"/>
            </a:p>
          </p:txBody>
        </p:sp>
        <p:sp>
          <p:nvSpPr>
            <p:cNvPr id="10399" name="object 10399"/>
            <p:cNvSpPr/>
            <p:nvPr/>
          </p:nvSpPr>
          <p:spPr>
            <a:xfrm>
              <a:off x="4226275" y="1666962"/>
              <a:ext cx="11430" cy="455930"/>
            </a:xfrm>
            <a:custGeom>
              <a:avLst/>
              <a:gdLst/>
              <a:ahLst/>
              <a:cxnLst/>
              <a:rect l="l" t="t" r="r" b="b"/>
              <a:pathLst>
                <a:path w="11429" h="455930">
                  <a:moveTo>
                    <a:pt x="10840" y="0"/>
                  </a:moveTo>
                  <a:lnTo>
                    <a:pt x="0" y="0"/>
                  </a:lnTo>
                  <a:lnTo>
                    <a:pt x="0" y="455757"/>
                  </a:lnTo>
                  <a:lnTo>
                    <a:pt x="10840" y="455757"/>
                  </a:lnTo>
                  <a:lnTo>
                    <a:pt x="10840" y="0"/>
                  </a:lnTo>
                  <a:close/>
                </a:path>
              </a:pathLst>
            </a:custGeom>
            <a:solidFill>
              <a:srgbClr val="BEBEBE"/>
            </a:solidFill>
          </p:spPr>
          <p:txBody>
            <a:bodyPr wrap="square" lIns="0" tIns="0" rIns="0" bIns="0" rtlCol="0"/>
            <a:lstStyle/>
            <a:p>
              <a:endParaRPr sz="2855"/>
            </a:p>
          </p:txBody>
        </p:sp>
        <p:sp>
          <p:nvSpPr>
            <p:cNvPr id="10400" name="object 10400"/>
            <p:cNvSpPr/>
            <p:nvPr/>
          </p:nvSpPr>
          <p:spPr>
            <a:xfrm>
              <a:off x="4226275" y="1666962"/>
              <a:ext cx="11430" cy="455930"/>
            </a:xfrm>
            <a:custGeom>
              <a:avLst/>
              <a:gdLst/>
              <a:ahLst/>
              <a:cxnLst/>
              <a:rect l="l" t="t" r="r" b="b"/>
              <a:pathLst>
                <a:path w="11429" h="455930">
                  <a:moveTo>
                    <a:pt x="0" y="455757"/>
                  </a:moveTo>
                  <a:lnTo>
                    <a:pt x="10840" y="455757"/>
                  </a:lnTo>
                  <a:lnTo>
                    <a:pt x="10840" y="0"/>
                  </a:lnTo>
                  <a:lnTo>
                    <a:pt x="0" y="0"/>
                  </a:lnTo>
                  <a:lnTo>
                    <a:pt x="0" y="455757"/>
                  </a:lnTo>
                  <a:close/>
                </a:path>
              </a:pathLst>
            </a:custGeom>
            <a:ln w="3175">
              <a:solidFill>
                <a:srgbClr val="BEBEBE"/>
              </a:solidFill>
            </a:ln>
          </p:spPr>
          <p:txBody>
            <a:bodyPr wrap="square" lIns="0" tIns="0" rIns="0" bIns="0" rtlCol="0"/>
            <a:lstStyle/>
            <a:p>
              <a:endParaRPr sz="2855"/>
            </a:p>
          </p:txBody>
        </p:sp>
        <p:sp>
          <p:nvSpPr>
            <p:cNvPr id="10401" name="object 10401"/>
            <p:cNvSpPr/>
            <p:nvPr/>
          </p:nvSpPr>
          <p:spPr>
            <a:xfrm>
              <a:off x="4237116" y="1728095"/>
              <a:ext cx="11430" cy="394970"/>
            </a:xfrm>
            <a:custGeom>
              <a:avLst/>
              <a:gdLst/>
              <a:ahLst/>
              <a:cxnLst/>
              <a:rect l="l" t="t" r="r" b="b"/>
              <a:pathLst>
                <a:path w="11429" h="394969">
                  <a:moveTo>
                    <a:pt x="10840" y="0"/>
                  </a:moveTo>
                  <a:lnTo>
                    <a:pt x="0" y="0"/>
                  </a:lnTo>
                  <a:lnTo>
                    <a:pt x="0" y="394624"/>
                  </a:lnTo>
                  <a:lnTo>
                    <a:pt x="10840" y="394624"/>
                  </a:lnTo>
                  <a:lnTo>
                    <a:pt x="10840" y="0"/>
                  </a:lnTo>
                  <a:close/>
                </a:path>
              </a:pathLst>
            </a:custGeom>
            <a:solidFill>
              <a:srgbClr val="BEBEBE"/>
            </a:solidFill>
          </p:spPr>
          <p:txBody>
            <a:bodyPr wrap="square" lIns="0" tIns="0" rIns="0" bIns="0" rtlCol="0"/>
            <a:lstStyle/>
            <a:p>
              <a:endParaRPr sz="2855"/>
            </a:p>
          </p:txBody>
        </p:sp>
        <p:sp>
          <p:nvSpPr>
            <p:cNvPr id="10402" name="object 10402"/>
            <p:cNvSpPr/>
            <p:nvPr/>
          </p:nvSpPr>
          <p:spPr>
            <a:xfrm>
              <a:off x="4237116" y="1728095"/>
              <a:ext cx="11430" cy="394970"/>
            </a:xfrm>
            <a:custGeom>
              <a:avLst/>
              <a:gdLst/>
              <a:ahLst/>
              <a:cxnLst/>
              <a:rect l="l" t="t" r="r" b="b"/>
              <a:pathLst>
                <a:path w="11429" h="394969">
                  <a:moveTo>
                    <a:pt x="0" y="394624"/>
                  </a:moveTo>
                  <a:lnTo>
                    <a:pt x="10840" y="394624"/>
                  </a:lnTo>
                  <a:lnTo>
                    <a:pt x="10840" y="0"/>
                  </a:lnTo>
                  <a:lnTo>
                    <a:pt x="0" y="0"/>
                  </a:lnTo>
                  <a:lnTo>
                    <a:pt x="0" y="394624"/>
                  </a:lnTo>
                  <a:close/>
                </a:path>
              </a:pathLst>
            </a:custGeom>
            <a:ln w="3175">
              <a:solidFill>
                <a:srgbClr val="BEBEBE"/>
              </a:solidFill>
            </a:ln>
          </p:spPr>
          <p:txBody>
            <a:bodyPr wrap="square" lIns="0" tIns="0" rIns="0" bIns="0" rtlCol="0"/>
            <a:lstStyle/>
            <a:p>
              <a:endParaRPr sz="2855"/>
            </a:p>
          </p:txBody>
        </p:sp>
        <p:sp>
          <p:nvSpPr>
            <p:cNvPr id="10403" name="object 10403"/>
            <p:cNvSpPr/>
            <p:nvPr/>
          </p:nvSpPr>
          <p:spPr>
            <a:xfrm>
              <a:off x="4247956" y="1805880"/>
              <a:ext cx="11430" cy="316865"/>
            </a:xfrm>
            <a:custGeom>
              <a:avLst/>
              <a:gdLst/>
              <a:ahLst/>
              <a:cxnLst/>
              <a:rect l="l" t="t" r="r" b="b"/>
              <a:pathLst>
                <a:path w="11429" h="316864">
                  <a:moveTo>
                    <a:pt x="10840" y="0"/>
                  </a:moveTo>
                  <a:lnTo>
                    <a:pt x="0" y="0"/>
                  </a:lnTo>
                  <a:lnTo>
                    <a:pt x="0" y="316839"/>
                  </a:lnTo>
                  <a:lnTo>
                    <a:pt x="10840" y="316839"/>
                  </a:lnTo>
                  <a:lnTo>
                    <a:pt x="10840" y="0"/>
                  </a:lnTo>
                  <a:close/>
                </a:path>
              </a:pathLst>
            </a:custGeom>
            <a:solidFill>
              <a:srgbClr val="BEBEBE"/>
            </a:solidFill>
          </p:spPr>
          <p:txBody>
            <a:bodyPr wrap="square" lIns="0" tIns="0" rIns="0" bIns="0" rtlCol="0"/>
            <a:lstStyle/>
            <a:p>
              <a:endParaRPr sz="2855"/>
            </a:p>
          </p:txBody>
        </p:sp>
        <p:sp>
          <p:nvSpPr>
            <p:cNvPr id="10404" name="object 10404"/>
            <p:cNvSpPr/>
            <p:nvPr/>
          </p:nvSpPr>
          <p:spPr>
            <a:xfrm>
              <a:off x="4247956" y="1805880"/>
              <a:ext cx="11430" cy="316865"/>
            </a:xfrm>
            <a:custGeom>
              <a:avLst/>
              <a:gdLst/>
              <a:ahLst/>
              <a:cxnLst/>
              <a:rect l="l" t="t" r="r" b="b"/>
              <a:pathLst>
                <a:path w="11429" h="316864">
                  <a:moveTo>
                    <a:pt x="0" y="316839"/>
                  </a:moveTo>
                  <a:lnTo>
                    <a:pt x="10840" y="316839"/>
                  </a:lnTo>
                  <a:lnTo>
                    <a:pt x="10840" y="0"/>
                  </a:lnTo>
                  <a:lnTo>
                    <a:pt x="0" y="0"/>
                  </a:lnTo>
                  <a:lnTo>
                    <a:pt x="0" y="316839"/>
                  </a:lnTo>
                  <a:close/>
                </a:path>
              </a:pathLst>
            </a:custGeom>
            <a:ln w="3175">
              <a:solidFill>
                <a:srgbClr val="BEBEBE"/>
              </a:solidFill>
            </a:ln>
          </p:spPr>
          <p:txBody>
            <a:bodyPr wrap="square" lIns="0" tIns="0" rIns="0" bIns="0" rtlCol="0"/>
            <a:lstStyle/>
            <a:p>
              <a:endParaRPr sz="2855"/>
            </a:p>
          </p:txBody>
        </p:sp>
        <p:sp>
          <p:nvSpPr>
            <p:cNvPr id="10405" name="object 10405"/>
            <p:cNvSpPr/>
            <p:nvPr/>
          </p:nvSpPr>
          <p:spPr>
            <a:xfrm>
              <a:off x="4258797" y="1922669"/>
              <a:ext cx="11430" cy="200660"/>
            </a:xfrm>
            <a:custGeom>
              <a:avLst/>
              <a:gdLst/>
              <a:ahLst/>
              <a:cxnLst/>
              <a:rect l="l" t="t" r="r" b="b"/>
              <a:pathLst>
                <a:path w="11429" h="200660">
                  <a:moveTo>
                    <a:pt x="10840" y="0"/>
                  </a:moveTo>
                  <a:lnTo>
                    <a:pt x="0" y="0"/>
                  </a:lnTo>
                  <a:lnTo>
                    <a:pt x="0" y="200050"/>
                  </a:lnTo>
                  <a:lnTo>
                    <a:pt x="10840" y="200050"/>
                  </a:lnTo>
                  <a:lnTo>
                    <a:pt x="10840" y="0"/>
                  </a:lnTo>
                  <a:close/>
                </a:path>
              </a:pathLst>
            </a:custGeom>
            <a:solidFill>
              <a:srgbClr val="BEBEBE"/>
            </a:solidFill>
          </p:spPr>
          <p:txBody>
            <a:bodyPr wrap="square" lIns="0" tIns="0" rIns="0" bIns="0" rtlCol="0"/>
            <a:lstStyle/>
            <a:p>
              <a:endParaRPr sz="2855"/>
            </a:p>
          </p:txBody>
        </p:sp>
        <p:sp>
          <p:nvSpPr>
            <p:cNvPr id="10406" name="object 10406"/>
            <p:cNvSpPr/>
            <p:nvPr/>
          </p:nvSpPr>
          <p:spPr>
            <a:xfrm>
              <a:off x="4258797" y="1922669"/>
              <a:ext cx="11430" cy="200660"/>
            </a:xfrm>
            <a:custGeom>
              <a:avLst/>
              <a:gdLst/>
              <a:ahLst/>
              <a:cxnLst/>
              <a:rect l="l" t="t" r="r" b="b"/>
              <a:pathLst>
                <a:path w="11429" h="200660">
                  <a:moveTo>
                    <a:pt x="0" y="200050"/>
                  </a:moveTo>
                  <a:lnTo>
                    <a:pt x="10840" y="200050"/>
                  </a:lnTo>
                  <a:lnTo>
                    <a:pt x="10840" y="0"/>
                  </a:lnTo>
                  <a:lnTo>
                    <a:pt x="0" y="0"/>
                  </a:lnTo>
                  <a:lnTo>
                    <a:pt x="0" y="200050"/>
                  </a:lnTo>
                  <a:close/>
                </a:path>
              </a:pathLst>
            </a:custGeom>
            <a:ln w="3175">
              <a:solidFill>
                <a:srgbClr val="BEBEBE"/>
              </a:solidFill>
            </a:ln>
          </p:spPr>
          <p:txBody>
            <a:bodyPr wrap="square" lIns="0" tIns="0" rIns="0" bIns="0" rtlCol="0"/>
            <a:lstStyle/>
            <a:p>
              <a:endParaRPr sz="2855"/>
            </a:p>
          </p:txBody>
        </p:sp>
        <p:sp>
          <p:nvSpPr>
            <p:cNvPr id="10407" name="object 10407"/>
            <p:cNvSpPr/>
            <p:nvPr/>
          </p:nvSpPr>
          <p:spPr>
            <a:xfrm>
              <a:off x="4269749" y="1833708"/>
              <a:ext cx="11430" cy="289560"/>
            </a:xfrm>
            <a:custGeom>
              <a:avLst/>
              <a:gdLst/>
              <a:ahLst/>
              <a:cxnLst/>
              <a:rect l="l" t="t" r="r" b="b"/>
              <a:pathLst>
                <a:path w="11429" h="289560">
                  <a:moveTo>
                    <a:pt x="10840" y="0"/>
                  </a:moveTo>
                  <a:lnTo>
                    <a:pt x="0" y="0"/>
                  </a:lnTo>
                  <a:lnTo>
                    <a:pt x="0" y="289011"/>
                  </a:lnTo>
                  <a:lnTo>
                    <a:pt x="10840" y="289011"/>
                  </a:lnTo>
                  <a:lnTo>
                    <a:pt x="10840" y="0"/>
                  </a:lnTo>
                  <a:close/>
                </a:path>
              </a:pathLst>
            </a:custGeom>
            <a:solidFill>
              <a:srgbClr val="BEBEBE"/>
            </a:solidFill>
          </p:spPr>
          <p:txBody>
            <a:bodyPr wrap="square" lIns="0" tIns="0" rIns="0" bIns="0" rtlCol="0"/>
            <a:lstStyle/>
            <a:p>
              <a:endParaRPr sz="2855"/>
            </a:p>
          </p:txBody>
        </p:sp>
        <p:sp>
          <p:nvSpPr>
            <p:cNvPr id="10408" name="object 10408"/>
            <p:cNvSpPr/>
            <p:nvPr/>
          </p:nvSpPr>
          <p:spPr>
            <a:xfrm>
              <a:off x="4269749" y="1833708"/>
              <a:ext cx="11430" cy="289560"/>
            </a:xfrm>
            <a:custGeom>
              <a:avLst/>
              <a:gdLst/>
              <a:ahLst/>
              <a:cxnLst/>
              <a:rect l="l" t="t" r="r" b="b"/>
              <a:pathLst>
                <a:path w="11429" h="289560">
                  <a:moveTo>
                    <a:pt x="0" y="289011"/>
                  </a:moveTo>
                  <a:lnTo>
                    <a:pt x="10840" y="289011"/>
                  </a:lnTo>
                  <a:lnTo>
                    <a:pt x="10840" y="0"/>
                  </a:lnTo>
                  <a:lnTo>
                    <a:pt x="0" y="0"/>
                  </a:lnTo>
                  <a:lnTo>
                    <a:pt x="0" y="289011"/>
                  </a:lnTo>
                  <a:close/>
                </a:path>
              </a:pathLst>
            </a:custGeom>
            <a:ln w="3175">
              <a:solidFill>
                <a:srgbClr val="BEBEBE"/>
              </a:solidFill>
            </a:ln>
          </p:spPr>
          <p:txBody>
            <a:bodyPr wrap="square" lIns="0" tIns="0" rIns="0" bIns="0" rtlCol="0"/>
            <a:lstStyle/>
            <a:p>
              <a:endParaRPr sz="2855"/>
            </a:p>
          </p:txBody>
        </p:sp>
        <p:sp>
          <p:nvSpPr>
            <p:cNvPr id="10409" name="object 10409"/>
            <p:cNvSpPr/>
            <p:nvPr/>
          </p:nvSpPr>
          <p:spPr>
            <a:xfrm>
              <a:off x="4280590" y="1878189"/>
              <a:ext cx="11430" cy="245110"/>
            </a:xfrm>
            <a:custGeom>
              <a:avLst/>
              <a:gdLst/>
              <a:ahLst/>
              <a:cxnLst/>
              <a:rect l="l" t="t" r="r" b="b"/>
              <a:pathLst>
                <a:path w="11429" h="245110">
                  <a:moveTo>
                    <a:pt x="10840" y="0"/>
                  </a:moveTo>
                  <a:lnTo>
                    <a:pt x="0" y="0"/>
                  </a:lnTo>
                  <a:lnTo>
                    <a:pt x="0" y="244530"/>
                  </a:lnTo>
                  <a:lnTo>
                    <a:pt x="10840" y="244530"/>
                  </a:lnTo>
                  <a:lnTo>
                    <a:pt x="10840" y="0"/>
                  </a:lnTo>
                  <a:close/>
                </a:path>
              </a:pathLst>
            </a:custGeom>
            <a:solidFill>
              <a:srgbClr val="BEBEBE"/>
            </a:solidFill>
          </p:spPr>
          <p:txBody>
            <a:bodyPr wrap="square" lIns="0" tIns="0" rIns="0" bIns="0" rtlCol="0"/>
            <a:lstStyle/>
            <a:p>
              <a:endParaRPr sz="2855"/>
            </a:p>
          </p:txBody>
        </p:sp>
        <p:sp>
          <p:nvSpPr>
            <p:cNvPr id="10410" name="object 10410"/>
            <p:cNvSpPr/>
            <p:nvPr/>
          </p:nvSpPr>
          <p:spPr>
            <a:xfrm>
              <a:off x="4280590" y="1878189"/>
              <a:ext cx="11430" cy="245110"/>
            </a:xfrm>
            <a:custGeom>
              <a:avLst/>
              <a:gdLst/>
              <a:ahLst/>
              <a:cxnLst/>
              <a:rect l="l" t="t" r="r" b="b"/>
              <a:pathLst>
                <a:path w="11429" h="245110">
                  <a:moveTo>
                    <a:pt x="0" y="244530"/>
                  </a:moveTo>
                  <a:lnTo>
                    <a:pt x="10840" y="244530"/>
                  </a:lnTo>
                  <a:lnTo>
                    <a:pt x="10840" y="0"/>
                  </a:lnTo>
                  <a:lnTo>
                    <a:pt x="0" y="0"/>
                  </a:lnTo>
                  <a:lnTo>
                    <a:pt x="0" y="244530"/>
                  </a:lnTo>
                  <a:close/>
                </a:path>
              </a:pathLst>
            </a:custGeom>
            <a:ln w="3175">
              <a:solidFill>
                <a:srgbClr val="BEBEBE"/>
              </a:solidFill>
            </a:ln>
          </p:spPr>
          <p:txBody>
            <a:bodyPr wrap="square" lIns="0" tIns="0" rIns="0" bIns="0" rtlCol="0"/>
            <a:lstStyle/>
            <a:p>
              <a:endParaRPr sz="2855"/>
            </a:p>
          </p:txBody>
        </p:sp>
        <p:sp>
          <p:nvSpPr>
            <p:cNvPr id="10411" name="object 10411"/>
            <p:cNvSpPr/>
            <p:nvPr/>
          </p:nvSpPr>
          <p:spPr>
            <a:xfrm>
              <a:off x="4291431" y="1894841"/>
              <a:ext cx="11430" cy="227965"/>
            </a:xfrm>
            <a:custGeom>
              <a:avLst/>
              <a:gdLst/>
              <a:ahLst/>
              <a:cxnLst/>
              <a:rect l="l" t="t" r="r" b="b"/>
              <a:pathLst>
                <a:path w="11429" h="227964">
                  <a:moveTo>
                    <a:pt x="10840" y="0"/>
                  </a:moveTo>
                  <a:lnTo>
                    <a:pt x="0" y="0"/>
                  </a:lnTo>
                  <a:lnTo>
                    <a:pt x="0" y="227878"/>
                  </a:lnTo>
                  <a:lnTo>
                    <a:pt x="10840" y="227878"/>
                  </a:lnTo>
                  <a:lnTo>
                    <a:pt x="10840" y="0"/>
                  </a:lnTo>
                  <a:close/>
                </a:path>
              </a:pathLst>
            </a:custGeom>
            <a:solidFill>
              <a:srgbClr val="BEBEBE"/>
            </a:solidFill>
          </p:spPr>
          <p:txBody>
            <a:bodyPr wrap="square" lIns="0" tIns="0" rIns="0" bIns="0" rtlCol="0"/>
            <a:lstStyle/>
            <a:p>
              <a:endParaRPr sz="2855"/>
            </a:p>
          </p:txBody>
        </p:sp>
        <p:sp>
          <p:nvSpPr>
            <p:cNvPr id="10412" name="object 10412"/>
            <p:cNvSpPr/>
            <p:nvPr/>
          </p:nvSpPr>
          <p:spPr>
            <a:xfrm>
              <a:off x="4291431" y="1894841"/>
              <a:ext cx="11430" cy="227965"/>
            </a:xfrm>
            <a:custGeom>
              <a:avLst/>
              <a:gdLst/>
              <a:ahLst/>
              <a:cxnLst/>
              <a:rect l="l" t="t" r="r" b="b"/>
              <a:pathLst>
                <a:path w="11429" h="227964">
                  <a:moveTo>
                    <a:pt x="0" y="227878"/>
                  </a:moveTo>
                  <a:lnTo>
                    <a:pt x="10840" y="227878"/>
                  </a:lnTo>
                  <a:lnTo>
                    <a:pt x="10840" y="0"/>
                  </a:lnTo>
                  <a:lnTo>
                    <a:pt x="0" y="0"/>
                  </a:lnTo>
                  <a:lnTo>
                    <a:pt x="0" y="227878"/>
                  </a:lnTo>
                  <a:close/>
                </a:path>
              </a:pathLst>
            </a:custGeom>
            <a:ln w="3175">
              <a:solidFill>
                <a:srgbClr val="BEBEBE"/>
              </a:solidFill>
            </a:ln>
          </p:spPr>
          <p:txBody>
            <a:bodyPr wrap="square" lIns="0" tIns="0" rIns="0" bIns="0" rtlCol="0"/>
            <a:lstStyle/>
            <a:p>
              <a:endParaRPr sz="2855"/>
            </a:p>
          </p:txBody>
        </p:sp>
        <p:sp>
          <p:nvSpPr>
            <p:cNvPr id="10413" name="object 10413"/>
            <p:cNvSpPr/>
            <p:nvPr/>
          </p:nvSpPr>
          <p:spPr>
            <a:xfrm>
              <a:off x="4302272" y="1900429"/>
              <a:ext cx="11430" cy="222885"/>
            </a:xfrm>
            <a:custGeom>
              <a:avLst/>
              <a:gdLst/>
              <a:ahLst/>
              <a:cxnLst/>
              <a:rect l="l" t="t" r="r" b="b"/>
              <a:pathLst>
                <a:path w="11429" h="222885">
                  <a:moveTo>
                    <a:pt x="10840" y="0"/>
                  </a:moveTo>
                  <a:lnTo>
                    <a:pt x="0" y="0"/>
                  </a:lnTo>
                  <a:lnTo>
                    <a:pt x="0" y="222290"/>
                  </a:lnTo>
                  <a:lnTo>
                    <a:pt x="10840" y="222290"/>
                  </a:lnTo>
                  <a:lnTo>
                    <a:pt x="10840" y="0"/>
                  </a:lnTo>
                  <a:close/>
                </a:path>
              </a:pathLst>
            </a:custGeom>
            <a:solidFill>
              <a:srgbClr val="BEBEBE"/>
            </a:solidFill>
          </p:spPr>
          <p:txBody>
            <a:bodyPr wrap="square" lIns="0" tIns="0" rIns="0" bIns="0" rtlCol="0"/>
            <a:lstStyle/>
            <a:p>
              <a:endParaRPr sz="2855"/>
            </a:p>
          </p:txBody>
        </p:sp>
        <p:sp>
          <p:nvSpPr>
            <p:cNvPr id="10414" name="object 10414"/>
            <p:cNvSpPr/>
            <p:nvPr/>
          </p:nvSpPr>
          <p:spPr>
            <a:xfrm>
              <a:off x="4302272" y="1900429"/>
              <a:ext cx="11430" cy="222885"/>
            </a:xfrm>
            <a:custGeom>
              <a:avLst/>
              <a:gdLst/>
              <a:ahLst/>
              <a:cxnLst/>
              <a:rect l="l" t="t" r="r" b="b"/>
              <a:pathLst>
                <a:path w="11429" h="222885">
                  <a:moveTo>
                    <a:pt x="0" y="222290"/>
                  </a:moveTo>
                  <a:lnTo>
                    <a:pt x="10840" y="222290"/>
                  </a:lnTo>
                  <a:lnTo>
                    <a:pt x="10840" y="0"/>
                  </a:lnTo>
                  <a:lnTo>
                    <a:pt x="0" y="0"/>
                  </a:lnTo>
                  <a:lnTo>
                    <a:pt x="0" y="222290"/>
                  </a:lnTo>
                  <a:close/>
                </a:path>
              </a:pathLst>
            </a:custGeom>
            <a:ln w="3175">
              <a:solidFill>
                <a:srgbClr val="BEBEBE"/>
              </a:solidFill>
            </a:ln>
          </p:spPr>
          <p:txBody>
            <a:bodyPr wrap="square" lIns="0" tIns="0" rIns="0" bIns="0" rtlCol="0"/>
            <a:lstStyle/>
            <a:p>
              <a:endParaRPr sz="2855"/>
            </a:p>
          </p:txBody>
        </p:sp>
        <p:sp>
          <p:nvSpPr>
            <p:cNvPr id="10415" name="object 10415"/>
            <p:cNvSpPr/>
            <p:nvPr/>
          </p:nvSpPr>
          <p:spPr>
            <a:xfrm>
              <a:off x="4313224" y="1972626"/>
              <a:ext cx="11430" cy="150495"/>
            </a:xfrm>
            <a:custGeom>
              <a:avLst/>
              <a:gdLst/>
              <a:ahLst/>
              <a:cxnLst/>
              <a:rect l="l" t="t" r="r" b="b"/>
              <a:pathLst>
                <a:path w="11429" h="150494">
                  <a:moveTo>
                    <a:pt x="10840" y="0"/>
                  </a:moveTo>
                  <a:lnTo>
                    <a:pt x="0" y="0"/>
                  </a:lnTo>
                  <a:lnTo>
                    <a:pt x="0" y="150093"/>
                  </a:lnTo>
                  <a:lnTo>
                    <a:pt x="10840" y="150093"/>
                  </a:lnTo>
                  <a:lnTo>
                    <a:pt x="10840" y="0"/>
                  </a:lnTo>
                  <a:close/>
                </a:path>
              </a:pathLst>
            </a:custGeom>
            <a:solidFill>
              <a:srgbClr val="BEBEBE"/>
            </a:solidFill>
          </p:spPr>
          <p:txBody>
            <a:bodyPr wrap="square" lIns="0" tIns="0" rIns="0" bIns="0" rtlCol="0"/>
            <a:lstStyle/>
            <a:p>
              <a:endParaRPr sz="2855"/>
            </a:p>
          </p:txBody>
        </p:sp>
        <p:sp>
          <p:nvSpPr>
            <p:cNvPr id="10416" name="object 10416"/>
            <p:cNvSpPr/>
            <p:nvPr/>
          </p:nvSpPr>
          <p:spPr>
            <a:xfrm>
              <a:off x="4313224" y="1972626"/>
              <a:ext cx="11430" cy="150495"/>
            </a:xfrm>
            <a:custGeom>
              <a:avLst/>
              <a:gdLst/>
              <a:ahLst/>
              <a:cxnLst/>
              <a:rect l="l" t="t" r="r" b="b"/>
              <a:pathLst>
                <a:path w="11429" h="150494">
                  <a:moveTo>
                    <a:pt x="0" y="150093"/>
                  </a:moveTo>
                  <a:lnTo>
                    <a:pt x="10840" y="150093"/>
                  </a:lnTo>
                  <a:lnTo>
                    <a:pt x="10840" y="0"/>
                  </a:lnTo>
                  <a:lnTo>
                    <a:pt x="0" y="0"/>
                  </a:lnTo>
                  <a:lnTo>
                    <a:pt x="0" y="150093"/>
                  </a:lnTo>
                  <a:close/>
                </a:path>
              </a:pathLst>
            </a:custGeom>
            <a:ln w="3175">
              <a:solidFill>
                <a:srgbClr val="BEBEBE"/>
              </a:solidFill>
            </a:ln>
          </p:spPr>
          <p:txBody>
            <a:bodyPr wrap="square" lIns="0" tIns="0" rIns="0" bIns="0" rtlCol="0"/>
            <a:lstStyle/>
            <a:p>
              <a:endParaRPr sz="2855"/>
            </a:p>
          </p:txBody>
        </p:sp>
        <p:sp>
          <p:nvSpPr>
            <p:cNvPr id="10417" name="object 10417"/>
            <p:cNvSpPr/>
            <p:nvPr/>
          </p:nvSpPr>
          <p:spPr>
            <a:xfrm>
              <a:off x="4324065" y="2078239"/>
              <a:ext cx="11430" cy="45085"/>
            </a:xfrm>
            <a:custGeom>
              <a:avLst/>
              <a:gdLst/>
              <a:ahLst/>
              <a:cxnLst/>
              <a:rect l="l" t="t" r="r" b="b"/>
              <a:pathLst>
                <a:path w="11429" h="45085">
                  <a:moveTo>
                    <a:pt x="10840" y="0"/>
                  </a:moveTo>
                  <a:lnTo>
                    <a:pt x="0" y="0"/>
                  </a:lnTo>
                  <a:lnTo>
                    <a:pt x="0" y="44480"/>
                  </a:lnTo>
                  <a:lnTo>
                    <a:pt x="10840" y="44480"/>
                  </a:lnTo>
                  <a:lnTo>
                    <a:pt x="10840" y="0"/>
                  </a:lnTo>
                  <a:close/>
                </a:path>
              </a:pathLst>
            </a:custGeom>
            <a:solidFill>
              <a:srgbClr val="BEBEBE"/>
            </a:solidFill>
          </p:spPr>
          <p:txBody>
            <a:bodyPr wrap="square" lIns="0" tIns="0" rIns="0" bIns="0" rtlCol="0"/>
            <a:lstStyle/>
            <a:p>
              <a:endParaRPr sz="2855"/>
            </a:p>
          </p:txBody>
        </p:sp>
        <p:sp>
          <p:nvSpPr>
            <p:cNvPr id="10418" name="object 10418"/>
            <p:cNvSpPr/>
            <p:nvPr/>
          </p:nvSpPr>
          <p:spPr>
            <a:xfrm>
              <a:off x="4324065" y="2078239"/>
              <a:ext cx="11430" cy="45085"/>
            </a:xfrm>
            <a:custGeom>
              <a:avLst/>
              <a:gdLst/>
              <a:ahLst/>
              <a:cxnLst/>
              <a:rect l="l" t="t" r="r" b="b"/>
              <a:pathLst>
                <a:path w="11429" h="45085">
                  <a:moveTo>
                    <a:pt x="0" y="44480"/>
                  </a:moveTo>
                  <a:lnTo>
                    <a:pt x="10840" y="44480"/>
                  </a:lnTo>
                  <a:lnTo>
                    <a:pt x="10840" y="0"/>
                  </a:lnTo>
                  <a:lnTo>
                    <a:pt x="0" y="0"/>
                  </a:lnTo>
                  <a:lnTo>
                    <a:pt x="0" y="44480"/>
                  </a:lnTo>
                  <a:close/>
                </a:path>
              </a:pathLst>
            </a:custGeom>
            <a:ln w="3175">
              <a:solidFill>
                <a:srgbClr val="BEBEBE"/>
              </a:solidFill>
            </a:ln>
          </p:spPr>
          <p:txBody>
            <a:bodyPr wrap="square" lIns="0" tIns="0" rIns="0" bIns="0" rtlCol="0"/>
            <a:lstStyle/>
            <a:p>
              <a:endParaRPr sz="2855"/>
            </a:p>
          </p:txBody>
        </p:sp>
        <p:sp>
          <p:nvSpPr>
            <p:cNvPr id="10419" name="object 10419"/>
            <p:cNvSpPr/>
            <p:nvPr/>
          </p:nvSpPr>
          <p:spPr>
            <a:xfrm>
              <a:off x="4334903" y="2044941"/>
              <a:ext cx="65405" cy="78105"/>
            </a:xfrm>
            <a:custGeom>
              <a:avLst/>
              <a:gdLst/>
              <a:ahLst/>
              <a:cxnLst/>
              <a:rect l="l" t="t" r="r" b="b"/>
              <a:pathLst>
                <a:path w="65404" h="78105">
                  <a:moveTo>
                    <a:pt x="21678" y="11061"/>
                  </a:moveTo>
                  <a:lnTo>
                    <a:pt x="10833" y="11061"/>
                  </a:lnTo>
                  <a:lnTo>
                    <a:pt x="10833" y="0"/>
                  </a:lnTo>
                  <a:lnTo>
                    <a:pt x="0" y="0"/>
                  </a:lnTo>
                  <a:lnTo>
                    <a:pt x="0" y="77787"/>
                  </a:lnTo>
                  <a:lnTo>
                    <a:pt x="10833" y="77787"/>
                  </a:lnTo>
                  <a:lnTo>
                    <a:pt x="21678" y="77787"/>
                  </a:lnTo>
                  <a:lnTo>
                    <a:pt x="21678" y="11061"/>
                  </a:lnTo>
                  <a:close/>
                </a:path>
                <a:path w="65404" h="78105">
                  <a:moveTo>
                    <a:pt x="65151" y="27711"/>
                  </a:moveTo>
                  <a:lnTo>
                    <a:pt x="54317" y="27711"/>
                  </a:lnTo>
                  <a:lnTo>
                    <a:pt x="54317" y="16649"/>
                  </a:lnTo>
                  <a:lnTo>
                    <a:pt x="43472" y="16649"/>
                  </a:lnTo>
                  <a:lnTo>
                    <a:pt x="32626" y="16649"/>
                  </a:lnTo>
                  <a:lnTo>
                    <a:pt x="32626" y="22237"/>
                  </a:lnTo>
                  <a:lnTo>
                    <a:pt x="21793" y="22237"/>
                  </a:lnTo>
                  <a:lnTo>
                    <a:pt x="21793" y="77787"/>
                  </a:lnTo>
                  <a:lnTo>
                    <a:pt x="32626" y="77787"/>
                  </a:lnTo>
                  <a:lnTo>
                    <a:pt x="43472" y="77787"/>
                  </a:lnTo>
                  <a:lnTo>
                    <a:pt x="54317" y="77787"/>
                  </a:lnTo>
                  <a:lnTo>
                    <a:pt x="65151" y="77787"/>
                  </a:lnTo>
                  <a:lnTo>
                    <a:pt x="65151" y="27711"/>
                  </a:lnTo>
                  <a:close/>
                </a:path>
              </a:pathLst>
            </a:custGeom>
            <a:solidFill>
              <a:srgbClr val="BEBEBE"/>
            </a:solidFill>
          </p:spPr>
          <p:txBody>
            <a:bodyPr wrap="square" lIns="0" tIns="0" rIns="0" bIns="0" rtlCol="0"/>
            <a:lstStyle/>
            <a:p>
              <a:endParaRPr sz="2855"/>
            </a:p>
          </p:txBody>
        </p:sp>
        <p:sp>
          <p:nvSpPr>
            <p:cNvPr id="10420" name="object 10420"/>
            <p:cNvSpPr/>
            <p:nvPr/>
          </p:nvSpPr>
          <p:spPr>
            <a:xfrm>
              <a:off x="4389221" y="2072651"/>
              <a:ext cx="11430" cy="50165"/>
            </a:xfrm>
            <a:custGeom>
              <a:avLst/>
              <a:gdLst/>
              <a:ahLst/>
              <a:cxnLst/>
              <a:rect l="l" t="t" r="r" b="b"/>
              <a:pathLst>
                <a:path w="11429" h="50164">
                  <a:moveTo>
                    <a:pt x="0" y="50068"/>
                  </a:moveTo>
                  <a:lnTo>
                    <a:pt x="10840" y="50068"/>
                  </a:lnTo>
                  <a:lnTo>
                    <a:pt x="10840" y="0"/>
                  </a:lnTo>
                  <a:lnTo>
                    <a:pt x="0" y="0"/>
                  </a:lnTo>
                  <a:lnTo>
                    <a:pt x="0" y="50068"/>
                  </a:lnTo>
                  <a:close/>
                </a:path>
              </a:pathLst>
            </a:custGeom>
            <a:ln w="3175">
              <a:solidFill>
                <a:srgbClr val="BEBEBE"/>
              </a:solidFill>
            </a:ln>
          </p:spPr>
          <p:txBody>
            <a:bodyPr wrap="square" lIns="0" tIns="0" rIns="0" bIns="0" rtlCol="0"/>
            <a:lstStyle/>
            <a:p>
              <a:endParaRPr sz="2855"/>
            </a:p>
          </p:txBody>
        </p:sp>
        <p:sp>
          <p:nvSpPr>
            <p:cNvPr id="10421" name="object 10421"/>
            <p:cNvSpPr/>
            <p:nvPr/>
          </p:nvSpPr>
          <p:spPr>
            <a:xfrm>
              <a:off x="4400173" y="2072651"/>
              <a:ext cx="11430" cy="50165"/>
            </a:xfrm>
            <a:custGeom>
              <a:avLst/>
              <a:gdLst/>
              <a:ahLst/>
              <a:cxnLst/>
              <a:rect l="l" t="t" r="r" b="b"/>
              <a:pathLst>
                <a:path w="11429" h="50164">
                  <a:moveTo>
                    <a:pt x="10840" y="0"/>
                  </a:moveTo>
                  <a:lnTo>
                    <a:pt x="0" y="0"/>
                  </a:lnTo>
                  <a:lnTo>
                    <a:pt x="0" y="50068"/>
                  </a:lnTo>
                  <a:lnTo>
                    <a:pt x="10840" y="50068"/>
                  </a:lnTo>
                  <a:lnTo>
                    <a:pt x="10840" y="0"/>
                  </a:lnTo>
                  <a:close/>
                </a:path>
              </a:pathLst>
            </a:custGeom>
            <a:solidFill>
              <a:srgbClr val="BEBEBE"/>
            </a:solidFill>
          </p:spPr>
          <p:txBody>
            <a:bodyPr wrap="square" lIns="0" tIns="0" rIns="0" bIns="0" rtlCol="0"/>
            <a:lstStyle/>
            <a:p>
              <a:endParaRPr sz="2855"/>
            </a:p>
          </p:txBody>
        </p:sp>
        <p:sp>
          <p:nvSpPr>
            <p:cNvPr id="10422" name="object 10422"/>
            <p:cNvSpPr/>
            <p:nvPr/>
          </p:nvSpPr>
          <p:spPr>
            <a:xfrm>
              <a:off x="4400173" y="2072651"/>
              <a:ext cx="11430" cy="50165"/>
            </a:xfrm>
            <a:custGeom>
              <a:avLst/>
              <a:gdLst/>
              <a:ahLst/>
              <a:cxnLst/>
              <a:rect l="l" t="t" r="r" b="b"/>
              <a:pathLst>
                <a:path w="11429" h="50164">
                  <a:moveTo>
                    <a:pt x="0" y="50068"/>
                  </a:moveTo>
                  <a:lnTo>
                    <a:pt x="10840" y="50068"/>
                  </a:lnTo>
                  <a:lnTo>
                    <a:pt x="10840" y="0"/>
                  </a:lnTo>
                  <a:lnTo>
                    <a:pt x="0" y="0"/>
                  </a:lnTo>
                  <a:lnTo>
                    <a:pt x="0" y="50068"/>
                  </a:lnTo>
                  <a:close/>
                </a:path>
              </a:pathLst>
            </a:custGeom>
            <a:ln w="3175">
              <a:solidFill>
                <a:srgbClr val="BEBEBE"/>
              </a:solidFill>
            </a:ln>
          </p:spPr>
          <p:txBody>
            <a:bodyPr wrap="square" lIns="0" tIns="0" rIns="0" bIns="0" rtlCol="0"/>
            <a:lstStyle/>
            <a:p>
              <a:endParaRPr sz="2855"/>
            </a:p>
          </p:txBody>
        </p:sp>
        <p:sp>
          <p:nvSpPr>
            <p:cNvPr id="10423" name="object 10423"/>
            <p:cNvSpPr/>
            <p:nvPr/>
          </p:nvSpPr>
          <p:spPr>
            <a:xfrm>
              <a:off x="4411014" y="2100479"/>
              <a:ext cx="11430" cy="22860"/>
            </a:xfrm>
            <a:custGeom>
              <a:avLst/>
              <a:gdLst/>
              <a:ahLst/>
              <a:cxnLst/>
              <a:rect l="l" t="t" r="r" b="b"/>
              <a:pathLst>
                <a:path w="11429" h="22860">
                  <a:moveTo>
                    <a:pt x="10840" y="0"/>
                  </a:moveTo>
                  <a:lnTo>
                    <a:pt x="0" y="0"/>
                  </a:lnTo>
                  <a:lnTo>
                    <a:pt x="0" y="22240"/>
                  </a:lnTo>
                  <a:lnTo>
                    <a:pt x="10840" y="22240"/>
                  </a:lnTo>
                  <a:lnTo>
                    <a:pt x="10840" y="0"/>
                  </a:lnTo>
                  <a:close/>
                </a:path>
              </a:pathLst>
            </a:custGeom>
            <a:solidFill>
              <a:srgbClr val="BEBEBE"/>
            </a:solidFill>
          </p:spPr>
          <p:txBody>
            <a:bodyPr wrap="square" lIns="0" tIns="0" rIns="0" bIns="0" rtlCol="0"/>
            <a:lstStyle/>
            <a:p>
              <a:endParaRPr sz="2855"/>
            </a:p>
          </p:txBody>
        </p:sp>
        <p:sp>
          <p:nvSpPr>
            <p:cNvPr id="10424" name="object 10424"/>
            <p:cNvSpPr/>
            <p:nvPr/>
          </p:nvSpPr>
          <p:spPr>
            <a:xfrm>
              <a:off x="4411014" y="2100479"/>
              <a:ext cx="11430" cy="22860"/>
            </a:xfrm>
            <a:custGeom>
              <a:avLst/>
              <a:gdLst/>
              <a:ahLst/>
              <a:cxnLst/>
              <a:rect l="l" t="t" r="r" b="b"/>
              <a:pathLst>
                <a:path w="11429" h="22860">
                  <a:moveTo>
                    <a:pt x="0" y="22240"/>
                  </a:moveTo>
                  <a:lnTo>
                    <a:pt x="10840" y="22240"/>
                  </a:lnTo>
                  <a:lnTo>
                    <a:pt x="10840" y="0"/>
                  </a:lnTo>
                  <a:lnTo>
                    <a:pt x="0" y="0"/>
                  </a:lnTo>
                  <a:lnTo>
                    <a:pt x="0" y="22240"/>
                  </a:lnTo>
                  <a:close/>
                </a:path>
              </a:pathLst>
            </a:custGeom>
            <a:ln w="3175">
              <a:solidFill>
                <a:srgbClr val="BEBEBE"/>
              </a:solidFill>
            </a:ln>
          </p:spPr>
          <p:txBody>
            <a:bodyPr wrap="square" lIns="0" tIns="0" rIns="0" bIns="0" rtlCol="0"/>
            <a:lstStyle/>
            <a:p>
              <a:endParaRPr sz="2855"/>
            </a:p>
          </p:txBody>
        </p:sp>
        <p:sp>
          <p:nvSpPr>
            <p:cNvPr id="10425" name="object 10425"/>
            <p:cNvSpPr/>
            <p:nvPr/>
          </p:nvSpPr>
          <p:spPr>
            <a:xfrm>
              <a:off x="4421855" y="2100479"/>
              <a:ext cx="11430" cy="22860"/>
            </a:xfrm>
            <a:custGeom>
              <a:avLst/>
              <a:gdLst/>
              <a:ahLst/>
              <a:cxnLst/>
              <a:rect l="l" t="t" r="r" b="b"/>
              <a:pathLst>
                <a:path w="11429" h="22860">
                  <a:moveTo>
                    <a:pt x="10840" y="0"/>
                  </a:moveTo>
                  <a:lnTo>
                    <a:pt x="0" y="0"/>
                  </a:lnTo>
                  <a:lnTo>
                    <a:pt x="0" y="22240"/>
                  </a:lnTo>
                  <a:lnTo>
                    <a:pt x="10840" y="22240"/>
                  </a:lnTo>
                  <a:lnTo>
                    <a:pt x="10840" y="0"/>
                  </a:lnTo>
                  <a:close/>
                </a:path>
              </a:pathLst>
            </a:custGeom>
            <a:solidFill>
              <a:srgbClr val="BEBEBE"/>
            </a:solidFill>
          </p:spPr>
          <p:txBody>
            <a:bodyPr wrap="square" lIns="0" tIns="0" rIns="0" bIns="0" rtlCol="0"/>
            <a:lstStyle/>
            <a:p>
              <a:endParaRPr sz="2855"/>
            </a:p>
          </p:txBody>
        </p:sp>
        <p:sp>
          <p:nvSpPr>
            <p:cNvPr id="10426" name="object 10426"/>
            <p:cNvSpPr/>
            <p:nvPr/>
          </p:nvSpPr>
          <p:spPr>
            <a:xfrm>
              <a:off x="4421855" y="2100479"/>
              <a:ext cx="11430" cy="22860"/>
            </a:xfrm>
            <a:custGeom>
              <a:avLst/>
              <a:gdLst/>
              <a:ahLst/>
              <a:cxnLst/>
              <a:rect l="l" t="t" r="r" b="b"/>
              <a:pathLst>
                <a:path w="11429" h="22860">
                  <a:moveTo>
                    <a:pt x="0" y="22240"/>
                  </a:moveTo>
                  <a:lnTo>
                    <a:pt x="10840" y="22240"/>
                  </a:lnTo>
                  <a:lnTo>
                    <a:pt x="10840" y="0"/>
                  </a:lnTo>
                  <a:lnTo>
                    <a:pt x="0" y="0"/>
                  </a:lnTo>
                  <a:lnTo>
                    <a:pt x="0" y="22240"/>
                  </a:lnTo>
                  <a:close/>
                </a:path>
              </a:pathLst>
            </a:custGeom>
            <a:ln w="3175">
              <a:solidFill>
                <a:srgbClr val="BEBEBE"/>
              </a:solidFill>
            </a:ln>
          </p:spPr>
          <p:txBody>
            <a:bodyPr wrap="square" lIns="0" tIns="0" rIns="0" bIns="0" rtlCol="0"/>
            <a:lstStyle/>
            <a:p>
              <a:endParaRPr sz="2855"/>
            </a:p>
          </p:txBody>
        </p:sp>
        <p:sp>
          <p:nvSpPr>
            <p:cNvPr id="10427" name="object 10427"/>
            <p:cNvSpPr/>
            <p:nvPr/>
          </p:nvSpPr>
          <p:spPr>
            <a:xfrm>
              <a:off x="4432696" y="2111655"/>
              <a:ext cx="11430" cy="11430"/>
            </a:xfrm>
            <a:custGeom>
              <a:avLst/>
              <a:gdLst/>
              <a:ahLst/>
              <a:cxnLst/>
              <a:rect l="l" t="t" r="r" b="b"/>
              <a:pathLst>
                <a:path w="11429" h="11430">
                  <a:moveTo>
                    <a:pt x="10840" y="0"/>
                  </a:moveTo>
                  <a:lnTo>
                    <a:pt x="0" y="0"/>
                  </a:lnTo>
                  <a:lnTo>
                    <a:pt x="0" y="11064"/>
                  </a:lnTo>
                  <a:lnTo>
                    <a:pt x="10840" y="11064"/>
                  </a:lnTo>
                  <a:lnTo>
                    <a:pt x="10840" y="0"/>
                  </a:lnTo>
                  <a:close/>
                </a:path>
              </a:pathLst>
            </a:custGeom>
            <a:solidFill>
              <a:srgbClr val="BEBEBE"/>
            </a:solidFill>
          </p:spPr>
          <p:txBody>
            <a:bodyPr wrap="square" lIns="0" tIns="0" rIns="0" bIns="0" rtlCol="0"/>
            <a:lstStyle/>
            <a:p>
              <a:endParaRPr sz="2855"/>
            </a:p>
          </p:txBody>
        </p:sp>
        <p:sp>
          <p:nvSpPr>
            <p:cNvPr id="10428" name="object 10428"/>
            <p:cNvSpPr/>
            <p:nvPr/>
          </p:nvSpPr>
          <p:spPr>
            <a:xfrm>
              <a:off x="4432696" y="2111655"/>
              <a:ext cx="11430" cy="11430"/>
            </a:xfrm>
            <a:custGeom>
              <a:avLst/>
              <a:gdLst/>
              <a:ahLst/>
              <a:cxnLst/>
              <a:rect l="l" t="t" r="r" b="b"/>
              <a:pathLst>
                <a:path w="11429" h="11430">
                  <a:moveTo>
                    <a:pt x="0" y="11064"/>
                  </a:moveTo>
                  <a:lnTo>
                    <a:pt x="10840" y="11064"/>
                  </a:lnTo>
                  <a:lnTo>
                    <a:pt x="10840" y="0"/>
                  </a:lnTo>
                  <a:lnTo>
                    <a:pt x="0" y="0"/>
                  </a:lnTo>
                  <a:lnTo>
                    <a:pt x="0" y="11064"/>
                  </a:lnTo>
                  <a:close/>
                </a:path>
              </a:pathLst>
            </a:custGeom>
            <a:ln w="3175">
              <a:solidFill>
                <a:srgbClr val="BEBEBE"/>
              </a:solidFill>
            </a:ln>
          </p:spPr>
          <p:txBody>
            <a:bodyPr wrap="square" lIns="0" tIns="0" rIns="0" bIns="0" rtlCol="0"/>
            <a:lstStyle/>
            <a:p>
              <a:endParaRPr sz="2855"/>
            </a:p>
          </p:txBody>
        </p:sp>
        <p:sp>
          <p:nvSpPr>
            <p:cNvPr id="10429" name="object 10429"/>
            <p:cNvSpPr/>
            <p:nvPr/>
          </p:nvSpPr>
          <p:spPr>
            <a:xfrm>
              <a:off x="4443648"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430" name="object 10430"/>
            <p:cNvSpPr/>
            <p:nvPr/>
          </p:nvSpPr>
          <p:spPr>
            <a:xfrm>
              <a:off x="4443648"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431" name="object 10431"/>
            <p:cNvSpPr/>
            <p:nvPr/>
          </p:nvSpPr>
          <p:spPr>
            <a:xfrm>
              <a:off x="4454489" y="2089415"/>
              <a:ext cx="11430" cy="33655"/>
            </a:xfrm>
            <a:custGeom>
              <a:avLst/>
              <a:gdLst/>
              <a:ahLst/>
              <a:cxnLst/>
              <a:rect l="l" t="t" r="r" b="b"/>
              <a:pathLst>
                <a:path w="11429" h="33655">
                  <a:moveTo>
                    <a:pt x="10840" y="0"/>
                  </a:moveTo>
                  <a:lnTo>
                    <a:pt x="0" y="0"/>
                  </a:lnTo>
                  <a:lnTo>
                    <a:pt x="0" y="33304"/>
                  </a:lnTo>
                  <a:lnTo>
                    <a:pt x="10840" y="33304"/>
                  </a:lnTo>
                  <a:lnTo>
                    <a:pt x="10840" y="0"/>
                  </a:lnTo>
                  <a:close/>
                </a:path>
              </a:pathLst>
            </a:custGeom>
            <a:solidFill>
              <a:srgbClr val="BEBEBE"/>
            </a:solidFill>
          </p:spPr>
          <p:txBody>
            <a:bodyPr wrap="square" lIns="0" tIns="0" rIns="0" bIns="0" rtlCol="0"/>
            <a:lstStyle/>
            <a:p>
              <a:endParaRPr sz="2855"/>
            </a:p>
          </p:txBody>
        </p:sp>
        <p:sp>
          <p:nvSpPr>
            <p:cNvPr id="10432" name="object 10432"/>
            <p:cNvSpPr/>
            <p:nvPr/>
          </p:nvSpPr>
          <p:spPr>
            <a:xfrm>
              <a:off x="4454489" y="2089415"/>
              <a:ext cx="11430" cy="33655"/>
            </a:xfrm>
            <a:custGeom>
              <a:avLst/>
              <a:gdLst/>
              <a:ahLst/>
              <a:cxnLst/>
              <a:rect l="l" t="t" r="r" b="b"/>
              <a:pathLst>
                <a:path w="11429" h="33655">
                  <a:moveTo>
                    <a:pt x="0" y="33304"/>
                  </a:moveTo>
                  <a:lnTo>
                    <a:pt x="10840" y="33304"/>
                  </a:lnTo>
                  <a:lnTo>
                    <a:pt x="10840" y="0"/>
                  </a:lnTo>
                  <a:lnTo>
                    <a:pt x="0" y="0"/>
                  </a:lnTo>
                  <a:lnTo>
                    <a:pt x="0" y="33304"/>
                  </a:lnTo>
                  <a:close/>
                </a:path>
              </a:pathLst>
            </a:custGeom>
            <a:ln w="3175">
              <a:solidFill>
                <a:srgbClr val="BEBEBE"/>
              </a:solidFill>
            </a:ln>
          </p:spPr>
          <p:txBody>
            <a:bodyPr wrap="square" lIns="0" tIns="0" rIns="0" bIns="0" rtlCol="0"/>
            <a:lstStyle/>
            <a:p>
              <a:endParaRPr sz="2855"/>
            </a:p>
          </p:txBody>
        </p:sp>
        <p:sp>
          <p:nvSpPr>
            <p:cNvPr id="10433" name="object 10433"/>
            <p:cNvSpPr/>
            <p:nvPr/>
          </p:nvSpPr>
          <p:spPr>
            <a:xfrm>
              <a:off x="4465329" y="2111655"/>
              <a:ext cx="11430" cy="11430"/>
            </a:xfrm>
            <a:custGeom>
              <a:avLst/>
              <a:gdLst/>
              <a:ahLst/>
              <a:cxnLst/>
              <a:rect l="l" t="t" r="r" b="b"/>
              <a:pathLst>
                <a:path w="11429" h="11430">
                  <a:moveTo>
                    <a:pt x="10840" y="0"/>
                  </a:moveTo>
                  <a:lnTo>
                    <a:pt x="0" y="0"/>
                  </a:lnTo>
                  <a:lnTo>
                    <a:pt x="0" y="11064"/>
                  </a:lnTo>
                  <a:lnTo>
                    <a:pt x="10840" y="11064"/>
                  </a:lnTo>
                  <a:lnTo>
                    <a:pt x="10840" y="0"/>
                  </a:lnTo>
                  <a:close/>
                </a:path>
              </a:pathLst>
            </a:custGeom>
            <a:solidFill>
              <a:srgbClr val="BEBEBE"/>
            </a:solidFill>
          </p:spPr>
          <p:txBody>
            <a:bodyPr wrap="square" lIns="0" tIns="0" rIns="0" bIns="0" rtlCol="0"/>
            <a:lstStyle/>
            <a:p>
              <a:endParaRPr sz="2855"/>
            </a:p>
          </p:txBody>
        </p:sp>
        <p:sp>
          <p:nvSpPr>
            <p:cNvPr id="10434" name="object 10434"/>
            <p:cNvSpPr/>
            <p:nvPr/>
          </p:nvSpPr>
          <p:spPr>
            <a:xfrm>
              <a:off x="4465329" y="2111655"/>
              <a:ext cx="11430" cy="11430"/>
            </a:xfrm>
            <a:custGeom>
              <a:avLst/>
              <a:gdLst/>
              <a:ahLst/>
              <a:cxnLst/>
              <a:rect l="l" t="t" r="r" b="b"/>
              <a:pathLst>
                <a:path w="11429" h="11430">
                  <a:moveTo>
                    <a:pt x="0" y="11064"/>
                  </a:moveTo>
                  <a:lnTo>
                    <a:pt x="10840" y="11064"/>
                  </a:lnTo>
                  <a:lnTo>
                    <a:pt x="10840" y="0"/>
                  </a:lnTo>
                  <a:lnTo>
                    <a:pt x="0" y="0"/>
                  </a:lnTo>
                  <a:lnTo>
                    <a:pt x="0" y="11064"/>
                  </a:lnTo>
                  <a:close/>
                </a:path>
              </a:pathLst>
            </a:custGeom>
            <a:ln w="3175">
              <a:solidFill>
                <a:srgbClr val="BEBEBE"/>
              </a:solidFill>
            </a:ln>
          </p:spPr>
          <p:txBody>
            <a:bodyPr wrap="square" lIns="0" tIns="0" rIns="0" bIns="0" rtlCol="0"/>
            <a:lstStyle/>
            <a:p>
              <a:endParaRPr sz="2855"/>
            </a:p>
          </p:txBody>
        </p:sp>
        <p:sp>
          <p:nvSpPr>
            <p:cNvPr id="10435" name="object 10435"/>
            <p:cNvSpPr/>
            <p:nvPr/>
          </p:nvSpPr>
          <p:spPr>
            <a:xfrm>
              <a:off x="4476170"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436" name="object 10436"/>
            <p:cNvSpPr/>
            <p:nvPr/>
          </p:nvSpPr>
          <p:spPr>
            <a:xfrm>
              <a:off x="4476170"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437" name="object 10437"/>
            <p:cNvSpPr/>
            <p:nvPr/>
          </p:nvSpPr>
          <p:spPr>
            <a:xfrm>
              <a:off x="4487123"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438" name="object 10438"/>
            <p:cNvSpPr/>
            <p:nvPr/>
          </p:nvSpPr>
          <p:spPr>
            <a:xfrm>
              <a:off x="4487123"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439" name="object 10439"/>
            <p:cNvSpPr/>
            <p:nvPr/>
          </p:nvSpPr>
          <p:spPr>
            <a:xfrm>
              <a:off x="4497963"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440" name="object 10440"/>
            <p:cNvSpPr/>
            <p:nvPr/>
          </p:nvSpPr>
          <p:spPr>
            <a:xfrm>
              <a:off x="4497963"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441" name="object 10441"/>
            <p:cNvSpPr/>
            <p:nvPr/>
          </p:nvSpPr>
          <p:spPr>
            <a:xfrm>
              <a:off x="4508804"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442" name="object 10442"/>
            <p:cNvSpPr/>
            <p:nvPr/>
          </p:nvSpPr>
          <p:spPr>
            <a:xfrm>
              <a:off x="4508804"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443" name="object 10443"/>
            <p:cNvSpPr/>
            <p:nvPr/>
          </p:nvSpPr>
          <p:spPr>
            <a:xfrm>
              <a:off x="4519645"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444" name="object 10444"/>
            <p:cNvSpPr/>
            <p:nvPr/>
          </p:nvSpPr>
          <p:spPr>
            <a:xfrm>
              <a:off x="4519645"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445" name="object 10445"/>
            <p:cNvSpPr/>
            <p:nvPr/>
          </p:nvSpPr>
          <p:spPr>
            <a:xfrm>
              <a:off x="4530597"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446" name="object 10446"/>
            <p:cNvSpPr/>
            <p:nvPr/>
          </p:nvSpPr>
          <p:spPr>
            <a:xfrm>
              <a:off x="4530597"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447" name="object 10447"/>
            <p:cNvSpPr/>
            <p:nvPr/>
          </p:nvSpPr>
          <p:spPr>
            <a:xfrm>
              <a:off x="4541438" y="2122719"/>
              <a:ext cx="11430" cy="0"/>
            </a:xfrm>
            <a:custGeom>
              <a:avLst/>
              <a:gdLst/>
              <a:ahLst/>
              <a:cxnLst/>
              <a:rect l="l" t="t" r="r" b="b"/>
              <a:pathLst>
                <a:path w="11429">
                  <a:moveTo>
                    <a:pt x="10840" y="0"/>
                  </a:moveTo>
                  <a:lnTo>
                    <a:pt x="0" y="0"/>
                  </a:lnTo>
                  <a:lnTo>
                    <a:pt x="10840" y="0"/>
                  </a:lnTo>
                  <a:close/>
                </a:path>
              </a:pathLst>
            </a:custGeom>
            <a:solidFill>
              <a:srgbClr val="BEBEBE"/>
            </a:solidFill>
          </p:spPr>
          <p:txBody>
            <a:bodyPr wrap="square" lIns="0" tIns="0" rIns="0" bIns="0" rtlCol="0"/>
            <a:lstStyle/>
            <a:p>
              <a:endParaRPr sz="2855"/>
            </a:p>
          </p:txBody>
        </p:sp>
        <p:sp>
          <p:nvSpPr>
            <p:cNvPr id="10448" name="object 10448"/>
            <p:cNvSpPr/>
            <p:nvPr/>
          </p:nvSpPr>
          <p:spPr>
            <a:xfrm>
              <a:off x="4541438" y="2122719"/>
              <a:ext cx="11430" cy="0"/>
            </a:xfrm>
            <a:custGeom>
              <a:avLst/>
              <a:gdLst/>
              <a:ahLst/>
              <a:cxnLst/>
              <a:rect l="l" t="t" r="r" b="b"/>
              <a:pathLst>
                <a:path w="11429">
                  <a:moveTo>
                    <a:pt x="0" y="0"/>
                  </a:moveTo>
                  <a:lnTo>
                    <a:pt x="10840" y="0"/>
                  </a:lnTo>
                  <a:lnTo>
                    <a:pt x="0" y="0"/>
                  </a:lnTo>
                  <a:close/>
                </a:path>
              </a:pathLst>
            </a:custGeom>
            <a:ln w="3175">
              <a:solidFill>
                <a:srgbClr val="BEBEBE"/>
              </a:solidFill>
            </a:ln>
          </p:spPr>
          <p:txBody>
            <a:bodyPr wrap="square" lIns="0" tIns="0" rIns="0" bIns="0" rtlCol="0"/>
            <a:lstStyle/>
            <a:p>
              <a:endParaRPr sz="2855"/>
            </a:p>
          </p:txBody>
        </p:sp>
        <p:sp>
          <p:nvSpPr>
            <p:cNvPr id="10449" name="object 10449"/>
            <p:cNvSpPr/>
            <p:nvPr/>
          </p:nvSpPr>
          <p:spPr>
            <a:xfrm>
              <a:off x="4552279" y="2117131"/>
              <a:ext cx="11430" cy="5715"/>
            </a:xfrm>
            <a:custGeom>
              <a:avLst/>
              <a:gdLst/>
              <a:ahLst/>
              <a:cxnLst/>
              <a:rect l="l" t="t" r="r" b="b"/>
              <a:pathLst>
                <a:path w="11429" h="5714">
                  <a:moveTo>
                    <a:pt x="10840" y="0"/>
                  </a:moveTo>
                  <a:lnTo>
                    <a:pt x="0" y="0"/>
                  </a:lnTo>
                  <a:lnTo>
                    <a:pt x="0" y="5587"/>
                  </a:lnTo>
                  <a:lnTo>
                    <a:pt x="10840" y="5587"/>
                  </a:lnTo>
                  <a:lnTo>
                    <a:pt x="10840" y="0"/>
                  </a:lnTo>
                  <a:close/>
                </a:path>
              </a:pathLst>
            </a:custGeom>
            <a:solidFill>
              <a:srgbClr val="BEBEBE"/>
            </a:solidFill>
          </p:spPr>
          <p:txBody>
            <a:bodyPr wrap="square" lIns="0" tIns="0" rIns="0" bIns="0" rtlCol="0"/>
            <a:lstStyle/>
            <a:p>
              <a:endParaRPr sz="2855"/>
            </a:p>
          </p:txBody>
        </p:sp>
        <p:sp>
          <p:nvSpPr>
            <p:cNvPr id="10450" name="object 10450"/>
            <p:cNvSpPr/>
            <p:nvPr/>
          </p:nvSpPr>
          <p:spPr>
            <a:xfrm>
              <a:off x="4552279" y="2117131"/>
              <a:ext cx="11430" cy="5715"/>
            </a:xfrm>
            <a:custGeom>
              <a:avLst/>
              <a:gdLst/>
              <a:ahLst/>
              <a:cxnLst/>
              <a:rect l="l" t="t" r="r" b="b"/>
              <a:pathLst>
                <a:path w="11429" h="5714">
                  <a:moveTo>
                    <a:pt x="0" y="5587"/>
                  </a:moveTo>
                  <a:lnTo>
                    <a:pt x="10840" y="5587"/>
                  </a:lnTo>
                  <a:lnTo>
                    <a:pt x="10840" y="0"/>
                  </a:lnTo>
                  <a:lnTo>
                    <a:pt x="0" y="0"/>
                  </a:lnTo>
                  <a:lnTo>
                    <a:pt x="0" y="5587"/>
                  </a:lnTo>
                  <a:close/>
                </a:path>
              </a:pathLst>
            </a:custGeom>
            <a:ln w="3175">
              <a:solidFill>
                <a:srgbClr val="BEBEBE"/>
              </a:solidFill>
            </a:ln>
          </p:spPr>
          <p:txBody>
            <a:bodyPr wrap="square" lIns="0" tIns="0" rIns="0" bIns="0" rtlCol="0"/>
            <a:lstStyle/>
            <a:p>
              <a:endParaRPr sz="2855"/>
            </a:p>
          </p:txBody>
        </p:sp>
        <p:sp>
          <p:nvSpPr>
            <p:cNvPr id="10451" name="object 10451"/>
            <p:cNvSpPr/>
            <p:nvPr/>
          </p:nvSpPr>
          <p:spPr>
            <a:xfrm>
              <a:off x="4563119" y="2117131"/>
              <a:ext cx="5715" cy="5715"/>
            </a:xfrm>
            <a:custGeom>
              <a:avLst/>
              <a:gdLst/>
              <a:ahLst/>
              <a:cxnLst/>
              <a:rect l="l" t="t" r="r" b="b"/>
              <a:pathLst>
                <a:path w="5714" h="5714">
                  <a:moveTo>
                    <a:pt x="5476" y="0"/>
                  </a:moveTo>
                  <a:lnTo>
                    <a:pt x="0" y="0"/>
                  </a:lnTo>
                  <a:lnTo>
                    <a:pt x="0" y="5587"/>
                  </a:lnTo>
                  <a:lnTo>
                    <a:pt x="5476" y="5587"/>
                  </a:lnTo>
                  <a:lnTo>
                    <a:pt x="5476" y="0"/>
                  </a:lnTo>
                  <a:close/>
                </a:path>
              </a:pathLst>
            </a:custGeom>
            <a:solidFill>
              <a:srgbClr val="BEBEBE"/>
            </a:solidFill>
          </p:spPr>
          <p:txBody>
            <a:bodyPr wrap="square" lIns="0" tIns="0" rIns="0" bIns="0" rtlCol="0"/>
            <a:lstStyle/>
            <a:p>
              <a:endParaRPr sz="2855"/>
            </a:p>
          </p:txBody>
        </p:sp>
        <p:sp>
          <p:nvSpPr>
            <p:cNvPr id="10452" name="object 10452"/>
            <p:cNvSpPr/>
            <p:nvPr/>
          </p:nvSpPr>
          <p:spPr>
            <a:xfrm>
              <a:off x="4563119" y="2117131"/>
              <a:ext cx="5715" cy="5715"/>
            </a:xfrm>
            <a:custGeom>
              <a:avLst/>
              <a:gdLst/>
              <a:ahLst/>
              <a:cxnLst/>
              <a:rect l="l" t="t" r="r" b="b"/>
              <a:pathLst>
                <a:path w="5714" h="5714">
                  <a:moveTo>
                    <a:pt x="5476" y="0"/>
                  </a:moveTo>
                  <a:lnTo>
                    <a:pt x="0" y="0"/>
                  </a:lnTo>
                  <a:lnTo>
                    <a:pt x="0" y="5587"/>
                  </a:lnTo>
                  <a:lnTo>
                    <a:pt x="5476" y="5587"/>
                  </a:lnTo>
                </a:path>
              </a:pathLst>
            </a:custGeom>
            <a:ln w="3175">
              <a:solidFill>
                <a:srgbClr val="BEBEBE"/>
              </a:solidFill>
            </a:ln>
          </p:spPr>
          <p:txBody>
            <a:bodyPr wrap="square" lIns="0" tIns="0" rIns="0" bIns="0" rtlCol="0"/>
            <a:lstStyle/>
            <a:p>
              <a:endParaRPr sz="2855"/>
            </a:p>
          </p:txBody>
        </p:sp>
        <p:sp>
          <p:nvSpPr>
            <p:cNvPr id="10453" name="object 10453"/>
            <p:cNvSpPr/>
            <p:nvPr/>
          </p:nvSpPr>
          <p:spPr>
            <a:xfrm>
              <a:off x="3655628" y="982432"/>
              <a:ext cx="869950" cy="1140460"/>
            </a:xfrm>
            <a:custGeom>
              <a:avLst/>
              <a:gdLst/>
              <a:ahLst/>
              <a:cxnLst/>
              <a:rect l="l" t="t" r="r" b="b"/>
              <a:pathLst>
                <a:path w="869950" h="1140460">
                  <a:moveTo>
                    <a:pt x="0" y="1139840"/>
                  </a:moveTo>
                  <a:lnTo>
                    <a:pt x="43474" y="1138499"/>
                  </a:lnTo>
                  <a:lnTo>
                    <a:pt x="86949" y="1133469"/>
                  </a:lnTo>
                  <a:lnTo>
                    <a:pt x="130423" y="1117599"/>
                  </a:lnTo>
                  <a:lnTo>
                    <a:pt x="165181" y="1087648"/>
                  </a:lnTo>
                  <a:lnTo>
                    <a:pt x="191333" y="1047526"/>
                  </a:lnTo>
                  <a:lnTo>
                    <a:pt x="208655" y="1009192"/>
                  </a:lnTo>
                  <a:lnTo>
                    <a:pt x="226090" y="959683"/>
                  </a:lnTo>
                  <a:lnTo>
                    <a:pt x="243413" y="897991"/>
                  </a:lnTo>
                  <a:lnTo>
                    <a:pt x="260847" y="823224"/>
                  </a:lnTo>
                  <a:lnTo>
                    <a:pt x="269565" y="781090"/>
                  </a:lnTo>
                  <a:lnTo>
                    <a:pt x="278282" y="735939"/>
                  </a:lnTo>
                  <a:lnTo>
                    <a:pt x="286887" y="687994"/>
                  </a:lnTo>
                  <a:lnTo>
                    <a:pt x="295605" y="637590"/>
                  </a:lnTo>
                  <a:lnTo>
                    <a:pt x="304322" y="585175"/>
                  </a:lnTo>
                  <a:lnTo>
                    <a:pt x="313039" y="531195"/>
                  </a:lnTo>
                  <a:lnTo>
                    <a:pt x="321757" y="476321"/>
                  </a:lnTo>
                  <a:lnTo>
                    <a:pt x="330362" y="420999"/>
                  </a:lnTo>
                  <a:lnTo>
                    <a:pt x="339079" y="366013"/>
                  </a:lnTo>
                  <a:lnTo>
                    <a:pt x="347797" y="312257"/>
                  </a:lnTo>
                  <a:lnTo>
                    <a:pt x="356514" y="260289"/>
                  </a:lnTo>
                  <a:lnTo>
                    <a:pt x="365231" y="211114"/>
                  </a:lnTo>
                  <a:lnTo>
                    <a:pt x="373837" y="165404"/>
                  </a:lnTo>
                  <a:lnTo>
                    <a:pt x="382554" y="124053"/>
                  </a:lnTo>
                  <a:lnTo>
                    <a:pt x="399989" y="56885"/>
                  </a:lnTo>
                  <a:lnTo>
                    <a:pt x="417311" y="14417"/>
                  </a:lnTo>
                  <a:lnTo>
                    <a:pt x="434746" y="0"/>
                  </a:lnTo>
                  <a:lnTo>
                    <a:pt x="443463" y="3576"/>
                  </a:lnTo>
                  <a:lnTo>
                    <a:pt x="469503" y="56885"/>
                  </a:lnTo>
                  <a:lnTo>
                    <a:pt x="486938" y="124053"/>
                  </a:lnTo>
                  <a:lnTo>
                    <a:pt x="495655" y="165404"/>
                  </a:lnTo>
                  <a:lnTo>
                    <a:pt x="504261" y="211114"/>
                  </a:lnTo>
                  <a:lnTo>
                    <a:pt x="512978" y="260289"/>
                  </a:lnTo>
                  <a:lnTo>
                    <a:pt x="521695" y="312257"/>
                  </a:lnTo>
                  <a:lnTo>
                    <a:pt x="530412" y="366013"/>
                  </a:lnTo>
                  <a:lnTo>
                    <a:pt x="539130" y="420999"/>
                  </a:lnTo>
                  <a:lnTo>
                    <a:pt x="547735" y="476321"/>
                  </a:lnTo>
                  <a:lnTo>
                    <a:pt x="556453" y="531195"/>
                  </a:lnTo>
                  <a:lnTo>
                    <a:pt x="565170" y="585175"/>
                  </a:lnTo>
                  <a:lnTo>
                    <a:pt x="573887" y="637590"/>
                  </a:lnTo>
                  <a:lnTo>
                    <a:pt x="582604" y="687994"/>
                  </a:lnTo>
                  <a:lnTo>
                    <a:pt x="591210" y="735939"/>
                  </a:lnTo>
                  <a:lnTo>
                    <a:pt x="599927" y="781090"/>
                  </a:lnTo>
                  <a:lnTo>
                    <a:pt x="608644" y="823224"/>
                  </a:lnTo>
                  <a:lnTo>
                    <a:pt x="617362" y="862228"/>
                  </a:lnTo>
                  <a:lnTo>
                    <a:pt x="634685" y="930401"/>
                  </a:lnTo>
                  <a:lnTo>
                    <a:pt x="652119" y="985946"/>
                  </a:lnTo>
                  <a:lnTo>
                    <a:pt x="669554" y="1029644"/>
                  </a:lnTo>
                  <a:lnTo>
                    <a:pt x="695594" y="1076248"/>
                  </a:lnTo>
                  <a:lnTo>
                    <a:pt x="721634" y="1105306"/>
                  </a:lnTo>
                  <a:lnTo>
                    <a:pt x="756503" y="1125981"/>
                  </a:lnTo>
                  <a:lnTo>
                    <a:pt x="799978" y="1136263"/>
                  </a:lnTo>
                  <a:lnTo>
                    <a:pt x="843452" y="1139281"/>
                  </a:lnTo>
                  <a:lnTo>
                    <a:pt x="860775" y="1139728"/>
                  </a:lnTo>
                  <a:lnTo>
                    <a:pt x="869492" y="1139840"/>
                  </a:lnTo>
                </a:path>
              </a:pathLst>
            </a:custGeom>
            <a:ln w="11958">
              <a:solidFill>
                <a:srgbClr val="00FF00"/>
              </a:solidFill>
              <a:prstDash val="dash"/>
            </a:ln>
          </p:spPr>
          <p:txBody>
            <a:bodyPr wrap="square" lIns="0" tIns="0" rIns="0" bIns="0" rtlCol="0"/>
            <a:lstStyle/>
            <a:p>
              <a:endParaRPr sz="2855"/>
            </a:p>
          </p:txBody>
        </p:sp>
        <p:sp>
          <p:nvSpPr>
            <p:cNvPr id="10454" name="object 10454"/>
            <p:cNvSpPr/>
            <p:nvPr/>
          </p:nvSpPr>
          <p:spPr>
            <a:xfrm>
              <a:off x="3612154" y="786293"/>
              <a:ext cx="956944" cy="1400175"/>
            </a:xfrm>
            <a:custGeom>
              <a:avLst/>
              <a:gdLst/>
              <a:ahLst/>
              <a:cxnLst/>
              <a:rect l="l" t="t" r="r" b="b"/>
              <a:pathLst>
                <a:path w="956945" h="1400175">
                  <a:moveTo>
                    <a:pt x="0" y="1400017"/>
                  </a:moveTo>
                  <a:lnTo>
                    <a:pt x="956442" y="1400017"/>
                  </a:lnTo>
                  <a:lnTo>
                    <a:pt x="956442" y="0"/>
                  </a:lnTo>
                  <a:lnTo>
                    <a:pt x="0" y="0"/>
                  </a:lnTo>
                  <a:lnTo>
                    <a:pt x="0" y="1400017"/>
                  </a:lnTo>
                  <a:close/>
                </a:path>
              </a:pathLst>
            </a:custGeom>
            <a:ln w="11958">
              <a:solidFill>
                <a:srgbClr val="333333"/>
              </a:solidFill>
            </a:ln>
          </p:spPr>
          <p:txBody>
            <a:bodyPr wrap="square" lIns="0" tIns="0" rIns="0" bIns="0" rtlCol="0"/>
            <a:lstStyle/>
            <a:p>
              <a:endParaRPr sz="2855"/>
            </a:p>
          </p:txBody>
        </p:sp>
        <p:sp>
          <p:nvSpPr>
            <p:cNvPr id="10455" name="object 10455"/>
            <p:cNvSpPr/>
            <p:nvPr/>
          </p:nvSpPr>
          <p:spPr>
            <a:xfrm>
              <a:off x="4568596" y="979415"/>
              <a:ext cx="31115" cy="1143635"/>
            </a:xfrm>
            <a:custGeom>
              <a:avLst/>
              <a:gdLst/>
              <a:ahLst/>
              <a:cxnLst/>
              <a:rect l="l" t="t" r="r" b="b"/>
              <a:pathLst>
                <a:path w="31114" h="1143635">
                  <a:moveTo>
                    <a:pt x="0" y="1143304"/>
                  </a:moveTo>
                  <a:lnTo>
                    <a:pt x="30622" y="1143304"/>
                  </a:lnTo>
                </a:path>
                <a:path w="31114" h="1143635">
                  <a:moveTo>
                    <a:pt x="0" y="857422"/>
                  </a:moveTo>
                  <a:lnTo>
                    <a:pt x="30622" y="857422"/>
                  </a:lnTo>
                </a:path>
                <a:path w="31114" h="1143635">
                  <a:moveTo>
                    <a:pt x="0" y="571652"/>
                  </a:moveTo>
                  <a:lnTo>
                    <a:pt x="30622" y="571652"/>
                  </a:lnTo>
                </a:path>
                <a:path w="31114" h="1143635">
                  <a:moveTo>
                    <a:pt x="0" y="285770"/>
                  </a:moveTo>
                  <a:lnTo>
                    <a:pt x="30622" y="285770"/>
                  </a:lnTo>
                </a:path>
                <a:path w="31114" h="1143635">
                  <a:moveTo>
                    <a:pt x="0" y="0"/>
                  </a:moveTo>
                  <a:lnTo>
                    <a:pt x="30622" y="0"/>
                  </a:lnTo>
                </a:path>
              </a:pathLst>
            </a:custGeom>
            <a:ln w="11958">
              <a:solidFill>
                <a:srgbClr val="333333"/>
              </a:solidFill>
            </a:ln>
          </p:spPr>
          <p:txBody>
            <a:bodyPr wrap="square" lIns="0" tIns="0" rIns="0" bIns="0" rtlCol="0"/>
            <a:lstStyle/>
            <a:p>
              <a:endParaRPr sz="2855"/>
            </a:p>
          </p:txBody>
        </p:sp>
      </p:grpSp>
      <p:sp>
        <p:nvSpPr>
          <p:cNvPr id="10456" name="object 10456"/>
          <p:cNvSpPr txBox="1"/>
          <p:nvPr/>
        </p:nvSpPr>
        <p:spPr>
          <a:xfrm>
            <a:off x="7312590" y="4111355"/>
            <a:ext cx="237663" cy="192171"/>
          </a:xfrm>
          <a:prstGeom prst="rect">
            <a:avLst/>
          </a:prstGeom>
        </p:spPr>
        <p:txBody>
          <a:bodyPr vert="horz" wrap="square" lIns="0" tIns="21148" rIns="0" bIns="0" rtlCol="0">
            <a:spAutoFit/>
          </a:bodyPr>
          <a:lstStyle/>
          <a:p>
            <a:pPr marL="20141">
              <a:spcBef>
                <a:spcPts val="167"/>
              </a:spcBef>
            </a:pPr>
            <a:r>
              <a:rPr sz="1110" spc="-40" dirty="0">
                <a:solidFill>
                  <a:srgbClr val="4D4D4D"/>
                </a:solidFill>
                <a:latin typeface="Arial"/>
                <a:cs typeface="Arial"/>
              </a:rPr>
              <a:t>0.0</a:t>
            </a:r>
            <a:endParaRPr sz="1110">
              <a:latin typeface="Arial"/>
              <a:cs typeface="Arial"/>
            </a:endParaRPr>
          </a:p>
        </p:txBody>
      </p:sp>
      <p:sp>
        <p:nvSpPr>
          <p:cNvPr id="10457" name="object 10457"/>
          <p:cNvSpPr txBox="1"/>
          <p:nvPr/>
        </p:nvSpPr>
        <p:spPr>
          <a:xfrm>
            <a:off x="7312590" y="3657972"/>
            <a:ext cx="237663" cy="192171"/>
          </a:xfrm>
          <a:prstGeom prst="rect">
            <a:avLst/>
          </a:prstGeom>
        </p:spPr>
        <p:txBody>
          <a:bodyPr vert="horz" wrap="square" lIns="0" tIns="21148" rIns="0" bIns="0" rtlCol="0">
            <a:spAutoFit/>
          </a:bodyPr>
          <a:lstStyle/>
          <a:p>
            <a:pPr marL="20141">
              <a:spcBef>
                <a:spcPts val="167"/>
              </a:spcBef>
            </a:pPr>
            <a:r>
              <a:rPr sz="1110" spc="-40" dirty="0">
                <a:solidFill>
                  <a:srgbClr val="4D4D4D"/>
                </a:solidFill>
                <a:latin typeface="Arial"/>
                <a:cs typeface="Arial"/>
              </a:rPr>
              <a:t>0.1</a:t>
            </a:r>
            <a:endParaRPr sz="1110">
              <a:latin typeface="Arial"/>
              <a:cs typeface="Arial"/>
            </a:endParaRPr>
          </a:p>
        </p:txBody>
      </p:sp>
      <p:sp>
        <p:nvSpPr>
          <p:cNvPr id="10458" name="object 10458"/>
          <p:cNvSpPr txBox="1"/>
          <p:nvPr/>
        </p:nvSpPr>
        <p:spPr>
          <a:xfrm>
            <a:off x="7312590" y="3204768"/>
            <a:ext cx="237663" cy="191154"/>
          </a:xfrm>
          <a:prstGeom prst="rect">
            <a:avLst/>
          </a:prstGeom>
        </p:spPr>
        <p:txBody>
          <a:bodyPr vert="horz" wrap="square" lIns="0" tIns="20141" rIns="0" bIns="0" rtlCol="0">
            <a:spAutoFit/>
          </a:bodyPr>
          <a:lstStyle/>
          <a:p>
            <a:pPr marL="20141">
              <a:spcBef>
                <a:spcPts val="159"/>
              </a:spcBef>
            </a:pPr>
            <a:r>
              <a:rPr sz="1110" spc="-40" dirty="0">
                <a:solidFill>
                  <a:srgbClr val="4D4D4D"/>
                </a:solidFill>
                <a:latin typeface="Arial"/>
                <a:cs typeface="Arial"/>
              </a:rPr>
              <a:t>0.2</a:t>
            </a:r>
            <a:endParaRPr sz="1110">
              <a:latin typeface="Arial"/>
              <a:cs typeface="Arial"/>
            </a:endParaRPr>
          </a:p>
        </p:txBody>
      </p:sp>
      <p:sp>
        <p:nvSpPr>
          <p:cNvPr id="10459" name="object 10459"/>
          <p:cNvSpPr txBox="1"/>
          <p:nvPr/>
        </p:nvSpPr>
        <p:spPr>
          <a:xfrm>
            <a:off x="7312590" y="2751386"/>
            <a:ext cx="237663" cy="191154"/>
          </a:xfrm>
          <a:prstGeom prst="rect">
            <a:avLst/>
          </a:prstGeom>
        </p:spPr>
        <p:txBody>
          <a:bodyPr vert="horz" wrap="square" lIns="0" tIns="20141" rIns="0" bIns="0" rtlCol="0">
            <a:spAutoFit/>
          </a:bodyPr>
          <a:lstStyle/>
          <a:p>
            <a:pPr marL="20141">
              <a:spcBef>
                <a:spcPts val="159"/>
              </a:spcBef>
            </a:pPr>
            <a:r>
              <a:rPr sz="1110" spc="-40" dirty="0">
                <a:solidFill>
                  <a:srgbClr val="4D4D4D"/>
                </a:solidFill>
                <a:latin typeface="Arial"/>
                <a:cs typeface="Arial"/>
              </a:rPr>
              <a:t>0.3</a:t>
            </a:r>
            <a:endParaRPr sz="1110">
              <a:latin typeface="Arial"/>
              <a:cs typeface="Arial"/>
            </a:endParaRPr>
          </a:p>
        </p:txBody>
      </p:sp>
      <p:sp>
        <p:nvSpPr>
          <p:cNvPr id="10460" name="object 10460"/>
          <p:cNvSpPr txBox="1"/>
          <p:nvPr/>
        </p:nvSpPr>
        <p:spPr>
          <a:xfrm>
            <a:off x="7312590" y="2298183"/>
            <a:ext cx="237663" cy="191154"/>
          </a:xfrm>
          <a:prstGeom prst="rect">
            <a:avLst/>
          </a:prstGeom>
        </p:spPr>
        <p:txBody>
          <a:bodyPr vert="horz" wrap="square" lIns="0" tIns="20141" rIns="0" bIns="0" rtlCol="0">
            <a:spAutoFit/>
          </a:bodyPr>
          <a:lstStyle/>
          <a:p>
            <a:pPr marL="20141">
              <a:spcBef>
                <a:spcPts val="159"/>
              </a:spcBef>
            </a:pPr>
            <a:r>
              <a:rPr sz="1110" spc="-40" dirty="0">
                <a:solidFill>
                  <a:srgbClr val="4D4D4D"/>
                </a:solidFill>
                <a:latin typeface="Arial"/>
                <a:cs typeface="Arial"/>
              </a:rPr>
              <a:t>0.4</a:t>
            </a:r>
            <a:endParaRPr sz="1110">
              <a:latin typeface="Arial"/>
              <a:cs typeface="Arial"/>
            </a:endParaRPr>
          </a:p>
        </p:txBody>
      </p:sp>
      <p:sp>
        <p:nvSpPr>
          <p:cNvPr id="10461" name="object 10461"/>
          <p:cNvSpPr/>
          <p:nvPr/>
        </p:nvSpPr>
        <p:spPr>
          <a:xfrm>
            <a:off x="5797472" y="4323270"/>
            <a:ext cx="1379656" cy="49345"/>
          </a:xfrm>
          <a:custGeom>
            <a:avLst/>
            <a:gdLst/>
            <a:ahLst/>
            <a:cxnLst/>
            <a:rect l="l" t="t" r="r" b="b"/>
            <a:pathLst>
              <a:path w="869950" h="31114">
                <a:moveTo>
                  <a:pt x="0" y="30622"/>
                </a:moveTo>
                <a:lnTo>
                  <a:pt x="0" y="0"/>
                </a:lnTo>
              </a:path>
              <a:path w="869950" h="31114">
                <a:moveTo>
                  <a:pt x="217373" y="30622"/>
                </a:moveTo>
                <a:lnTo>
                  <a:pt x="217373" y="0"/>
                </a:lnTo>
              </a:path>
              <a:path w="869950" h="31114">
                <a:moveTo>
                  <a:pt x="434746" y="30622"/>
                </a:moveTo>
                <a:lnTo>
                  <a:pt x="434746" y="0"/>
                </a:lnTo>
              </a:path>
              <a:path w="869950" h="31114">
                <a:moveTo>
                  <a:pt x="652119" y="30622"/>
                </a:moveTo>
                <a:lnTo>
                  <a:pt x="652119" y="0"/>
                </a:lnTo>
              </a:path>
              <a:path w="869950" h="31114">
                <a:moveTo>
                  <a:pt x="869492" y="30622"/>
                </a:moveTo>
                <a:lnTo>
                  <a:pt x="869492" y="0"/>
                </a:lnTo>
              </a:path>
            </a:pathLst>
          </a:custGeom>
          <a:ln w="11958">
            <a:solidFill>
              <a:srgbClr val="333333"/>
            </a:solidFill>
          </a:ln>
        </p:spPr>
        <p:txBody>
          <a:bodyPr wrap="square" lIns="0" tIns="0" rIns="0" bIns="0" rtlCol="0"/>
          <a:lstStyle/>
          <a:p>
            <a:endParaRPr sz="2855"/>
          </a:p>
        </p:txBody>
      </p:sp>
      <p:sp>
        <p:nvSpPr>
          <p:cNvPr id="10462" name="object 10462"/>
          <p:cNvSpPr txBox="1"/>
          <p:nvPr/>
        </p:nvSpPr>
        <p:spPr>
          <a:xfrm>
            <a:off x="3249505" y="4341411"/>
            <a:ext cx="3986905" cy="386997"/>
          </a:xfrm>
          <a:prstGeom prst="rect">
            <a:avLst/>
          </a:prstGeom>
        </p:spPr>
        <p:txBody>
          <a:bodyPr vert="horz" wrap="square" lIns="0" tIns="32226" rIns="0" bIns="0" rtlCol="0">
            <a:spAutoFit/>
          </a:bodyPr>
          <a:lstStyle/>
          <a:p>
            <a:pPr marL="370592">
              <a:spcBef>
                <a:spcPts val="254"/>
              </a:spcBef>
              <a:tabLst>
                <a:tab pos="1209463" algn="l"/>
                <a:tab pos="2049340" algn="l"/>
                <a:tab pos="2466257" algn="l"/>
                <a:tab pos="3197373" algn="l"/>
                <a:tab pos="3541783" algn="l"/>
                <a:tab pos="3887199" algn="l"/>
              </a:tabLst>
            </a:pPr>
            <a:r>
              <a:rPr sz="1110" spc="-40" dirty="0">
                <a:solidFill>
                  <a:srgbClr val="4D4D4D"/>
                </a:solidFill>
                <a:latin typeface="Arial"/>
                <a:cs typeface="Arial"/>
              </a:rPr>
              <a:t>10</a:t>
            </a:r>
            <a:r>
              <a:rPr sz="1110" dirty="0">
                <a:solidFill>
                  <a:srgbClr val="4D4D4D"/>
                </a:solidFill>
                <a:latin typeface="Arial"/>
                <a:cs typeface="Arial"/>
              </a:rPr>
              <a:t>	</a:t>
            </a:r>
            <a:r>
              <a:rPr sz="1110" spc="-40" dirty="0">
                <a:solidFill>
                  <a:srgbClr val="4D4D4D"/>
                </a:solidFill>
                <a:latin typeface="Arial"/>
                <a:cs typeface="Arial"/>
              </a:rPr>
              <a:t>15</a:t>
            </a:r>
            <a:r>
              <a:rPr sz="1110" dirty="0">
                <a:solidFill>
                  <a:srgbClr val="4D4D4D"/>
                </a:solidFill>
                <a:latin typeface="Arial"/>
                <a:cs typeface="Arial"/>
              </a:rPr>
              <a:t>	</a:t>
            </a:r>
            <a:r>
              <a:rPr sz="1110" spc="-40" dirty="0">
                <a:solidFill>
                  <a:srgbClr val="4D4D4D"/>
                </a:solidFill>
                <a:latin typeface="Arial"/>
                <a:cs typeface="Arial"/>
              </a:rPr>
              <a:t>20</a:t>
            </a:r>
            <a:r>
              <a:rPr sz="1110" dirty="0">
                <a:solidFill>
                  <a:srgbClr val="4D4D4D"/>
                </a:solidFill>
                <a:latin typeface="Arial"/>
                <a:cs typeface="Arial"/>
              </a:rPr>
              <a:t>	−4</a:t>
            </a:r>
            <a:r>
              <a:rPr sz="1110" spc="420" dirty="0">
                <a:solidFill>
                  <a:srgbClr val="4D4D4D"/>
                </a:solidFill>
                <a:latin typeface="Arial"/>
                <a:cs typeface="Arial"/>
              </a:rPr>
              <a:t>  </a:t>
            </a:r>
            <a:r>
              <a:rPr sz="1110" spc="-40" dirty="0">
                <a:solidFill>
                  <a:srgbClr val="4D4D4D"/>
                </a:solidFill>
                <a:latin typeface="Arial"/>
                <a:cs typeface="Arial"/>
              </a:rPr>
              <a:t>−2</a:t>
            </a:r>
            <a:r>
              <a:rPr sz="1110" dirty="0">
                <a:solidFill>
                  <a:srgbClr val="4D4D4D"/>
                </a:solidFill>
                <a:latin typeface="Arial"/>
                <a:cs typeface="Arial"/>
              </a:rPr>
              <a:t>	</a:t>
            </a:r>
            <a:r>
              <a:rPr sz="1110" spc="-79" dirty="0">
                <a:solidFill>
                  <a:srgbClr val="4D4D4D"/>
                </a:solidFill>
                <a:latin typeface="Arial"/>
                <a:cs typeface="Arial"/>
              </a:rPr>
              <a:t>0</a:t>
            </a:r>
            <a:r>
              <a:rPr sz="1110" dirty="0">
                <a:solidFill>
                  <a:srgbClr val="4D4D4D"/>
                </a:solidFill>
                <a:latin typeface="Arial"/>
                <a:cs typeface="Arial"/>
              </a:rPr>
              <a:t>	</a:t>
            </a:r>
            <a:r>
              <a:rPr sz="1110" spc="-79" dirty="0">
                <a:solidFill>
                  <a:srgbClr val="4D4D4D"/>
                </a:solidFill>
                <a:latin typeface="Arial"/>
                <a:cs typeface="Arial"/>
              </a:rPr>
              <a:t>2</a:t>
            </a:r>
            <a:r>
              <a:rPr sz="1110" dirty="0">
                <a:solidFill>
                  <a:srgbClr val="4D4D4D"/>
                </a:solidFill>
                <a:latin typeface="Arial"/>
                <a:cs typeface="Arial"/>
              </a:rPr>
              <a:t>	</a:t>
            </a:r>
            <a:r>
              <a:rPr sz="1110" spc="-79" dirty="0">
                <a:solidFill>
                  <a:srgbClr val="4D4D4D"/>
                </a:solidFill>
                <a:latin typeface="Arial"/>
                <a:cs typeface="Arial"/>
              </a:rPr>
              <a:t>4</a:t>
            </a:r>
            <a:endParaRPr sz="1110">
              <a:latin typeface="Arial"/>
              <a:cs typeface="Arial"/>
            </a:endParaRPr>
          </a:p>
          <a:p>
            <a:pPr marL="20141">
              <a:spcBef>
                <a:spcPts val="95"/>
              </a:spcBef>
              <a:tabLst>
                <a:tab pos="2621342" algn="l"/>
              </a:tabLst>
            </a:pPr>
            <a:r>
              <a:rPr sz="1110" dirty="0">
                <a:latin typeface="Arial"/>
                <a:cs typeface="Arial"/>
              </a:rPr>
              <a:t>energy </a:t>
            </a:r>
            <a:r>
              <a:rPr sz="1110" spc="-16" dirty="0">
                <a:latin typeface="Arial"/>
                <a:cs typeface="Arial"/>
              </a:rPr>
              <a:t>(MeV)</a:t>
            </a:r>
            <a:r>
              <a:rPr sz="1110" dirty="0">
                <a:latin typeface="Arial"/>
                <a:cs typeface="Arial"/>
              </a:rPr>
              <a:t>	normalized</a:t>
            </a:r>
            <a:r>
              <a:rPr sz="1110" spc="32" dirty="0">
                <a:latin typeface="Arial"/>
                <a:cs typeface="Arial"/>
              </a:rPr>
              <a:t> </a:t>
            </a:r>
            <a:r>
              <a:rPr sz="1110" spc="-16" dirty="0">
                <a:latin typeface="Arial"/>
                <a:cs typeface="Arial"/>
              </a:rPr>
              <a:t>residual</a:t>
            </a:r>
            <a:endParaRPr sz="1110">
              <a:latin typeface="Arial"/>
              <a:cs typeface="Arial"/>
            </a:endParaRPr>
          </a:p>
        </p:txBody>
      </p:sp>
      <p:sp>
        <p:nvSpPr>
          <p:cNvPr id="10463" name="object 10463"/>
          <p:cNvSpPr txBox="1"/>
          <p:nvPr/>
        </p:nvSpPr>
        <p:spPr>
          <a:xfrm>
            <a:off x="7556776" y="2968507"/>
            <a:ext cx="170816" cy="490433"/>
          </a:xfrm>
          <a:prstGeom prst="rect">
            <a:avLst/>
          </a:prstGeom>
        </p:spPr>
        <p:txBody>
          <a:bodyPr vert="vert" wrap="square" lIns="0" tIns="7049" rIns="0" bIns="0" rtlCol="0">
            <a:spAutoFit/>
          </a:bodyPr>
          <a:lstStyle/>
          <a:p>
            <a:pPr marL="20141">
              <a:spcBef>
                <a:spcPts val="56"/>
              </a:spcBef>
            </a:pPr>
            <a:r>
              <a:rPr sz="1110" spc="-16" dirty="0">
                <a:latin typeface="Arial"/>
                <a:cs typeface="Arial"/>
              </a:rPr>
              <a:t>density</a:t>
            </a:r>
            <a:endParaRPr sz="1110">
              <a:latin typeface="Arial"/>
              <a:cs typeface="Arial"/>
            </a:endParaRPr>
          </a:p>
        </p:txBody>
      </p:sp>
      <p:sp>
        <p:nvSpPr>
          <p:cNvPr id="10464" name="object 10464"/>
          <p:cNvSpPr txBox="1"/>
          <p:nvPr/>
        </p:nvSpPr>
        <p:spPr>
          <a:xfrm>
            <a:off x="1081429" y="1641778"/>
            <a:ext cx="4507549" cy="773053"/>
          </a:xfrm>
          <a:prstGeom prst="rect">
            <a:avLst/>
          </a:prstGeom>
        </p:spPr>
        <p:txBody>
          <a:bodyPr vert="horz" wrap="square" lIns="0" tIns="19134" rIns="0" bIns="0" rtlCol="0">
            <a:spAutoFit/>
          </a:bodyPr>
          <a:lstStyle/>
          <a:p>
            <a:pPr marL="60423">
              <a:spcBef>
                <a:spcPts val="151"/>
              </a:spcBef>
            </a:pPr>
            <a:r>
              <a:rPr sz="1586" spc="-40" dirty="0">
                <a:latin typeface="Tahoma"/>
                <a:cs typeface="Tahoma"/>
              </a:rPr>
              <a:t>Example</a:t>
            </a:r>
            <a:r>
              <a:rPr sz="1586" spc="-56" dirty="0">
                <a:latin typeface="Tahoma"/>
                <a:cs typeface="Tahoma"/>
              </a:rPr>
              <a:t> </a:t>
            </a:r>
            <a:r>
              <a:rPr sz="1586" spc="-32" dirty="0">
                <a:latin typeface="Tahoma"/>
                <a:cs typeface="Tahoma"/>
              </a:rPr>
              <a:t>application</a:t>
            </a:r>
            <a:r>
              <a:rPr sz="1586" spc="-48" dirty="0">
                <a:latin typeface="Tahoma"/>
                <a:cs typeface="Tahoma"/>
              </a:rPr>
              <a:t> </a:t>
            </a:r>
            <a:r>
              <a:rPr sz="1586" dirty="0">
                <a:latin typeface="Tahoma"/>
                <a:cs typeface="Tahoma"/>
              </a:rPr>
              <a:t>on</a:t>
            </a:r>
            <a:r>
              <a:rPr sz="1586" spc="-48" dirty="0">
                <a:latin typeface="Tahoma"/>
                <a:cs typeface="Tahoma"/>
              </a:rPr>
              <a:t> </a:t>
            </a:r>
            <a:r>
              <a:rPr sz="1665" spc="-24" baseline="27777" dirty="0">
                <a:latin typeface="Tahoma"/>
                <a:cs typeface="Tahoma"/>
              </a:rPr>
              <a:t>56</a:t>
            </a:r>
            <a:r>
              <a:rPr sz="1586" spc="-16" dirty="0">
                <a:latin typeface="Tahoma"/>
                <a:cs typeface="Tahoma"/>
              </a:rPr>
              <a:t>Fe(n,tot)</a:t>
            </a:r>
            <a:r>
              <a:rPr sz="1586" spc="-48" dirty="0">
                <a:latin typeface="Tahoma"/>
                <a:cs typeface="Tahoma"/>
              </a:rPr>
              <a:t> </a:t>
            </a:r>
            <a:r>
              <a:rPr sz="1586" spc="-32" dirty="0">
                <a:latin typeface="Tahoma"/>
                <a:cs typeface="Tahoma"/>
              </a:rPr>
              <a:t>data</a:t>
            </a:r>
            <a:r>
              <a:rPr sz="1665" spc="-48" baseline="27777" dirty="0">
                <a:latin typeface="Tahoma"/>
                <a:cs typeface="Tahoma"/>
              </a:rPr>
              <a:t>4</a:t>
            </a:r>
            <a:endParaRPr sz="1665" baseline="27777">
              <a:latin typeface="Tahoma"/>
              <a:cs typeface="Tahoma"/>
            </a:endParaRPr>
          </a:p>
          <a:p>
            <a:pPr marR="68479" algn="r">
              <a:spcBef>
                <a:spcPts val="1522"/>
              </a:spcBef>
            </a:pPr>
            <a:r>
              <a:rPr sz="2022" spc="-24" baseline="32679" dirty="0">
                <a:latin typeface="Tahoma"/>
                <a:cs typeface="Tahoma"/>
              </a:rPr>
              <a:t>56</a:t>
            </a:r>
            <a:r>
              <a:rPr sz="2062" spc="-16" dirty="0">
                <a:latin typeface="Tahoma"/>
                <a:cs typeface="Tahoma"/>
              </a:rPr>
              <a:t>Fe(n,tot)</a:t>
            </a:r>
            <a:endParaRPr sz="2062">
              <a:latin typeface="Tahoma"/>
              <a:cs typeface="Tahoma"/>
            </a:endParaRPr>
          </a:p>
        </p:txBody>
      </p:sp>
      <p:sp>
        <p:nvSpPr>
          <p:cNvPr id="10465" name="object 10465"/>
          <p:cNvSpPr txBox="1"/>
          <p:nvPr/>
        </p:nvSpPr>
        <p:spPr>
          <a:xfrm>
            <a:off x="3433326" y="2330262"/>
            <a:ext cx="1068478" cy="232851"/>
          </a:xfrm>
          <a:prstGeom prst="rect">
            <a:avLst/>
          </a:prstGeom>
        </p:spPr>
        <p:txBody>
          <a:bodyPr vert="horz" wrap="square" lIns="0" tIns="25176" rIns="0" bIns="0" rtlCol="0">
            <a:spAutoFit/>
          </a:bodyPr>
          <a:lstStyle/>
          <a:p>
            <a:pPr marL="302114" indent="-281973">
              <a:spcBef>
                <a:spcPts val="198"/>
              </a:spcBef>
              <a:buFont typeface="Verdana"/>
              <a:buChar char="•"/>
              <a:tabLst>
                <a:tab pos="302114" algn="l"/>
              </a:tabLst>
            </a:pPr>
            <a:r>
              <a:rPr sz="1348" dirty="0">
                <a:latin typeface="Tahoma"/>
                <a:cs typeface="Tahoma"/>
              </a:rPr>
              <a:t>exp.</a:t>
            </a:r>
            <a:r>
              <a:rPr sz="1348" spc="167" dirty="0">
                <a:latin typeface="Tahoma"/>
                <a:cs typeface="Tahoma"/>
              </a:rPr>
              <a:t> </a:t>
            </a:r>
            <a:r>
              <a:rPr sz="1348" spc="-32" dirty="0">
                <a:latin typeface="Tahoma"/>
                <a:cs typeface="Tahoma"/>
              </a:rPr>
              <a:t>data</a:t>
            </a:r>
            <a:endParaRPr sz="1348">
              <a:latin typeface="Tahoma"/>
              <a:cs typeface="Tahoma"/>
            </a:endParaRPr>
          </a:p>
        </p:txBody>
      </p:sp>
      <p:sp>
        <p:nvSpPr>
          <p:cNvPr id="10466" name="object 10466"/>
          <p:cNvSpPr txBox="1"/>
          <p:nvPr/>
        </p:nvSpPr>
        <p:spPr>
          <a:xfrm>
            <a:off x="3433325" y="2506838"/>
            <a:ext cx="1444107" cy="232851"/>
          </a:xfrm>
          <a:prstGeom prst="rect">
            <a:avLst/>
          </a:prstGeom>
        </p:spPr>
        <p:txBody>
          <a:bodyPr vert="horz" wrap="square" lIns="0" tIns="25176" rIns="0" bIns="0" rtlCol="0">
            <a:spAutoFit/>
          </a:bodyPr>
          <a:lstStyle/>
          <a:p>
            <a:pPr marL="20141">
              <a:spcBef>
                <a:spcPts val="198"/>
              </a:spcBef>
            </a:pPr>
            <a:r>
              <a:rPr sz="1348" spc="246" dirty="0">
                <a:solidFill>
                  <a:srgbClr val="FF0000"/>
                </a:solidFill>
                <a:latin typeface="Tahoma"/>
                <a:cs typeface="Tahoma"/>
              </a:rPr>
              <a:t>—</a:t>
            </a:r>
            <a:r>
              <a:rPr sz="1348" spc="87" dirty="0">
                <a:solidFill>
                  <a:srgbClr val="FF0000"/>
                </a:solidFill>
                <a:latin typeface="Tahoma"/>
                <a:cs typeface="Tahoma"/>
              </a:rPr>
              <a:t> </a:t>
            </a:r>
            <a:r>
              <a:rPr sz="1348" dirty="0">
                <a:solidFill>
                  <a:srgbClr val="FF0000"/>
                </a:solidFill>
                <a:latin typeface="Tahoma"/>
                <a:cs typeface="Tahoma"/>
              </a:rPr>
              <a:t>default</a:t>
            </a:r>
            <a:r>
              <a:rPr sz="1348" spc="95" dirty="0">
                <a:solidFill>
                  <a:srgbClr val="FF0000"/>
                </a:solidFill>
                <a:latin typeface="Tahoma"/>
                <a:cs typeface="Tahoma"/>
              </a:rPr>
              <a:t> </a:t>
            </a:r>
            <a:r>
              <a:rPr sz="1348" spc="87" dirty="0">
                <a:solidFill>
                  <a:srgbClr val="FF0000"/>
                </a:solidFill>
                <a:latin typeface="Tahoma"/>
                <a:cs typeface="Tahoma"/>
              </a:rPr>
              <a:t>TALYS</a:t>
            </a:r>
            <a:endParaRPr sz="1348">
              <a:latin typeface="Tahoma"/>
              <a:cs typeface="Tahoma"/>
            </a:endParaRPr>
          </a:p>
        </p:txBody>
      </p:sp>
      <p:sp>
        <p:nvSpPr>
          <p:cNvPr id="10467" name="object 10467"/>
          <p:cNvSpPr txBox="1"/>
          <p:nvPr/>
        </p:nvSpPr>
        <p:spPr>
          <a:xfrm>
            <a:off x="3433325" y="2683414"/>
            <a:ext cx="1238670" cy="232851"/>
          </a:xfrm>
          <a:prstGeom prst="rect">
            <a:avLst/>
          </a:prstGeom>
        </p:spPr>
        <p:txBody>
          <a:bodyPr vert="horz" wrap="square" lIns="0" tIns="25176" rIns="0" bIns="0" rtlCol="0">
            <a:spAutoFit/>
          </a:bodyPr>
          <a:lstStyle/>
          <a:p>
            <a:pPr marL="20141">
              <a:spcBef>
                <a:spcPts val="198"/>
              </a:spcBef>
            </a:pPr>
            <a:r>
              <a:rPr sz="1348" spc="246" dirty="0">
                <a:solidFill>
                  <a:srgbClr val="00FF00"/>
                </a:solidFill>
                <a:latin typeface="Tahoma"/>
                <a:cs typeface="Tahoma"/>
              </a:rPr>
              <a:t>—</a:t>
            </a:r>
            <a:r>
              <a:rPr sz="1348" spc="56" dirty="0">
                <a:solidFill>
                  <a:srgbClr val="00FF00"/>
                </a:solidFill>
                <a:latin typeface="Tahoma"/>
                <a:cs typeface="Tahoma"/>
              </a:rPr>
              <a:t> </a:t>
            </a:r>
            <a:r>
              <a:rPr sz="1348" spc="143" dirty="0">
                <a:solidFill>
                  <a:srgbClr val="00FF00"/>
                </a:solidFill>
                <a:latin typeface="Tahoma"/>
                <a:cs typeface="Tahoma"/>
              </a:rPr>
              <a:t>GP</a:t>
            </a:r>
            <a:r>
              <a:rPr sz="1348" spc="63" dirty="0">
                <a:solidFill>
                  <a:srgbClr val="00FF00"/>
                </a:solidFill>
                <a:latin typeface="Tahoma"/>
                <a:cs typeface="Tahoma"/>
              </a:rPr>
              <a:t> </a:t>
            </a:r>
            <a:r>
              <a:rPr sz="1348" dirty="0">
                <a:solidFill>
                  <a:srgbClr val="00FF00"/>
                </a:solidFill>
                <a:latin typeface="Tahoma"/>
                <a:cs typeface="Tahoma"/>
              </a:rPr>
              <a:t>mean</a:t>
            </a:r>
            <a:r>
              <a:rPr sz="1348" spc="63" dirty="0">
                <a:solidFill>
                  <a:srgbClr val="00FF00"/>
                </a:solidFill>
                <a:latin typeface="Tahoma"/>
                <a:cs typeface="Tahoma"/>
              </a:rPr>
              <a:t> </a:t>
            </a:r>
            <a:r>
              <a:rPr sz="1348" spc="-40" dirty="0">
                <a:solidFill>
                  <a:srgbClr val="00FF00"/>
                </a:solidFill>
                <a:latin typeface="Tahoma"/>
                <a:cs typeface="Tahoma"/>
              </a:rPr>
              <a:t>xs</a:t>
            </a:r>
            <a:endParaRPr sz="1348">
              <a:latin typeface="Tahoma"/>
              <a:cs typeface="Tahoma"/>
            </a:endParaRPr>
          </a:p>
        </p:txBody>
      </p:sp>
      <p:sp>
        <p:nvSpPr>
          <p:cNvPr id="10468" name="object 10468"/>
          <p:cNvSpPr txBox="1"/>
          <p:nvPr/>
        </p:nvSpPr>
        <p:spPr>
          <a:xfrm>
            <a:off x="3433325" y="2859990"/>
            <a:ext cx="2091640" cy="232851"/>
          </a:xfrm>
          <a:prstGeom prst="rect">
            <a:avLst/>
          </a:prstGeom>
        </p:spPr>
        <p:txBody>
          <a:bodyPr vert="horz" wrap="square" lIns="0" tIns="25176" rIns="0" bIns="0" rtlCol="0">
            <a:spAutoFit/>
          </a:bodyPr>
          <a:lstStyle/>
          <a:p>
            <a:pPr marL="20141">
              <a:spcBef>
                <a:spcPts val="198"/>
              </a:spcBef>
            </a:pPr>
            <a:r>
              <a:rPr sz="1348" dirty="0">
                <a:solidFill>
                  <a:srgbClr val="00FF00"/>
                </a:solidFill>
                <a:latin typeface="Tahoma"/>
                <a:cs typeface="Tahoma"/>
              </a:rPr>
              <a:t>-</a:t>
            </a:r>
            <a:r>
              <a:rPr sz="1348" spc="79" dirty="0">
                <a:solidFill>
                  <a:srgbClr val="00FF00"/>
                </a:solidFill>
                <a:latin typeface="Tahoma"/>
                <a:cs typeface="Tahoma"/>
              </a:rPr>
              <a:t> </a:t>
            </a:r>
            <a:r>
              <a:rPr sz="1348" dirty="0">
                <a:solidFill>
                  <a:srgbClr val="00FF00"/>
                </a:solidFill>
                <a:latin typeface="Tahoma"/>
                <a:cs typeface="Tahoma"/>
              </a:rPr>
              <a:t>-</a:t>
            </a:r>
            <a:r>
              <a:rPr sz="1348" spc="87" dirty="0">
                <a:solidFill>
                  <a:srgbClr val="00FF00"/>
                </a:solidFill>
                <a:latin typeface="Tahoma"/>
                <a:cs typeface="Tahoma"/>
              </a:rPr>
              <a:t> </a:t>
            </a:r>
            <a:r>
              <a:rPr sz="1348" dirty="0">
                <a:solidFill>
                  <a:srgbClr val="00FF00"/>
                </a:solidFill>
                <a:latin typeface="Tahoma"/>
                <a:cs typeface="Tahoma"/>
              </a:rPr>
              <a:t>estimated</a:t>
            </a:r>
            <a:r>
              <a:rPr sz="1348" spc="95" dirty="0">
                <a:solidFill>
                  <a:srgbClr val="00FF00"/>
                </a:solidFill>
                <a:latin typeface="Tahoma"/>
                <a:cs typeface="Tahoma"/>
              </a:rPr>
              <a:t> </a:t>
            </a:r>
            <a:r>
              <a:rPr sz="1348" dirty="0">
                <a:solidFill>
                  <a:srgbClr val="00FF00"/>
                </a:solidFill>
                <a:latin typeface="Tahoma"/>
                <a:cs typeface="Tahoma"/>
              </a:rPr>
              <a:t>random</a:t>
            </a:r>
            <a:r>
              <a:rPr sz="1348" spc="95" dirty="0">
                <a:solidFill>
                  <a:srgbClr val="00FF00"/>
                </a:solidFill>
                <a:latin typeface="Tahoma"/>
                <a:cs typeface="Tahoma"/>
              </a:rPr>
              <a:t> </a:t>
            </a:r>
            <a:r>
              <a:rPr sz="1348" spc="-32" dirty="0">
                <a:solidFill>
                  <a:srgbClr val="00FF00"/>
                </a:solidFill>
                <a:latin typeface="Tahoma"/>
                <a:cs typeface="Tahoma"/>
              </a:rPr>
              <a:t>unc.</a:t>
            </a:r>
            <a:endParaRPr sz="1348">
              <a:latin typeface="Tahoma"/>
              <a:cs typeface="Tahoma"/>
            </a:endParaRPr>
          </a:p>
        </p:txBody>
      </p:sp>
      <p:sp>
        <p:nvSpPr>
          <p:cNvPr id="10469" name="object 10469"/>
          <p:cNvSpPr txBox="1"/>
          <p:nvPr/>
        </p:nvSpPr>
        <p:spPr>
          <a:xfrm>
            <a:off x="1121711" y="4918070"/>
            <a:ext cx="6890226" cy="507403"/>
          </a:xfrm>
          <a:prstGeom prst="rect">
            <a:avLst/>
          </a:prstGeom>
        </p:spPr>
        <p:txBody>
          <a:bodyPr vert="horz" wrap="square" lIns="0" tIns="19134" rIns="0" bIns="0" rtlCol="0">
            <a:spAutoFit/>
          </a:bodyPr>
          <a:lstStyle/>
          <a:p>
            <a:pPr marL="20141" marR="8056">
              <a:spcBef>
                <a:spcPts val="151"/>
              </a:spcBef>
            </a:pPr>
            <a:r>
              <a:rPr lang="sv-SE" sz="1586" spc="-40" dirty="0">
                <a:latin typeface="Tahoma"/>
                <a:cs typeface="Tahoma"/>
              </a:rPr>
              <a:t>T</a:t>
            </a:r>
            <a:r>
              <a:rPr sz="1586" spc="-32" dirty="0">
                <a:latin typeface="Tahoma"/>
                <a:cs typeface="Tahoma"/>
              </a:rPr>
              <a:t>he</a:t>
            </a:r>
            <a:r>
              <a:rPr sz="1586" spc="-24" dirty="0">
                <a:latin typeface="Tahoma"/>
                <a:cs typeface="Tahoma"/>
              </a:rPr>
              <a:t> </a:t>
            </a:r>
            <a:r>
              <a:rPr sz="1586" spc="-63" dirty="0">
                <a:latin typeface="Tahoma"/>
                <a:cs typeface="Tahoma"/>
              </a:rPr>
              <a:t>reported</a:t>
            </a:r>
            <a:r>
              <a:rPr sz="1586" spc="-24" dirty="0">
                <a:latin typeface="Tahoma"/>
                <a:cs typeface="Tahoma"/>
              </a:rPr>
              <a:t> </a:t>
            </a:r>
            <a:r>
              <a:rPr sz="1586" spc="-71" dirty="0">
                <a:latin typeface="Tahoma"/>
                <a:cs typeface="Tahoma"/>
              </a:rPr>
              <a:t>random</a:t>
            </a:r>
            <a:r>
              <a:rPr sz="1586" spc="-32" dirty="0">
                <a:latin typeface="Tahoma"/>
                <a:cs typeface="Tahoma"/>
              </a:rPr>
              <a:t> </a:t>
            </a:r>
            <a:r>
              <a:rPr sz="1586" spc="-63" dirty="0">
                <a:latin typeface="Tahoma"/>
                <a:cs typeface="Tahoma"/>
              </a:rPr>
              <a:t>uncertainties</a:t>
            </a:r>
            <a:r>
              <a:rPr sz="1586" spc="-24" dirty="0">
                <a:latin typeface="Tahoma"/>
                <a:cs typeface="Tahoma"/>
              </a:rPr>
              <a:t> </a:t>
            </a:r>
            <a:r>
              <a:rPr sz="1586" dirty="0">
                <a:latin typeface="Tahoma"/>
                <a:cs typeface="Tahoma"/>
              </a:rPr>
              <a:t>of</a:t>
            </a:r>
            <a:r>
              <a:rPr sz="1586" spc="-16" dirty="0">
                <a:latin typeface="Tahoma"/>
                <a:cs typeface="Tahoma"/>
              </a:rPr>
              <a:t> </a:t>
            </a:r>
            <a:r>
              <a:rPr sz="1586" spc="-32" dirty="0">
                <a:latin typeface="Tahoma"/>
                <a:cs typeface="Tahoma"/>
              </a:rPr>
              <a:t>the </a:t>
            </a:r>
            <a:r>
              <a:rPr sz="1586" spc="-71" dirty="0">
                <a:latin typeface="Tahoma"/>
                <a:cs typeface="Tahoma"/>
              </a:rPr>
              <a:t>selected</a:t>
            </a:r>
            <a:r>
              <a:rPr sz="1586" spc="-32" dirty="0">
                <a:latin typeface="Tahoma"/>
                <a:cs typeface="Tahoma"/>
              </a:rPr>
              <a:t> </a:t>
            </a:r>
            <a:r>
              <a:rPr sz="1586" spc="-79" dirty="0">
                <a:latin typeface="Tahoma"/>
                <a:cs typeface="Tahoma"/>
              </a:rPr>
              <a:t>experiments</a:t>
            </a:r>
            <a:r>
              <a:rPr sz="1586" spc="-32" dirty="0">
                <a:latin typeface="Tahoma"/>
                <a:cs typeface="Tahoma"/>
              </a:rPr>
              <a:t> </a:t>
            </a:r>
            <a:r>
              <a:rPr sz="1586" spc="-103" dirty="0">
                <a:latin typeface="Tahoma"/>
                <a:cs typeface="Tahoma"/>
              </a:rPr>
              <a:t>are</a:t>
            </a:r>
            <a:r>
              <a:rPr sz="1586" spc="-16" dirty="0">
                <a:latin typeface="Tahoma"/>
                <a:cs typeface="Tahoma"/>
              </a:rPr>
              <a:t> </a:t>
            </a:r>
            <a:r>
              <a:rPr sz="1586" spc="-48" dirty="0">
                <a:latin typeface="Tahoma"/>
                <a:cs typeface="Tahoma"/>
              </a:rPr>
              <a:t>replaced </a:t>
            </a:r>
            <a:r>
              <a:rPr sz="1586" spc="-32" dirty="0">
                <a:latin typeface="Tahoma"/>
                <a:cs typeface="Tahoma"/>
              </a:rPr>
              <a:t>by</a:t>
            </a:r>
            <a:r>
              <a:rPr sz="1586" dirty="0">
                <a:latin typeface="Tahoma"/>
                <a:cs typeface="Tahoma"/>
              </a:rPr>
              <a:t> </a:t>
            </a:r>
            <a:r>
              <a:rPr sz="1586" spc="-63" dirty="0">
                <a:latin typeface="Tahoma"/>
                <a:cs typeface="Tahoma"/>
              </a:rPr>
              <a:t>those</a:t>
            </a:r>
            <a:r>
              <a:rPr sz="1586" dirty="0">
                <a:latin typeface="Tahoma"/>
                <a:cs typeface="Tahoma"/>
              </a:rPr>
              <a:t> </a:t>
            </a:r>
            <a:r>
              <a:rPr sz="1586" spc="-56" dirty="0">
                <a:latin typeface="Tahoma"/>
                <a:cs typeface="Tahoma"/>
              </a:rPr>
              <a:t>estimated</a:t>
            </a:r>
            <a:r>
              <a:rPr sz="1586" dirty="0">
                <a:latin typeface="Tahoma"/>
                <a:cs typeface="Tahoma"/>
              </a:rPr>
              <a:t> </a:t>
            </a:r>
            <a:r>
              <a:rPr sz="1586" spc="-48" dirty="0">
                <a:latin typeface="Tahoma"/>
                <a:cs typeface="Tahoma"/>
              </a:rPr>
              <a:t>by</a:t>
            </a:r>
            <a:r>
              <a:rPr sz="1586" dirty="0">
                <a:latin typeface="Tahoma"/>
                <a:cs typeface="Tahoma"/>
              </a:rPr>
              <a:t> </a:t>
            </a:r>
            <a:r>
              <a:rPr sz="1586" spc="-32" dirty="0">
                <a:latin typeface="Tahoma"/>
                <a:cs typeface="Tahoma"/>
              </a:rPr>
              <a:t>the</a:t>
            </a:r>
            <a:r>
              <a:rPr sz="1586" spc="-8" dirty="0">
                <a:latin typeface="Tahoma"/>
                <a:cs typeface="Tahoma"/>
              </a:rPr>
              <a:t> </a:t>
            </a:r>
            <a:r>
              <a:rPr sz="1586" spc="-63" dirty="0">
                <a:latin typeface="Tahoma"/>
                <a:cs typeface="Tahoma"/>
              </a:rPr>
              <a:t>heteroscedastic</a:t>
            </a:r>
            <a:r>
              <a:rPr sz="1586" spc="8" dirty="0">
                <a:latin typeface="Tahoma"/>
                <a:cs typeface="Tahoma"/>
              </a:rPr>
              <a:t> </a:t>
            </a:r>
            <a:r>
              <a:rPr sz="1586" dirty="0">
                <a:latin typeface="Tahoma"/>
                <a:cs typeface="Tahoma"/>
              </a:rPr>
              <a:t>GP </a:t>
            </a:r>
            <a:r>
              <a:rPr sz="1586" spc="-63" dirty="0">
                <a:latin typeface="Tahoma"/>
                <a:cs typeface="Tahoma"/>
              </a:rPr>
              <a:t>before</a:t>
            </a:r>
            <a:r>
              <a:rPr sz="1586" dirty="0">
                <a:latin typeface="Tahoma"/>
                <a:cs typeface="Tahoma"/>
              </a:rPr>
              <a:t> fitting</a:t>
            </a:r>
            <a:r>
              <a:rPr sz="1586" spc="8" dirty="0">
                <a:latin typeface="Tahoma"/>
                <a:cs typeface="Tahoma"/>
              </a:rPr>
              <a:t> </a:t>
            </a:r>
            <a:r>
              <a:rPr sz="1586" dirty="0">
                <a:latin typeface="Tahoma"/>
                <a:cs typeface="Tahoma"/>
              </a:rPr>
              <a:t>TALYS</a:t>
            </a:r>
            <a:r>
              <a:rPr sz="1586" spc="-8" dirty="0">
                <a:latin typeface="Tahoma"/>
                <a:cs typeface="Tahoma"/>
              </a:rPr>
              <a:t> </a:t>
            </a:r>
            <a:r>
              <a:rPr sz="1586" spc="-16" dirty="0">
                <a:latin typeface="Tahoma"/>
                <a:cs typeface="Tahoma"/>
              </a:rPr>
              <a:t>parameters.</a:t>
            </a:r>
            <a:endParaRPr sz="1586" dirty="0">
              <a:latin typeface="Tahoma"/>
              <a:cs typeface="Tahoma"/>
            </a:endParaRPr>
          </a:p>
        </p:txBody>
      </p:sp>
      <p:sp>
        <p:nvSpPr>
          <p:cNvPr id="10470" name="object 10470"/>
          <p:cNvSpPr/>
          <p:nvPr/>
        </p:nvSpPr>
        <p:spPr>
          <a:xfrm>
            <a:off x="1141852" y="5500700"/>
            <a:ext cx="2741186" cy="0"/>
          </a:xfrm>
          <a:custGeom>
            <a:avLst/>
            <a:gdLst/>
            <a:ahLst/>
            <a:cxnLst/>
            <a:rect l="l" t="t" r="r" b="b"/>
            <a:pathLst>
              <a:path w="1728470">
                <a:moveTo>
                  <a:pt x="0" y="0"/>
                </a:moveTo>
                <a:lnTo>
                  <a:pt x="1727974" y="0"/>
                </a:lnTo>
              </a:path>
            </a:pathLst>
          </a:custGeom>
          <a:ln w="5054">
            <a:solidFill>
              <a:srgbClr val="000000"/>
            </a:solidFill>
          </a:ln>
        </p:spPr>
        <p:txBody>
          <a:bodyPr wrap="square" lIns="0" tIns="0" rIns="0" bIns="0" rtlCol="0"/>
          <a:lstStyle/>
          <a:p>
            <a:endParaRPr sz="2855"/>
          </a:p>
        </p:txBody>
      </p:sp>
      <p:sp>
        <p:nvSpPr>
          <p:cNvPr id="10471" name="object 10471"/>
          <p:cNvSpPr txBox="1"/>
          <p:nvPr/>
        </p:nvSpPr>
        <p:spPr>
          <a:xfrm>
            <a:off x="1357965" y="5592928"/>
            <a:ext cx="3529705" cy="190137"/>
          </a:xfrm>
          <a:prstGeom prst="rect">
            <a:avLst/>
          </a:prstGeom>
        </p:spPr>
        <p:txBody>
          <a:bodyPr vert="horz" wrap="square" lIns="0" tIns="19134" rIns="0" bIns="0" rtlCol="0">
            <a:spAutoFit/>
          </a:bodyPr>
          <a:lstStyle/>
          <a:p>
            <a:pPr marL="60423">
              <a:spcBef>
                <a:spcPts val="151"/>
              </a:spcBef>
            </a:pPr>
            <a:r>
              <a:rPr sz="1665" baseline="27777" dirty="0">
                <a:latin typeface="Tahoma"/>
                <a:cs typeface="Tahoma"/>
              </a:rPr>
              <a:t>4</a:t>
            </a:r>
            <a:r>
              <a:rPr sz="952" dirty="0">
                <a:latin typeface="Tahoma"/>
                <a:cs typeface="Tahoma"/>
              </a:rPr>
              <a:t>E.Cornelis,</a:t>
            </a:r>
            <a:r>
              <a:rPr lang="sv-SE" sz="952" dirty="0">
                <a:latin typeface="Tahoma"/>
                <a:cs typeface="Tahoma"/>
              </a:rPr>
              <a:t> </a:t>
            </a:r>
            <a:r>
              <a:rPr sz="952" dirty="0" err="1">
                <a:latin typeface="Tahoma"/>
                <a:cs typeface="Tahoma"/>
              </a:rPr>
              <a:t>L.Mewissen</a:t>
            </a:r>
            <a:r>
              <a:rPr sz="952" dirty="0">
                <a:latin typeface="Tahoma"/>
                <a:cs typeface="Tahoma"/>
              </a:rPr>
              <a:t>,</a:t>
            </a:r>
            <a:r>
              <a:rPr lang="sv-SE" sz="952" dirty="0">
                <a:latin typeface="Tahoma"/>
                <a:cs typeface="Tahoma"/>
              </a:rPr>
              <a:t> </a:t>
            </a:r>
            <a:r>
              <a:rPr sz="952" dirty="0" err="1">
                <a:latin typeface="Tahoma"/>
                <a:cs typeface="Tahoma"/>
              </a:rPr>
              <a:t>F.Poortmans</a:t>
            </a:r>
            <a:r>
              <a:rPr sz="952" spc="95" dirty="0">
                <a:latin typeface="Tahoma"/>
                <a:cs typeface="Tahoma"/>
              </a:rPr>
              <a:t> </a:t>
            </a:r>
            <a:r>
              <a:rPr sz="952" spc="16" dirty="0">
                <a:latin typeface="Tahoma"/>
                <a:cs typeface="Tahoma"/>
              </a:rPr>
              <a:t>–</a:t>
            </a:r>
            <a:r>
              <a:rPr sz="952" spc="111" dirty="0">
                <a:latin typeface="Tahoma"/>
                <a:cs typeface="Tahoma"/>
              </a:rPr>
              <a:t> </a:t>
            </a:r>
            <a:r>
              <a:rPr sz="952" spc="16" dirty="0">
                <a:latin typeface="Tahoma"/>
                <a:cs typeface="Tahoma"/>
              </a:rPr>
              <a:t>EXFOR</a:t>
            </a:r>
            <a:r>
              <a:rPr sz="952" spc="111" dirty="0">
                <a:latin typeface="Tahoma"/>
                <a:cs typeface="Tahoma"/>
              </a:rPr>
              <a:t> </a:t>
            </a:r>
            <a:r>
              <a:rPr sz="952" dirty="0">
                <a:latin typeface="Tahoma"/>
                <a:cs typeface="Tahoma"/>
              </a:rPr>
              <a:t>entry</a:t>
            </a:r>
            <a:r>
              <a:rPr sz="952" spc="103" dirty="0">
                <a:latin typeface="Tahoma"/>
                <a:cs typeface="Tahoma"/>
              </a:rPr>
              <a:t> </a:t>
            </a:r>
            <a:r>
              <a:rPr sz="952" spc="-16" dirty="0">
                <a:latin typeface="Tahoma"/>
                <a:cs typeface="Tahoma"/>
              </a:rPr>
              <a:t>22316001</a:t>
            </a:r>
            <a:endParaRPr sz="952" dirty="0">
              <a:latin typeface="Tahoma"/>
              <a:cs typeface="Tahoma"/>
            </a:endParaRPr>
          </a:p>
        </p:txBody>
      </p:sp>
      <p:sp>
        <p:nvSpPr>
          <p:cNvPr id="10473" name="Slide Number Placeholder 10472">
            <a:extLst>
              <a:ext uri="{FF2B5EF4-FFF2-40B4-BE49-F238E27FC236}">
                <a16:creationId xmlns:a16="http://schemas.microsoft.com/office/drawing/2014/main" id="{E44935AE-9384-4F23-8709-A4C221882BBC}"/>
              </a:ext>
            </a:extLst>
          </p:cNvPr>
          <p:cNvSpPr>
            <a:spLocks noGrp="1"/>
          </p:cNvSpPr>
          <p:nvPr>
            <p:ph type="sldNum" sz="quarter" idx="12"/>
          </p:nvPr>
        </p:nvSpPr>
        <p:spPr/>
        <p:txBody>
          <a:bodyPr/>
          <a:lstStyle/>
          <a:p>
            <a:fld id="{442D8877-4C7F-427A-9C07-12C41EAEE3A4}" type="slidenum">
              <a:rPr lang="sv-SE" smtClean="0"/>
              <a:t>14</a:t>
            </a:fld>
            <a:endParaRPr lang="sv-SE" dirty="0"/>
          </a:p>
        </p:txBody>
      </p:sp>
    </p:spTree>
    <p:extLst>
      <p:ext uri="{BB962C8B-B14F-4D97-AF65-F5344CB8AC3E}">
        <p14:creationId xmlns:p14="http://schemas.microsoft.com/office/powerpoint/2010/main" val="99996338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41852" y="855952"/>
            <a:ext cx="8020879" cy="4324970"/>
          </a:xfrm>
          <a:prstGeom prst="rect">
            <a:avLst/>
          </a:prstGeom>
        </p:spPr>
      </p:pic>
      <p:sp>
        <p:nvSpPr>
          <p:cNvPr id="4" name="object 4"/>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Treatment</a:t>
            </a:r>
            <a:r>
              <a:rPr spc="587" dirty="0"/>
              <a:t> </a:t>
            </a:r>
            <a:r>
              <a:rPr dirty="0"/>
              <a:t>of</a:t>
            </a:r>
            <a:r>
              <a:rPr spc="587" dirty="0"/>
              <a:t> </a:t>
            </a:r>
            <a:r>
              <a:rPr spc="127" dirty="0"/>
              <a:t>Random</a:t>
            </a:r>
            <a:r>
              <a:rPr spc="587" dirty="0"/>
              <a:t> </a:t>
            </a:r>
            <a:r>
              <a:rPr spc="127" dirty="0"/>
              <a:t>Uncertainties</a:t>
            </a:r>
          </a:p>
        </p:txBody>
      </p:sp>
      <p:sp>
        <p:nvSpPr>
          <p:cNvPr id="5" name="object 5"/>
          <p:cNvSpPr/>
          <p:nvPr/>
        </p:nvSpPr>
        <p:spPr>
          <a:xfrm>
            <a:off x="1170397" y="2322750"/>
            <a:ext cx="6794556" cy="2829806"/>
          </a:xfrm>
          <a:custGeom>
            <a:avLst/>
            <a:gdLst/>
            <a:ahLst/>
            <a:cxnLst/>
            <a:rect l="l" t="t" r="r" b="b"/>
            <a:pathLst>
              <a:path w="4284345" h="1784350">
                <a:moveTo>
                  <a:pt x="4284055" y="0"/>
                </a:moveTo>
                <a:lnTo>
                  <a:pt x="0" y="0"/>
                </a:lnTo>
                <a:lnTo>
                  <a:pt x="0" y="1748235"/>
                </a:lnTo>
                <a:lnTo>
                  <a:pt x="2829" y="1762248"/>
                </a:lnTo>
                <a:lnTo>
                  <a:pt x="10544" y="1773691"/>
                </a:lnTo>
                <a:lnTo>
                  <a:pt x="21987" y="1781406"/>
                </a:lnTo>
                <a:lnTo>
                  <a:pt x="36000" y="1784235"/>
                </a:lnTo>
                <a:lnTo>
                  <a:pt x="4248055" y="1784235"/>
                </a:lnTo>
                <a:lnTo>
                  <a:pt x="4262068" y="1781406"/>
                </a:lnTo>
                <a:lnTo>
                  <a:pt x="4273511" y="1773691"/>
                </a:lnTo>
                <a:lnTo>
                  <a:pt x="4281226" y="1762248"/>
                </a:lnTo>
                <a:lnTo>
                  <a:pt x="4284055" y="1748235"/>
                </a:lnTo>
                <a:lnTo>
                  <a:pt x="4284055" y="0"/>
                </a:lnTo>
                <a:close/>
              </a:path>
            </a:pathLst>
          </a:custGeom>
          <a:solidFill>
            <a:srgbClr val="F2F2FF"/>
          </a:solidFill>
        </p:spPr>
        <p:txBody>
          <a:bodyPr wrap="square" lIns="0" tIns="0" rIns="0" bIns="0" rtlCol="0"/>
          <a:lstStyle/>
          <a:p>
            <a:endParaRPr sz="2855"/>
          </a:p>
        </p:txBody>
      </p:sp>
      <p:sp>
        <p:nvSpPr>
          <p:cNvPr id="6" name="object 6"/>
          <p:cNvSpPr txBox="1"/>
          <p:nvPr/>
        </p:nvSpPr>
        <p:spPr>
          <a:xfrm>
            <a:off x="1415568" y="1871877"/>
            <a:ext cx="5938565" cy="1113650"/>
          </a:xfrm>
          <a:prstGeom prst="rect">
            <a:avLst/>
          </a:prstGeom>
        </p:spPr>
        <p:txBody>
          <a:bodyPr vert="horz" wrap="square" lIns="0" tIns="27190" rIns="0" bIns="0" rtlCol="0">
            <a:spAutoFit/>
          </a:bodyPr>
          <a:lstStyle/>
          <a:p>
            <a:pPr marL="40282">
              <a:spcBef>
                <a:spcPts val="214"/>
              </a:spcBef>
            </a:pPr>
            <a:r>
              <a:rPr sz="2220" spc="-119" dirty="0">
                <a:solidFill>
                  <a:srgbClr val="FFFFFF"/>
                </a:solidFill>
                <a:latin typeface="Tahoma"/>
                <a:cs typeface="Tahoma"/>
              </a:rPr>
              <a:t>In</a:t>
            </a:r>
            <a:r>
              <a:rPr sz="2220" spc="-48" dirty="0">
                <a:solidFill>
                  <a:srgbClr val="FFFFFF"/>
                </a:solidFill>
                <a:latin typeface="Tahoma"/>
                <a:cs typeface="Tahoma"/>
              </a:rPr>
              <a:t> </a:t>
            </a:r>
            <a:r>
              <a:rPr sz="2220" spc="-16" dirty="0">
                <a:solidFill>
                  <a:srgbClr val="FFFFFF"/>
                </a:solidFill>
                <a:latin typeface="Tahoma"/>
                <a:cs typeface="Tahoma"/>
              </a:rPr>
              <a:t>practice...</a:t>
            </a:r>
            <a:endParaRPr sz="2220">
              <a:latin typeface="Tahoma"/>
              <a:cs typeface="Tahoma"/>
            </a:endParaRPr>
          </a:p>
          <a:p>
            <a:pPr marL="595164" marR="28197" indent="-232628">
              <a:spcBef>
                <a:spcPts val="2006"/>
              </a:spcBef>
              <a:buFont typeface="Lucida Sans Unicode"/>
              <a:buChar char="•"/>
              <a:tabLst>
                <a:tab pos="605235" algn="l"/>
              </a:tabLst>
            </a:pPr>
            <a:r>
              <a:rPr sz="1586" dirty="0">
                <a:latin typeface="Tahoma"/>
                <a:cs typeface="Tahoma"/>
              </a:rPr>
              <a:t>To</a:t>
            </a:r>
            <a:r>
              <a:rPr sz="1586" spc="-48" dirty="0">
                <a:latin typeface="Tahoma"/>
                <a:cs typeface="Tahoma"/>
              </a:rPr>
              <a:t> </a:t>
            </a:r>
            <a:r>
              <a:rPr sz="1586" spc="-87" dirty="0">
                <a:latin typeface="Tahoma"/>
                <a:cs typeface="Tahoma"/>
              </a:rPr>
              <a:t>separate</a:t>
            </a:r>
            <a:r>
              <a:rPr sz="1586" spc="-16" dirty="0">
                <a:latin typeface="Tahoma"/>
                <a:cs typeface="Tahoma"/>
              </a:rPr>
              <a:t> </a:t>
            </a:r>
            <a:r>
              <a:rPr sz="1586" spc="-56" dirty="0">
                <a:latin typeface="Tahoma"/>
                <a:cs typeface="Tahoma"/>
              </a:rPr>
              <a:t>random</a:t>
            </a:r>
            <a:r>
              <a:rPr sz="1586" spc="-8" dirty="0">
                <a:latin typeface="Tahoma"/>
                <a:cs typeface="Tahoma"/>
              </a:rPr>
              <a:t> </a:t>
            </a:r>
            <a:r>
              <a:rPr sz="1586" spc="-40" dirty="0">
                <a:latin typeface="Tahoma"/>
                <a:cs typeface="Tahoma"/>
              </a:rPr>
              <a:t>and</a:t>
            </a:r>
            <a:r>
              <a:rPr sz="1586" spc="-16" dirty="0">
                <a:latin typeface="Tahoma"/>
                <a:cs typeface="Tahoma"/>
              </a:rPr>
              <a:t> </a:t>
            </a:r>
            <a:r>
              <a:rPr sz="1586" spc="-48" dirty="0">
                <a:latin typeface="Tahoma"/>
                <a:cs typeface="Tahoma"/>
              </a:rPr>
              <a:t>systematic</a:t>
            </a:r>
            <a:r>
              <a:rPr sz="1586" spc="-8" dirty="0">
                <a:latin typeface="Tahoma"/>
                <a:cs typeface="Tahoma"/>
              </a:rPr>
              <a:t> </a:t>
            </a:r>
            <a:r>
              <a:rPr sz="1586" spc="-56" dirty="0">
                <a:latin typeface="Tahoma"/>
                <a:cs typeface="Tahoma"/>
              </a:rPr>
              <a:t>uncertainties,</a:t>
            </a:r>
            <a:r>
              <a:rPr sz="1586" spc="-8" dirty="0">
                <a:latin typeface="Tahoma"/>
                <a:cs typeface="Tahoma"/>
              </a:rPr>
              <a:t> </a:t>
            </a:r>
            <a:r>
              <a:rPr sz="1586" spc="-135" dirty="0">
                <a:latin typeface="Tahoma"/>
                <a:cs typeface="Tahoma"/>
              </a:rPr>
              <a:t>we</a:t>
            </a:r>
            <a:r>
              <a:rPr sz="1586" spc="8" dirty="0">
                <a:latin typeface="Tahoma"/>
                <a:cs typeface="Tahoma"/>
              </a:rPr>
              <a:t> </a:t>
            </a:r>
            <a:r>
              <a:rPr sz="1586" spc="-32" dirty="0">
                <a:latin typeface="Tahoma"/>
                <a:cs typeface="Tahoma"/>
              </a:rPr>
              <a:t>apply</a:t>
            </a:r>
            <a:r>
              <a:rPr sz="1586" spc="-8" dirty="0">
                <a:latin typeface="Tahoma"/>
                <a:cs typeface="Tahoma"/>
              </a:rPr>
              <a:t> </a:t>
            </a:r>
            <a:r>
              <a:rPr sz="1586" spc="-40" dirty="0">
                <a:latin typeface="Tahoma"/>
                <a:cs typeface="Tahoma"/>
              </a:rPr>
              <a:t>the 	</a:t>
            </a:r>
            <a:r>
              <a:rPr sz="1586" spc="-63" dirty="0">
                <a:latin typeface="Tahoma"/>
                <a:cs typeface="Tahoma"/>
              </a:rPr>
              <a:t>procedure</a:t>
            </a:r>
            <a:r>
              <a:rPr sz="1586" spc="-40" dirty="0">
                <a:latin typeface="Tahoma"/>
                <a:cs typeface="Tahoma"/>
              </a:rPr>
              <a:t> </a:t>
            </a:r>
            <a:r>
              <a:rPr sz="1586" spc="-63" dirty="0">
                <a:latin typeface="Tahoma"/>
                <a:cs typeface="Tahoma"/>
              </a:rPr>
              <a:t>experiment</a:t>
            </a:r>
            <a:r>
              <a:rPr sz="1586" spc="-32" dirty="0">
                <a:latin typeface="Tahoma"/>
                <a:cs typeface="Tahoma"/>
              </a:rPr>
              <a:t> </a:t>
            </a:r>
            <a:r>
              <a:rPr sz="1586" spc="-48" dirty="0">
                <a:latin typeface="Tahoma"/>
                <a:cs typeface="Tahoma"/>
              </a:rPr>
              <a:t>by</a:t>
            </a:r>
            <a:r>
              <a:rPr sz="1586" spc="-40" dirty="0">
                <a:latin typeface="Tahoma"/>
                <a:cs typeface="Tahoma"/>
              </a:rPr>
              <a:t> </a:t>
            </a:r>
            <a:r>
              <a:rPr sz="1586" spc="-16" dirty="0">
                <a:latin typeface="Tahoma"/>
                <a:cs typeface="Tahoma"/>
              </a:rPr>
              <a:t>experiment.</a:t>
            </a:r>
            <a:endParaRPr sz="1586">
              <a:latin typeface="Tahoma"/>
              <a:cs typeface="Tahoma"/>
            </a:endParaRPr>
          </a:p>
        </p:txBody>
      </p:sp>
      <p:sp>
        <p:nvSpPr>
          <p:cNvPr id="7" name="object 7"/>
          <p:cNvSpPr txBox="1"/>
          <p:nvPr/>
        </p:nvSpPr>
        <p:spPr>
          <a:xfrm>
            <a:off x="1759777" y="3049692"/>
            <a:ext cx="140987" cy="263362"/>
          </a:xfrm>
          <a:prstGeom prst="rect">
            <a:avLst/>
          </a:prstGeom>
        </p:spPr>
        <p:txBody>
          <a:bodyPr vert="horz" wrap="square" lIns="0" tIns="19134" rIns="0" bIns="0" rtlCol="0">
            <a:spAutoFit/>
          </a:bodyPr>
          <a:lstStyle/>
          <a:p>
            <a:pPr marL="20141">
              <a:spcBef>
                <a:spcPts val="151"/>
              </a:spcBef>
            </a:pPr>
            <a:r>
              <a:rPr sz="1586" spc="-151" dirty="0">
                <a:latin typeface="Lucida Sans Unicode"/>
                <a:cs typeface="Lucida Sans Unicode"/>
              </a:rPr>
              <a:t>•</a:t>
            </a:r>
            <a:endParaRPr sz="1586">
              <a:latin typeface="Lucida Sans Unicode"/>
              <a:cs typeface="Lucida Sans Unicode"/>
            </a:endParaRPr>
          </a:p>
        </p:txBody>
      </p:sp>
      <p:sp>
        <p:nvSpPr>
          <p:cNvPr id="8" name="object 8"/>
          <p:cNvSpPr txBox="1"/>
          <p:nvPr/>
        </p:nvSpPr>
        <p:spPr>
          <a:xfrm>
            <a:off x="2001569" y="3074789"/>
            <a:ext cx="5697879" cy="507403"/>
          </a:xfrm>
          <a:prstGeom prst="rect">
            <a:avLst/>
          </a:prstGeom>
        </p:spPr>
        <p:txBody>
          <a:bodyPr vert="horz" wrap="square" lIns="0" tIns="19134" rIns="0" bIns="0" rtlCol="0">
            <a:spAutoFit/>
          </a:bodyPr>
          <a:lstStyle/>
          <a:p>
            <a:pPr marL="20141" marR="8056">
              <a:spcBef>
                <a:spcPts val="151"/>
              </a:spcBef>
            </a:pPr>
            <a:r>
              <a:rPr sz="1586" spc="-56" dirty="0">
                <a:latin typeface="Tahoma"/>
                <a:cs typeface="Tahoma"/>
              </a:rPr>
              <a:t>Experiments</a:t>
            </a:r>
            <a:r>
              <a:rPr sz="1586" spc="-63" dirty="0">
                <a:latin typeface="Tahoma"/>
                <a:cs typeface="Tahoma"/>
              </a:rPr>
              <a:t> </a:t>
            </a:r>
            <a:r>
              <a:rPr sz="1586" spc="-16" dirty="0">
                <a:latin typeface="Tahoma"/>
                <a:cs typeface="Tahoma"/>
              </a:rPr>
              <a:t>for</a:t>
            </a:r>
            <a:r>
              <a:rPr sz="1586" spc="-40" dirty="0">
                <a:latin typeface="Tahoma"/>
                <a:cs typeface="Tahoma"/>
              </a:rPr>
              <a:t> which </a:t>
            </a:r>
            <a:r>
              <a:rPr sz="1586" dirty="0">
                <a:latin typeface="Tahoma"/>
                <a:cs typeface="Tahoma"/>
              </a:rPr>
              <a:t>to</a:t>
            </a:r>
            <a:r>
              <a:rPr sz="1586" spc="-48" dirty="0">
                <a:latin typeface="Tahoma"/>
                <a:cs typeface="Tahoma"/>
              </a:rPr>
              <a:t> </a:t>
            </a:r>
            <a:r>
              <a:rPr sz="1586" spc="-32" dirty="0">
                <a:latin typeface="Tahoma"/>
                <a:cs typeface="Tahoma"/>
              </a:rPr>
              <a:t>apply</a:t>
            </a:r>
            <a:r>
              <a:rPr sz="1586" spc="-40" dirty="0">
                <a:latin typeface="Tahoma"/>
                <a:cs typeface="Tahoma"/>
              </a:rPr>
              <a:t> </a:t>
            </a:r>
            <a:r>
              <a:rPr sz="1586" spc="-32" dirty="0">
                <a:latin typeface="Tahoma"/>
                <a:cs typeface="Tahoma"/>
              </a:rPr>
              <a:t>the</a:t>
            </a:r>
            <a:r>
              <a:rPr sz="1586" spc="-40" dirty="0">
                <a:latin typeface="Tahoma"/>
                <a:cs typeface="Tahoma"/>
              </a:rPr>
              <a:t> </a:t>
            </a:r>
            <a:r>
              <a:rPr sz="1586" spc="-71" dirty="0">
                <a:latin typeface="Tahoma"/>
                <a:cs typeface="Tahoma"/>
              </a:rPr>
              <a:t>procedure</a:t>
            </a:r>
            <a:r>
              <a:rPr sz="1586" spc="-40" dirty="0">
                <a:latin typeface="Tahoma"/>
                <a:cs typeface="Tahoma"/>
              </a:rPr>
              <a:t> </a:t>
            </a:r>
            <a:r>
              <a:rPr sz="1586" spc="-79" dirty="0">
                <a:latin typeface="Tahoma"/>
                <a:cs typeface="Tahoma"/>
              </a:rPr>
              <a:t>are</a:t>
            </a:r>
            <a:r>
              <a:rPr sz="1586" spc="-40" dirty="0">
                <a:latin typeface="Tahoma"/>
                <a:cs typeface="Tahoma"/>
              </a:rPr>
              <a:t> </a:t>
            </a:r>
            <a:r>
              <a:rPr sz="1586" spc="-63" dirty="0">
                <a:latin typeface="Tahoma"/>
                <a:cs typeface="Tahoma"/>
              </a:rPr>
              <a:t>selected</a:t>
            </a:r>
            <a:r>
              <a:rPr sz="1586" spc="-40" dirty="0">
                <a:latin typeface="Tahoma"/>
                <a:cs typeface="Tahoma"/>
              </a:rPr>
              <a:t> </a:t>
            </a:r>
            <a:r>
              <a:rPr sz="1586" spc="-87" dirty="0">
                <a:latin typeface="Tahoma"/>
                <a:cs typeface="Tahoma"/>
              </a:rPr>
              <a:t>based</a:t>
            </a:r>
            <a:r>
              <a:rPr sz="1586" spc="-40" dirty="0">
                <a:latin typeface="Tahoma"/>
                <a:cs typeface="Tahoma"/>
              </a:rPr>
              <a:t> on </a:t>
            </a:r>
            <a:r>
              <a:rPr sz="1586" spc="-32" dirty="0">
                <a:latin typeface="Tahoma"/>
                <a:cs typeface="Tahoma"/>
              </a:rPr>
              <a:t>the</a:t>
            </a:r>
            <a:r>
              <a:rPr sz="1586" spc="-56" dirty="0">
                <a:latin typeface="Tahoma"/>
                <a:cs typeface="Tahoma"/>
              </a:rPr>
              <a:t> </a:t>
            </a:r>
            <a:r>
              <a:rPr sz="1586" spc="-87" dirty="0">
                <a:latin typeface="Tahoma"/>
                <a:cs typeface="Tahoma"/>
              </a:rPr>
              <a:t>energy</a:t>
            </a:r>
            <a:r>
              <a:rPr sz="1586" spc="-32" dirty="0">
                <a:latin typeface="Tahoma"/>
                <a:cs typeface="Tahoma"/>
              </a:rPr>
              <a:t> </a:t>
            </a:r>
            <a:r>
              <a:rPr sz="1586" spc="-48" dirty="0">
                <a:latin typeface="Tahoma"/>
                <a:cs typeface="Tahoma"/>
              </a:rPr>
              <a:t>resolution </a:t>
            </a:r>
            <a:r>
              <a:rPr sz="1586" dirty="0">
                <a:latin typeface="Tahoma"/>
                <a:cs typeface="Tahoma"/>
              </a:rPr>
              <a:t>in</a:t>
            </a:r>
            <a:r>
              <a:rPr sz="1586" spc="-40" dirty="0">
                <a:latin typeface="Tahoma"/>
                <a:cs typeface="Tahoma"/>
              </a:rPr>
              <a:t> </a:t>
            </a:r>
            <a:r>
              <a:rPr sz="1586" spc="-16" dirty="0">
                <a:latin typeface="Tahoma"/>
                <a:cs typeface="Tahoma"/>
              </a:rPr>
              <a:t>the</a:t>
            </a:r>
            <a:r>
              <a:rPr sz="1586" spc="-40" dirty="0">
                <a:latin typeface="Tahoma"/>
                <a:cs typeface="Tahoma"/>
              </a:rPr>
              <a:t> </a:t>
            </a:r>
            <a:r>
              <a:rPr sz="1586" spc="-16" dirty="0">
                <a:latin typeface="Tahoma"/>
                <a:cs typeface="Tahoma"/>
              </a:rPr>
              <a:t>experiment.</a:t>
            </a:r>
            <a:endParaRPr sz="1586">
              <a:latin typeface="Tahoma"/>
              <a:cs typeface="Tahoma"/>
            </a:endParaRPr>
          </a:p>
        </p:txBody>
      </p:sp>
      <p:sp>
        <p:nvSpPr>
          <p:cNvPr id="9" name="object 9"/>
          <p:cNvSpPr txBox="1"/>
          <p:nvPr/>
        </p:nvSpPr>
        <p:spPr>
          <a:xfrm>
            <a:off x="1759777" y="3676761"/>
            <a:ext cx="5179249" cy="507403"/>
          </a:xfrm>
          <a:prstGeom prst="rect">
            <a:avLst/>
          </a:prstGeom>
        </p:spPr>
        <p:txBody>
          <a:bodyPr vert="horz" wrap="square" lIns="0" tIns="19134" rIns="0" bIns="0" rtlCol="0">
            <a:spAutoFit/>
          </a:bodyPr>
          <a:lstStyle/>
          <a:p>
            <a:pPr marL="251762" marR="8056" indent="-232628">
              <a:spcBef>
                <a:spcPts val="151"/>
              </a:spcBef>
              <a:buFont typeface="Lucida Sans Unicode"/>
              <a:buChar char="•"/>
              <a:tabLst>
                <a:tab pos="261832" algn="l"/>
              </a:tabLst>
            </a:pPr>
            <a:r>
              <a:rPr sz="1586" dirty="0">
                <a:latin typeface="Tahoma"/>
                <a:cs typeface="Tahoma"/>
              </a:rPr>
              <a:t>The</a:t>
            </a:r>
            <a:r>
              <a:rPr sz="1586" spc="-63" dirty="0">
                <a:latin typeface="Tahoma"/>
                <a:cs typeface="Tahoma"/>
              </a:rPr>
              <a:t> </a:t>
            </a:r>
            <a:r>
              <a:rPr sz="1586" spc="-48" dirty="0">
                <a:latin typeface="Tahoma"/>
                <a:cs typeface="Tahoma"/>
              </a:rPr>
              <a:t>length </a:t>
            </a:r>
            <a:r>
              <a:rPr sz="1586" spc="-56" dirty="0">
                <a:latin typeface="Tahoma"/>
                <a:cs typeface="Tahoma"/>
              </a:rPr>
              <a:t>scale </a:t>
            </a:r>
            <a:r>
              <a:rPr sz="1586" dirty="0">
                <a:latin typeface="Tahoma"/>
                <a:cs typeface="Tahoma"/>
              </a:rPr>
              <a:t>is</a:t>
            </a:r>
            <a:r>
              <a:rPr sz="1586" spc="-56" dirty="0">
                <a:latin typeface="Tahoma"/>
                <a:cs typeface="Tahoma"/>
              </a:rPr>
              <a:t> </a:t>
            </a:r>
            <a:r>
              <a:rPr sz="1586" spc="-71" dirty="0">
                <a:latin typeface="Tahoma"/>
                <a:cs typeface="Tahoma"/>
              </a:rPr>
              <a:t>determined</a:t>
            </a:r>
            <a:r>
              <a:rPr sz="1586" spc="-56" dirty="0">
                <a:latin typeface="Tahoma"/>
                <a:cs typeface="Tahoma"/>
              </a:rPr>
              <a:t> </a:t>
            </a:r>
            <a:r>
              <a:rPr sz="1586" spc="-16" dirty="0">
                <a:latin typeface="Tahoma"/>
                <a:cs typeface="Tahoma"/>
              </a:rPr>
              <a:t>from</a:t>
            </a:r>
            <a:r>
              <a:rPr sz="1586" spc="-56" dirty="0">
                <a:latin typeface="Tahoma"/>
                <a:cs typeface="Tahoma"/>
              </a:rPr>
              <a:t> </a:t>
            </a:r>
            <a:r>
              <a:rPr sz="1586" dirty="0">
                <a:latin typeface="Tahoma"/>
                <a:cs typeface="Tahoma"/>
              </a:rPr>
              <a:t>a</a:t>
            </a:r>
            <a:r>
              <a:rPr sz="1586" spc="-56" dirty="0">
                <a:latin typeface="Tahoma"/>
                <a:cs typeface="Tahoma"/>
              </a:rPr>
              <a:t> </a:t>
            </a:r>
            <a:r>
              <a:rPr sz="1586" spc="-16" dirty="0">
                <a:latin typeface="Tahoma"/>
                <a:cs typeface="Tahoma"/>
              </a:rPr>
              <a:t>Marginal</a:t>
            </a:r>
            <a:r>
              <a:rPr sz="1586" spc="-48" dirty="0">
                <a:latin typeface="Tahoma"/>
                <a:cs typeface="Tahoma"/>
              </a:rPr>
              <a:t> </a:t>
            </a:r>
            <a:r>
              <a:rPr sz="1586" spc="-16" dirty="0">
                <a:latin typeface="Tahoma"/>
                <a:cs typeface="Tahoma"/>
              </a:rPr>
              <a:t>Likelihood 	Optimization </a:t>
            </a:r>
            <a:r>
              <a:rPr sz="1586" dirty="0">
                <a:latin typeface="Tahoma"/>
                <a:cs typeface="Tahoma"/>
              </a:rPr>
              <a:t>on</a:t>
            </a:r>
            <a:r>
              <a:rPr sz="1586" spc="-8" dirty="0">
                <a:latin typeface="Tahoma"/>
                <a:cs typeface="Tahoma"/>
              </a:rPr>
              <a:t> </a:t>
            </a:r>
            <a:r>
              <a:rPr sz="1586" spc="-32" dirty="0">
                <a:latin typeface="Tahoma"/>
                <a:cs typeface="Tahoma"/>
              </a:rPr>
              <a:t>default</a:t>
            </a:r>
            <a:r>
              <a:rPr sz="1586" spc="-8" dirty="0">
                <a:latin typeface="Tahoma"/>
                <a:cs typeface="Tahoma"/>
              </a:rPr>
              <a:t> </a:t>
            </a:r>
            <a:r>
              <a:rPr sz="1586" dirty="0">
                <a:latin typeface="Tahoma"/>
                <a:cs typeface="Tahoma"/>
              </a:rPr>
              <a:t>TALYS</a:t>
            </a:r>
            <a:r>
              <a:rPr sz="1586" spc="-16" dirty="0">
                <a:latin typeface="Tahoma"/>
                <a:cs typeface="Tahoma"/>
              </a:rPr>
              <a:t> predictions.</a:t>
            </a:r>
            <a:endParaRPr sz="1586">
              <a:latin typeface="Tahoma"/>
              <a:cs typeface="Tahoma"/>
            </a:endParaRPr>
          </a:p>
        </p:txBody>
      </p:sp>
      <p:sp>
        <p:nvSpPr>
          <p:cNvPr id="10" name="object 10"/>
          <p:cNvSpPr txBox="1"/>
          <p:nvPr/>
        </p:nvSpPr>
        <p:spPr>
          <a:xfrm>
            <a:off x="1759777" y="4253640"/>
            <a:ext cx="140987" cy="263362"/>
          </a:xfrm>
          <a:prstGeom prst="rect">
            <a:avLst/>
          </a:prstGeom>
        </p:spPr>
        <p:txBody>
          <a:bodyPr vert="horz" wrap="square" lIns="0" tIns="19134" rIns="0" bIns="0" rtlCol="0">
            <a:spAutoFit/>
          </a:bodyPr>
          <a:lstStyle/>
          <a:p>
            <a:pPr marL="20141">
              <a:spcBef>
                <a:spcPts val="151"/>
              </a:spcBef>
            </a:pPr>
            <a:r>
              <a:rPr sz="1586" spc="-151" dirty="0">
                <a:latin typeface="Lucida Sans Unicode"/>
                <a:cs typeface="Lucida Sans Unicode"/>
              </a:rPr>
              <a:t>•</a:t>
            </a:r>
            <a:endParaRPr sz="1586">
              <a:latin typeface="Lucida Sans Unicode"/>
              <a:cs typeface="Lucida Sans Unicode"/>
            </a:endParaRPr>
          </a:p>
        </p:txBody>
      </p:sp>
      <p:sp>
        <p:nvSpPr>
          <p:cNvPr id="11" name="object 11"/>
          <p:cNvSpPr txBox="1"/>
          <p:nvPr/>
        </p:nvSpPr>
        <p:spPr>
          <a:xfrm>
            <a:off x="1996957" y="4278735"/>
            <a:ext cx="5700901" cy="751444"/>
          </a:xfrm>
          <a:prstGeom prst="rect">
            <a:avLst/>
          </a:prstGeom>
        </p:spPr>
        <p:txBody>
          <a:bodyPr vert="horz" wrap="square" lIns="0" tIns="19134" rIns="0" bIns="0" rtlCol="0">
            <a:spAutoFit/>
          </a:bodyPr>
          <a:lstStyle/>
          <a:p>
            <a:pPr marL="20141" marR="8056" indent="4028">
              <a:spcBef>
                <a:spcPts val="151"/>
              </a:spcBef>
            </a:pPr>
            <a:r>
              <a:rPr sz="1586" spc="-63" dirty="0">
                <a:latin typeface="Tahoma"/>
                <a:cs typeface="Tahoma"/>
              </a:rPr>
              <a:t>Hyper-</a:t>
            </a:r>
            <a:r>
              <a:rPr sz="1586" spc="-87" dirty="0">
                <a:latin typeface="Tahoma"/>
                <a:cs typeface="Tahoma"/>
              </a:rPr>
              <a:t>parameters</a:t>
            </a:r>
            <a:r>
              <a:rPr sz="1586" spc="-8" dirty="0">
                <a:latin typeface="Tahoma"/>
                <a:cs typeface="Tahoma"/>
              </a:rPr>
              <a:t> </a:t>
            </a:r>
            <a:r>
              <a:rPr sz="1586" spc="-32" dirty="0">
                <a:latin typeface="Tahoma"/>
                <a:cs typeface="Tahoma"/>
              </a:rPr>
              <a:t>for</a:t>
            </a:r>
            <a:r>
              <a:rPr sz="1586" spc="-8" dirty="0">
                <a:latin typeface="Tahoma"/>
                <a:cs typeface="Tahoma"/>
              </a:rPr>
              <a:t> </a:t>
            </a:r>
            <a:r>
              <a:rPr sz="1586" spc="-32" dirty="0">
                <a:latin typeface="Tahoma"/>
                <a:cs typeface="Tahoma"/>
              </a:rPr>
              <a:t>the</a:t>
            </a:r>
            <a:r>
              <a:rPr sz="1586" dirty="0">
                <a:latin typeface="Tahoma"/>
                <a:cs typeface="Tahoma"/>
              </a:rPr>
              <a:t> </a:t>
            </a:r>
            <a:r>
              <a:rPr sz="1586" spc="-71" dirty="0">
                <a:latin typeface="Tahoma"/>
                <a:cs typeface="Tahoma"/>
              </a:rPr>
              <a:t>heteroscedastic</a:t>
            </a:r>
            <a:r>
              <a:rPr sz="1586" dirty="0">
                <a:latin typeface="Tahoma"/>
                <a:cs typeface="Tahoma"/>
              </a:rPr>
              <a:t> GP </a:t>
            </a:r>
            <a:r>
              <a:rPr sz="1586" spc="-103" dirty="0">
                <a:latin typeface="Tahoma"/>
                <a:cs typeface="Tahoma"/>
              </a:rPr>
              <a:t>are</a:t>
            </a:r>
            <a:r>
              <a:rPr sz="1586" dirty="0">
                <a:latin typeface="Tahoma"/>
                <a:cs typeface="Tahoma"/>
              </a:rPr>
              <a:t> </a:t>
            </a:r>
            <a:r>
              <a:rPr sz="1586" spc="-48" dirty="0">
                <a:latin typeface="Tahoma"/>
                <a:cs typeface="Tahoma"/>
              </a:rPr>
              <a:t>optimized</a:t>
            </a:r>
            <a:r>
              <a:rPr sz="1586" dirty="0">
                <a:latin typeface="Tahoma"/>
                <a:cs typeface="Tahoma"/>
              </a:rPr>
              <a:t> </a:t>
            </a:r>
            <a:r>
              <a:rPr sz="1586" spc="-16" dirty="0">
                <a:latin typeface="Tahoma"/>
                <a:cs typeface="Tahoma"/>
              </a:rPr>
              <a:t>with</a:t>
            </a:r>
            <a:r>
              <a:rPr sz="1586" dirty="0">
                <a:latin typeface="Tahoma"/>
                <a:cs typeface="Tahoma"/>
              </a:rPr>
              <a:t> </a:t>
            </a:r>
            <a:r>
              <a:rPr sz="1586" spc="-40" dirty="0">
                <a:latin typeface="Tahoma"/>
                <a:cs typeface="Tahoma"/>
              </a:rPr>
              <a:t>the </a:t>
            </a:r>
            <a:r>
              <a:rPr sz="1586" spc="-63" dirty="0">
                <a:latin typeface="Tahoma"/>
                <a:cs typeface="Tahoma"/>
              </a:rPr>
              <a:t>lengthscale</a:t>
            </a:r>
            <a:r>
              <a:rPr sz="1586" spc="-32" dirty="0">
                <a:latin typeface="Tahoma"/>
                <a:cs typeface="Tahoma"/>
              </a:rPr>
              <a:t> </a:t>
            </a:r>
            <a:r>
              <a:rPr sz="1586" spc="143" dirty="0">
                <a:latin typeface="Cambria"/>
                <a:cs typeface="Cambria"/>
              </a:rPr>
              <a:t>λ</a:t>
            </a:r>
            <a:r>
              <a:rPr sz="1586" spc="127" dirty="0">
                <a:latin typeface="Cambria"/>
                <a:cs typeface="Cambria"/>
              </a:rPr>
              <a:t> </a:t>
            </a:r>
            <a:r>
              <a:rPr sz="1586" spc="-32" dirty="0">
                <a:latin typeface="Tahoma"/>
                <a:cs typeface="Tahoma"/>
              </a:rPr>
              <a:t>fixed</a:t>
            </a:r>
            <a:r>
              <a:rPr sz="1586" spc="-24" dirty="0">
                <a:latin typeface="Tahoma"/>
                <a:cs typeface="Tahoma"/>
              </a:rPr>
              <a:t> </a:t>
            </a:r>
            <a:r>
              <a:rPr sz="1586" dirty="0">
                <a:latin typeface="Tahoma"/>
                <a:cs typeface="Tahoma"/>
              </a:rPr>
              <a:t>–</a:t>
            </a:r>
            <a:r>
              <a:rPr sz="1586" spc="-24" dirty="0">
                <a:latin typeface="Tahoma"/>
                <a:cs typeface="Tahoma"/>
              </a:rPr>
              <a:t> </a:t>
            </a:r>
            <a:r>
              <a:rPr sz="1586" spc="-63" dirty="0">
                <a:latin typeface="Tahoma"/>
                <a:cs typeface="Tahoma"/>
              </a:rPr>
              <a:t>simultaneous</a:t>
            </a:r>
            <a:r>
              <a:rPr sz="1586" spc="-40" dirty="0">
                <a:latin typeface="Tahoma"/>
                <a:cs typeface="Tahoma"/>
              </a:rPr>
              <a:t> </a:t>
            </a:r>
            <a:r>
              <a:rPr sz="1586" spc="-63" dirty="0">
                <a:latin typeface="Tahoma"/>
                <a:cs typeface="Tahoma"/>
              </a:rPr>
              <a:t>inference</a:t>
            </a:r>
            <a:r>
              <a:rPr sz="1586" spc="-32" dirty="0">
                <a:latin typeface="Tahoma"/>
                <a:cs typeface="Tahoma"/>
              </a:rPr>
              <a:t> </a:t>
            </a:r>
            <a:r>
              <a:rPr sz="1586" dirty="0">
                <a:latin typeface="Tahoma"/>
                <a:cs typeface="Tahoma"/>
              </a:rPr>
              <a:t>of</a:t>
            </a:r>
            <a:r>
              <a:rPr sz="1586" spc="-24" dirty="0">
                <a:latin typeface="Tahoma"/>
                <a:cs typeface="Tahoma"/>
              </a:rPr>
              <a:t> </a:t>
            </a:r>
            <a:r>
              <a:rPr sz="1586" spc="-87" dirty="0">
                <a:latin typeface="Tahoma"/>
                <a:cs typeface="Tahoma"/>
              </a:rPr>
              <a:t>mean</a:t>
            </a:r>
            <a:r>
              <a:rPr sz="1586" spc="-24" dirty="0">
                <a:latin typeface="Tahoma"/>
                <a:cs typeface="Tahoma"/>
              </a:rPr>
              <a:t> </a:t>
            </a:r>
            <a:r>
              <a:rPr sz="1586" spc="-48" dirty="0">
                <a:latin typeface="Tahoma"/>
                <a:cs typeface="Tahoma"/>
              </a:rPr>
              <a:t>xs</a:t>
            </a:r>
            <a:r>
              <a:rPr sz="1586" spc="-32" dirty="0">
                <a:latin typeface="Tahoma"/>
                <a:cs typeface="Tahoma"/>
              </a:rPr>
              <a:t> </a:t>
            </a:r>
            <a:r>
              <a:rPr sz="1586" spc="-40" dirty="0">
                <a:latin typeface="Tahoma"/>
                <a:cs typeface="Tahoma"/>
              </a:rPr>
              <a:t>and</a:t>
            </a:r>
            <a:r>
              <a:rPr sz="1586" spc="-24" dirty="0">
                <a:latin typeface="Tahoma"/>
                <a:cs typeface="Tahoma"/>
              </a:rPr>
              <a:t> </a:t>
            </a:r>
            <a:r>
              <a:rPr sz="1586" spc="-40" dirty="0">
                <a:latin typeface="Tahoma"/>
                <a:cs typeface="Tahoma"/>
              </a:rPr>
              <a:t>the </a:t>
            </a:r>
            <a:r>
              <a:rPr sz="1586" spc="-63" dirty="0">
                <a:latin typeface="Tahoma"/>
                <a:cs typeface="Tahoma"/>
              </a:rPr>
              <a:t>variance</a:t>
            </a:r>
            <a:r>
              <a:rPr sz="1586" spc="-40" dirty="0">
                <a:latin typeface="Tahoma"/>
                <a:cs typeface="Tahoma"/>
              </a:rPr>
              <a:t> </a:t>
            </a:r>
            <a:r>
              <a:rPr sz="1586" dirty="0">
                <a:latin typeface="Tahoma"/>
                <a:cs typeface="Tahoma"/>
              </a:rPr>
              <a:t>of</a:t>
            </a:r>
            <a:r>
              <a:rPr sz="1586" spc="-40" dirty="0">
                <a:latin typeface="Tahoma"/>
                <a:cs typeface="Tahoma"/>
              </a:rPr>
              <a:t> </a:t>
            </a:r>
            <a:r>
              <a:rPr sz="1586" spc="-32" dirty="0">
                <a:latin typeface="Tahoma"/>
                <a:cs typeface="Tahoma"/>
              </a:rPr>
              <a:t>the</a:t>
            </a:r>
            <a:r>
              <a:rPr sz="1586" spc="-40" dirty="0">
                <a:latin typeface="Tahoma"/>
                <a:cs typeface="Tahoma"/>
              </a:rPr>
              <a:t> </a:t>
            </a:r>
            <a:r>
              <a:rPr sz="1586" spc="-32" dirty="0">
                <a:latin typeface="Tahoma"/>
                <a:cs typeface="Tahoma"/>
              </a:rPr>
              <a:t>data</a:t>
            </a:r>
            <a:endParaRPr sz="1586">
              <a:latin typeface="Tahoma"/>
              <a:cs typeface="Tahoma"/>
            </a:endParaRPr>
          </a:p>
        </p:txBody>
      </p:sp>
      <p:sp>
        <p:nvSpPr>
          <p:cNvPr id="2" name="Slide Number Placeholder 1">
            <a:extLst>
              <a:ext uri="{FF2B5EF4-FFF2-40B4-BE49-F238E27FC236}">
                <a16:creationId xmlns:a16="http://schemas.microsoft.com/office/drawing/2014/main" id="{E5308DF3-C6C6-4B1B-8C35-F0111FC862F4}"/>
              </a:ext>
            </a:extLst>
          </p:cNvPr>
          <p:cNvSpPr>
            <a:spLocks noGrp="1"/>
          </p:cNvSpPr>
          <p:nvPr>
            <p:ph type="sldNum" sz="quarter" idx="12"/>
          </p:nvPr>
        </p:nvSpPr>
        <p:spPr/>
        <p:txBody>
          <a:bodyPr/>
          <a:lstStyle/>
          <a:p>
            <a:fld id="{442D8877-4C7F-427A-9C07-12C41EAEE3A4}" type="slidenum">
              <a:rPr lang="sv-SE" smtClean="0"/>
              <a:t>15</a:t>
            </a:fld>
            <a:endParaRPr lang="sv-SE"/>
          </a:p>
        </p:txBody>
      </p:sp>
    </p:spTree>
    <p:extLst>
      <p:ext uri="{BB962C8B-B14F-4D97-AF65-F5344CB8AC3E}">
        <p14:creationId xmlns:p14="http://schemas.microsoft.com/office/powerpoint/2010/main" val="1234497058"/>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35" dirty="0"/>
              <a:t>Correction</a:t>
            </a:r>
            <a:r>
              <a:rPr spc="595" dirty="0"/>
              <a:t> </a:t>
            </a:r>
            <a:r>
              <a:rPr dirty="0"/>
              <a:t>of</a:t>
            </a:r>
            <a:r>
              <a:rPr spc="595" dirty="0"/>
              <a:t> </a:t>
            </a:r>
            <a:r>
              <a:rPr spc="167" dirty="0"/>
              <a:t>Systematic</a:t>
            </a:r>
            <a:r>
              <a:rPr spc="595" dirty="0"/>
              <a:t> </a:t>
            </a:r>
            <a:r>
              <a:rPr spc="127" dirty="0"/>
              <a:t>Uncertainties</a:t>
            </a:r>
          </a:p>
        </p:txBody>
      </p:sp>
      <p:grpSp>
        <p:nvGrpSpPr>
          <p:cNvPr id="3" name="object 3"/>
          <p:cNvGrpSpPr/>
          <p:nvPr/>
        </p:nvGrpSpPr>
        <p:grpSpPr>
          <a:xfrm>
            <a:off x="1315063" y="2157018"/>
            <a:ext cx="5849225" cy="3576238"/>
            <a:chOff x="829220" y="820369"/>
            <a:chExt cx="2978150" cy="1877695"/>
          </a:xfrm>
        </p:grpSpPr>
        <p:pic>
          <p:nvPicPr>
            <p:cNvPr id="4" name="object 4"/>
            <p:cNvPicPr/>
            <p:nvPr/>
          </p:nvPicPr>
          <p:blipFill>
            <a:blip r:embed="rId2" cstate="print"/>
            <a:stretch>
              <a:fillRect/>
            </a:stretch>
          </p:blipFill>
          <p:spPr>
            <a:xfrm>
              <a:off x="829220" y="820369"/>
              <a:ext cx="2977883" cy="1877567"/>
            </a:xfrm>
            <a:prstGeom prst="rect">
              <a:avLst/>
            </a:prstGeom>
          </p:spPr>
        </p:pic>
        <p:sp>
          <p:nvSpPr>
            <p:cNvPr id="5" name="object 5"/>
            <p:cNvSpPr/>
            <p:nvPr/>
          </p:nvSpPr>
          <p:spPr>
            <a:xfrm>
              <a:off x="2987380" y="1220670"/>
              <a:ext cx="255270" cy="166370"/>
            </a:xfrm>
            <a:custGeom>
              <a:avLst/>
              <a:gdLst/>
              <a:ahLst/>
              <a:cxnLst/>
              <a:rect l="l" t="t" r="r" b="b"/>
              <a:pathLst>
                <a:path w="255269" h="166369">
                  <a:moveTo>
                    <a:pt x="255112" y="0"/>
                  </a:moveTo>
                  <a:lnTo>
                    <a:pt x="0" y="166190"/>
                  </a:lnTo>
                </a:path>
              </a:pathLst>
            </a:custGeom>
            <a:ln w="5060">
              <a:solidFill>
                <a:srgbClr val="000000"/>
              </a:solidFill>
            </a:ln>
          </p:spPr>
          <p:txBody>
            <a:bodyPr wrap="square" lIns="0" tIns="0" rIns="0" bIns="0" rtlCol="0"/>
            <a:lstStyle/>
            <a:p>
              <a:endParaRPr sz="2855"/>
            </a:p>
          </p:txBody>
        </p:sp>
        <p:sp>
          <p:nvSpPr>
            <p:cNvPr id="6" name="object 6"/>
            <p:cNvSpPr/>
            <p:nvPr/>
          </p:nvSpPr>
          <p:spPr>
            <a:xfrm>
              <a:off x="2966177" y="1361611"/>
              <a:ext cx="45085" cy="39370"/>
            </a:xfrm>
            <a:custGeom>
              <a:avLst/>
              <a:gdLst/>
              <a:ahLst/>
              <a:cxnLst/>
              <a:rect l="l" t="t" r="r" b="b"/>
              <a:pathLst>
                <a:path w="45085" h="39369">
                  <a:moveTo>
                    <a:pt x="44973" y="33923"/>
                  </a:moveTo>
                  <a:lnTo>
                    <a:pt x="21202" y="25249"/>
                  </a:lnTo>
                  <a:lnTo>
                    <a:pt x="22874" y="0"/>
                  </a:lnTo>
                  <a:lnTo>
                    <a:pt x="0" y="39061"/>
                  </a:lnTo>
                  <a:lnTo>
                    <a:pt x="44973" y="33923"/>
                  </a:lnTo>
                  <a:close/>
                </a:path>
              </a:pathLst>
            </a:custGeom>
            <a:solidFill>
              <a:srgbClr val="000000"/>
            </a:solidFill>
          </p:spPr>
          <p:txBody>
            <a:bodyPr wrap="square" lIns="0" tIns="0" rIns="0" bIns="0" rtlCol="0"/>
            <a:lstStyle/>
            <a:p>
              <a:endParaRPr sz="2855"/>
            </a:p>
          </p:txBody>
        </p:sp>
      </p:grpSp>
      <p:sp>
        <p:nvSpPr>
          <p:cNvPr id="7" name="object 7"/>
          <p:cNvSpPr txBox="1"/>
          <p:nvPr/>
        </p:nvSpPr>
        <p:spPr>
          <a:xfrm>
            <a:off x="1121712" y="1703913"/>
            <a:ext cx="4921446" cy="2176835"/>
          </a:xfrm>
          <a:prstGeom prst="rect">
            <a:avLst/>
          </a:prstGeom>
        </p:spPr>
        <p:txBody>
          <a:bodyPr vert="horz" wrap="square" lIns="0" tIns="19134" rIns="0" bIns="0" rtlCol="0">
            <a:spAutoFit/>
          </a:bodyPr>
          <a:lstStyle/>
          <a:p>
            <a:pPr marL="20141">
              <a:spcBef>
                <a:spcPts val="151"/>
              </a:spcBef>
            </a:pPr>
            <a:r>
              <a:rPr sz="1586" spc="-32" dirty="0">
                <a:latin typeface="Tahoma"/>
                <a:cs typeface="Tahoma"/>
              </a:rPr>
              <a:t>Outliers</a:t>
            </a:r>
            <a:r>
              <a:rPr sz="1586" spc="-8" dirty="0">
                <a:latin typeface="Tahoma"/>
                <a:cs typeface="Tahoma"/>
              </a:rPr>
              <a:t> </a:t>
            </a:r>
            <a:r>
              <a:rPr sz="1586" spc="-79" dirty="0">
                <a:latin typeface="Tahoma"/>
                <a:cs typeface="Tahoma"/>
              </a:rPr>
              <a:t>are</a:t>
            </a:r>
            <a:r>
              <a:rPr sz="1586" dirty="0">
                <a:latin typeface="Tahoma"/>
                <a:cs typeface="Tahoma"/>
              </a:rPr>
              <a:t> </a:t>
            </a:r>
            <a:r>
              <a:rPr sz="1586" spc="-79" dirty="0">
                <a:latin typeface="Tahoma"/>
                <a:cs typeface="Tahoma"/>
              </a:rPr>
              <a:t>assigned</a:t>
            </a:r>
            <a:r>
              <a:rPr sz="1586" spc="8" dirty="0">
                <a:latin typeface="Tahoma"/>
                <a:cs typeface="Tahoma"/>
              </a:rPr>
              <a:t> </a:t>
            </a:r>
            <a:r>
              <a:rPr sz="1586" spc="-32" dirty="0">
                <a:latin typeface="Tahoma"/>
                <a:cs typeface="Tahoma"/>
              </a:rPr>
              <a:t>inflated</a:t>
            </a:r>
            <a:r>
              <a:rPr sz="1586" dirty="0">
                <a:latin typeface="Tahoma"/>
                <a:cs typeface="Tahoma"/>
              </a:rPr>
              <a:t> </a:t>
            </a:r>
            <a:r>
              <a:rPr sz="1586" spc="-48" dirty="0">
                <a:latin typeface="Tahoma"/>
                <a:cs typeface="Tahoma"/>
              </a:rPr>
              <a:t>normalization</a:t>
            </a:r>
            <a:r>
              <a:rPr sz="1586" spc="8" dirty="0">
                <a:latin typeface="Tahoma"/>
                <a:cs typeface="Tahoma"/>
              </a:rPr>
              <a:t> </a:t>
            </a:r>
            <a:r>
              <a:rPr sz="1586" spc="-16" dirty="0">
                <a:latin typeface="Tahoma"/>
                <a:cs typeface="Tahoma"/>
              </a:rPr>
              <a:t>uncertainty.</a:t>
            </a:r>
            <a:endParaRPr sz="1586" dirty="0">
              <a:latin typeface="Tahoma"/>
              <a:cs typeface="Tahoma"/>
            </a:endParaRPr>
          </a:p>
          <a:p>
            <a:pPr>
              <a:lnSpc>
                <a:spcPct val="100000"/>
              </a:lnSpc>
            </a:pPr>
            <a:endParaRPr sz="1586" dirty="0">
              <a:latin typeface="Tahoma"/>
              <a:cs typeface="Tahoma"/>
            </a:endParaRPr>
          </a:p>
          <a:p>
            <a:pPr>
              <a:spcBef>
                <a:spcPts val="698"/>
              </a:spcBef>
            </a:pPr>
            <a:endParaRPr sz="1586" dirty="0">
              <a:latin typeface="Tahoma"/>
              <a:cs typeface="Tahoma"/>
            </a:endParaRPr>
          </a:p>
          <a:p>
            <a:pPr marL="4090623" marR="8056"/>
            <a:r>
              <a:rPr sz="1586" spc="-16" dirty="0">
                <a:latin typeface="Tahoma"/>
                <a:cs typeface="Tahoma"/>
              </a:rPr>
              <a:t>inflated </a:t>
            </a:r>
            <a:r>
              <a:rPr sz="1586" dirty="0">
                <a:latin typeface="Tahoma"/>
                <a:cs typeface="Tahoma"/>
              </a:rPr>
              <a:t>total</a:t>
            </a:r>
            <a:r>
              <a:rPr sz="1586" spc="-32" dirty="0">
                <a:latin typeface="Tahoma"/>
                <a:cs typeface="Tahoma"/>
              </a:rPr>
              <a:t> </a:t>
            </a:r>
            <a:r>
              <a:rPr sz="1586" spc="-71" dirty="0">
                <a:latin typeface="Tahoma"/>
                <a:cs typeface="Tahoma"/>
              </a:rPr>
              <a:t>unc.</a:t>
            </a:r>
            <a:endParaRPr sz="1586" dirty="0">
              <a:latin typeface="Tahoma"/>
              <a:cs typeface="Tahoma"/>
            </a:endParaRPr>
          </a:p>
          <a:p>
            <a:pPr>
              <a:spcBef>
                <a:spcPts val="856"/>
              </a:spcBef>
            </a:pPr>
            <a:endParaRPr sz="1586" dirty="0">
              <a:latin typeface="Tahoma"/>
              <a:cs typeface="Tahoma"/>
            </a:endParaRPr>
          </a:p>
          <a:p>
            <a:pPr marL="920441" marR="2760314" indent="-16113"/>
            <a:r>
              <a:rPr sz="1586" spc="-48" dirty="0">
                <a:latin typeface="Tahoma"/>
                <a:cs typeface="Tahoma"/>
              </a:rPr>
              <a:t>posterior</a:t>
            </a:r>
            <a:r>
              <a:rPr sz="1586" spc="-32" dirty="0">
                <a:latin typeface="Tahoma"/>
                <a:cs typeface="Tahoma"/>
              </a:rPr>
              <a:t> </a:t>
            </a:r>
            <a:r>
              <a:rPr sz="1586" spc="-103" dirty="0">
                <a:latin typeface="Tahoma"/>
                <a:cs typeface="Tahoma"/>
              </a:rPr>
              <a:t>mean </a:t>
            </a:r>
            <a:r>
              <a:rPr sz="1586" dirty="0">
                <a:latin typeface="Tahoma"/>
                <a:cs typeface="Tahoma"/>
              </a:rPr>
              <a:t>of</a:t>
            </a:r>
            <a:r>
              <a:rPr sz="1586" spc="-56" dirty="0">
                <a:latin typeface="Tahoma"/>
                <a:cs typeface="Tahoma"/>
              </a:rPr>
              <a:t> </a:t>
            </a:r>
            <a:r>
              <a:rPr sz="1586" spc="-48" dirty="0">
                <a:latin typeface="Tahoma"/>
                <a:cs typeface="Tahoma"/>
              </a:rPr>
              <a:t>linear</a:t>
            </a:r>
            <a:r>
              <a:rPr sz="1586" spc="-40" dirty="0">
                <a:latin typeface="Tahoma"/>
                <a:cs typeface="Tahoma"/>
              </a:rPr>
              <a:t> </a:t>
            </a:r>
            <a:r>
              <a:rPr sz="1586" spc="-48" dirty="0">
                <a:latin typeface="Tahoma"/>
                <a:cs typeface="Tahoma"/>
              </a:rPr>
              <a:t>spline</a:t>
            </a:r>
            <a:endParaRPr sz="1586" dirty="0">
              <a:latin typeface="Tahoma"/>
              <a:cs typeface="Tahoma"/>
            </a:endParaRPr>
          </a:p>
        </p:txBody>
      </p:sp>
      <p:grpSp>
        <p:nvGrpSpPr>
          <p:cNvPr id="8" name="object 8"/>
          <p:cNvGrpSpPr/>
          <p:nvPr/>
        </p:nvGrpSpPr>
        <p:grpSpPr>
          <a:xfrm>
            <a:off x="2644699" y="3923198"/>
            <a:ext cx="82576" cy="353474"/>
            <a:chOff x="1667629" y="1934044"/>
            <a:chExt cx="52069" cy="222885"/>
          </a:xfrm>
        </p:grpSpPr>
        <p:sp>
          <p:nvSpPr>
            <p:cNvPr id="9" name="object 9"/>
            <p:cNvSpPr/>
            <p:nvPr/>
          </p:nvSpPr>
          <p:spPr>
            <a:xfrm>
              <a:off x="1670159" y="1936575"/>
              <a:ext cx="32384" cy="195580"/>
            </a:xfrm>
            <a:custGeom>
              <a:avLst/>
              <a:gdLst/>
              <a:ahLst/>
              <a:cxnLst/>
              <a:rect l="l" t="t" r="r" b="b"/>
              <a:pathLst>
                <a:path w="32385" h="195580">
                  <a:moveTo>
                    <a:pt x="0" y="0"/>
                  </a:moveTo>
                  <a:lnTo>
                    <a:pt x="31918" y="195137"/>
                  </a:lnTo>
                </a:path>
              </a:pathLst>
            </a:custGeom>
            <a:ln w="5060">
              <a:solidFill>
                <a:srgbClr val="000000"/>
              </a:solidFill>
            </a:ln>
          </p:spPr>
          <p:txBody>
            <a:bodyPr wrap="square" lIns="0" tIns="0" rIns="0" bIns="0" rtlCol="0"/>
            <a:lstStyle/>
            <a:p>
              <a:endParaRPr sz="2855"/>
            </a:p>
          </p:txBody>
        </p:sp>
        <p:sp>
          <p:nvSpPr>
            <p:cNvPr id="10" name="object 10"/>
            <p:cNvSpPr/>
            <p:nvPr/>
          </p:nvSpPr>
          <p:spPr>
            <a:xfrm>
              <a:off x="1679650" y="2113461"/>
              <a:ext cx="40005" cy="43815"/>
            </a:xfrm>
            <a:custGeom>
              <a:avLst/>
              <a:gdLst/>
              <a:ahLst/>
              <a:cxnLst/>
              <a:rect l="l" t="t" r="r" b="b"/>
              <a:pathLst>
                <a:path w="40005" h="43814">
                  <a:moveTo>
                    <a:pt x="39954" y="0"/>
                  </a:moveTo>
                  <a:lnTo>
                    <a:pt x="22427" y="18250"/>
                  </a:lnTo>
                  <a:lnTo>
                    <a:pt x="0" y="6534"/>
                  </a:lnTo>
                  <a:lnTo>
                    <a:pt x="26512" y="43222"/>
                  </a:lnTo>
                  <a:lnTo>
                    <a:pt x="39954" y="0"/>
                  </a:lnTo>
                  <a:close/>
                </a:path>
              </a:pathLst>
            </a:custGeom>
            <a:solidFill>
              <a:srgbClr val="000000"/>
            </a:solidFill>
          </p:spPr>
          <p:txBody>
            <a:bodyPr wrap="square" lIns="0" tIns="0" rIns="0" bIns="0" rtlCol="0"/>
            <a:lstStyle/>
            <a:p>
              <a:endParaRPr sz="2855"/>
            </a:p>
          </p:txBody>
        </p:sp>
      </p:grpSp>
      <p:sp>
        <p:nvSpPr>
          <p:cNvPr id="12" name="Rectangle 11">
            <a:extLst>
              <a:ext uri="{FF2B5EF4-FFF2-40B4-BE49-F238E27FC236}">
                <a16:creationId xmlns:a16="http://schemas.microsoft.com/office/drawing/2014/main" id="{BA41E2CD-20F4-45C5-A670-956BA6819DB9}"/>
              </a:ext>
            </a:extLst>
          </p:cNvPr>
          <p:cNvSpPr/>
          <p:nvPr/>
        </p:nvSpPr>
        <p:spPr>
          <a:xfrm>
            <a:off x="981790" y="5801691"/>
            <a:ext cx="5894466" cy="646331"/>
          </a:xfrm>
          <a:prstGeom prst="rect">
            <a:avLst/>
          </a:prstGeom>
        </p:spPr>
        <p:txBody>
          <a:bodyPr wrap="square">
            <a:spAutoFit/>
          </a:bodyPr>
          <a:lstStyle/>
          <a:p>
            <a:pPr marL="29209" marR="222885" indent="-4445">
              <a:lnSpc>
                <a:spcPct val="100000"/>
              </a:lnSpc>
              <a:spcBef>
                <a:spcPts val="95"/>
              </a:spcBef>
            </a:pPr>
            <a:r>
              <a:rPr lang="en-US" dirty="0">
                <a:latin typeface="Tahoma"/>
                <a:cs typeface="Tahoma"/>
              </a:rPr>
              <a:t>The</a:t>
            </a:r>
            <a:r>
              <a:rPr lang="en-US" spc="-10" dirty="0">
                <a:latin typeface="Tahoma"/>
                <a:cs typeface="Tahoma"/>
              </a:rPr>
              <a:t> </a:t>
            </a:r>
            <a:r>
              <a:rPr lang="en-US" spc="-65" dirty="0">
                <a:latin typeface="Tahoma"/>
                <a:cs typeface="Tahoma"/>
              </a:rPr>
              <a:t>presence</a:t>
            </a:r>
            <a:r>
              <a:rPr lang="en-US" spc="-10" dirty="0">
                <a:latin typeface="Tahoma"/>
                <a:cs typeface="Tahoma"/>
              </a:rPr>
              <a:t> </a:t>
            </a:r>
            <a:r>
              <a:rPr lang="en-US" dirty="0">
                <a:latin typeface="Tahoma"/>
                <a:cs typeface="Tahoma"/>
              </a:rPr>
              <a:t>of</a:t>
            </a:r>
            <a:r>
              <a:rPr lang="en-US" spc="-10" dirty="0">
                <a:latin typeface="Tahoma"/>
                <a:cs typeface="Tahoma"/>
              </a:rPr>
              <a:t> </a:t>
            </a:r>
            <a:r>
              <a:rPr lang="en-US" spc="-45" dirty="0">
                <a:latin typeface="Tahoma"/>
                <a:cs typeface="Tahoma"/>
              </a:rPr>
              <a:t>unrecognized </a:t>
            </a:r>
            <a:r>
              <a:rPr lang="en-US" spc="-35" dirty="0">
                <a:latin typeface="Tahoma"/>
                <a:cs typeface="Tahoma"/>
              </a:rPr>
              <a:t>uncertainties</a:t>
            </a:r>
            <a:r>
              <a:rPr lang="en-US" spc="-10" dirty="0">
                <a:latin typeface="Tahoma"/>
                <a:cs typeface="Tahoma"/>
              </a:rPr>
              <a:t> </a:t>
            </a:r>
            <a:r>
              <a:rPr lang="en-US" spc="-20" dirty="0">
                <a:latin typeface="Tahoma"/>
                <a:cs typeface="Tahoma"/>
              </a:rPr>
              <a:t>can</a:t>
            </a:r>
            <a:r>
              <a:rPr lang="en-US" spc="-5" dirty="0">
                <a:latin typeface="Tahoma"/>
                <a:cs typeface="Tahoma"/>
              </a:rPr>
              <a:t> </a:t>
            </a:r>
            <a:r>
              <a:rPr lang="en-US" spc="-10" dirty="0">
                <a:latin typeface="Tahoma"/>
                <a:cs typeface="Tahoma"/>
              </a:rPr>
              <a:t>be </a:t>
            </a:r>
            <a:r>
              <a:rPr lang="en-US" spc="-25" dirty="0">
                <a:latin typeface="Tahoma"/>
                <a:cs typeface="Tahoma"/>
              </a:rPr>
              <a:t>identified</a:t>
            </a:r>
            <a:r>
              <a:rPr lang="en-US" spc="-5" dirty="0">
                <a:latin typeface="Tahoma"/>
                <a:cs typeface="Tahoma"/>
              </a:rPr>
              <a:t> </a:t>
            </a:r>
            <a:r>
              <a:rPr lang="en-US" dirty="0">
                <a:latin typeface="Tahoma"/>
                <a:cs typeface="Tahoma"/>
              </a:rPr>
              <a:t>if</a:t>
            </a:r>
            <a:r>
              <a:rPr lang="en-US" spc="-5" dirty="0">
                <a:latin typeface="Tahoma"/>
                <a:cs typeface="Tahoma"/>
              </a:rPr>
              <a:t> </a:t>
            </a:r>
            <a:r>
              <a:rPr lang="en-US" spc="-50" dirty="0">
                <a:latin typeface="Tahoma"/>
                <a:cs typeface="Tahoma"/>
              </a:rPr>
              <a:t>data-</a:t>
            </a:r>
            <a:r>
              <a:rPr lang="en-US" spc="-25" dirty="0">
                <a:latin typeface="Tahoma"/>
                <a:cs typeface="Tahoma"/>
              </a:rPr>
              <a:t>sets</a:t>
            </a:r>
            <a:r>
              <a:rPr lang="en-US" spc="-10" dirty="0">
                <a:latin typeface="Tahoma"/>
                <a:cs typeface="Tahoma"/>
              </a:rPr>
              <a:t> </a:t>
            </a:r>
            <a:r>
              <a:rPr lang="en-US" spc="-25" dirty="0">
                <a:latin typeface="Tahoma"/>
                <a:cs typeface="Tahoma"/>
              </a:rPr>
              <a:t>are </a:t>
            </a:r>
            <a:r>
              <a:rPr lang="en-US" spc="-30" dirty="0">
                <a:latin typeface="Tahoma"/>
                <a:cs typeface="Tahoma"/>
              </a:rPr>
              <a:t>inconsistent</a:t>
            </a:r>
            <a:r>
              <a:rPr lang="en-US" spc="-25" dirty="0">
                <a:latin typeface="Tahoma"/>
                <a:cs typeface="Tahoma"/>
              </a:rPr>
              <a:t> </a:t>
            </a:r>
            <a:r>
              <a:rPr lang="en-US" dirty="0">
                <a:latin typeface="Tahoma"/>
                <a:cs typeface="Tahoma"/>
              </a:rPr>
              <a:t>with</a:t>
            </a:r>
            <a:r>
              <a:rPr lang="en-US" spc="-15" dirty="0">
                <a:latin typeface="Tahoma"/>
                <a:cs typeface="Tahoma"/>
              </a:rPr>
              <a:t> </a:t>
            </a:r>
            <a:r>
              <a:rPr lang="en-US" spc="-45" dirty="0">
                <a:latin typeface="Tahoma"/>
                <a:cs typeface="Tahoma"/>
              </a:rPr>
              <a:t>each</a:t>
            </a:r>
            <a:r>
              <a:rPr lang="en-US" spc="-15" dirty="0">
                <a:latin typeface="Tahoma"/>
                <a:cs typeface="Tahoma"/>
              </a:rPr>
              <a:t> </a:t>
            </a:r>
            <a:r>
              <a:rPr lang="en-US" spc="-10" dirty="0">
                <a:latin typeface="Tahoma"/>
                <a:cs typeface="Tahoma"/>
              </a:rPr>
              <a:t>other.</a:t>
            </a:r>
            <a:endParaRPr lang="en-US" dirty="0">
              <a:latin typeface="Tahoma"/>
              <a:cs typeface="Tahoma"/>
            </a:endParaRPr>
          </a:p>
        </p:txBody>
      </p:sp>
      <p:sp>
        <p:nvSpPr>
          <p:cNvPr id="13" name="Slide Number Placeholder 12">
            <a:extLst>
              <a:ext uri="{FF2B5EF4-FFF2-40B4-BE49-F238E27FC236}">
                <a16:creationId xmlns:a16="http://schemas.microsoft.com/office/drawing/2014/main" id="{60175560-7670-4954-BF87-CC509E0DD3CB}"/>
              </a:ext>
            </a:extLst>
          </p:cNvPr>
          <p:cNvSpPr>
            <a:spLocks noGrp="1"/>
          </p:cNvSpPr>
          <p:nvPr>
            <p:ph type="sldNum" sz="quarter" idx="12"/>
          </p:nvPr>
        </p:nvSpPr>
        <p:spPr/>
        <p:txBody>
          <a:bodyPr/>
          <a:lstStyle/>
          <a:p>
            <a:fld id="{442D8877-4C7F-427A-9C07-12C41EAEE3A4}" type="slidenum">
              <a:rPr lang="sv-SE" smtClean="0"/>
              <a:t>16</a:t>
            </a:fld>
            <a:endParaRPr lang="sv-SE"/>
          </a:p>
        </p:txBody>
      </p:sp>
    </p:spTree>
    <p:extLst>
      <p:ext uri="{BB962C8B-B14F-4D97-AF65-F5344CB8AC3E}">
        <p14:creationId xmlns:p14="http://schemas.microsoft.com/office/powerpoint/2010/main" val="7299097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B68B-7E64-4506-9B36-374617C87C6D}"/>
              </a:ext>
            </a:extLst>
          </p:cNvPr>
          <p:cNvSpPr>
            <a:spLocks noGrp="1"/>
          </p:cNvSpPr>
          <p:nvPr>
            <p:ph type="title"/>
          </p:nvPr>
        </p:nvSpPr>
        <p:spPr/>
        <p:txBody>
          <a:bodyPr/>
          <a:lstStyle/>
          <a:p>
            <a:r>
              <a:rPr lang="en-GB" dirty="0"/>
              <a:t>Workflow in the Pipeline</a:t>
            </a:r>
          </a:p>
        </p:txBody>
      </p:sp>
      <p:sp>
        <p:nvSpPr>
          <p:cNvPr id="3" name="Content Placeholder 2">
            <a:extLst>
              <a:ext uri="{FF2B5EF4-FFF2-40B4-BE49-F238E27FC236}">
                <a16:creationId xmlns:a16="http://schemas.microsoft.com/office/drawing/2014/main" id="{3E337CBF-CF44-466D-A3A9-B7511252863C}"/>
              </a:ext>
            </a:extLst>
          </p:cNvPr>
          <p:cNvSpPr>
            <a:spLocks noGrp="1"/>
          </p:cNvSpPr>
          <p:nvPr>
            <p:ph idx="1"/>
          </p:nvPr>
        </p:nvSpPr>
        <p:spPr/>
        <p:txBody>
          <a:bodyPr>
            <a:normAutofit fontScale="85000" lnSpcReduction="10000"/>
          </a:bodyPr>
          <a:lstStyle/>
          <a:p>
            <a:pPr marL="181610" indent="0">
              <a:spcBef>
                <a:spcPts val="1035"/>
              </a:spcBef>
              <a:buNone/>
              <a:tabLst>
                <a:tab pos="368300" algn="l"/>
              </a:tabLst>
            </a:pPr>
            <a:r>
              <a:rPr lang="en-US" dirty="0">
                <a:latin typeface="Tahoma"/>
                <a:cs typeface="Tahoma"/>
              </a:rPr>
              <a:t>is</a:t>
            </a:r>
            <a:r>
              <a:rPr lang="en-US" spc="-40" dirty="0">
                <a:latin typeface="Tahoma"/>
                <a:cs typeface="Tahoma"/>
              </a:rPr>
              <a:t> </a:t>
            </a:r>
            <a:r>
              <a:rPr lang="en-US" spc="-25" dirty="0">
                <a:latin typeface="Tahoma"/>
                <a:cs typeface="Tahoma"/>
              </a:rPr>
              <a:t>divided</a:t>
            </a:r>
            <a:r>
              <a:rPr lang="en-US" spc="-30" dirty="0">
                <a:latin typeface="Tahoma"/>
                <a:cs typeface="Tahoma"/>
              </a:rPr>
              <a:t> </a:t>
            </a:r>
            <a:r>
              <a:rPr lang="en-US" dirty="0">
                <a:latin typeface="Tahoma"/>
                <a:cs typeface="Tahoma"/>
              </a:rPr>
              <a:t>into</a:t>
            </a:r>
            <a:r>
              <a:rPr lang="en-US" spc="-30" dirty="0">
                <a:latin typeface="Tahoma"/>
                <a:cs typeface="Tahoma"/>
              </a:rPr>
              <a:t> </a:t>
            </a:r>
            <a:r>
              <a:rPr lang="en-US" dirty="0">
                <a:latin typeface="Tahoma"/>
                <a:cs typeface="Tahoma"/>
              </a:rPr>
              <a:t>a</a:t>
            </a:r>
            <a:r>
              <a:rPr lang="en-US" spc="-35" dirty="0">
                <a:latin typeface="Tahoma"/>
                <a:cs typeface="Tahoma"/>
              </a:rPr>
              <a:t> </a:t>
            </a:r>
            <a:r>
              <a:rPr lang="en-US" spc="-40" dirty="0">
                <a:latin typeface="Tahoma"/>
                <a:cs typeface="Tahoma"/>
              </a:rPr>
              <a:t>number</a:t>
            </a:r>
            <a:r>
              <a:rPr lang="en-US" spc="-25" dirty="0">
                <a:latin typeface="Tahoma"/>
                <a:cs typeface="Tahoma"/>
              </a:rPr>
              <a:t> </a:t>
            </a:r>
            <a:r>
              <a:rPr lang="en-US" dirty="0">
                <a:latin typeface="Tahoma"/>
                <a:cs typeface="Tahoma"/>
              </a:rPr>
              <a:t>of</a:t>
            </a:r>
            <a:r>
              <a:rPr lang="en-US" spc="-30" dirty="0">
                <a:latin typeface="Tahoma"/>
                <a:cs typeface="Tahoma"/>
              </a:rPr>
              <a:t> </a:t>
            </a:r>
            <a:r>
              <a:rPr lang="en-US" spc="-35" dirty="0">
                <a:latin typeface="Tahoma"/>
                <a:cs typeface="Tahoma"/>
              </a:rPr>
              <a:t>steps,</a:t>
            </a:r>
            <a:r>
              <a:rPr lang="en-US" spc="-25" dirty="0">
                <a:latin typeface="Tahoma"/>
                <a:cs typeface="Tahoma"/>
              </a:rPr>
              <a:t> </a:t>
            </a:r>
            <a:r>
              <a:rPr lang="en-US" spc="-45" dirty="0">
                <a:latin typeface="Tahoma"/>
                <a:cs typeface="Tahoma"/>
              </a:rPr>
              <a:t>each</a:t>
            </a:r>
            <a:r>
              <a:rPr lang="en-US" spc="-30" dirty="0">
                <a:latin typeface="Tahoma"/>
                <a:cs typeface="Tahoma"/>
              </a:rPr>
              <a:t> </a:t>
            </a:r>
            <a:r>
              <a:rPr lang="en-US" spc="-55" dirty="0">
                <a:latin typeface="Tahoma"/>
                <a:cs typeface="Tahoma"/>
              </a:rPr>
              <a:t>represented</a:t>
            </a:r>
            <a:r>
              <a:rPr lang="en-US" spc="-25" dirty="0">
                <a:latin typeface="Tahoma"/>
                <a:cs typeface="Tahoma"/>
              </a:rPr>
              <a:t> </a:t>
            </a:r>
            <a:r>
              <a:rPr lang="en-US" spc="-20" dirty="0">
                <a:latin typeface="Tahoma"/>
                <a:cs typeface="Tahoma"/>
              </a:rPr>
              <a:t>by</a:t>
            </a:r>
            <a:r>
              <a:rPr lang="en-US" spc="-25" dirty="0">
                <a:latin typeface="Tahoma"/>
                <a:cs typeface="Tahoma"/>
              </a:rPr>
              <a:t> </a:t>
            </a:r>
            <a:r>
              <a:rPr lang="en-US" spc="-10" dirty="0">
                <a:latin typeface="Tahoma"/>
                <a:cs typeface="Tahoma"/>
              </a:rPr>
              <a:t>an</a:t>
            </a:r>
            <a:r>
              <a:rPr lang="en-US" spc="-30" dirty="0">
                <a:latin typeface="Tahoma"/>
                <a:cs typeface="Tahoma"/>
              </a:rPr>
              <a:t> R-</a:t>
            </a:r>
            <a:r>
              <a:rPr lang="en-US" spc="-10" dirty="0">
                <a:latin typeface="Tahoma"/>
                <a:cs typeface="Tahoma"/>
              </a:rPr>
              <a:t>script.</a:t>
            </a:r>
            <a:endParaRPr lang="en-US" dirty="0">
              <a:latin typeface="Tahoma"/>
              <a:cs typeface="Tahoma"/>
            </a:endParaRPr>
          </a:p>
          <a:p>
            <a:pPr marL="181610" indent="0">
              <a:lnSpc>
                <a:spcPct val="100000"/>
              </a:lnSpc>
              <a:spcBef>
                <a:spcPts val="1035"/>
              </a:spcBef>
              <a:buNone/>
              <a:tabLst>
                <a:tab pos="368300" algn="l"/>
              </a:tabLst>
            </a:pPr>
            <a:endParaRPr lang="en-US" dirty="0">
              <a:latin typeface="Tahoma"/>
              <a:cs typeface="Tahoma"/>
            </a:endParaRPr>
          </a:p>
          <a:p>
            <a:pPr marL="638810" indent="-457200">
              <a:lnSpc>
                <a:spcPct val="100000"/>
              </a:lnSpc>
              <a:spcBef>
                <a:spcPts val="1035"/>
              </a:spcBef>
              <a:buFont typeface="+mj-lt"/>
              <a:buAutoNum type="arabicPeriod"/>
              <a:tabLst>
                <a:tab pos="368300" algn="l"/>
              </a:tabLst>
            </a:pPr>
            <a:r>
              <a:rPr lang="en-US" dirty="0">
                <a:latin typeface="Tahoma"/>
                <a:cs typeface="Tahoma"/>
              </a:rPr>
              <a:t>Data</a:t>
            </a:r>
            <a:r>
              <a:rPr lang="en-US" spc="5" dirty="0">
                <a:latin typeface="Tahoma"/>
                <a:cs typeface="Tahoma"/>
              </a:rPr>
              <a:t> </a:t>
            </a:r>
            <a:r>
              <a:rPr lang="en-US" dirty="0">
                <a:latin typeface="Tahoma"/>
                <a:cs typeface="Tahoma"/>
              </a:rPr>
              <a:t>is</a:t>
            </a:r>
            <a:r>
              <a:rPr lang="en-US" spc="10" dirty="0">
                <a:latin typeface="Tahoma"/>
                <a:cs typeface="Tahoma"/>
              </a:rPr>
              <a:t> </a:t>
            </a:r>
            <a:r>
              <a:rPr lang="en-US" spc="-35" dirty="0">
                <a:latin typeface="Tahoma"/>
                <a:cs typeface="Tahoma"/>
              </a:rPr>
              <a:t>retrieved</a:t>
            </a:r>
            <a:r>
              <a:rPr lang="en-US" spc="15" dirty="0">
                <a:latin typeface="Tahoma"/>
                <a:cs typeface="Tahoma"/>
              </a:rPr>
              <a:t> </a:t>
            </a:r>
            <a:r>
              <a:rPr lang="en-US" spc="-10" dirty="0">
                <a:latin typeface="Tahoma"/>
                <a:cs typeface="Tahoma"/>
              </a:rPr>
              <a:t>from</a:t>
            </a:r>
            <a:r>
              <a:rPr lang="en-US" spc="5" dirty="0">
                <a:latin typeface="Tahoma"/>
                <a:cs typeface="Tahoma"/>
              </a:rPr>
              <a:t> </a:t>
            </a:r>
            <a:r>
              <a:rPr lang="en-US" dirty="0">
                <a:latin typeface="Tahoma"/>
                <a:cs typeface="Tahoma"/>
              </a:rPr>
              <a:t>EXFOR</a:t>
            </a:r>
            <a:r>
              <a:rPr lang="en-US" spc="5" dirty="0">
                <a:latin typeface="Tahoma"/>
                <a:cs typeface="Tahoma"/>
              </a:rPr>
              <a:t> </a:t>
            </a:r>
            <a:r>
              <a:rPr lang="en-US" spc="55" dirty="0">
                <a:latin typeface="Lucida Sans Unicode"/>
                <a:cs typeface="Lucida Sans Unicode"/>
              </a:rPr>
              <a:t>→</a:t>
            </a:r>
            <a:r>
              <a:rPr lang="en-US" spc="10" dirty="0">
                <a:latin typeface="Lucida Sans Unicode"/>
                <a:cs typeface="Lucida Sans Unicode"/>
              </a:rPr>
              <a:t> </a:t>
            </a:r>
            <a:r>
              <a:rPr lang="en-US" spc="-10" dirty="0">
                <a:latin typeface="Tahoma"/>
                <a:cs typeface="Tahoma"/>
              </a:rPr>
              <a:t>Mapped</a:t>
            </a:r>
            <a:r>
              <a:rPr lang="en-US" spc="10" dirty="0">
                <a:latin typeface="Tahoma"/>
                <a:cs typeface="Tahoma"/>
              </a:rPr>
              <a:t> </a:t>
            </a:r>
            <a:r>
              <a:rPr lang="en-US" dirty="0">
                <a:latin typeface="Tahoma"/>
                <a:cs typeface="Tahoma"/>
              </a:rPr>
              <a:t>to</a:t>
            </a:r>
            <a:r>
              <a:rPr lang="en-US" spc="5" dirty="0">
                <a:latin typeface="Tahoma"/>
                <a:cs typeface="Tahoma"/>
              </a:rPr>
              <a:t> </a:t>
            </a:r>
            <a:r>
              <a:rPr lang="en-US" dirty="0">
                <a:latin typeface="Tahoma"/>
                <a:cs typeface="Tahoma"/>
              </a:rPr>
              <a:t>TALYS</a:t>
            </a:r>
            <a:r>
              <a:rPr lang="en-US" spc="10" dirty="0">
                <a:latin typeface="Tahoma"/>
                <a:cs typeface="Tahoma"/>
              </a:rPr>
              <a:t> </a:t>
            </a:r>
            <a:r>
              <a:rPr lang="en-US" spc="-20" dirty="0">
                <a:latin typeface="Tahoma"/>
                <a:cs typeface="Tahoma"/>
              </a:rPr>
              <a:t>predictions</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50" dirty="0">
                <a:latin typeface="Tahoma"/>
                <a:cs typeface="Tahoma"/>
              </a:rPr>
              <a:t>Rule-</a:t>
            </a:r>
            <a:r>
              <a:rPr lang="en-US" spc="-35" dirty="0">
                <a:latin typeface="Tahoma"/>
                <a:cs typeface="Tahoma"/>
              </a:rPr>
              <a:t>based</a:t>
            </a:r>
            <a:r>
              <a:rPr lang="en-US" spc="-10" dirty="0">
                <a:latin typeface="Tahoma"/>
                <a:cs typeface="Tahoma"/>
              </a:rPr>
              <a:t> </a:t>
            </a:r>
            <a:r>
              <a:rPr lang="en-US" spc="-25" dirty="0">
                <a:latin typeface="Tahoma"/>
                <a:cs typeface="Tahoma"/>
              </a:rPr>
              <a:t>correction</a:t>
            </a:r>
            <a:r>
              <a:rPr lang="en-US" spc="-10" dirty="0">
                <a:latin typeface="Tahoma"/>
                <a:cs typeface="Tahoma"/>
              </a:rPr>
              <a:t> </a:t>
            </a:r>
            <a:r>
              <a:rPr lang="en-US" dirty="0">
                <a:latin typeface="Tahoma"/>
                <a:cs typeface="Tahoma"/>
              </a:rPr>
              <a:t>of</a:t>
            </a:r>
            <a:r>
              <a:rPr lang="en-US" spc="-15" dirty="0">
                <a:latin typeface="Tahoma"/>
                <a:cs typeface="Tahoma"/>
              </a:rPr>
              <a:t> </a:t>
            </a:r>
            <a:r>
              <a:rPr lang="en-US" spc="-35" dirty="0">
                <a:latin typeface="Tahoma"/>
                <a:cs typeface="Tahoma"/>
              </a:rPr>
              <a:t>uncertainties</a:t>
            </a:r>
            <a:r>
              <a:rPr lang="en-US" spc="-10" dirty="0">
                <a:latin typeface="Tahoma"/>
                <a:cs typeface="Tahoma"/>
              </a:rPr>
              <a:t> </a:t>
            </a:r>
            <a:r>
              <a:rPr lang="en-US" dirty="0">
                <a:latin typeface="Tahoma"/>
                <a:cs typeface="Tahoma"/>
              </a:rPr>
              <a:t>in</a:t>
            </a:r>
            <a:r>
              <a:rPr lang="en-US" spc="-10" dirty="0">
                <a:latin typeface="Tahoma"/>
                <a:cs typeface="Tahoma"/>
              </a:rPr>
              <a:t> </a:t>
            </a:r>
            <a:r>
              <a:rPr lang="en-US" spc="-20" dirty="0">
                <a:latin typeface="Tahoma"/>
                <a:cs typeface="Tahoma"/>
              </a:rPr>
              <a:t>data</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20" dirty="0">
                <a:latin typeface="Tahoma"/>
                <a:cs typeface="Tahoma"/>
              </a:rPr>
              <a:t>Correction </a:t>
            </a:r>
            <a:r>
              <a:rPr lang="en-US" dirty="0">
                <a:latin typeface="Tahoma"/>
                <a:cs typeface="Tahoma"/>
              </a:rPr>
              <a:t>of</a:t>
            </a:r>
            <a:r>
              <a:rPr lang="en-US" spc="-25" dirty="0">
                <a:latin typeface="Tahoma"/>
                <a:cs typeface="Tahoma"/>
              </a:rPr>
              <a:t> </a:t>
            </a:r>
            <a:r>
              <a:rPr lang="en-US" spc="-35" dirty="0">
                <a:latin typeface="Tahoma"/>
                <a:cs typeface="Tahoma"/>
              </a:rPr>
              <a:t>uncertainties</a:t>
            </a:r>
            <a:r>
              <a:rPr lang="en-US" spc="-20" dirty="0">
                <a:latin typeface="Tahoma"/>
                <a:cs typeface="Tahoma"/>
              </a:rPr>
              <a:t> </a:t>
            </a:r>
            <a:r>
              <a:rPr lang="en-US" spc="-55" dirty="0">
                <a:latin typeface="Tahoma"/>
                <a:cs typeface="Tahoma"/>
              </a:rPr>
              <a:t>based</a:t>
            </a:r>
            <a:r>
              <a:rPr lang="en-US" spc="-20" dirty="0">
                <a:latin typeface="Tahoma"/>
                <a:cs typeface="Tahoma"/>
              </a:rPr>
              <a:t> </a:t>
            </a:r>
            <a:r>
              <a:rPr lang="en-US" dirty="0">
                <a:latin typeface="Tahoma"/>
                <a:cs typeface="Tahoma"/>
              </a:rPr>
              <a:t>on</a:t>
            </a:r>
            <a:r>
              <a:rPr lang="en-US" spc="-20" dirty="0">
                <a:latin typeface="Tahoma"/>
                <a:cs typeface="Tahoma"/>
              </a:rPr>
              <a:t> </a:t>
            </a:r>
            <a:r>
              <a:rPr lang="en-US" spc="-10" dirty="0">
                <a:latin typeface="Tahoma"/>
                <a:cs typeface="Tahoma"/>
              </a:rPr>
              <a:t>statistics</a:t>
            </a:r>
            <a:endParaRPr lang="en-US" dirty="0">
              <a:latin typeface="Tahoma"/>
              <a:cs typeface="Tahoma"/>
            </a:endParaRPr>
          </a:p>
          <a:p>
            <a:pPr marL="638810" indent="-457200">
              <a:lnSpc>
                <a:spcPct val="100000"/>
              </a:lnSpc>
              <a:spcBef>
                <a:spcPts val="595"/>
              </a:spcBef>
              <a:buFont typeface="+mj-lt"/>
              <a:buAutoNum type="arabicPeriod"/>
              <a:tabLst>
                <a:tab pos="363855" algn="l"/>
              </a:tabLst>
            </a:pPr>
            <a:r>
              <a:rPr lang="en-US" spc="-20" dirty="0" err="1">
                <a:latin typeface="Tahoma"/>
                <a:cs typeface="Tahoma"/>
              </a:rPr>
              <a:t>Talys</a:t>
            </a:r>
            <a:r>
              <a:rPr lang="en-US" spc="-10" dirty="0">
                <a:latin typeface="Tahoma"/>
                <a:cs typeface="Tahoma"/>
              </a:rPr>
              <a:t> </a:t>
            </a:r>
            <a:r>
              <a:rPr lang="en-US" spc="-45" dirty="0">
                <a:latin typeface="Tahoma"/>
                <a:cs typeface="Tahoma"/>
              </a:rPr>
              <a:t>parameter</a:t>
            </a:r>
            <a:r>
              <a:rPr lang="en-US" dirty="0">
                <a:latin typeface="Tahoma"/>
                <a:cs typeface="Tahoma"/>
              </a:rPr>
              <a:t> </a:t>
            </a:r>
            <a:r>
              <a:rPr lang="en-US" spc="-30" dirty="0">
                <a:latin typeface="Tahoma"/>
                <a:cs typeface="Tahoma"/>
              </a:rPr>
              <a:t>sensitivity</a:t>
            </a:r>
            <a:r>
              <a:rPr lang="en-US" spc="-5" dirty="0">
                <a:latin typeface="Tahoma"/>
                <a:cs typeface="Tahoma"/>
              </a:rPr>
              <a:t> </a:t>
            </a:r>
            <a:r>
              <a:rPr lang="en-US" spc="-10" dirty="0">
                <a:latin typeface="Tahoma"/>
                <a:cs typeface="Tahoma"/>
              </a:rPr>
              <a:t>evaluation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solidFill>
                  <a:srgbClr val="FF0000"/>
                </a:solidFill>
                <a:latin typeface="Tahoma"/>
                <a:cs typeface="Tahoma"/>
              </a:rPr>
              <a:t>Setup</a:t>
            </a:r>
            <a:r>
              <a:rPr lang="en-US" spc="-5" dirty="0">
                <a:solidFill>
                  <a:srgbClr val="FF0000"/>
                </a:solidFill>
                <a:latin typeface="Tahoma"/>
                <a:cs typeface="Tahoma"/>
              </a:rPr>
              <a:t> </a:t>
            </a:r>
            <a:r>
              <a:rPr lang="en-US" dirty="0">
                <a:solidFill>
                  <a:srgbClr val="FF0000"/>
                </a:solidFill>
                <a:latin typeface="Tahoma"/>
                <a:cs typeface="Tahoma"/>
              </a:rPr>
              <a:t>of</a:t>
            </a:r>
            <a:r>
              <a:rPr lang="en-US" spc="-5" dirty="0">
                <a:solidFill>
                  <a:srgbClr val="FF0000"/>
                </a:solidFill>
                <a:latin typeface="Tahoma"/>
                <a:cs typeface="Tahoma"/>
              </a:rPr>
              <a:t> </a:t>
            </a:r>
            <a:r>
              <a:rPr lang="en-US" dirty="0">
                <a:solidFill>
                  <a:srgbClr val="FF0000"/>
                </a:solidFill>
                <a:latin typeface="Tahoma"/>
                <a:cs typeface="Tahoma"/>
              </a:rPr>
              <a:t>GP</a:t>
            </a:r>
            <a:r>
              <a:rPr lang="en-US" spc="-5" dirty="0">
                <a:solidFill>
                  <a:srgbClr val="FF0000"/>
                </a:solidFill>
                <a:latin typeface="Tahoma"/>
                <a:cs typeface="Tahoma"/>
              </a:rPr>
              <a:t> </a:t>
            </a:r>
            <a:r>
              <a:rPr lang="en-US" spc="-10" dirty="0">
                <a:solidFill>
                  <a:srgbClr val="FF0000"/>
                </a:solidFill>
                <a:latin typeface="Tahoma"/>
                <a:cs typeface="Tahoma"/>
              </a:rPr>
              <a:t>for</a:t>
            </a:r>
            <a:r>
              <a:rPr lang="en-US" spc="-5" dirty="0">
                <a:solidFill>
                  <a:srgbClr val="FF0000"/>
                </a:solidFill>
                <a:latin typeface="Tahoma"/>
                <a:cs typeface="Tahoma"/>
              </a:rPr>
              <a:t> </a:t>
            </a:r>
            <a:r>
              <a:rPr lang="en-US" spc="-55" dirty="0">
                <a:solidFill>
                  <a:srgbClr val="FF0000"/>
                </a:solidFill>
                <a:latin typeface="Tahoma"/>
                <a:cs typeface="Tahoma"/>
              </a:rPr>
              <a:t>energy</a:t>
            </a:r>
            <a:r>
              <a:rPr lang="en-US" spc="-5" dirty="0">
                <a:solidFill>
                  <a:srgbClr val="FF0000"/>
                </a:solidFill>
                <a:latin typeface="Tahoma"/>
                <a:cs typeface="Tahoma"/>
              </a:rPr>
              <a:t> </a:t>
            </a:r>
            <a:r>
              <a:rPr lang="en-US" spc="-55" dirty="0">
                <a:solidFill>
                  <a:srgbClr val="FF0000"/>
                </a:solidFill>
                <a:latin typeface="Tahoma"/>
                <a:cs typeface="Tahoma"/>
              </a:rPr>
              <a:t>dependence</a:t>
            </a:r>
            <a:r>
              <a:rPr lang="en-US" spc="-5" dirty="0">
                <a:solidFill>
                  <a:srgbClr val="FF0000"/>
                </a:solidFill>
                <a:latin typeface="Tahoma"/>
                <a:cs typeface="Tahoma"/>
              </a:rPr>
              <a:t> </a:t>
            </a:r>
            <a:r>
              <a:rPr lang="en-US" dirty="0">
                <a:solidFill>
                  <a:srgbClr val="FF0000"/>
                </a:solidFill>
                <a:latin typeface="Tahoma"/>
                <a:cs typeface="Tahoma"/>
              </a:rPr>
              <a:t>of</a:t>
            </a:r>
            <a:r>
              <a:rPr lang="en-US" spc="-10" dirty="0">
                <a:solidFill>
                  <a:srgbClr val="FF0000"/>
                </a:solidFill>
                <a:latin typeface="Tahoma"/>
                <a:cs typeface="Tahoma"/>
              </a:rPr>
              <a:t> parameters</a:t>
            </a:r>
            <a:endParaRPr lang="en-US" dirty="0">
              <a:solidFill>
                <a:srgbClr val="FF0000"/>
              </a:solidFill>
              <a:latin typeface="Tahoma"/>
              <a:cs typeface="Tahoma"/>
            </a:endParaRPr>
          </a:p>
          <a:p>
            <a:pPr marL="638810" indent="-457200">
              <a:lnSpc>
                <a:spcPct val="100000"/>
              </a:lnSpc>
              <a:spcBef>
                <a:spcPts val="590"/>
              </a:spcBef>
              <a:buFont typeface="+mj-lt"/>
              <a:buAutoNum type="arabicPeriod"/>
              <a:tabLst>
                <a:tab pos="368300" algn="l"/>
              </a:tabLst>
            </a:pPr>
            <a:r>
              <a:rPr lang="en-US" spc="-35" dirty="0">
                <a:latin typeface="Tahoma"/>
                <a:cs typeface="Tahoma"/>
              </a:rPr>
              <a:t>Parameter</a:t>
            </a:r>
            <a:r>
              <a:rPr lang="en-US" spc="-10" dirty="0">
                <a:latin typeface="Tahoma"/>
                <a:cs typeface="Tahoma"/>
              </a:rPr>
              <a:t> </a:t>
            </a:r>
            <a:r>
              <a:rPr lang="en-US" spc="-20" dirty="0">
                <a:latin typeface="Tahoma"/>
                <a:cs typeface="Tahoma"/>
              </a:rPr>
              <a:t>optimization</a:t>
            </a:r>
            <a:r>
              <a:rPr lang="en-US" spc="-5" dirty="0">
                <a:latin typeface="Tahoma"/>
                <a:cs typeface="Tahoma"/>
              </a:rPr>
              <a:t> </a:t>
            </a:r>
            <a:r>
              <a:rPr lang="en-US" spc="-30" dirty="0">
                <a:latin typeface="Tahoma"/>
                <a:cs typeface="Tahoma"/>
              </a:rPr>
              <a:t>using</a:t>
            </a:r>
            <a:r>
              <a:rPr lang="en-US" spc="-15" dirty="0">
                <a:latin typeface="Tahoma"/>
                <a:cs typeface="Tahoma"/>
              </a:rPr>
              <a:t> </a:t>
            </a:r>
            <a:r>
              <a:rPr lang="en-US" spc="-10" dirty="0">
                <a:latin typeface="Tahoma"/>
                <a:cs typeface="Tahoma"/>
              </a:rPr>
              <a:t>the</a:t>
            </a:r>
            <a:r>
              <a:rPr lang="en-US" spc="-5" dirty="0">
                <a:latin typeface="Tahoma"/>
                <a:cs typeface="Tahoma"/>
              </a:rPr>
              <a:t> </a:t>
            </a:r>
            <a:r>
              <a:rPr lang="en-US" spc="60" dirty="0">
                <a:latin typeface="Tahoma"/>
                <a:cs typeface="Tahoma"/>
              </a:rPr>
              <a:t>LM</a:t>
            </a:r>
            <a:r>
              <a:rPr lang="en-US" spc="-10" dirty="0">
                <a:latin typeface="Tahoma"/>
                <a:cs typeface="Tahoma"/>
              </a:rPr>
              <a:t> algorithm</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10" dirty="0">
                <a:latin typeface="Tahoma"/>
                <a:cs typeface="Tahoma"/>
              </a:rPr>
              <a:t> </a:t>
            </a:r>
            <a:r>
              <a:rPr lang="en-US" dirty="0">
                <a:latin typeface="Tahoma"/>
                <a:cs typeface="Tahoma"/>
              </a:rPr>
              <a:t>of</a:t>
            </a:r>
            <a:r>
              <a:rPr lang="en-US" spc="-10" dirty="0">
                <a:latin typeface="Tahoma"/>
                <a:cs typeface="Tahoma"/>
              </a:rPr>
              <a:t> </a:t>
            </a:r>
            <a:r>
              <a:rPr lang="en-US" dirty="0">
                <a:latin typeface="Tahoma"/>
                <a:cs typeface="Tahoma"/>
              </a:rPr>
              <a:t>GP</a:t>
            </a:r>
            <a:r>
              <a:rPr lang="en-US" spc="-10" dirty="0">
                <a:latin typeface="Tahoma"/>
                <a:cs typeface="Tahoma"/>
              </a:rPr>
              <a:t> </a:t>
            </a:r>
            <a:r>
              <a:rPr lang="en-US" dirty="0">
                <a:latin typeface="Tahoma"/>
                <a:cs typeface="Tahoma"/>
              </a:rPr>
              <a:t>in</a:t>
            </a:r>
            <a:r>
              <a:rPr lang="en-US" spc="-10" dirty="0">
                <a:latin typeface="Tahoma"/>
                <a:cs typeface="Tahoma"/>
              </a:rPr>
              <a:t> the </a:t>
            </a:r>
            <a:r>
              <a:rPr lang="en-US" spc="-45" dirty="0">
                <a:latin typeface="Tahoma"/>
                <a:cs typeface="Tahoma"/>
              </a:rPr>
              <a:t>observable</a:t>
            </a:r>
            <a:r>
              <a:rPr lang="en-US" spc="-10" dirty="0">
                <a:latin typeface="Tahoma"/>
                <a:cs typeface="Tahoma"/>
              </a:rPr>
              <a:t> domain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35" dirty="0">
                <a:latin typeface="Tahoma"/>
                <a:cs typeface="Tahoma"/>
              </a:rPr>
              <a:t>Re-</a:t>
            </a:r>
            <a:r>
              <a:rPr lang="en-US" spc="-20" dirty="0">
                <a:latin typeface="Tahoma"/>
                <a:cs typeface="Tahoma"/>
              </a:rPr>
              <a:t>optimization</a:t>
            </a:r>
            <a:r>
              <a:rPr lang="en-US" spc="-10" dirty="0">
                <a:latin typeface="Tahoma"/>
                <a:cs typeface="Tahoma"/>
              </a:rPr>
              <a:t> </a:t>
            </a:r>
            <a:r>
              <a:rPr lang="en-US" spc="-30" dirty="0">
                <a:latin typeface="Tahoma"/>
                <a:cs typeface="Tahoma"/>
              </a:rPr>
              <a:t>using</a:t>
            </a:r>
            <a:r>
              <a:rPr lang="en-US" spc="-5" dirty="0">
                <a:latin typeface="Tahoma"/>
                <a:cs typeface="Tahoma"/>
              </a:rPr>
              <a:t> </a:t>
            </a:r>
            <a:r>
              <a:rPr lang="en-US" spc="-20" dirty="0">
                <a:latin typeface="Tahoma"/>
                <a:cs typeface="Tahoma"/>
              </a:rPr>
              <a:t>the</a:t>
            </a:r>
            <a:r>
              <a:rPr lang="en-US" spc="-10" dirty="0">
                <a:latin typeface="Tahoma"/>
                <a:cs typeface="Tahoma"/>
              </a:rPr>
              <a:t> </a:t>
            </a:r>
            <a:r>
              <a:rPr lang="en-US" spc="60" dirty="0">
                <a:latin typeface="Tahoma"/>
                <a:cs typeface="Tahoma"/>
              </a:rPr>
              <a:t>LM</a:t>
            </a:r>
            <a:r>
              <a:rPr lang="en-US" spc="-15" dirty="0">
                <a:latin typeface="Tahoma"/>
                <a:cs typeface="Tahoma"/>
              </a:rPr>
              <a:t> </a:t>
            </a:r>
            <a:r>
              <a:rPr lang="en-US" spc="-10" dirty="0">
                <a:latin typeface="Tahoma"/>
                <a:cs typeface="Tahoma"/>
              </a:rPr>
              <a:t>algorithm</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10" dirty="0">
                <a:latin typeface="Tahoma"/>
                <a:cs typeface="Tahoma"/>
              </a:rPr>
              <a:t>Calculation</a:t>
            </a:r>
            <a:r>
              <a:rPr lang="en-US" spc="-20" dirty="0">
                <a:latin typeface="Tahoma"/>
                <a:cs typeface="Tahoma"/>
              </a:rPr>
              <a:t> </a:t>
            </a:r>
            <a:r>
              <a:rPr lang="en-US" dirty="0">
                <a:latin typeface="Tahoma"/>
                <a:cs typeface="Tahoma"/>
              </a:rPr>
              <a:t>of</a:t>
            </a:r>
            <a:r>
              <a:rPr lang="en-US" spc="-20" dirty="0">
                <a:latin typeface="Tahoma"/>
                <a:cs typeface="Tahoma"/>
              </a:rPr>
              <a:t> </a:t>
            </a:r>
            <a:r>
              <a:rPr lang="en-US" spc="60" dirty="0">
                <a:latin typeface="Tahoma"/>
                <a:cs typeface="Tahoma"/>
              </a:rPr>
              <a:t>MVN</a:t>
            </a:r>
            <a:r>
              <a:rPr lang="en-US" spc="-15" dirty="0">
                <a:latin typeface="Tahoma"/>
                <a:cs typeface="Tahoma"/>
              </a:rPr>
              <a:t> </a:t>
            </a:r>
            <a:r>
              <a:rPr lang="en-US" spc="-35" dirty="0">
                <a:latin typeface="Tahoma"/>
                <a:cs typeface="Tahoma"/>
              </a:rPr>
              <a:t>approximation</a:t>
            </a:r>
            <a:r>
              <a:rPr lang="en-US" spc="-20" dirty="0">
                <a:latin typeface="Tahoma"/>
                <a:cs typeface="Tahoma"/>
              </a:rPr>
              <a:t> </a:t>
            </a:r>
            <a:r>
              <a:rPr lang="en-US" dirty="0">
                <a:latin typeface="Tahoma"/>
                <a:cs typeface="Tahoma"/>
              </a:rPr>
              <a:t>of</a:t>
            </a:r>
            <a:r>
              <a:rPr lang="en-US" spc="-15" dirty="0">
                <a:latin typeface="Tahoma"/>
                <a:cs typeface="Tahoma"/>
              </a:rPr>
              <a:t> </a:t>
            </a:r>
            <a:r>
              <a:rPr lang="en-US" spc="-20" dirty="0">
                <a:latin typeface="Tahoma"/>
                <a:cs typeface="Tahoma"/>
              </a:rPr>
              <a:t>the </a:t>
            </a:r>
            <a:r>
              <a:rPr lang="en-US" spc="-30" dirty="0">
                <a:latin typeface="Tahoma"/>
                <a:cs typeface="Tahoma"/>
              </a:rPr>
              <a:t>posterior</a:t>
            </a:r>
            <a:r>
              <a:rPr lang="en-US" spc="-20" dirty="0">
                <a:latin typeface="Tahoma"/>
                <a:cs typeface="Tahoma"/>
              </a:rPr>
              <a:t> </a:t>
            </a:r>
            <a:r>
              <a:rPr lang="en-US" spc="-25" dirty="0">
                <a:latin typeface="Tahoma"/>
                <a:cs typeface="Tahoma"/>
              </a:rPr>
              <a:t>pdf</a:t>
            </a:r>
            <a:endParaRPr lang="en-US" dirty="0">
              <a:latin typeface="Tahoma"/>
              <a:cs typeface="Tahoma"/>
            </a:endParaRPr>
          </a:p>
          <a:p>
            <a:pPr marL="575310" indent="-457200">
              <a:lnSpc>
                <a:spcPct val="100000"/>
              </a:lnSpc>
              <a:spcBef>
                <a:spcPts val="595"/>
              </a:spcBef>
              <a:buFont typeface="+mj-lt"/>
              <a:buAutoNum type="arabicPeriod"/>
              <a:tabLst>
                <a:tab pos="368300" algn="l"/>
              </a:tabLst>
            </a:pPr>
            <a:r>
              <a:rPr lang="en-US" spc="-30" dirty="0">
                <a:latin typeface="Tahoma"/>
                <a:cs typeface="Tahoma"/>
              </a:rPr>
              <a:t>Generation </a:t>
            </a:r>
            <a:r>
              <a:rPr lang="en-US" dirty="0">
                <a:latin typeface="Tahoma"/>
                <a:cs typeface="Tahoma"/>
              </a:rPr>
              <a:t>of</a:t>
            </a:r>
            <a:r>
              <a:rPr lang="en-US" spc="-35" dirty="0">
                <a:latin typeface="Tahoma"/>
                <a:cs typeface="Tahoma"/>
              </a:rPr>
              <a:t> random</a:t>
            </a:r>
            <a:r>
              <a:rPr lang="en-US" spc="-30" dirty="0">
                <a:latin typeface="Tahoma"/>
                <a:cs typeface="Tahoma"/>
              </a:rPr>
              <a:t> </a:t>
            </a:r>
            <a:r>
              <a:rPr lang="en-US" spc="-10" dirty="0">
                <a:latin typeface="Tahoma"/>
                <a:cs typeface="Tahoma"/>
              </a:rPr>
              <a:t>files</a:t>
            </a:r>
          </a:p>
          <a:p>
            <a:endParaRPr lang="en-GB" dirty="0"/>
          </a:p>
        </p:txBody>
      </p:sp>
      <p:sp>
        <p:nvSpPr>
          <p:cNvPr id="4" name="Slide Number Placeholder 3">
            <a:extLst>
              <a:ext uri="{FF2B5EF4-FFF2-40B4-BE49-F238E27FC236}">
                <a16:creationId xmlns:a16="http://schemas.microsoft.com/office/drawing/2014/main" id="{D7FF0C3F-A207-437D-A852-5AC331B2B94A}"/>
              </a:ext>
            </a:extLst>
          </p:cNvPr>
          <p:cNvSpPr>
            <a:spLocks noGrp="1"/>
          </p:cNvSpPr>
          <p:nvPr>
            <p:ph type="sldNum" sz="quarter" idx="12"/>
          </p:nvPr>
        </p:nvSpPr>
        <p:spPr/>
        <p:txBody>
          <a:bodyPr/>
          <a:lstStyle/>
          <a:p>
            <a:fld id="{442D8877-4C7F-427A-9C07-12C41EAEE3A4}" type="slidenum">
              <a:rPr lang="sv-SE" smtClean="0"/>
              <a:t>17</a:t>
            </a:fld>
            <a:endParaRPr lang="sv-SE"/>
          </a:p>
        </p:txBody>
      </p:sp>
    </p:spTree>
    <p:extLst>
      <p:ext uri="{BB962C8B-B14F-4D97-AF65-F5344CB8AC3E}">
        <p14:creationId xmlns:p14="http://schemas.microsoft.com/office/powerpoint/2010/main" val="265672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85800"/>
            <a:ext cx="7067128" cy="1143000"/>
          </a:xfrm>
        </p:spPr>
        <p:txBody>
          <a:bodyPr>
            <a:normAutofit/>
          </a:bodyPr>
          <a:lstStyle/>
          <a:p>
            <a:r>
              <a:rPr lang="en-US" sz="2800" dirty="0"/>
              <a:t>New flexible covariance function in GP- parameter domain.</a:t>
            </a:r>
          </a:p>
        </p:txBody>
      </p:sp>
      <p:sp>
        <p:nvSpPr>
          <p:cNvPr id="3" name="Content Placeholder 2"/>
          <p:cNvSpPr>
            <a:spLocks noGrp="1"/>
          </p:cNvSpPr>
          <p:nvPr>
            <p:ph idx="1"/>
          </p:nvPr>
        </p:nvSpPr>
        <p:spPr>
          <a:xfrm>
            <a:off x="0" y="1672208"/>
            <a:ext cx="9144000" cy="2836912"/>
          </a:xfrm>
        </p:spPr>
        <p:txBody>
          <a:bodyPr/>
          <a:lstStyle/>
          <a:p>
            <a:r>
              <a:rPr lang="en-US" dirty="0">
                <a:ea typeface="DFKai-SB"/>
              </a:rPr>
              <a:t>Energy-dependent parameters</a:t>
            </a:r>
            <a:r>
              <a:rPr lang="en-US" sz="2000" baseline="30000" dirty="0">
                <a:ea typeface="DFKai-SB"/>
              </a:rPr>
              <a:t>1,2</a:t>
            </a:r>
            <a:r>
              <a:rPr lang="en-US" dirty="0">
                <a:ea typeface="DFKai-SB"/>
              </a:rPr>
              <a:t> around ‘global’ parameters β</a:t>
            </a:r>
          </a:p>
          <a:p>
            <a:r>
              <a:rPr lang="en-US" dirty="0">
                <a:ea typeface="DFKai-SB"/>
              </a:rPr>
              <a:t>The energy dependence modeled with GP</a:t>
            </a:r>
          </a:p>
          <a:p>
            <a:endParaRPr lang="en-US" dirty="0">
              <a:ea typeface="DFKai-SB"/>
            </a:endParaRPr>
          </a:p>
          <a:p>
            <a:endParaRPr lang="en-US" dirty="0"/>
          </a:p>
          <a:p>
            <a:endParaRPr lang="en-US" dirty="0"/>
          </a:p>
        </p:txBody>
      </p:sp>
      <mc:AlternateContent xmlns:mc="http://schemas.openxmlformats.org/markup-compatibility/2006">
        <mc:Choice xmlns:a14="http://schemas.microsoft.com/office/drawing/2010/main" Requires="a14">
          <p:sp>
            <p:nvSpPr>
              <p:cNvPr id="5" name="Object 4"/>
              <p:cNvSpPr txBox="1"/>
              <p:nvPr/>
            </p:nvSpPr>
            <p:spPr bwMode="auto">
              <a:xfrm>
                <a:off x="-111936" y="2531949"/>
                <a:ext cx="8513762" cy="968314"/>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sv-SE" sz="2800" i="1" smtClean="0">
                              <a:solidFill>
                                <a:srgbClr val="000000"/>
                              </a:solidFill>
                              <a:latin typeface="Cambria Math" panose="02040503050406030204" pitchFamily="18" charset="0"/>
                            </a:rPr>
                          </m:ctrlPr>
                        </m:sSubPr>
                        <m:e>
                          <m:r>
                            <a:rPr lang="sv-SE" sz="2800" i="1">
                              <a:solidFill>
                                <a:srgbClr val="000000"/>
                              </a:solidFill>
                              <a:latin typeface="Cambria Math" panose="02040503050406030204" pitchFamily="18" charset="0"/>
                            </a:rPr>
                            <m:t>𝑦</m:t>
                          </m:r>
                        </m:e>
                        <m:sub>
                          <m:r>
                            <a:rPr lang="sv-SE" sz="2800" i="1">
                              <a:solidFill>
                                <a:srgbClr val="000000"/>
                              </a:solidFill>
                              <a:latin typeface="Cambria Math" panose="02040503050406030204" pitchFamily="18" charset="0"/>
                            </a:rPr>
                            <m:t>𝑗</m:t>
                          </m:r>
                        </m:sub>
                      </m:sSub>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𝑓</m:t>
                      </m:r>
                      <m:d>
                        <m:dPr>
                          <m:ctrlPr>
                            <a:rPr lang="sv-SE" sz="2800" i="1">
                              <a:solidFill>
                                <a:srgbClr val="000000"/>
                              </a:solidFill>
                              <a:latin typeface="Cambria Math" panose="02040503050406030204" pitchFamily="18" charset="0"/>
                            </a:rPr>
                          </m:ctrlPr>
                        </m:dPr>
                        <m:e>
                          <m:sSub>
                            <m:sSubPr>
                              <m:ctrlPr>
                                <a:rPr lang="sv-SE" sz="2800" i="1">
                                  <a:solidFill>
                                    <a:srgbClr val="000000"/>
                                  </a:solidFill>
                                  <a:latin typeface="Cambria Math" panose="02040503050406030204" pitchFamily="18" charset="0"/>
                                </a:rPr>
                              </m:ctrlPr>
                            </m:sSubPr>
                            <m:e>
                              <m:r>
                                <a:rPr lang="sv-SE" sz="2800" i="1">
                                  <a:solidFill>
                                    <a:srgbClr val="000000"/>
                                  </a:solidFill>
                                  <a:latin typeface="Cambria Math" panose="02040503050406030204" pitchFamily="18" charset="0"/>
                                </a:rPr>
                                <m:t>𝐸</m:t>
                              </m:r>
                            </m:e>
                            <m:sub>
                              <m:r>
                                <a:rPr lang="sv-SE" sz="2800" i="1">
                                  <a:solidFill>
                                    <a:srgbClr val="000000"/>
                                  </a:solidFill>
                                  <a:latin typeface="Cambria Math" panose="02040503050406030204" pitchFamily="18" charset="0"/>
                                </a:rPr>
                                <m:t>𝑗</m:t>
                              </m:r>
                            </m:sub>
                          </m:sSub>
                          <m:func>
                            <m:funcPr>
                              <m:ctrlPr>
                                <a:rPr lang="sv-SE" sz="2800" i="1">
                                  <a:solidFill>
                                    <a:srgbClr val="000000"/>
                                  </a:solidFill>
                                  <a:latin typeface="Cambria Math" panose="02040503050406030204" pitchFamily="18" charset="0"/>
                                </a:rPr>
                              </m:ctrlPr>
                            </m:funcPr>
                            <m:fName>
                              <m:r>
                                <a:rPr lang="sv-SE" sz="2800" i="0">
                                  <a:solidFill>
                                    <a:srgbClr val="000000"/>
                                  </a:solidFill>
                                  <a:latin typeface="Cambria Math" panose="02040503050406030204" pitchFamily="18" charset="0"/>
                                </a:rPr>
                                <m:t>;</m:t>
                              </m:r>
                            </m:fName>
                            <m:e>
                              <m:r>
                                <a:rPr lang="sv-SE" sz="2800" i="1">
                                  <a:solidFill>
                                    <a:srgbClr val="000000"/>
                                  </a:solidFill>
                                  <a:latin typeface="Cambria Math" panose="02040503050406030204" pitchFamily="18" charset="0"/>
                                </a:rPr>
                                <m:t>𝛃</m:t>
                              </m:r>
                            </m:e>
                          </m:func>
                          <m:r>
                            <a:rPr lang="sv-SE" sz="2800" i="1">
                              <a:solidFill>
                                <a:srgbClr val="000000"/>
                              </a:solidFill>
                              <a:latin typeface="Cambria Math" panose="02040503050406030204" pitchFamily="18" charset="0"/>
                            </a:rPr>
                            <m:t>+</m:t>
                          </m:r>
                          <m:r>
                            <a:rPr lang="sv-SE" sz="2800" i="1">
                              <a:solidFill>
                                <a:srgbClr val="0000FF"/>
                              </a:solidFill>
                              <a:latin typeface="Cambria Math" panose="02040503050406030204" pitchFamily="18" charset="0"/>
                            </a:rPr>
                            <m:t>𝛅</m:t>
                          </m:r>
                          <m:r>
                            <a:rPr lang="sv-SE" sz="2800" i="1">
                              <a:solidFill>
                                <a:srgbClr val="0000FF"/>
                              </a:solidFill>
                              <a:latin typeface="Cambria Math" panose="02040503050406030204" pitchFamily="18" charset="0"/>
                            </a:rPr>
                            <m:t>(</m:t>
                          </m:r>
                          <m:sSub>
                            <m:sSubPr>
                              <m:ctrlPr>
                                <a:rPr lang="sv-SE" sz="2800" i="1">
                                  <a:solidFill>
                                    <a:srgbClr val="0000FF"/>
                                  </a:solidFill>
                                  <a:latin typeface="Cambria Math" panose="02040503050406030204" pitchFamily="18" charset="0"/>
                                </a:rPr>
                              </m:ctrlPr>
                            </m:sSubPr>
                            <m:e>
                              <m:r>
                                <a:rPr lang="sv-SE" sz="2800" i="1">
                                  <a:solidFill>
                                    <a:srgbClr val="0000FF"/>
                                  </a:solidFill>
                                  <a:latin typeface="Cambria Math" panose="02040503050406030204" pitchFamily="18" charset="0"/>
                                </a:rPr>
                                <m:t>𝐸</m:t>
                              </m:r>
                            </m:e>
                            <m:sub>
                              <m:r>
                                <a:rPr lang="sv-SE" sz="2800" i="1">
                                  <a:solidFill>
                                    <a:srgbClr val="0000FF"/>
                                  </a:solidFill>
                                  <a:latin typeface="Cambria Math" panose="02040503050406030204" pitchFamily="18" charset="0"/>
                                </a:rPr>
                                <m:t>𝑗</m:t>
                              </m:r>
                            </m:sub>
                          </m:sSub>
                          <m:r>
                            <a:rPr lang="sv-SE" sz="2800" i="1">
                              <a:solidFill>
                                <a:srgbClr val="0000FF"/>
                              </a:solidFill>
                              <a:latin typeface="Cambria Math" panose="02040503050406030204" pitchFamily="18" charset="0"/>
                            </a:rPr>
                            <m:t>)</m:t>
                          </m:r>
                        </m:e>
                      </m:d>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𝜀</m:t>
                      </m:r>
                      <m:func>
                        <m:funcPr>
                          <m:ctrlPr>
                            <a:rPr lang="sv-SE" sz="2800" i="1">
                              <a:solidFill>
                                <a:srgbClr val="000000"/>
                              </a:solidFill>
                              <a:latin typeface="Cambria Math" panose="02040503050406030204" pitchFamily="18" charset="0"/>
                            </a:rPr>
                          </m:ctrlPr>
                        </m:funcPr>
                        <m:fName>
                          <m:r>
                            <a:rPr lang="sv-SE" sz="2800" i="0">
                              <a:solidFill>
                                <a:srgbClr val="000000"/>
                              </a:solidFill>
                              <a:latin typeface="Cambria Math" panose="02040503050406030204" pitchFamily="18" charset="0"/>
                            </a:rPr>
                            <m:t>;</m:t>
                          </m:r>
                        </m:fName>
                        <m:e>
                          <m:r>
                            <a:rPr lang="sv-SE" sz="2800" i="1">
                              <a:solidFill>
                                <a:srgbClr val="000000"/>
                              </a:solidFill>
                              <a:latin typeface="Cambria Math" panose="02040503050406030204" pitchFamily="18" charset="0"/>
                            </a:rPr>
                            <m:t> </m:t>
                          </m:r>
                        </m:e>
                      </m:func>
                      <m:r>
                        <m:rPr>
                          <m:nor/>
                        </m:rPr>
                        <a:rPr lang="sv-SE" sz="2800" i="0">
                          <a:solidFill>
                            <a:srgbClr val="000000"/>
                          </a:solidFill>
                          <a:latin typeface="Cambria Math" panose="02040503050406030204" pitchFamily="18" charset="0"/>
                        </a:rPr>
                        <m:t>   </m:t>
                      </m:r>
                      <m:sSub>
                        <m:sSubPr>
                          <m:ctrlPr>
                            <a:rPr lang="sv-SE" sz="2800" i="1">
                              <a:solidFill>
                                <a:srgbClr val="000000"/>
                              </a:solidFill>
                              <a:latin typeface="Cambria Math" panose="02040503050406030204" pitchFamily="18" charset="0"/>
                            </a:rPr>
                          </m:ctrlPr>
                        </m:sSubPr>
                        <m:e>
                          <m:r>
                            <a:rPr lang="sv-SE" sz="2800" i="1">
                              <a:solidFill>
                                <a:srgbClr val="000000"/>
                              </a:solidFill>
                              <a:latin typeface="Cambria Math" panose="02040503050406030204" pitchFamily="18" charset="0"/>
                            </a:rPr>
                            <m:t>𝛿</m:t>
                          </m:r>
                        </m:e>
                        <m:sub>
                          <m:r>
                            <a:rPr lang="sv-SE" sz="2800" i="1">
                              <a:solidFill>
                                <a:srgbClr val="000000"/>
                              </a:solidFill>
                              <a:latin typeface="Cambria Math" panose="02040503050406030204" pitchFamily="18" charset="0"/>
                            </a:rPr>
                            <m:t>𝑖</m:t>
                          </m:r>
                        </m:sub>
                      </m:sSub>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𝐸</m:t>
                      </m:r>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𝐺𝑃</m:t>
                      </m:r>
                    </m:oMath>
                  </m:oMathPara>
                </a14:m>
                <a:endParaRPr lang="sv-SE" sz="2800" dirty="0"/>
              </a:p>
            </p:txBody>
          </p:sp>
        </mc:Choice>
        <mc:Fallback>
          <p:sp>
            <p:nvSpPr>
              <p:cNvPr id="5" name="Object 4"/>
              <p:cNvSpPr txBox="1">
                <a:spLocks noRot="1" noChangeAspect="1" noMove="1" noResize="1" noEditPoints="1" noAdjustHandles="1" noChangeArrowheads="1" noChangeShapeType="1" noTextEdit="1"/>
              </p:cNvSpPr>
              <p:nvPr/>
            </p:nvSpPr>
            <p:spPr bwMode="auto">
              <a:xfrm>
                <a:off x="-111936" y="2531949"/>
                <a:ext cx="8513762" cy="968314"/>
              </a:xfrm>
              <a:prstGeom prst="rect">
                <a:avLst/>
              </a:prstGeom>
              <a:blipFill>
                <a:blip r:embed="rId3"/>
                <a:stretch>
                  <a:fillRect/>
                </a:stretch>
              </a:blipFill>
              <a:ln>
                <a:noFill/>
              </a:ln>
              <a:extLst/>
            </p:spPr>
            <p:txBody>
              <a:bodyPr/>
              <a:lstStyle/>
              <a:p>
                <a:r>
                  <a:rPr lang="en-GB">
                    <a:noFill/>
                  </a:rPr>
                  <a:t> </a:t>
                </a:r>
              </a:p>
            </p:txBody>
          </p:sp>
        </mc:Fallback>
      </mc:AlternateContent>
      <p:sp>
        <p:nvSpPr>
          <p:cNvPr id="6" name="Content Placeholder 2"/>
          <p:cNvSpPr txBox="1">
            <a:spLocks/>
          </p:cNvSpPr>
          <p:nvPr/>
        </p:nvSpPr>
        <p:spPr>
          <a:xfrm>
            <a:off x="0" y="3284985"/>
            <a:ext cx="3923928" cy="273630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Smooth variation of parameter values with energy</a:t>
            </a:r>
          </a:p>
          <a:p>
            <a:r>
              <a:rPr lang="en-US" dirty="0"/>
              <a:t>Consistent physics description at each energy</a:t>
            </a:r>
          </a:p>
          <a:p>
            <a:r>
              <a:rPr lang="en-US" dirty="0"/>
              <a:t>TALYS conserves the sum-rules</a:t>
            </a:r>
          </a:p>
          <a:p>
            <a:r>
              <a:rPr lang="en-US" dirty="0"/>
              <a:t>In the presence of model defects, parameter uncertainty is mainly constrained were there is data</a:t>
            </a:r>
            <a:endParaRPr lang="sv-SE" dirty="0"/>
          </a:p>
        </p:txBody>
      </p:sp>
      <p:sp>
        <p:nvSpPr>
          <p:cNvPr id="11" name="TextBox 10"/>
          <p:cNvSpPr txBox="1"/>
          <p:nvPr/>
        </p:nvSpPr>
        <p:spPr>
          <a:xfrm>
            <a:off x="0" y="6316810"/>
            <a:ext cx="8289890" cy="541189"/>
          </a:xfrm>
          <a:prstGeom prst="rect">
            <a:avLst/>
          </a:prstGeom>
          <a:noFill/>
        </p:spPr>
        <p:txBody>
          <a:bodyPr wrap="square" rtlCol="0">
            <a:normAutofit fontScale="55000" lnSpcReduction="20000"/>
          </a:bodyPr>
          <a:lstStyle/>
          <a:p>
            <a:r>
              <a:rPr lang="en-US" sz="2200" baseline="30000" dirty="0"/>
              <a:t>[1] P. Helgesson and H. Sjöstrand, “Treating model defects by fitting smoothly varying model parameters: Energy dependence in nuclear data evaluation,” Annals of Nuclear Energy, vol. 120, pp. 35–47, Oct. 2018, </a:t>
            </a:r>
            <a:r>
              <a:rPr lang="en-US" sz="2200" baseline="30000" dirty="0" err="1"/>
              <a:t>doi</a:t>
            </a:r>
            <a:r>
              <a:rPr lang="en-US" sz="2200" baseline="30000" dirty="0"/>
              <a:t>: 10.1016/j.anucene.2018.05.026.</a:t>
            </a:r>
          </a:p>
          <a:p>
            <a:r>
              <a:rPr lang="en-US" sz="2200" baseline="30000" dirty="0"/>
              <a:t>[2]  G. Schnabel, H. </a:t>
            </a:r>
            <a:r>
              <a:rPr lang="en-US" sz="2200" baseline="30000" dirty="0" err="1"/>
              <a:t>Sjöstrand</a:t>
            </a:r>
            <a:r>
              <a:rPr lang="en-US" sz="2200" baseline="30000" dirty="0"/>
              <a:t>, J. Hansson, D. </a:t>
            </a:r>
            <a:r>
              <a:rPr lang="en-US" sz="2200" baseline="30000" dirty="0" err="1"/>
              <a:t>Rochman</a:t>
            </a:r>
            <a:r>
              <a:rPr lang="en-US" sz="2200" baseline="30000" dirty="0"/>
              <a:t>, A. Koning, and R. Capote, “Conception and software implementation of a nuclear data evaluation pipeline,” Nuclear Data Sheets, vol. 173, pp. 239–284, 2021.</a:t>
            </a:r>
            <a:endParaRPr lang="en-US" sz="2200" dirty="0"/>
          </a:p>
          <a:p>
            <a:endParaRPr lang="en-US" i="1" dirty="0"/>
          </a:p>
        </p:txBody>
      </p:sp>
      <p:sp>
        <p:nvSpPr>
          <p:cNvPr id="7" name="Slide Number Placeholder 6">
            <a:extLst>
              <a:ext uri="{FF2B5EF4-FFF2-40B4-BE49-F238E27FC236}">
                <a16:creationId xmlns:a16="http://schemas.microsoft.com/office/drawing/2014/main" id="{427BCA60-F310-4F74-B9BA-6B8DB28FEFC5}"/>
              </a:ext>
            </a:extLst>
          </p:cNvPr>
          <p:cNvSpPr>
            <a:spLocks noGrp="1"/>
          </p:cNvSpPr>
          <p:nvPr>
            <p:ph type="sldNum" sz="quarter" idx="12"/>
          </p:nvPr>
        </p:nvSpPr>
        <p:spPr/>
        <p:txBody>
          <a:bodyPr/>
          <a:lstStyle/>
          <a:p>
            <a:fld id="{4079B04C-1C70-48F6-9A88-EA60EEB65ACA}" type="slidenum">
              <a:rPr lang="sv-SE" smtClean="0"/>
              <a:t>18</a:t>
            </a:fld>
            <a:endParaRPr lang="sv-SE" dirty="0"/>
          </a:p>
        </p:txBody>
      </p:sp>
      <p:pic>
        <p:nvPicPr>
          <p:cNvPr id="8" name="Picture 7">
            <a:extLst>
              <a:ext uri="{FF2B5EF4-FFF2-40B4-BE49-F238E27FC236}">
                <a16:creationId xmlns:a16="http://schemas.microsoft.com/office/drawing/2014/main" id="{75994E28-F58F-4721-9A5E-DDEF252233BB}"/>
              </a:ext>
            </a:extLst>
          </p:cNvPr>
          <p:cNvPicPr>
            <a:picLocks noChangeAspect="1"/>
          </p:cNvPicPr>
          <p:nvPr/>
        </p:nvPicPr>
        <p:blipFill>
          <a:blip r:embed="rId4"/>
          <a:stretch>
            <a:fillRect/>
          </a:stretch>
        </p:blipFill>
        <p:spPr>
          <a:xfrm>
            <a:off x="3779912" y="3091556"/>
            <a:ext cx="5264849" cy="1863783"/>
          </a:xfrm>
          <a:prstGeom prst="rect">
            <a:avLst/>
          </a:prstGeom>
        </p:spPr>
      </p:pic>
    </p:spTree>
    <p:extLst>
      <p:ext uri="{BB962C8B-B14F-4D97-AF65-F5344CB8AC3E}">
        <p14:creationId xmlns:p14="http://schemas.microsoft.com/office/powerpoint/2010/main" val="206899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CB46-5452-4813-BFCC-F0A7D40ACE26}"/>
              </a:ext>
            </a:extLst>
          </p:cNvPr>
          <p:cNvSpPr>
            <a:spLocks noGrp="1"/>
          </p:cNvSpPr>
          <p:nvPr>
            <p:ph type="title"/>
          </p:nvPr>
        </p:nvSpPr>
        <p:spPr>
          <a:xfrm>
            <a:off x="1763688" y="436764"/>
            <a:ext cx="7061178" cy="904004"/>
          </a:xfrm>
        </p:spPr>
        <p:txBody>
          <a:bodyPr>
            <a:normAutofit/>
          </a:bodyPr>
          <a:lstStyle/>
          <a:p>
            <a:r>
              <a:rPr lang="en-US" sz="2400" dirty="0"/>
              <a:t>Flexible covariance function in GP- parameter domain.</a:t>
            </a:r>
            <a:endParaRPr lang="en-GB" sz="2400" noProof="0" dirty="0"/>
          </a:p>
        </p:txBody>
      </p:sp>
      <p:sp>
        <p:nvSpPr>
          <p:cNvPr id="7" name="Rectangle 6">
            <a:extLst>
              <a:ext uri="{FF2B5EF4-FFF2-40B4-BE49-F238E27FC236}">
                <a16:creationId xmlns:a16="http://schemas.microsoft.com/office/drawing/2014/main" id="{1C9A5CD5-F1EB-438B-97BE-857D98CE1C53}"/>
              </a:ext>
            </a:extLst>
          </p:cNvPr>
          <p:cNvSpPr/>
          <p:nvPr/>
        </p:nvSpPr>
        <p:spPr>
          <a:xfrm>
            <a:off x="251520" y="4475836"/>
            <a:ext cx="4572000" cy="1754326"/>
          </a:xfrm>
          <a:prstGeom prst="rect">
            <a:avLst/>
          </a:prstGeom>
        </p:spPr>
        <p:txBody>
          <a:bodyPr>
            <a:spAutoFit/>
          </a:bodyPr>
          <a:lstStyle/>
          <a:p>
            <a:r>
              <a:rPr lang="en-GB" i="1" dirty="0"/>
              <a:t>E</a:t>
            </a:r>
            <a:r>
              <a:rPr lang="en-GB" dirty="0"/>
              <a:t> represents user-defined energy grid points. Users can define how rapid variations are allowed in different energy regions</a:t>
            </a:r>
          </a:p>
          <a:p>
            <a:endParaRPr lang="en-GB" dirty="0"/>
          </a:p>
          <a:p>
            <a:r>
              <a:rPr lang="en-GB" dirty="0"/>
              <a:t>Expert knowledge still necessary!</a:t>
            </a:r>
          </a:p>
          <a:p>
            <a:endParaRPr lang="en-GB"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A3E4373-C419-40B2-91D9-79BE0DD3A4B1}"/>
                  </a:ext>
                </a:extLst>
              </p:cNvPr>
              <p:cNvSpPr txBox="1"/>
              <p:nvPr/>
            </p:nvSpPr>
            <p:spPr>
              <a:xfrm>
                <a:off x="0" y="2636913"/>
                <a:ext cx="3779912" cy="91416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𝑘</m:t>
                      </m:r>
                      <m:r>
                        <a:rPr lang="sv-SE" sz="2800" b="0" i="1" smtClean="0">
                          <a:latin typeface="Cambria Math" panose="02040503050406030204" pitchFamily="18" charset="0"/>
                        </a:rPr>
                        <m:t>(</m:t>
                      </m:r>
                      <m:r>
                        <a:rPr lang="sv-SE" sz="2800" b="0" i="1" smtClean="0">
                          <a:latin typeface="Cambria Math" panose="02040503050406030204" pitchFamily="18" charset="0"/>
                        </a:rPr>
                        <m:t>𝐸</m:t>
                      </m:r>
                      <m:r>
                        <a:rPr lang="sv-SE" sz="2800" b="0" i="1" smtClean="0">
                          <a:latin typeface="Cambria Math" panose="02040503050406030204" pitchFamily="18" charset="0"/>
                        </a:rPr>
                        <m:t>,</m:t>
                      </m:r>
                      <m:r>
                        <a:rPr lang="sv-SE" sz="2800" b="0" i="1" smtClean="0">
                          <a:latin typeface="Cambria Math" panose="02040503050406030204" pitchFamily="18" charset="0"/>
                        </a:rPr>
                        <m:t>𝐸</m:t>
                      </m:r>
                      <m:r>
                        <a:rPr lang="sv-SE" sz="2800" b="0" i="1" smtClean="0">
                          <a:latin typeface="Cambria Math" panose="02040503050406030204" pitchFamily="18" charset="0"/>
                        </a:rPr>
                        <m:t>′)</m:t>
                      </m:r>
                      <m:r>
                        <a:rPr lang="en-GB" sz="2800" i="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𝐴</m:t>
                          </m:r>
                        </m:e>
                        <m:sup>
                          <m:r>
                            <a:rPr lang="en-GB" sz="2800" i="0">
                              <a:latin typeface="Cambria Math" panose="02040503050406030204" pitchFamily="18" charset="0"/>
                            </a:rPr>
                            <m:t>2</m:t>
                          </m:r>
                        </m:sup>
                      </m:sSup>
                      <m:sSup>
                        <m:sSupPr>
                          <m:ctrlPr>
                            <a:rPr lang="en-GB" sz="2800" i="1">
                              <a:latin typeface="Cambria Math" panose="02040503050406030204" pitchFamily="18" charset="0"/>
                            </a:rPr>
                          </m:ctrlPr>
                        </m:sSupPr>
                        <m:e>
                          <m:r>
                            <a:rPr lang="en-GB" sz="2800" i="0">
                              <a:latin typeface="Cambria Math" panose="02040503050406030204" pitchFamily="18" charset="0"/>
                            </a:rPr>
                            <m:t>ⅇ</m:t>
                          </m:r>
                        </m:e>
                        <m:sup>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𝐸</m:t>
                                      </m:r>
                                      <m:r>
                                        <a:rPr lang="sv-SE" sz="2800" b="0" i="0" smtClean="0">
                                          <a:latin typeface="Cambria Math" panose="02040503050406030204" pitchFamily="18" charset="0"/>
                                        </a:rPr>
                                        <m:t>−</m:t>
                                      </m:r>
                                      <m:sSup>
                                        <m:sSupPr>
                                          <m:ctrlPr>
                                            <a:rPr lang="en-GB" sz="2800" i="1">
                                              <a:latin typeface="Cambria Math" panose="02040503050406030204" pitchFamily="18" charset="0"/>
                                            </a:rPr>
                                          </m:ctrlPr>
                                        </m:sSupPr>
                                        <m:e>
                                          <m:r>
                                            <a:rPr lang="en-GB" sz="2800" i="1">
                                              <a:latin typeface="Cambria Math" panose="02040503050406030204" pitchFamily="18" charset="0"/>
                                            </a:rPr>
                                            <m:t>𝐸</m:t>
                                          </m:r>
                                        </m:e>
                                        <m:sup>
                                          <m:r>
                                            <a:rPr lang="sv-SE" sz="2800" b="0" i="0" smtClean="0">
                                              <a:latin typeface="Cambria Math" panose="02040503050406030204" pitchFamily="18" charset="0"/>
                                            </a:rPr>
                                            <m:t>′</m:t>
                                          </m:r>
                                        </m:sup>
                                      </m:sSup>
                                    </m:num>
                                    <m:den>
                                      <m:r>
                                        <a:rPr lang="en-GB" sz="2800" i="1">
                                          <a:latin typeface="Cambria Math" panose="02040503050406030204" pitchFamily="18" charset="0"/>
                                        </a:rPr>
                                        <m:t>𝜆</m:t>
                                      </m:r>
                                    </m:den>
                                  </m:f>
                                </m:e>
                              </m:d>
                            </m:e>
                            <m:sup>
                              <m:r>
                                <a:rPr lang="en-GB" sz="2800" i="0">
                                  <a:latin typeface="Cambria Math" panose="02040503050406030204" pitchFamily="18" charset="0"/>
                                </a:rPr>
                                <m:t>2</m:t>
                              </m:r>
                            </m:sup>
                          </m:sSup>
                        </m:sup>
                      </m:sSup>
                    </m:oMath>
                  </m:oMathPara>
                </a14:m>
                <a:endParaRPr lang="en-GB" sz="2800" dirty="0"/>
              </a:p>
            </p:txBody>
          </p:sp>
        </mc:Choice>
        <mc:Fallback>
          <p:sp>
            <p:nvSpPr>
              <p:cNvPr id="5" name="TextBox 4">
                <a:extLst>
                  <a:ext uri="{FF2B5EF4-FFF2-40B4-BE49-F238E27FC236}">
                    <a16:creationId xmlns:a16="http://schemas.microsoft.com/office/drawing/2014/main" id="{2A3E4373-C419-40B2-91D9-79BE0DD3A4B1}"/>
                  </a:ext>
                </a:extLst>
              </p:cNvPr>
              <p:cNvSpPr txBox="1">
                <a:spLocks noRot="1" noChangeAspect="1" noMove="1" noResize="1" noEditPoints="1" noAdjustHandles="1" noChangeArrowheads="1" noChangeShapeType="1" noTextEdit="1"/>
              </p:cNvSpPr>
              <p:nvPr/>
            </p:nvSpPr>
            <p:spPr>
              <a:xfrm>
                <a:off x="0" y="2636913"/>
                <a:ext cx="3779912" cy="914161"/>
              </a:xfrm>
              <a:prstGeom prst="rect">
                <a:avLst/>
              </a:prstGeom>
              <a:blipFill>
                <a:blip r:embed="rId2"/>
                <a:stretch>
                  <a:fillRect/>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75399950-53FC-405E-AAF7-44F40BD08A8D}"/>
              </a:ext>
            </a:extLst>
          </p:cNvPr>
          <p:cNvPicPr>
            <a:picLocks noChangeAspect="1"/>
          </p:cNvPicPr>
          <p:nvPr/>
        </p:nvPicPr>
        <p:blipFill>
          <a:blip r:embed="rId3"/>
          <a:stretch>
            <a:fillRect/>
          </a:stretch>
        </p:blipFill>
        <p:spPr>
          <a:xfrm>
            <a:off x="3563888" y="2492897"/>
            <a:ext cx="5278032" cy="1651314"/>
          </a:xfrm>
          <a:prstGeom prst="rect">
            <a:avLst/>
          </a:prstGeom>
        </p:spPr>
      </p:pic>
      <p:pic>
        <p:nvPicPr>
          <p:cNvPr id="10" name="Picture 9">
            <a:extLst>
              <a:ext uri="{FF2B5EF4-FFF2-40B4-BE49-F238E27FC236}">
                <a16:creationId xmlns:a16="http://schemas.microsoft.com/office/drawing/2014/main" id="{98E936C5-E408-4819-9717-20D549DFE68D}"/>
              </a:ext>
            </a:extLst>
          </p:cNvPr>
          <p:cNvPicPr>
            <a:picLocks noChangeAspect="1"/>
          </p:cNvPicPr>
          <p:nvPr/>
        </p:nvPicPr>
        <p:blipFill rotWithShape="1">
          <a:blip r:embed="rId4">
            <a:extLst>
              <a:ext uri="{28A0092B-C50C-407E-A947-70E740481C1C}">
                <a14:useLocalDpi xmlns:a14="http://schemas.microsoft.com/office/drawing/2010/main" val="0"/>
              </a:ext>
            </a:extLst>
          </a:blip>
          <a:srcRect t="42125"/>
          <a:stretch/>
        </p:blipFill>
        <p:spPr>
          <a:xfrm>
            <a:off x="4372961" y="4071316"/>
            <a:ext cx="4375503" cy="529208"/>
          </a:xfrm>
          <a:prstGeom prst="rect">
            <a:avLst/>
          </a:prstGeom>
        </p:spPr>
      </p:pic>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B21B831F-BF5B-4B01-8FE2-8DBCD4DD0D08}"/>
                  </a:ext>
                </a:extLst>
              </p:cNvPr>
              <p:cNvSpPr/>
              <p:nvPr/>
            </p:nvSpPr>
            <p:spPr>
              <a:xfrm>
                <a:off x="6020786" y="2534683"/>
                <a:ext cx="290129" cy="369332"/>
              </a:xfrm>
              <a:prstGeom prst="rect">
                <a:avLst/>
              </a:prstGeom>
              <a:solidFill>
                <a:schemeClr val="bg1">
                  <a:lumMod val="85000"/>
                </a:schemeClr>
              </a:solidFill>
            </p:spPr>
            <p:txBody>
              <a:bodyPr wrap="square">
                <a:spAutoFit/>
              </a:bodyPr>
              <a:lstStyle/>
              <a:p>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𝐴</m:t>
                      </m:r>
                    </m:oMath>
                  </m:oMathPara>
                </a14:m>
                <a:endParaRPr lang="en-GB" dirty="0"/>
              </a:p>
            </p:txBody>
          </p:sp>
        </mc:Choice>
        <mc:Fallback>
          <p:sp>
            <p:nvSpPr>
              <p:cNvPr id="11" name="Rectangle 10">
                <a:extLst>
                  <a:ext uri="{FF2B5EF4-FFF2-40B4-BE49-F238E27FC236}">
                    <a16:creationId xmlns:a16="http://schemas.microsoft.com/office/drawing/2014/main" id="{B21B831F-BF5B-4B01-8FE2-8DBCD4DD0D08}"/>
                  </a:ext>
                </a:extLst>
              </p:cNvPr>
              <p:cNvSpPr>
                <a:spLocks noRot="1" noChangeAspect="1" noMove="1" noResize="1" noEditPoints="1" noAdjustHandles="1" noChangeArrowheads="1" noChangeShapeType="1" noTextEdit="1"/>
              </p:cNvSpPr>
              <p:nvPr/>
            </p:nvSpPr>
            <p:spPr>
              <a:xfrm>
                <a:off x="6020786" y="2534683"/>
                <a:ext cx="290129" cy="369332"/>
              </a:xfrm>
              <a:prstGeom prst="rect">
                <a:avLst/>
              </a:prstGeom>
              <a:blipFill>
                <a:blip r:embed="rId5"/>
                <a:stretch>
                  <a:fillRect r="-10638"/>
                </a:stretch>
              </a:blipFill>
            </p:spPr>
            <p:txBody>
              <a:bodyPr/>
              <a:lstStyle/>
              <a:p>
                <a:r>
                  <a:rPr lang="en-GB">
                    <a:noFill/>
                  </a:rPr>
                  <a:t> </a:t>
                </a:r>
              </a:p>
            </p:txBody>
          </p:sp>
        </mc:Fallback>
      </mc:AlternateContent>
    </p:spTree>
    <p:extLst>
      <p:ext uri="{BB962C8B-B14F-4D97-AF65-F5344CB8AC3E}">
        <p14:creationId xmlns:p14="http://schemas.microsoft.com/office/powerpoint/2010/main" val="283784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348880"/>
            <a:ext cx="8496944" cy="1296144"/>
          </a:xfrm>
        </p:spPr>
        <p:txBody>
          <a:bodyPr>
            <a:normAutofit fontScale="90000"/>
          </a:bodyPr>
          <a:lstStyle/>
          <a:p>
            <a:pPr>
              <a:lnSpc>
                <a:spcPts val="3600"/>
              </a:lnSpc>
            </a:pPr>
            <a:r>
              <a:rPr lang="en-US" sz="3200" dirty="0"/>
              <a:t>Nuclear data evaluation pipeline for structural materials - treating model defects and inconsistent data</a:t>
            </a:r>
          </a:p>
        </p:txBody>
      </p:sp>
      <p:sp>
        <p:nvSpPr>
          <p:cNvPr id="3" name="Subtitle 2"/>
          <p:cNvSpPr>
            <a:spLocks noGrp="1"/>
          </p:cNvSpPr>
          <p:nvPr>
            <p:ph type="subTitle" idx="1"/>
          </p:nvPr>
        </p:nvSpPr>
        <p:spPr>
          <a:xfrm>
            <a:off x="611560" y="4221088"/>
            <a:ext cx="6408712" cy="936104"/>
          </a:xfrm>
        </p:spPr>
        <p:txBody>
          <a:bodyPr>
            <a:noAutofit/>
          </a:bodyPr>
          <a:lstStyle/>
          <a:p>
            <a:r>
              <a:rPr lang="en-GB" sz="2400" dirty="0"/>
              <a:t>Henrik </a:t>
            </a:r>
            <a:r>
              <a:rPr lang="en-GB" sz="2400" dirty="0" err="1"/>
              <a:t>Sjöstrand</a:t>
            </a:r>
            <a:r>
              <a:rPr lang="en-GB" sz="2400" dirty="0"/>
              <a:t> (VR)</a:t>
            </a:r>
          </a:p>
        </p:txBody>
      </p:sp>
      <p:sp>
        <p:nvSpPr>
          <p:cNvPr id="4" name="AutoShape 2" descr="https://euc-powerpoint.officeapps.live.com/pods/GetClipboardImage.ashx?Id=9694be84-24d3-4b9b-a489-b9138bd0100e&amp;DC=PSE1&amp;pkey=afb2ca0d-d796-4b14-911c-29ece85b7b57&amp;wdwaccluster=PSE1">
            <a:extLst>
              <a:ext uri="{FF2B5EF4-FFF2-40B4-BE49-F238E27FC236}">
                <a16:creationId xmlns:a16="http://schemas.microsoft.com/office/drawing/2014/main" id="{245FF907-6975-4772-BDF7-890FF4683AE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euc-powerpoint.officeapps.live.com/pods/GetClipboardImage.ashx?Id=9694be84-24d3-4b9b-a489-b9138bd0100e&amp;DC=PSE1&amp;pkey=afb2ca0d-d796-4b14-911c-29ece85b7b57&amp;wdwaccluster=PSE1">
            <a:extLst>
              <a:ext uri="{FF2B5EF4-FFF2-40B4-BE49-F238E27FC236}">
                <a16:creationId xmlns:a16="http://schemas.microsoft.com/office/drawing/2014/main" id="{DB06FE47-91EC-4275-B23E-0CFC014DD71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9740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67A4-D9A9-47F9-93E4-951B461E2DB0}"/>
              </a:ext>
            </a:extLst>
          </p:cNvPr>
          <p:cNvSpPr>
            <a:spLocks noGrp="1"/>
          </p:cNvSpPr>
          <p:nvPr>
            <p:ph type="title"/>
          </p:nvPr>
        </p:nvSpPr>
        <p:spPr/>
        <p:txBody>
          <a:bodyPr/>
          <a:lstStyle/>
          <a:p>
            <a:r>
              <a:rPr lang="en-GB" dirty="0"/>
              <a:t>Fe56 parameters</a:t>
            </a:r>
          </a:p>
        </p:txBody>
      </p:sp>
      <p:sp>
        <p:nvSpPr>
          <p:cNvPr id="3" name="Text Placeholder 2">
            <a:extLst>
              <a:ext uri="{FF2B5EF4-FFF2-40B4-BE49-F238E27FC236}">
                <a16:creationId xmlns:a16="http://schemas.microsoft.com/office/drawing/2014/main" id="{C33CB5C5-1196-4F25-9091-253BC9013A0B}"/>
              </a:ext>
            </a:extLst>
          </p:cNvPr>
          <p:cNvSpPr>
            <a:spLocks noGrp="1"/>
          </p:cNvSpPr>
          <p:nvPr>
            <p:ph type="body"/>
          </p:nvPr>
        </p:nvSpPr>
        <p:spPr/>
        <p:txBody>
          <a:bodyPr/>
          <a:lstStyle/>
          <a:p>
            <a:endParaRPr lang="en-GB" dirty="0"/>
          </a:p>
        </p:txBody>
      </p:sp>
      <p:pic>
        <p:nvPicPr>
          <p:cNvPr id="5" name="Picture 4">
            <a:extLst>
              <a:ext uri="{FF2B5EF4-FFF2-40B4-BE49-F238E27FC236}">
                <a16:creationId xmlns:a16="http://schemas.microsoft.com/office/drawing/2014/main" id="{73AED574-64DF-495E-94A6-1E6A503E8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24744"/>
            <a:ext cx="7830477" cy="5537377"/>
          </a:xfrm>
          <a:prstGeom prst="rect">
            <a:avLst/>
          </a:prstGeom>
        </p:spPr>
      </p:pic>
      <p:sp>
        <p:nvSpPr>
          <p:cNvPr id="6" name="Rectangle 5">
            <a:extLst>
              <a:ext uri="{FF2B5EF4-FFF2-40B4-BE49-F238E27FC236}">
                <a16:creationId xmlns:a16="http://schemas.microsoft.com/office/drawing/2014/main" id="{554C0F85-EBBE-4007-B102-56BFC47AFEAA}"/>
              </a:ext>
            </a:extLst>
          </p:cNvPr>
          <p:cNvSpPr/>
          <p:nvPr/>
        </p:nvSpPr>
        <p:spPr>
          <a:xfrm>
            <a:off x="971600" y="1124744"/>
            <a:ext cx="180020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3CBBE06-362E-46F2-A708-C24BE43B6AB0}"/>
              </a:ext>
            </a:extLst>
          </p:cNvPr>
          <p:cNvSpPr/>
          <p:nvPr/>
        </p:nvSpPr>
        <p:spPr>
          <a:xfrm>
            <a:off x="2843808" y="1844729"/>
            <a:ext cx="1800200" cy="784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2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E290-FE9A-4AA9-BE11-9B67BAC6506A}"/>
              </a:ext>
            </a:extLst>
          </p:cNvPr>
          <p:cNvSpPr>
            <a:spLocks noGrp="1"/>
          </p:cNvSpPr>
          <p:nvPr>
            <p:ph type="title"/>
          </p:nvPr>
        </p:nvSpPr>
        <p:spPr/>
        <p:txBody>
          <a:bodyPr/>
          <a:lstStyle/>
          <a:p>
            <a:r>
              <a:rPr lang="en-GB" dirty="0"/>
              <a:t>Cr52 parameters</a:t>
            </a:r>
          </a:p>
        </p:txBody>
      </p:sp>
      <p:sp>
        <p:nvSpPr>
          <p:cNvPr id="3" name="Text Placeholder 2">
            <a:extLst>
              <a:ext uri="{FF2B5EF4-FFF2-40B4-BE49-F238E27FC236}">
                <a16:creationId xmlns:a16="http://schemas.microsoft.com/office/drawing/2014/main" id="{E65B71AB-C79E-4436-8FA9-0B8EDC3ACE77}"/>
              </a:ext>
            </a:extLst>
          </p:cNvPr>
          <p:cNvSpPr>
            <a:spLocks noGrp="1"/>
          </p:cNvSpPr>
          <p:nvPr>
            <p:ph type="body"/>
          </p:nvPr>
        </p:nvSpPr>
        <p:spPr/>
        <p:txBody>
          <a:bodyPr/>
          <a:lstStyle/>
          <a:p>
            <a:endParaRPr lang="en-GB" dirty="0"/>
          </a:p>
        </p:txBody>
      </p:sp>
      <p:pic>
        <p:nvPicPr>
          <p:cNvPr id="5" name="Picture 4">
            <a:extLst>
              <a:ext uri="{FF2B5EF4-FFF2-40B4-BE49-F238E27FC236}">
                <a16:creationId xmlns:a16="http://schemas.microsoft.com/office/drawing/2014/main" id="{228DE00F-E0D5-44C3-9916-9F1E38C97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18400"/>
            <a:ext cx="7776864" cy="5499464"/>
          </a:xfrm>
          <a:prstGeom prst="rect">
            <a:avLst/>
          </a:prstGeom>
        </p:spPr>
      </p:pic>
    </p:spTree>
    <p:extLst>
      <p:ext uri="{BB962C8B-B14F-4D97-AF65-F5344CB8AC3E}">
        <p14:creationId xmlns:p14="http://schemas.microsoft.com/office/powerpoint/2010/main" val="309238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B68B-7E64-4506-9B36-374617C87C6D}"/>
              </a:ext>
            </a:extLst>
          </p:cNvPr>
          <p:cNvSpPr>
            <a:spLocks noGrp="1"/>
          </p:cNvSpPr>
          <p:nvPr>
            <p:ph type="title"/>
          </p:nvPr>
        </p:nvSpPr>
        <p:spPr/>
        <p:txBody>
          <a:bodyPr/>
          <a:lstStyle/>
          <a:p>
            <a:r>
              <a:rPr lang="en-GB" dirty="0"/>
              <a:t>Workflow in the Pipeline</a:t>
            </a:r>
          </a:p>
        </p:txBody>
      </p:sp>
      <p:sp>
        <p:nvSpPr>
          <p:cNvPr id="3" name="Content Placeholder 2">
            <a:extLst>
              <a:ext uri="{FF2B5EF4-FFF2-40B4-BE49-F238E27FC236}">
                <a16:creationId xmlns:a16="http://schemas.microsoft.com/office/drawing/2014/main" id="{3E337CBF-CF44-466D-A3A9-B7511252863C}"/>
              </a:ext>
            </a:extLst>
          </p:cNvPr>
          <p:cNvSpPr>
            <a:spLocks noGrp="1"/>
          </p:cNvSpPr>
          <p:nvPr>
            <p:ph idx="1"/>
          </p:nvPr>
        </p:nvSpPr>
        <p:spPr/>
        <p:txBody>
          <a:bodyPr>
            <a:normAutofit fontScale="85000" lnSpcReduction="10000"/>
          </a:bodyPr>
          <a:lstStyle/>
          <a:p>
            <a:pPr marL="181610" indent="0">
              <a:spcBef>
                <a:spcPts val="1035"/>
              </a:spcBef>
              <a:buNone/>
              <a:tabLst>
                <a:tab pos="368300" algn="l"/>
              </a:tabLst>
            </a:pPr>
            <a:r>
              <a:rPr lang="en-US" dirty="0">
                <a:latin typeface="Tahoma"/>
                <a:cs typeface="Tahoma"/>
              </a:rPr>
              <a:t>is</a:t>
            </a:r>
            <a:r>
              <a:rPr lang="en-US" spc="-40" dirty="0">
                <a:latin typeface="Tahoma"/>
                <a:cs typeface="Tahoma"/>
              </a:rPr>
              <a:t> </a:t>
            </a:r>
            <a:r>
              <a:rPr lang="en-US" spc="-25" dirty="0">
                <a:latin typeface="Tahoma"/>
                <a:cs typeface="Tahoma"/>
              </a:rPr>
              <a:t>divided</a:t>
            </a:r>
            <a:r>
              <a:rPr lang="en-US" spc="-30" dirty="0">
                <a:latin typeface="Tahoma"/>
                <a:cs typeface="Tahoma"/>
              </a:rPr>
              <a:t> </a:t>
            </a:r>
            <a:r>
              <a:rPr lang="en-US" dirty="0">
                <a:latin typeface="Tahoma"/>
                <a:cs typeface="Tahoma"/>
              </a:rPr>
              <a:t>into</a:t>
            </a:r>
            <a:r>
              <a:rPr lang="en-US" spc="-30" dirty="0">
                <a:latin typeface="Tahoma"/>
                <a:cs typeface="Tahoma"/>
              </a:rPr>
              <a:t> </a:t>
            </a:r>
            <a:r>
              <a:rPr lang="en-US" dirty="0">
                <a:latin typeface="Tahoma"/>
                <a:cs typeface="Tahoma"/>
              </a:rPr>
              <a:t>a</a:t>
            </a:r>
            <a:r>
              <a:rPr lang="en-US" spc="-35" dirty="0">
                <a:latin typeface="Tahoma"/>
                <a:cs typeface="Tahoma"/>
              </a:rPr>
              <a:t> </a:t>
            </a:r>
            <a:r>
              <a:rPr lang="en-US" spc="-40" dirty="0">
                <a:latin typeface="Tahoma"/>
                <a:cs typeface="Tahoma"/>
              </a:rPr>
              <a:t>number</a:t>
            </a:r>
            <a:r>
              <a:rPr lang="en-US" spc="-25" dirty="0">
                <a:latin typeface="Tahoma"/>
                <a:cs typeface="Tahoma"/>
              </a:rPr>
              <a:t> </a:t>
            </a:r>
            <a:r>
              <a:rPr lang="en-US" dirty="0">
                <a:latin typeface="Tahoma"/>
                <a:cs typeface="Tahoma"/>
              </a:rPr>
              <a:t>of</a:t>
            </a:r>
            <a:r>
              <a:rPr lang="en-US" spc="-30" dirty="0">
                <a:latin typeface="Tahoma"/>
                <a:cs typeface="Tahoma"/>
              </a:rPr>
              <a:t> </a:t>
            </a:r>
            <a:r>
              <a:rPr lang="en-US" spc="-35" dirty="0">
                <a:latin typeface="Tahoma"/>
                <a:cs typeface="Tahoma"/>
              </a:rPr>
              <a:t>steps,</a:t>
            </a:r>
            <a:r>
              <a:rPr lang="en-US" spc="-25" dirty="0">
                <a:latin typeface="Tahoma"/>
                <a:cs typeface="Tahoma"/>
              </a:rPr>
              <a:t> </a:t>
            </a:r>
            <a:r>
              <a:rPr lang="en-US" spc="-45" dirty="0">
                <a:latin typeface="Tahoma"/>
                <a:cs typeface="Tahoma"/>
              </a:rPr>
              <a:t>each</a:t>
            </a:r>
            <a:r>
              <a:rPr lang="en-US" spc="-30" dirty="0">
                <a:latin typeface="Tahoma"/>
                <a:cs typeface="Tahoma"/>
              </a:rPr>
              <a:t> </a:t>
            </a:r>
            <a:r>
              <a:rPr lang="en-US" spc="-55" dirty="0">
                <a:latin typeface="Tahoma"/>
                <a:cs typeface="Tahoma"/>
              </a:rPr>
              <a:t>represented</a:t>
            </a:r>
            <a:r>
              <a:rPr lang="en-US" spc="-25" dirty="0">
                <a:latin typeface="Tahoma"/>
                <a:cs typeface="Tahoma"/>
              </a:rPr>
              <a:t> </a:t>
            </a:r>
            <a:r>
              <a:rPr lang="en-US" spc="-20" dirty="0">
                <a:latin typeface="Tahoma"/>
                <a:cs typeface="Tahoma"/>
              </a:rPr>
              <a:t>by</a:t>
            </a:r>
            <a:r>
              <a:rPr lang="en-US" spc="-25" dirty="0">
                <a:latin typeface="Tahoma"/>
                <a:cs typeface="Tahoma"/>
              </a:rPr>
              <a:t> </a:t>
            </a:r>
            <a:r>
              <a:rPr lang="en-US" spc="-10" dirty="0">
                <a:latin typeface="Tahoma"/>
                <a:cs typeface="Tahoma"/>
              </a:rPr>
              <a:t>an</a:t>
            </a:r>
            <a:r>
              <a:rPr lang="en-US" spc="-30" dirty="0">
                <a:latin typeface="Tahoma"/>
                <a:cs typeface="Tahoma"/>
              </a:rPr>
              <a:t> R-</a:t>
            </a:r>
            <a:r>
              <a:rPr lang="en-US" spc="-10" dirty="0">
                <a:latin typeface="Tahoma"/>
                <a:cs typeface="Tahoma"/>
              </a:rPr>
              <a:t>script.</a:t>
            </a:r>
            <a:endParaRPr lang="en-US" dirty="0">
              <a:latin typeface="Tahoma"/>
              <a:cs typeface="Tahoma"/>
            </a:endParaRPr>
          </a:p>
          <a:p>
            <a:pPr marL="181610" indent="0">
              <a:lnSpc>
                <a:spcPct val="100000"/>
              </a:lnSpc>
              <a:spcBef>
                <a:spcPts val="1035"/>
              </a:spcBef>
              <a:buNone/>
              <a:tabLst>
                <a:tab pos="368300" algn="l"/>
              </a:tabLst>
            </a:pPr>
            <a:endParaRPr lang="en-US" dirty="0">
              <a:latin typeface="Tahoma"/>
              <a:cs typeface="Tahoma"/>
            </a:endParaRPr>
          </a:p>
          <a:p>
            <a:pPr marL="638810" indent="-457200">
              <a:lnSpc>
                <a:spcPct val="100000"/>
              </a:lnSpc>
              <a:spcBef>
                <a:spcPts val="1035"/>
              </a:spcBef>
              <a:buFont typeface="+mj-lt"/>
              <a:buAutoNum type="arabicPeriod"/>
              <a:tabLst>
                <a:tab pos="368300" algn="l"/>
              </a:tabLst>
            </a:pPr>
            <a:r>
              <a:rPr lang="en-US" dirty="0">
                <a:latin typeface="Tahoma"/>
                <a:cs typeface="Tahoma"/>
              </a:rPr>
              <a:t>Data</a:t>
            </a:r>
            <a:r>
              <a:rPr lang="en-US" spc="5" dirty="0">
                <a:latin typeface="Tahoma"/>
                <a:cs typeface="Tahoma"/>
              </a:rPr>
              <a:t> </a:t>
            </a:r>
            <a:r>
              <a:rPr lang="en-US" dirty="0">
                <a:latin typeface="Tahoma"/>
                <a:cs typeface="Tahoma"/>
              </a:rPr>
              <a:t>is</a:t>
            </a:r>
            <a:r>
              <a:rPr lang="en-US" spc="10" dirty="0">
                <a:latin typeface="Tahoma"/>
                <a:cs typeface="Tahoma"/>
              </a:rPr>
              <a:t> </a:t>
            </a:r>
            <a:r>
              <a:rPr lang="en-US" spc="-35" dirty="0">
                <a:latin typeface="Tahoma"/>
                <a:cs typeface="Tahoma"/>
              </a:rPr>
              <a:t>retrieved</a:t>
            </a:r>
            <a:r>
              <a:rPr lang="en-US" spc="15" dirty="0">
                <a:latin typeface="Tahoma"/>
                <a:cs typeface="Tahoma"/>
              </a:rPr>
              <a:t> </a:t>
            </a:r>
            <a:r>
              <a:rPr lang="en-US" spc="-10" dirty="0">
                <a:latin typeface="Tahoma"/>
                <a:cs typeface="Tahoma"/>
              </a:rPr>
              <a:t>from</a:t>
            </a:r>
            <a:r>
              <a:rPr lang="en-US" spc="5" dirty="0">
                <a:latin typeface="Tahoma"/>
                <a:cs typeface="Tahoma"/>
              </a:rPr>
              <a:t> </a:t>
            </a:r>
            <a:r>
              <a:rPr lang="en-US" dirty="0">
                <a:latin typeface="Tahoma"/>
                <a:cs typeface="Tahoma"/>
              </a:rPr>
              <a:t>EXFOR</a:t>
            </a:r>
            <a:r>
              <a:rPr lang="en-US" spc="5" dirty="0">
                <a:latin typeface="Tahoma"/>
                <a:cs typeface="Tahoma"/>
              </a:rPr>
              <a:t> </a:t>
            </a:r>
            <a:r>
              <a:rPr lang="en-US" spc="55" dirty="0">
                <a:latin typeface="Lucida Sans Unicode"/>
                <a:cs typeface="Lucida Sans Unicode"/>
              </a:rPr>
              <a:t>→</a:t>
            </a:r>
            <a:r>
              <a:rPr lang="en-US" spc="10" dirty="0">
                <a:latin typeface="Lucida Sans Unicode"/>
                <a:cs typeface="Lucida Sans Unicode"/>
              </a:rPr>
              <a:t> </a:t>
            </a:r>
            <a:r>
              <a:rPr lang="en-US" spc="-10" dirty="0">
                <a:latin typeface="Tahoma"/>
                <a:cs typeface="Tahoma"/>
              </a:rPr>
              <a:t>Mapped</a:t>
            </a:r>
            <a:r>
              <a:rPr lang="en-US" spc="10" dirty="0">
                <a:latin typeface="Tahoma"/>
                <a:cs typeface="Tahoma"/>
              </a:rPr>
              <a:t> </a:t>
            </a:r>
            <a:r>
              <a:rPr lang="en-US" dirty="0">
                <a:latin typeface="Tahoma"/>
                <a:cs typeface="Tahoma"/>
              </a:rPr>
              <a:t>to</a:t>
            </a:r>
            <a:r>
              <a:rPr lang="en-US" spc="5" dirty="0">
                <a:latin typeface="Tahoma"/>
                <a:cs typeface="Tahoma"/>
              </a:rPr>
              <a:t> </a:t>
            </a:r>
            <a:r>
              <a:rPr lang="en-US" dirty="0">
                <a:latin typeface="Tahoma"/>
                <a:cs typeface="Tahoma"/>
              </a:rPr>
              <a:t>TALYS</a:t>
            </a:r>
            <a:r>
              <a:rPr lang="en-US" spc="10" dirty="0">
                <a:latin typeface="Tahoma"/>
                <a:cs typeface="Tahoma"/>
              </a:rPr>
              <a:t> </a:t>
            </a:r>
            <a:r>
              <a:rPr lang="en-US" spc="-20" dirty="0">
                <a:latin typeface="Tahoma"/>
                <a:cs typeface="Tahoma"/>
              </a:rPr>
              <a:t>predictions</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50" dirty="0">
                <a:latin typeface="Tahoma"/>
                <a:cs typeface="Tahoma"/>
              </a:rPr>
              <a:t>Rule-</a:t>
            </a:r>
            <a:r>
              <a:rPr lang="en-US" spc="-35" dirty="0">
                <a:latin typeface="Tahoma"/>
                <a:cs typeface="Tahoma"/>
              </a:rPr>
              <a:t>based</a:t>
            </a:r>
            <a:r>
              <a:rPr lang="en-US" spc="-10" dirty="0">
                <a:latin typeface="Tahoma"/>
                <a:cs typeface="Tahoma"/>
              </a:rPr>
              <a:t> </a:t>
            </a:r>
            <a:r>
              <a:rPr lang="en-US" spc="-25" dirty="0">
                <a:latin typeface="Tahoma"/>
                <a:cs typeface="Tahoma"/>
              </a:rPr>
              <a:t>correction</a:t>
            </a:r>
            <a:r>
              <a:rPr lang="en-US" spc="-10" dirty="0">
                <a:latin typeface="Tahoma"/>
                <a:cs typeface="Tahoma"/>
              </a:rPr>
              <a:t> </a:t>
            </a:r>
            <a:r>
              <a:rPr lang="en-US" dirty="0">
                <a:latin typeface="Tahoma"/>
                <a:cs typeface="Tahoma"/>
              </a:rPr>
              <a:t>of</a:t>
            </a:r>
            <a:r>
              <a:rPr lang="en-US" spc="-15" dirty="0">
                <a:latin typeface="Tahoma"/>
                <a:cs typeface="Tahoma"/>
              </a:rPr>
              <a:t> </a:t>
            </a:r>
            <a:r>
              <a:rPr lang="en-US" spc="-35" dirty="0">
                <a:latin typeface="Tahoma"/>
                <a:cs typeface="Tahoma"/>
              </a:rPr>
              <a:t>uncertainties</a:t>
            </a:r>
            <a:r>
              <a:rPr lang="en-US" spc="-10" dirty="0">
                <a:latin typeface="Tahoma"/>
                <a:cs typeface="Tahoma"/>
              </a:rPr>
              <a:t> </a:t>
            </a:r>
            <a:r>
              <a:rPr lang="en-US" dirty="0">
                <a:latin typeface="Tahoma"/>
                <a:cs typeface="Tahoma"/>
              </a:rPr>
              <a:t>in</a:t>
            </a:r>
            <a:r>
              <a:rPr lang="en-US" spc="-10" dirty="0">
                <a:latin typeface="Tahoma"/>
                <a:cs typeface="Tahoma"/>
              </a:rPr>
              <a:t> </a:t>
            </a:r>
            <a:r>
              <a:rPr lang="en-US" spc="-20" dirty="0">
                <a:latin typeface="Tahoma"/>
                <a:cs typeface="Tahoma"/>
              </a:rPr>
              <a:t>data</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20" dirty="0">
                <a:latin typeface="Tahoma"/>
                <a:cs typeface="Tahoma"/>
              </a:rPr>
              <a:t>Correction </a:t>
            </a:r>
            <a:r>
              <a:rPr lang="en-US" dirty="0">
                <a:latin typeface="Tahoma"/>
                <a:cs typeface="Tahoma"/>
              </a:rPr>
              <a:t>of</a:t>
            </a:r>
            <a:r>
              <a:rPr lang="en-US" spc="-25" dirty="0">
                <a:latin typeface="Tahoma"/>
                <a:cs typeface="Tahoma"/>
              </a:rPr>
              <a:t> </a:t>
            </a:r>
            <a:r>
              <a:rPr lang="en-US" spc="-35" dirty="0">
                <a:latin typeface="Tahoma"/>
                <a:cs typeface="Tahoma"/>
              </a:rPr>
              <a:t>uncertainties</a:t>
            </a:r>
            <a:r>
              <a:rPr lang="en-US" spc="-20" dirty="0">
                <a:latin typeface="Tahoma"/>
                <a:cs typeface="Tahoma"/>
              </a:rPr>
              <a:t> </a:t>
            </a:r>
            <a:r>
              <a:rPr lang="en-US" spc="-55" dirty="0">
                <a:latin typeface="Tahoma"/>
                <a:cs typeface="Tahoma"/>
              </a:rPr>
              <a:t>based</a:t>
            </a:r>
            <a:r>
              <a:rPr lang="en-US" spc="-20" dirty="0">
                <a:latin typeface="Tahoma"/>
                <a:cs typeface="Tahoma"/>
              </a:rPr>
              <a:t> </a:t>
            </a:r>
            <a:r>
              <a:rPr lang="en-US" dirty="0">
                <a:latin typeface="Tahoma"/>
                <a:cs typeface="Tahoma"/>
              </a:rPr>
              <a:t>on</a:t>
            </a:r>
            <a:r>
              <a:rPr lang="en-US" spc="-20" dirty="0">
                <a:latin typeface="Tahoma"/>
                <a:cs typeface="Tahoma"/>
              </a:rPr>
              <a:t> </a:t>
            </a:r>
            <a:r>
              <a:rPr lang="en-US" spc="-10" dirty="0">
                <a:latin typeface="Tahoma"/>
                <a:cs typeface="Tahoma"/>
              </a:rPr>
              <a:t>statistics</a:t>
            </a:r>
            <a:endParaRPr lang="en-US" dirty="0">
              <a:latin typeface="Tahoma"/>
              <a:cs typeface="Tahoma"/>
            </a:endParaRPr>
          </a:p>
          <a:p>
            <a:pPr marL="638810" indent="-457200">
              <a:lnSpc>
                <a:spcPct val="100000"/>
              </a:lnSpc>
              <a:spcBef>
                <a:spcPts val="595"/>
              </a:spcBef>
              <a:buFont typeface="+mj-lt"/>
              <a:buAutoNum type="arabicPeriod"/>
              <a:tabLst>
                <a:tab pos="363855" algn="l"/>
              </a:tabLst>
            </a:pPr>
            <a:r>
              <a:rPr lang="en-US" spc="-20" dirty="0" err="1">
                <a:latin typeface="Tahoma"/>
                <a:cs typeface="Tahoma"/>
              </a:rPr>
              <a:t>Talys</a:t>
            </a:r>
            <a:r>
              <a:rPr lang="en-US" spc="-10" dirty="0">
                <a:latin typeface="Tahoma"/>
                <a:cs typeface="Tahoma"/>
              </a:rPr>
              <a:t> </a:t>
            </a:r>
            <a:r>
              <a:rPr lang="en-US" spc="-45" dirty="0">
                <a:latin typeface="Tahoma"/>
                <a:cs typeface="Tahoma"/>
              </a:rPr>
              <a:t>parameter</a:t>
            </a:r>
            <a:r>
              <a:rPr lang="en-US" dirty="0">
                <a:latin typeface="Tahoma"/>
                <a:cs typeface="Tahoma"/>
              </a:rPr>
              <a:t> </a:t>
            </a:r>
            <a:r>
              <a:rPr lang="en-US" spc="-30" dirty="0">
                <a:latin typeface="Tahoma"/>
                <a:cs typeface="Tahoma"/>
              </a:rPr>
              <a:t>sensitivity</a:t>
            </a:r>
            <a:r>
              <a:rPr lang="en-US" spc="-5" dirty="0">
                <a:latin typeface="Tahoma"/>
                <a:cs typeface="Tahoma"/>
              </a:rPr>
              <a:t> </a:t>
            </a:r>
            <a:r>
              <a:rPr lang="en-US" spc="-10" dirty="0">
                <a:latin typeface="Tahoma"/>
                <a:cs typeface="Tahoma"/>
              </a:rPr>
              <a:t>evaluation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5" dirty="0">
                <a:latin typeface="Tahoma"/>
                <a:cs typeface="Tahoma"/>
              </a:rPr>
              <a:t> </a:t>
            </a:r>
            <a:r>
              <a:rPr lang="en-US" dirty="0">
                <a:latin typeface="Tahoma"/>
                <a:cs typeface="Tahoma"/>
              </a:rPr>
              <a:t>of</a:t>
            </a:r>
            <a:r>
              <a:rPr lang="en-US" spc="-5" dirty="0">
                <a:latin typeface="Tahoma"/>
                <a:cs typeface="Tahoma"/>
              </a:rPr>
              <a:t> </a:t>
            </a:r>
            <a:r>
              <a:rPr lang="en-US" dirty="0">
                <a:latin typeface="Tahoma"/>
                <a:cs typeface="Tahoma"/>
              </a:rPr>
              <a:t>GP</a:t>
            </a:r>
            <a:r>
              <a:rPr lang="en-US" spc="-5" dirty="0">
                <a:latin typeface="Tahoma"/>
                <a:cs typeface="Tahoma"/>
              </a:rPr>
              <a:t> </a:t>
            </a:r>
            <a:r>
              <a:rPr lang="en-US" spc="-10" dirty="0">
                <a:latin typeface="Tahoma"/>
                <a:cs typeface="Tahoma"/>
              </a:rPr>
              <a:t>for</a:t>
            </a:r>
            <a:r>
              <a:rPr lang="en-US" spc="-5" dirty="0">
                <a:latin typeface="Tahoma"/>
                <a:cs typeface="Tahoma"/>
              </a:rPr>
              <a:t> </a:t>
            </a:r>
            <a:r>
              <a:rPr lang="en-US" spc="-55" dirty="0">
                <a:latin typeface="Tahoma"/>
                <a:cs typeface="Tahoma"/>
              </a:rPr>
              <a:t>energy</a:t>
            </a:r>
            <a:r>
              <a:rPr lang="en-US" spc="-5" dirty="0">
                <a:latin typeface="Tahoma"/>
                <a:cs typeface="Tahoma"/>
              </a:rPr>
              <a:t> </a:t>
            </a:r>
            <a:r>
              <a:rPr lang="en-US" spc="-55" dirty="0">
                <a:latin typeface="Tahoma"/>
                <a:cs typeface="Tahoma"/>
              </a:rPr>
              <a:t>dependence</a:t>
            </a:r>
            <a:r>
              <a:rPr lang="en-US" spc="-5" dirty="0">
                <a:latin typeface="Tahoma"/>
                <a:cs typeface="Tahoma"/>
              </a:rPr>
              <a:t> </a:t>
            </a:r>
            <a:r>
              <a:rPr lang="en-US" dirty="0">
                <a:latin typeface="Tahoma"/>
                <a:cs typeface="Tahoma"/>
              </a:rPr>
              <a:t>of</a:t>
            </a:r>
            <a:r>
              <a:rPr lang="en-US" spc="-10" dirty="0">
                <a:latin typeface="Tahoma"/>
                <a:cs typeface="Tahoma"/>
              </a:rPr>
              <a:t> parameters</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35" dirty="0">
                <a:latin typeface="Tahoma"/>
                <a:cs typeface="Tahoma"/>
              </a:rPr>
              <a:t>Parameter</a:t>
            </a:r>
            <a:r>
              <a:rPr lang="en-US" spc="-10" dirty="0">
                <a:latin typeface="Tahoma"/>
                <a:cs typeface="Tahoma"/>
              </a:rPr>
              <a:t> </a:t>
            </a:r>
            <a:r>
              <a:rPr lang="en-US" spc="-20" dirty="0">
                <a:latin typeface="Tahoma"/>
                <a:cs typeface="Tahoma"/>
              </a:rPr>
              <a:t>optimization</a:t>
            </a:r>
            <a:r>
              <a:rPr lang="en-US" spc="-5" dirty="0">
                <a:latin typeface="Tahoma"/>
                <a:cs typeface="Tahoma"/>
              </a:rPr>
              <a:t> </a:t>
            </a:r>
            <a:r>
              <a:rPr lang="en-US" spc="-30" dirty="0">
                <a:latin typeface="Tahoma"/>
                <a:cs typeface="Tahoma"/>
              </a:rPr>
              <a:t>using</a:t>
            </a:r>
            <a:r>
              <a:rPr lang="en-US" spc="-15" dirty="0">
                <a:latin typeface="Tahoma"/>
                <a:cs typeface="Tahoma"/>
              </a:rPr>
              <a:t> </a:t>
            </a:r>
            <a:r>
              <a:rPr lang="en-US" spc="-10" dirty="0">
                <a:latin typeface="Tahoma"/>
                <a:cs typeface="Tahoma"/>
              </a:rPr>
              <a:t>the</a:t>
            </a:r>
            <a:r>
              <a:rPr lang="en-US" spc="-5" dirty="0">
                <a:latin typeface="Tahoma"/>
                <a:cs typeface="Tahoma"/>
              </a:rPr>
              <a:t> </a:t>
            </a:r>
            <a:r>
              <a:rPr lang="en-US" spc="60" dirty="0">
                <a:latin typeface="Tahoma"/>
                <a:cs typeface="Tahoma"/>
              </a:rPr>
              <a:t>LM</a:t>
            </a:r>
            <a:r>
              <a:rPr lang="en-US" spc="-10" dirty="0">
                <a:latin typeface="Tahoma"/>
                <a:cs typeface="Tahoma"/>
              </a:rPr>
              <a:t> algorithm</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solidFill>
                  <a:srgbClr val="FF0000"/>
                </a:solidFill>
                <a:latin typeface="Tahoma"/>
                <a:cs typeface="Tahoma"/>
              </a:rPr>
              <a:t>Setup</a:t>
            </a:r>
            <a:r>
              <a:rPr lang="en-US" spc="-10" dirty="0">
                <a:solidFill>
                  <a:srgbClr val="FF0000"/>
                </a:solidFill>
                <a:latin typeface="Tahoma"/>
                <a:cs typeface="Tahoma"/>
              </a:rPr>
              <a:t> </a:t>
            </a:r>
            <a:r>
              <a:rPr lang="en-US" dirty="0">
                <a:solidFill>
                  <a:srgbClr val="FF0000"/>
                </a:solidFill>
                <a:latin typeface="Tahoma"/>
                <a:cs typeface="Tahoma"/>
              </a:rPr>
              <a:t>of</a:t>
            </a:r>
            <a:r>
              <a:rPr lang="en-US" spc="-10" dirty="0">
                <a:solidFill>
                  <a:srgbClr val="FF0000"/>
                </a:solidFill>
                <a:latin typeface="Tahoma"/>
                <a:cs typeface="Tahoma"/>
              </a:rPr>
              <a:t> </a:t>
            </a:r>
            <a:r>
              <a:rPr lang="en-US" dirty="0">
                <a:solidFill>
                  <a:srgbClr val="FF0000"/>
                </a:solidFill>
                <a:latin typeface="Tahoma"/>
                <a:cs typeface="Tahoma"/>
              </a:rPr>
              <a:t>GP</a:t>
            </a:r>
            <a:r>
              <a:rPr lang="en-US" spc="-10" dirty="0">
                <a:solidFill>
                  <a:srgbClr val="FF0000"/>
                </a:solidFill>
                <a:latin typeface="Tahoma"/>
                <a:cs typeface="Tahoma"/>
              </a:rPr>
              <a:t> </a:t>
            </a:r>
            <a:r>
              <a:rPr lang="en-US" dirty="0">
                <a:solidFill>
                  <a:srgbClr val="FF0000"/>
                </a:solidFill>
                <a:latin typeface="Tahoma"/>
                <a:cs typeface="Tahoma"/>
              </a:rPr>
              <a:t>in</a:t>
            </a:r>
            <a:r>
              <a:rPr lang="en-US" spc="-10" dirty="0">
                <a:solidFill>
                  <a:srgbClr val="FF0000"/>
                </a:solidFill>
                <a:latin typeface="Tahoma"/>
                <a:cs typeface="Tahoma"/>
              </a:rPr>
              <a:t> the </a:t>
            </a:r>
            <a:r>
              <a:rPr lang="en-US" spc="-45" dirty="0">
                <a:solidFill>
                  <a:srgbClr val="FF0000"/>
                </a:solidFill>
                <a:latin typeface="Tahoma"/>
                <a:cs typeface="Tahoma"/>
              </a:rPr>
              <a:t>observable</a:t>
            </a:r>
            <a:r>
              <a:rPr lang="en-US" spc="-10" dirty="0">
                <a:solidFill>
                  <a:srgbClr val="FF0000"/>
                </a:solidFill>
                <a:latin typeface="Tahoma"/>
                <a:cs typeface="Tahoma"/>
              </a:rPr>
              <a:t> domain</a:t>
            </a:r>
            <a:endParaRPr lang="en-US" dirty="0">
              <a:solidFill>
                <a:srgbClr val="FF0000"/>
              </a:solidFill>
              <a:latin typeface="Tahoma"/>
              <a:cs typeface="Tahoma"/>
            </a:endParaRPr>
          </a:p>
          <a:p>
            <a:pPr marL="638810" indent="-457200">
              <a:lnSpc>
                <a:spcPct val="100000"/>
              </a:lnSpc>
              <a:spcBef>
                <a:spcPts val="595"/>
              </a:spcBef>
              <a:buFont typeface="+mj-lt"/>
              <a:buAutoNum type="arabicPeriod"/>
              <a:tabLst>
                <a:tab pos="368300" algn="l"/>
              </a:tabLst>
            </a:pPr>
            <a:r>
              <a:rPr lang="en-US" spc="-35" dirty="0">
                <a:latin typeface="Tahoma"/>
                <a:cs typeface="Tahoma"/>
              </a:rPr>
              <a:t>Re-</a:t>
            </a:r>
            <a:r>
              <a:rPr lang="en-US" spc="-20" dirty="0">
                <a:latin typeface="Tahoma"/>
                <a:cs typeface="Tahoma"/>
              </a:rPr>
              <a:t>optimization</a:t>
            </a:r>
            <a:r>
              <a:rPr lang="en-US" spc="-10" dirty="0">
                <a:latin typeface="Tahoma"/>
                <a:cs typeface="Tahoma"/>
              </a:rPr>
              <a:t> </a:t>
            </a:r>
            <a:r>
              <a:rPr lang="en-US" spc="-30" dirty="0">
                <a:latin typeface="Tahoma"/>
                <a:cs typeface="Tahoma"/>
              </a:rPr>
              <a:t>using</a:t>
            </a:r>
            <a:r>
              <a:rPr lang="en-US" spc="-5" dirty="0">
                <a:latin typeface="Tahoma"/>
                <a:cs typeface="Tahoma"/>
              </a:rPr>
              <a:t> </a:t>
            </a:r>
            <a:r>
              <a:rPr lang="en-US" spc="-20" dirty="0">
                <a:latin typeface="Tahoma"/>
                <a:cs typeface="Tahoma"/>
              </a:rPr>
              <a:t>the</a:t>
            </a:r>
            <a:r>
              <a:rPr lang="en-US" spc="-10" dirty="0">
                <a:latin typeface="Tahoma"/>
                <a:cs typeface="Tahoma"/>
              </a:rPr>
              <a:t> </a:t>
            </a:r>
            <a:r>
              <a:rPr lang="en-US" spc="60" dirty="0">
                <a:latin typeface="Tahoma"/>
                <a:cs typeface="Tahoma"/>
              </a:rPr>
              <a:t>LM</a:t>
            </a:r>
            <a:r>
              <a:rPr lang="en-US" spc="-15" dirty="0">
                <a:latin typeface="Tahoma"/>
                <a:cs typeface="Tahoma"/>
              </a:rPr>
              <a:t> </a:t>
            </a:r>
            <a:r>
              <a:rPr lang="en-US" spc="-10" dirty="0">
                <a:latin typeface="Tahoma"/>
                <a:cs typeface="Tahoma"/>
              </a:rPr>
              <a:t>algorithm</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10" dirty="0">
                <a:latin typeface="Tahoma"/>
                <a:cs typeface="Tahoma"/>
              </a:rPr>
              <a:t>Calculation</a:t>
            </a:r>
            <a:r>
              <a:rPr lang="en-US" spc="-20" dirty="0">
                <a:latin typeface="Tahoma"/>
                <a:cs typeface="Tahoma"/>
              </a:rPr>
              <a:t> </a:t>
            </a:r>
            <a:r>
              <a:rPr lang="en-US" dirty="0">
                <a:latin typeface="Tahoma"/>
                <a:cs typeface="Tahoma"/>
              </a:rPr>
              <a:t>of</a:t>
            </a:r>
            <a:r>
              <a:rPr lang="en-US" spc="-20" dirty="0">
                <a:latin typeface="Tahoma"/>
                <a:cs typeface="Tahoma"/>
              </a:rPr>
              <a:t> </a:t>
            </a:r>
            <a:r>
              <a:rPr lang="en-US" spc="60" dirty="0">
                <a:latin typeface="Tahoma"/>
                <a:cs typeface="Tahoma"/>
              </a:rPr>
              <a:t>MVN</a:t>
            </a:r>
            <a:r>
              <a:rPr lang="en-US" spc="-15" dirty="0">
                <a:latin typeface="Tahoma"/>
                <a:cs typeface="Tahoma"/>
              </a:rPr>
              <a:t> </a:t>
            </a:r>
            <a:r>
              <a:rPr lang="en-US" spc="-35" dirty="0">
                <a:latin typeface="Tahoma"/>
                <a:cs typeface="Tahoma"/>
              </a:rPr>
              <a:t>approximation</a:t>
            </a:r>
            <a:r>
              <a:rPr lang="en-US" spc="-20" dirty="0">
                <a:latin typeface="Tahoma"/>
                <a:cs typeface="Tahoma"/>
              </a:rPr>
              <a:t> </a:t>
            </a:r>
            <a:r>
              <a:rPr lang="en-US" dirty="0">
                <a:latin typeface="Tahoma"/>
                <a:cs typeface="Tahoma"/>
              </a:rPr>
              <a:t>of</a:t>
            </a:r>
            <a:r>
              <a:rPr lang="en-US" spc="-15" dirty="0">
                <a:latin typeface="Tahoma"/>
                <a:cs typeface="Tahoma"/>
              </a:rPr>
              <a:t> </a:t>
            </a:r>
            <a:r>
              <a:rPr lang="en-US" spc="-20" dirty="0">
                <a:latin typeface="Tahoma"/>
                <a:cs typeface="Tahoma"/>
              </a:rPr>
              <a:t>the </a:t>
            </a:r>
            <a:r>
              <a:rPr lang="en-US" spc="-30" dirty="0">
                <a:latin typeface="Tahoma"/>
                <a:cs typeface="Tahoma"/>
              </a:rPr>
              <a:t>posterior</a:t>
            </a:r>
            <a:r>
              <a:rPr lang="en-US" spc="-20" dirty="0">
                <a:latin typeface="Tahoma"/>
                <a:cs typeface="Tahoma"/>
              </a:rPr>
              <a:t> </a:t>
            </a:r>
            <a:r>
              <a:rPr lang="en-US" spc="-25" dirty="0">
                <a:latin typeface="Tahoma"/>
                <a:cs typeface="Tahoma"/>
              </a:rPr>
              <a:t>pdf</a:t>
            </a:r>
            <a:endParaRPr lang="en-US" dirty="0">
              <a:latin typeface="Tahoma"/>
              <a:cs typeface="Tahoma"/>
            </a:endParaRPr>
          </a:p>
          <a:p>
            <a:pPr marL="575310" indent="-457200">
              <a:lnSpc>
                <a:spcPct val="100000"/>
              </a:lnSpc>
              <a:spcBef>
                <a:spcPts val="595"/>
              </a:spcBef>
              <a:buFont typeface="+mj-lt"/>
              <a:buAutoNum type="arabicPeriod"/>
              <a:tabLst>
                <a:tab pos="368300" algn="l"/>
              </a:tabLst>
            </a:pPr>
            <a:r>
              <a:rPr lang="en-US" spc="-30" dirty="0">
                <a:latin typeface="Tahoma"/>
                <a:cs typeface="Tahoma"/>
              </a:rPr>
              <a:t>Generation </a:t>
            </a:r>
            <a:r>
              <a:rPr lang="en-US" dirty="0">
                <a:latin typeface="Tahoma"/>
                <a:cs typeface="Tahoma"/>
              </a:rPr>
              <a:t>of</a:t>
            </a:r>
            <a:r>
              <a:rPr lang="en-US" spc="-35" dirty="0">
                <a:latin typeface="Tahoma"/>
                <a:cs typeface="Tahoma"/>
              </a:rPr>
              <a:t> random</a:t>
            </a:r>
            <a:r>
              <a:rPr lang="en-US" spc="-30" dirty="0">
                <a:latin typeface="Tahoma"/>
                <a:cs typeface="Tahoma"/>
              </a:rPr>
              <a:t> </a:t>
            </a:r>
            <a:r>
              <a:rPr lang="en-US" spc="-10" dirty="0">
                <a:latin typeface="Tahoma"/>
                <a:cs typeface="Tahoma"/>
              </a:rPr>
              <a:t>files</a:t>
            </a:r>
          </a:p>
          <a:p>
            <a:endParaRPr lang="en-GB" dirty="0"/>
          </a:p>
        </p:txBody>
      </p:sp>
      <p:sp>
        <p:nvSpPr>
          <p:cNvPr id="4" name="Slide Number Placeholder 3">
            <a:extLst>
              <a:ext uri="{FF2B5EF4-FFF2-40B4-BE49-F238E27FC236}">
                <a16:creationId xmlns:a16="http://schemas.microsoft.com/office/drawing/2014/main" id="{D7FF0C3F-A207-437D-A852-5AC331B2B94A}"/>
              </a:ext>
            </a:extLst>
          </p:cNvPr>
          <p:cNvSpPr>
            <a:spLocks noGrp="1"/>
          </p:cNvSpPr>
          <p:nvPr>
            <p:ph type="sldNum" sz="quarter" idx="12"/>
          </p:nvPr>
        </p:nvSpPr>
        <p:spPr/>
        <p:txBody>
          <a:bodyPr/>
          <a:lstStyle/>
          <a:p>
            <a:fld id="{442D8877-4C7F-427A-9C07-12C41EAEE3A4}" type="slidenum">
              <a:rPr lang="sv-SE" smtClean="0"/>
              <a:t>22</a:t>
            </a:fld>
            <a:endParaRPr lang="sv-SE"/>
          </a:p>
        </p:txBody>
      </p:sp>
    </p:spTree>
    <p:extLst>
      <p:ext uri="{BB962C8B-B14F-4D97-AF65-F5344CB8AC3E}">
        <p14:creationId xmlns:p14="http://schemas.microsoft.com/office/powerpoint/2010/main" val="197929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9712" y="768098"/>
            <a:ext cx="6707088" cy="578403"/>
          </a:xfrm>
          <a:prstGeom prst="rect">
            <a:avLst/>
          </a:prstGeom>
        </p:spPr>
        <p:txBody>
          <a:bodyPr vert="horz" wrap="square" lIns="0" tIns="24169" rIns="0" bIns="0" rtlCol="0" anchor="ctr">
            <a:spAutoFit/>
          </a:bodyPr>
          <a:lstStyle/>
          <a:p>
            <a:pPr marL="20141">
              <a:spcBef>
                <a:spcPts val="190"/>
              </a:spcBef>
            </a:pPr>
            <a:r>
              <a:rPr lang="en-US" spc="79" dirty="0">
                <a:latin typeface="Tahoma"/>
                <a:cs typeface="Tahoma"/>
              </a:rPr>
              <a:t>GP</a:t>
            </a:r>
            <a:r>
              <a:rPr lang="en-US" spc="-56" dirty="0">
                <a:latin typeface="Tahoma"/>
                <a:cs typeface="Tahoma"/>
              </a:rPr>
              <a:t> </a:t>
            </a:r>
            <a:r>
              <a:rPr lang="en-US" dirty="0">
                <a:latin typeface="Tahoma"/>
                <a:cs typeface="Tahoma"/>
              </a:rPr>
              <a:t>in</a:t>
            </a:r>
            <a:r>
              <a:rPr lang="en-US" spc="-56" dirty="0">
                <a:latin typeface="Tahoma"/>
                <a:cs typeface="Tahoma"/>
              </a:rPr>
              <a:t> </a:t>
            </a:r>
            <a:r>
              <a:rPr lang="en-US" dirty="0">
                <a:latin typeface="Tahoma"/>
                <a:cs typeface="Tahoma"/>
              </a:rPr>
              <a:t>the</a:t>
            </a:r>
            <a:r>
              <a:rPr lang="en-US" spc="-56" dirty="0">
                <a:latin typeface="Tahoma"/>
                <a:cs typeface="Tahoma"/>
              </a:rPr>
              <a:t> </a:t>
            </a:r>
            <a:r>
              <a:rPr lang="en-US" spc="-87" dirty="0">
                <a:latin typeface="Tahoma"/>
                <a:cs typeface="Tahoma"/>
              </a:rPr>
              <a:t>cross-</a:t>
            </a:r>
            <a:r>
              <a:rPr lang="en-US" spc="-56" dirty="0">
                <a:latin typeface="Tahoma"/>
                <a:cs typeface="Tahoma"/>
              </a:rPr>
              <a:t>section </a:t>
            </a:r>
            <a:r>
              <a:rPr lang="en-US" spc="-16" dirty="0">
                <a:latin typeface="Tahoma"/>
                <a:cs typeface="Tahoma"/>
              </a:rPr>
              <a:t>domain</a:t>
            </a:r>
            <a:endParaRPr spc="119" dirty="0"/>
          </a:p>
        </p:txBody>
      </p:sp>
      <p:sp>
        <p:nvSpPr>
          <p:cNvPr id="19" name="Content Placeholder 18">
            <a:extLst>
              <a:ext uri="{FF2B5EF4-FFF2-40B4-BE49-F238E27FC236}">
                <a16:creationId xmlns:a16="http://schemas.microsoft.com/office/drawing/2014/main" id="{73775F43-EADF-46EB-A93C-6837E53DA603}"/>
              </a:ext>
            </a:extLst>
          </p:cNvPr>
          <p:cNvSpPr>
            <a:spLocks noGrp="1"/>
          </p:cNvSpPr>
          <p:nvPr>
            <p:ph idx="1"/>
          </p:nvPr>
        </p:nvSpPr>
        <p:spPr/>
        <p:txBody>
          <a:bodyPr>
            <a:normAutofit fontScale="92500" lnSpcReduction="10000"/>
          </a:bodyPr>
          <a:lstStyle/>
          <a:p>
            <a:pPr marL="411480">
              <a:spcBef>
                <a:spcPts val="807"/>
              </a:spcBef>
              <a:tabLst>
                <a:tab pos="643509" algn="l"/>
              </a:tabLst>
            </a:pPr>
            <a:r>
              <a:rPr lang="sv-SE" dirty="0">
                <a:solidFill>
                  <a:srgbClr val="000000"/>
                </a:solidFill>
                <a:latin typeface="Tahoma" panose="020B0604030504040204" pitchFamily="34" charset="0"/>
                <a:cs typeface="Tahoma" panose="020B0604030504040204" pitchFamily="34" charset="0"/>
              </a:rPr>
              <a:t>An</a:t>
            </a:r>
            <a:r>
              <a:rPr lang="sv-SE" spc="-24" dirty="0">
                <a:solidFill>
                  <a:srgbClr val="000000"/>
                </a:solidFill>
                <a:latin typeface="Tahoma" panose="020B0604030504040204" pitchFamily="34" charset="0"/>
                <a:cs typeface="Tahoma" panose="020B0604030504040204" pitchFamily="34" charset="0"/>
              </a:rPr>
              <a:t> </a:t>
            </a:r>
            <a:r>
              <a:rPr lang="sv-SE" spc="-71" dirty="0" err="1">
                <a:solidFill>
                  <a:srgbClr val="000000"/>
                </a:solidFill>
                <a:latin typeface="Tahoma" panose="020B0604030504040204" pitchFamily="34" charset="0"/>
                <a:cs typeface="Tahoma" panose="020B0604030504040204" pitchFamily="34" charset="0"/>
              </a:rPr>
              <a:t>advantage</a:t>
            </a:r>
            <a:r>
              <a:rPr lang="sv-SE" spc="-16" dirty="0">
                <a:solidFill>
                  <a:srgbClr val="000000"/>
                </a:solidFill>
                <a:latin typeface="Tahoma" panose="020B0604030504040204" pitchFamily="34" charset="0"/>
                <a:cs typeface="Tahoma" panose="020B0604030504040204" pitchFamily="34" charset="0"/>
              </a:rPr>
              <a:t> </a:t>
            </a:r>
            <a:r>
              <a:rPr lang="sv-SE" dirty="0" err="1">
                <a:solidFill>
                  <a:srgbClr val="000000"/>
                </a:solidFill>
                <a:latin typeface="Tahoma" panose="020B0604030504040204" pitchFamily="34" charset="0"/>
                <a:cs typeface="Tahoma" panose="020B0604030504040204" pitchFamily="34" charset="0"/>
              </a:rPr>
              <a:t>of</a:t>
            </a:r>
            <a:r>
              <a:rPr lang="sv-SE" spc="-24" dirty="0">
                <a:solidFill>
                  <a:srgbClr val="000000"/>
                </a:solidFill>
                <a:latin typeface="Tahoma" panose="020B0604030504040204" pitchFamily="34" charset="0"/>
                <a:cs typeface="Tahoma" panose="020B0604030504040204" pitchFamily="34" charset="0"/>
              </a:rPr>
              <a:t> </a:t>
            </a:r>
            <a:r>
              <a:rPr lang="sv-SE" spc="-32" dirty="0">
                <a:solidFill>
                  <a:srgbClr val="000000"/>
                </a:solidFill>
                <a:latin typeface="Tahoma" panose="020B0604030504040204" pitchFamily="34" charset="0"/>
                <a:cs typeface="Tahoma" panose="020B0604030504040204" pitchFamily="34" charset="0"/>
              </a:rPr>
              <a:t>the </a:t>
            </a:r>
            <a:r>
              <a:rPr lang="sv-SE" spc="-71" dirty="0">
                <a:solidFill>
                  <a:srgbClr val="000000"/>
                </a:solidFill>
                <a:latin typeface="Tahoma" panose="020B0604030504040204" pitchFamily="34" charset="0"/>
                <a:cs typeface="Tahoma" panose="020B0604030504040204" pitchFamily="34" charset="0"/>
              </a:rPr>
              <a:t>parameter</a:t>
            </a:r>
            <a:r>
              <a:rPr lang="sv-SE" spc="-16"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GP</a:t>
            </a:r>
            <a:r>
              <a:rPr lang="sv-SE" spc="-16"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is</a:t>
            </a:r>
            <a:r>
              <a:rPr lang="sv-SE" spc="-32" dirty="0">
                <a:solidFill>
                  <a:srgbClr val="000000"/>
                </a:solidFill>
                <a:latin typeface="Tahoma" panose="020B0604030504040204" pitchFamily="34" charset="0"/>
                <a:cs typeface="Tahoma" panose="020B0604030504040204" pitchFamily="34" charset="0"/>
              </a:rPr>
              <a:t> </a:t>
            </a:r>
            <a:r>
              <a:rPr lang="sv-SE" spc="-16" dirty="0">
                <a:solidFill>
                  <a:srgbClr val="000000"/>
                </a:solidFill>
                <a:latin typeface="Tahoma" panose="020B0604030504040204" pitchFamily="34" charset="0"/>
                <a:cs typeface="Tahoma" panose="020B0604030504040204" pitchFamily="34" charset="0"/>
              </a:rPr>
              <a:t>the </a:t>
            </a:r>
            <a:r>
              <a:rPr lang="sv-SE" spc="-56" dirty="0" err="1">
                <a:solidFill>
                  <a:srgbClr val="000000"/>
                </a:solidFill>
                <a:latin typeface="Tahoma" panose="020B0604030504040204" pitchFamily="34" charset="0"/>
                <a:cs typeface="Tahoma" panose="020B0604030504040204" pitchFamily="34" charset="0"/>
              </a:rPr>
              <a:t>conservation</a:t>
            </a:r>
            <a:r>
              <a:rPr lang="sv-SE" spc="-16" dirty="0">
                <a:solidFill>
                  <a:srgbClr val="000000"/>
                </a:solidFill>
                <a:latin typeface="Tahoma" panose="020B0604030504040204" pitchFamily="34" charset="0"/>
                <a:cs typeface="Tahoma" panose="020B0604030504040204" pitchFamily="34" charset="0"/>
              </a:rPr>
              <a:t> </a:t>
            </a:r>
            <a:r>
              <a:rPr lang="sv-SE" dirty="0" err="1">
                <a:solidFill>
                  <a:srgbClr val="000000"/>
                </a:solidFill>
                <a:latin typeface="Tahoma" panose="020B0604030504040204" pitchFamily="34" charset="0"/>
                <a:cs typeface="Tahoma" panose="020B0604030504040204" pitchFamily="34" charset="0"/>
              </a:rPr>
              <a:t>of</a:t>
            </a:r>
            <a:r>
              <a:rPr lang="sv-SE" spc="-32" dirty="0">
                <a:solidFill>
                  <a:srgbClr val="000000"/>
                </a:solidFill>
                <a:latin typeface="Tahoma" panose="020B0604030504040204" pitchFamily="34" charset="0"/>
                <a:cs typeface="Tahoma" panose="020B0604030504040204" pitchFamily="34" charset="0"/>
              </a:rPr>
              <a:t> </a:t>
            </a:r>
            <a:r>
              <a:rPr lang="sv-SE" spc="-16" dirty="0">
                <a:solidFill>
                  <a:srgbClr val="000000"/>
                </a:solidFill>
                <a:latin typeface="Tahoma" panose="020B0604030504040204" pitchFamily="34" charset="0"/>
                <a:cs typeface="Tahoma" panose="020B0604030504040204" pitchFamily="34" charset="0"/>
              </a:rPr>
              <a:t>the </a:t>
            </a:r>
            <a:r>
              <a:rPr lang="sv-SE" spc="-16" dirty="0" err="1">
                <a:solidFill>
                  <a:srgbClr val="000000"/>
                </a:solidFill>
                <a:latin typeface="Tahoma" panose="020B0604030504040204" pitchFamily="34" charset="0"/>
                <a:cs typeface="Tahoma" panose="020B0604030504040204" pitchFamily="34" charset="0"/>
              </a:rPr>
              <a:t>physics</a:t>
            </a:r>
            <a:endParaRPr lang="sv-SE" dirty="0"/>
          </a:p>
          <a:p>
            <a:pPr marL="411480">
              <a:spcBef>
                <a:spcPts val="944"/>
              </a:spcBef>
              <a:tabLst>
                <a:tab pos="643509" algn="l"/>
              </a:tabLst>
            </a:pPr>
            <a:r>
              <a:rPr lang="sv-SE" dirty="0">
                <a:solidFill>
                  <a:srgbClr val="000000"/>
                </a:solidFill>
                <a:latin typeface="Tahoma" panose="020B0604030504040204" pitchFamily="34" charset="0"/>
                <a:cs typeface="Tahoma" panose="020B0604030504040204" pitchFamily="34" charset="0"/>
              </a:rPr>
              <a:t>The</a:t>
            </a:r>
            <a:r>
              <a:rPr lang="sv-SE" spc="-48" dirty="0">
                <a:solidFill>
                  <a:srgbClr val="000000"/>
                </a:solidFill>
                <a:latin typeface="Tahoma" panose="020B0604030504040204" pitchFamily="34" charset="0"/>
                <a:cs typeface="Tahoma" panose="020B0604030504040204" pitchFamily="34" charset="0"/>
              </a:rPr>
              <a:t> </a:t>
            </a:r>
            <a:r>
              <a:rPr lang="sv-SE" spc="-63" dirty="0" err="1">
                <a:solidFill>
                  <a:srgbClr val="000000"/>
                </a:solidFill>
                <a:latin typeface="Tahoma" panose="020B0604030504040204" pitchFamily="34" charset="0"/>
                <a:cs typeface="Tahoma" panose="020B0604030504040204" pitchFamily="34" charset="0"/>
              </a:rPr>
              <a:t>freedom</a:t>
            </a:r>
            <a:r>
              <a:rPr lang="sv-SE" spc="-40" dirty="0">
                <a:solidFill>
                  <a:srgbClr val="000000"/>
                </a:solidFill>
                <a:latin typeface="Tahoma" panose="020B0604030504040204" pitchFamily="34" charset="0"/>
                <a:cs typeface="Tahoma" panose="020B0604030504040204" pitchFamily="34" charset="0"/>
              </a:rPr>
              <a:t> </a:t>
            </a:r>
            <a:r>
              <a:rPr lang="sv-SE" spc="-71" dirty="0" err="1">
                <a:solidFill>
                  <a:srgbClr val="000000"/>
                </a:solidFill>
                <a:latin typeface="Tahoma" panose="020B0604030504040204" pitchFamily="34" charset="0"/>
                <a:cs typeface="Tahoma" panose="020B0604030504040204" pitchFamily="34" charset="0"/>
              </a:rPr>
              <a:t>may</a:t>
            </a:r>
            <a:r>
              <a:rPr lang="sv-SE" spc="-48"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not</a:t>
            </a:r>
            <a:r>
              <a:rPr lang="sv-SE" spc="-40"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be</a:t>
            </a:r>
            <a:r>
              <a:rPr lang="sv-SE" spc="-40" dirty="0">
                <a:solidFill>
                  <a:srgbClr val="000000"/>
                </a:solidFill>
                <a:latin typeface="Tahoma" panose="020B0604030504040204" pitchFamily="34" charset="0"/>
                <a:cs typeface="Tahoma" panose="020B0604030504040204" pitchFamily="34" charset="0"/>
              </a:rPr>
              <a:t> </a:t>
            </a:r>
            <a:r>
              <a:rPr lang="sv-SE" spc="-56" dirty="0" err="1">
                <a:solidFill>
                  <a:srgbClr val="000000"/>
                </a:solidFill>
                <a:latin typeface="Tahoma" panose="020B0604030504040204" pitchFamily="34" charset="0"/>
                <a:cs typeface="Tahoma" panose="020B0604030504040204" pitchFamily="34" charset="0"/>
              </a:rPr>
              <a:t>large</a:t>
            </a:r>
            <a:r>
              <a:rPr lang="sv-SE" spc="-48" dirty="0">
                <a:solidFill>
                  <a:srgbClr val="000000"/>
                </a:solidFill>
                <a:latin typeface="Tahoma" panose="020B0604030504040204" pitchFamily="34" charset="0"/>
                <a:cs typeface="Tahoma" panose="020B0604030504040204" pitchFamily="34" charset="0"/>
              </a:rPr>
              <a:t> </a:t>
            </a:r>
            <a:r>
              <a:rPr lang="sv-SE" spc="-87" dirty="0" err="1">
                <a:solidFill>
                  <a:srgbClr val="000000"/>
                </a:solidFill>
                <a:latin typeface="Tahoma" panose="020B0604030504040204" pitchFamily="34" charset="0"/>
                <a:cs typeface="Tahoma" panose="020B0604030504040204" pitchFamily="34" charset="0"/>
              </a:rPr>
              <a:t>enough</a:t>
            </a:r>
            <a:r>
              <a:rPr lang="sv-SE" spc="-32"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to</a:t>
            </a:r>
            <a:r>
              <a:rPr lang="sv-SE" spc="-48" dirty="0">
                <a:solidFill>
                  <a:srgbClr val="000000"/>
                </a:solidFill>
                <a:latin typeface="Tahoma" panose="020B0604030504040204" pitchFamily="34" charset="0"/>
                <a:cs typeface="Tahoma" panose="020B0604030504040204" pitchFamily="34" charset="0"/>
              </a:rPr>
              <a:t> </a:t>
            </a:r>
            <a:r>
              <a:rPr lang="sv-SE" spc="-63" dirty="0" err="1">
                <a:solidFill>
                  <a:srgbClr val="000000"/>
                </a:solidFill>
                <a:latin typeface="Tahoma" panose="020B0604030504040204" pitchFamily="34" charset="0"/>
                <a:cs typeface="Tahoma" panose="020B0604030504040204" pitchFamily="34" charset="0"/>
              </a:rPr>
              <a:t>describe</a:t>
            </a:r>
            <a:r>
              <a:rPr lang="sv-SE" spc="-48" dirty="0">
                <a:solidFill>
                  <a:srgbClr val="000000"/>
                </a:solidFill>
                <a:latin typeface="Tahoma" panose="020B0604030504040204" pitchFamily="34" charset="0"/>
                <a:cs typeface="Tahoma" panose="020B0604030504040204" pitchFamily="34" charset="0"/>
              </a:rPr>
              <a:t> </a:t>
            </a:r>
            <a:r>
              <a:rPr lang="sv-SE" dirty="0">
                <a:solidFill>
                  <a:srgbClr val="000000"/>
                </a:solidFill>
                <a:latin typeface="Tahoma" panose="020B0604030504040204" pitchFamily="34" charset="0"/>
                <a:cs typeface="Tahoma" panose="020B0604030504040204" pitchFamily="34" charset="0"/>
              </a:rPr>
              <a:t>all</a:t>
            </a:r>
            <a:r>
              <a:rPr lang="sv-SE" spc="-32" dirty="0">
                <a:solidFill>
                  <a:srgbClr val="000000"/>
                </a:solidFill>
                <a:latin typeface="Tahoma" panose="020B0604030504040204" pitchFamily="34" charset="0"/>
                <a:cs typeface="Tahoma" panose="020B0604030504040204" pitchFamily="34" charset="0"/>
              </a:rPr>
              <a:t> </a:t>
            </a:r>
            <a:r>
              <a:rPr lang="sv-SE" spc="-40" dirty="0" err="1">
                <a:solidFill>
                  <a:srgbClr val="000000"/>
                </a:solidFill>
                <a:latin typeface="Tahoma" panose="020B0604030504040204" pitchFamily="34" charset="0"/>
                <a:cs typeface="Tahoma" panose="020B0604030504040204" pitchFamily="34" charset="0"/>
              </a:rPr>
              <a:t>model</a:t>
            </a:r>
            <a:r>
              <a:rPr lang="sv-SE" spc="-40" dirty="0">
                <a:solidFill>
                  <a:srgbClr val="000000"/>
                </a:solidFill>
                <a:latin typeface="Tahoma" panose="020B0604030504040204" pitchFamily="34" charset="0"/>
                <a:cs typeface="Tahoma" panose="020B0604030504040204" pitchFamily="34" charset="0"/>
              </a:rPr>
              <a:t> </a:t>
            </a:r>
            <a:r>
              <a:rPr lang="sv-SE" spc="-16" dirty="0" err="1">
                <a:solidFill>
                  <a:srgbClr val="000000"/>
                </a:solidFill>
                <a:latin typeface="Tahoma" panose="020B0604030504040204" pitchFamily="34" charset="0"/>
                <a:cs typeface="Tahoma" panose="020B0604030504040204" pitchFamily="34" charset="0"/>
              </a:rPr>
              <a:t>defects</a:t>
            </a:r>
            <a:endParaRPr lang="sv-SE" dirty="0"/>
          </a:p>
          <a:p>
            <a:pPr marL="411480">
              <a:spcBef>
                <a:spcPts val="944"/>
              </a:spcBef>
              <a:tabLst>
                <a:tab pos="643509" algn="l"/>
              </a:tabLst>
            </a:pPr>
            <a:endParaRPr lang="en-US" dirty="0">
              <a:solidFill>
                <a:srgbClr val="000000"/>
              </a:solidFill>
              <a:latin typeface="Cambria" panose="02040503050406030204" pitchFamily="18" charset="0"/>
              <a:cs typeface="Cambria" panose="02040503050406030204" pitchFamily="18" charset="0"/>
            </a:endParaRPr>
          </a:p>
          <a:p>
            <a:pPr marL="411480">
              <a:spcBef>
                <a:spcPts val="944"/>
              </a:spcBef>
              <a:tabLst>
                <a:tab pos="643509" algn="l"/>
              </a:tabLst>
            </a:pPr>
            <a:endParaRPr lang="en-US" dirty="0">
              <a:solidFill>
                <a:srgbClr val="000000"/>
              </a:solidFill>
              <a:latin typeface="Cambria" panose="02040503050406030204" pitchFamily="18" charset="0"/>
              <a:cs typeface="Cambria" panose="02040503050406030204" pitchFamily="18" charset="0"/>
            </a:endParaRPr>
          </a:p>
          <a:p>
            <a:pPr marL="411480">
              <a:spcBef>
                <a:spcPts val="944"/>
              </a:spcBef>
              <a:tabLst>
                <a:tab pos="643509" algn="l"/>
              </a:tabLst>
            </a:pPr>
            <a:r>
              <a:rPr lang="en-US" dirty="0" err="1">
                <a:solidFill>
                  <a:srgbClr val="000000"/>
                </a:solidFill>
                <a:latin typeface="Cambria" panose="02040503050406030204" pitchFamily="18" charset="0"/>
                <a:cs typeface="Cambria" panose="02040503050406030204" pitchFamily="18" charset="0"/>
              </a:rPr>
              <a:t>ε</a:t>
            </a:r>
            <a:r>
              <a:rPr lang="en-US" sz="2800" i="1" baseline="-12000" dirty="0" err="1">
                <a:solidFill>
                  <a:srgbClr val="000000"/>
                </a:solidFill>
              </a:rPr>
              <a:t>m</a:t>
            </a:r>
            <a:r>
              <a:rPr lang="en-US" sz="2800" i="1" spc="392" baseline="-12000" dirty="0">
                <a:solidFill>
                  <a:srgbClr val="000000"/>
                </a:solidFill>
              </a:rPr>
              <a:t> </a:t>
            </a:r>
            <a:r>
              <a:rPr lang="en-US" dirty="0">
                <a:solidFill>
                  <a:srgbClr val="000000"/>
                </a:solidFill>
                <a:latin typeface="Tahoma" panose="020B0604030504040204" pitchFamily="34" charset="0"/>
                <a:cs typeface="Tahoma" panose="020B0604030504040204" pitchFamily="34" charset="0"/>
              </a:rPr>
              <a:t>-</a:t>
            </a:r>
            <a:r>
              <a:rPr lang="en-US" spc="-24" dirty="0">
                <a:solidFill>
                  <a:srgbClr val="000000"/>
                </a:solidFill>
                <a:latin typeface="Tahoma" panose="020B0604030504040204" pitchFamily="34" charset="0"/>
                <a:cs typeface="Tahoma" panose="020B0604030504040204" pitchFamily="34" charset="0"/>
              </a:rPr>
              <a:t> </a:t>
            </a:r>
            <a:r>
              <a:rPr lang="en-US" spc="-63" dirty="0">
                <a:solidFill>
                  <a:srgbClr val="000000"/>
                </a:solidFill>
                <a:latin typeface="Tahoma" panose="020B0604030504040204" pitchFamily="34" charset="0"/>
                <a:cs typeface="Tahoma" panose="020B0604030504040204" pitchFamily="34" charset="0"/>
              </a:rPr>
              <a:t>describes</a:t>
            </a:r>
            <a:r>
              <a:rPr lang="en-US" spc="-16" dirty="0">
                <a:solidFill>
                  <a:srgbClr val="000000"/>
                </a:solidFill>
                <a:latin typeface="Tahoma" panose="020B0604030504040204" pitchFamily="34" charset="0"/>
                <a:cs typeface="Tahoma" panose="020B0604030504040204" pitchFamily="34" charset="0"/>
              </a:rPr>
              <a:t> </a:t>
            </a:r>
            <a:r>
              <a:rPr lang="en-US" spc="-32" dirty="0">
                <a:solidFill>
                  <a:srgbClr val="000000"/>
                </a:solidFill>
                <a:latin typeface="Tahoma" panose="020B0604030504040204" pitchFamily="34" charset="0"/>
                <a:cs typeface="Tahoma" panose="020B0604030504040204" pitchFamily="34" charset="0"/>
              </a:rPr>
              <a:t>the</a:t>
            </a:r>
            <a:r>
              <a:rPr lang="en-US" spc="-24" dirty="0">
                <a:solidFill>
                  <a:srgbClr val="000000"/>
                </a:solidFill>
                <a:latin typeface="Tahoma" panose="020B0604030504040204" pitchFamily="34" charset="0"/>
                <a:cs typeface="Tahoma" panose="020B0604030504040204" pitchFamily="34" charset="0"/>
              </a:rPr>
              <a:t> </a:t>
            </a:r>
            <a:r>
              <a:rPr lang="en-US" spc="-56" dirty="0">
                <a:solidFill>
                  <a:srgbClr val="000000"/>
                </a:solidFill>
                <a:latin typeface="Tahoma" panose="020B0604030504040204" pitchFamily="34" charset="0"/>
                <a:cs typeface="Tahoma" panose="020B0604030504040204" pitchFamily="34" charset="0"/>
              </a:rPr>
              <a:t>residual</a:t>
            </a:r>
            <a:r>
              <a:rPr lang="en-US" spc="-16" dirty="0">
                <a:solidFill>
                  <a:srgbClr val="000000"/>
                </a:solidFill>
                <a:latin typeface="Tahoma" panose="020B0604030504040204" pitchFamily="34" charset="0"/>
                <a:cs typeface="Tahoma" panose="020B0604030504040204" pitchFamily="34" charset="0"/>
              </a:rPr>
              <a:t> </a:t>
            </a:r>
            <a:r>
              <a:rPr lang="en-US" spc="-48" dirty="0">
                <a:solidFill>
                  <a:srgbClr val="000000"/>
                </a:solidFill>
                <a:latin typeface="Tahoma" panose="020B0604030504040204" pitchFamily="34" charset="0"/>
                <a:cs typeface="Tahoma" panose="020B0604030504040204" pitchFamily="34" charset="0"/>
              </a:rPr>
              <a:t>deviation</a:t>
            </a:r>
            <a:r>
              <a:rPr lang="en-US" spc="-16" dirty="0">
                <a:solidFill>
                  <a:srgbClr val="000000"/>
                </a:solidFill>
                <a:latin typeface="Tahoma" panose="020B0604030504040204" pitchFamily="34" charset="0"/>
                <a:cs typeface="Tahoma" panose="020B0604030504040204" pitchFamily="34" charset="0"/>
              </a:rPr>
              <a:t> </a:t>
            </a:r>
            <a:r>
              <a:rPr lang="en-US" spc="-87" dirty="0">
                <a:solidFill>
                  <a:srgbClr val="000000"/>
                </a:solidFill>
                <a:latin typeface="Tahoma" panose="020B0604030504040204" pitchFamily="34" charset="0"/>
                <a:cs typeface="Tahoma" panose="020B0604030504040204" pitchFamily="34" charset="0"/>
              </a:rPr>
              <a:t>between</a:t>
            </a:r>
            <a:r>
              <a:rPr lang="en-US" spc="-16" dirty="0">
                <a:solidFill>
                  <a:srgbClr val="000000"/>
                </a:solidFill>
                <a:latin typeface="Tahoma" panose="020B0604030504040204" pitchFamily="34" charset="0"/>
                <a:cs typeface="Tahoma" panose="020B0604030504040204" pitchFamily="34" charset="0"/>
              </a:rPr>
              <a:t> </a:t>
            </a:r>
            <a:r>
              <a:rPr lang="en-US" spc="-71" dirty="0">
                <a:solidFill>
                  <a:srgbClr val="000000"/>
                </a:solidFill>
                <a:latin typeface="Tahoma" panose="020B0604030504040204" pitchFamily="34" charset="0"/>
                <a:cs typeface="Tahoma" panose="020B0604030504040204" pitchFamily="34" charset="0"/>
              </a:rPr>
              <a:t>experiments</a:t>
            </a:r>
            <a:r>
              <a:rPr lang="en-US" spc="-16" dirty="0">
                <a:solidFill>
                  <a:srgbClr val="000000"/>
                </a:solidFill>
                <a:latin typeface="Tahoma" panose="020B0604030504040204" pitchFamily="34" charset="0"/>
                <a:cs typeface="Tahoma" panose="020B0604030504040204" pitchFamily="34" charset="0"/>
              </a:rPr>
              <a:t> </a:t>
            </a:r>
            <a:r>
              <a:rPr lang="en-US" spc="-40" dirty="0">
                <a:solidFill>
                  <a:srgbClr val="000000"/>
                </a:solidFill>
                <a:latin typeface="Tahoma" panose="020B0604030504040204" pitchFamily="34" charset="0"/>
                <a:cs typeface="Tahoma" panose="020B0604030504040204" pitchFamily="34" charset="0"/>
              </a:rPr>
              <a:t>and</a:t>
            </a:r>
            <a:r>
              <a:rPr lang="en-US" spc="-16" dirty="0">
                <a:solidFill>
                  <a:srgbClr val="000000"/>
                </a:solidFill>
                <a:latin typeface="Tahoma" panose="020B0604030504040204" pitchFamily="34" charset="0"/>
                <a:cs typeface="Tahoma" panose="020B0604030504040204" pitchFamily="34" charset="0"/>
              </a:rPr>
              <a:t> model</a:t>
            </a:r>
            <a:endParaRPr lang="sv-SE" dirty="0"/>
          </a:p>
          <a:p>
            <a:pPr marL="411480">
              <a:spcBef>
                <a:spcPts val="944"/>
              </a:spcBef>
              <a:tabLst>
                <a:tab pos="643509" algn="l"/>
              </a:tabLst>
            </a:pPr>
            <a:r>
              <a:rPr lang="en-US" dirty="0" err="1">
                <a:solidFill>
                  <a:srgbClr val="000000"/>
                </a:solidFill>
                <a:latin typeface="Cambria" panose="02040503050406030204" pitchFamily="18" charset="0"/>
                <a:cs typeface="Cambria" panose="02040503050406030204" pitchFamily="18" charset="0"/>
              </a:rPr>
              <a:t>ε</a:t>
            </a:r>
            <a:r>
              <a:rPr lang="en-US" sz="2800" i="1" baseline="-12000" dirty="0" err="1">
                <a:solidFill>
                  <a:srgbClr val="000000"/>
                </a:solidFill>
              </a:rPr>
              <a:t>m</a:t>
            </a:r>
            <a:r>
              <a:rPr lang="en-US" sz="2800" i="1" spc="320" baseline="-12000" dirty="0">
                <a:solidFill>
                  <a:srgbClr val="000000"/>
                </a:solidFill>
              </a:rPr>
              <a:t> </a:t>
            </a:r>
            <a:r>
              <a:rPr lang="en-US" dirty="0">
                <a:solidFill>
                  <a:srgbClr val="000000"/>
                </a:solidFill>
                <a:latin typeface="Tahoma" panose="020B0604030504040204" pitchFamily="34" charset="0"/>
                <a:cs typeface="Tahoma" panose="020B0604030504040204" pitchFamily="34" charset="0"/>
              </a:rPr>
              <a:t>-</a:t>
            </a:r>
            <a:r>
              <a:rPr lang="en-US" spc="-48"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is</a:t>
            </a:r>
            <a:r>
              <a:rPr lang="en-US" spc="-48"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not</a:t>
            </a:r>
            <a:r>
              <a:rPr lang="en-US" spc="-48" dirty="0">
                <a:solidFill>
                  <a:srgbClr val="000000"/>
                </a:solidFill>
                <a:latin typeface="Tahoma" panose="020B0604030504040204" pitchFamily="34" charset="0"/>
                <a:cs typeface="Tahoma" panose="020B0604030504040204" pitchFamily="34" charset="0"/>
              </a:rPr>
              <a:t> </a:t>
            </a:r>
            <a:r>
              <a:rPr lang="en-US" spc="-71" dirty="0">
                <a:solidFill>
                  <a:srgbClr val="000000"/>
                </a:solidFill>
                <a:latin typeface="Tahoma" panose="020B0604030504040204" pitchFamily="34" charset="0"/>
                <a:cs typeface="Tahoma" panose="020B0604030504040204" pitchFamily="34" charset="0"/>
              </a:rPr>
              <a:t>added</a:t>
            </a:r>
            <a:r>
              <a:rPr lang="en-US" spc="-40"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to</a:t>
            </a:r>
            <a:r>
              <a:rPr lang="en-US" spc="-48" dirty="0">
                <a:solidFill>
                  <a:srgbClr val="000000"/>
                </a:solidFill>
                <a:latin typeface="Tahoma" panose="020B0604030504040204" pitchFamily="34" charset="0"/>
                <a:cs typeface="Tahoma" panose="020B0604030504040204" pitchFamily="34" charset="0"/>
              </a:rPr>
              <a:t> </a:t>
            </a:r>
            <a:r>
              <a:rPr lang="en-US" spc="-32" dirty="0">
                <a:solidFill>
                  <a:srgbClr val="000000"/>
                </a:solidFill>
                <a:latin typeface="Tahoma" panose="020B0604030504040204" pitchFamily="34" charset="0"/>
                <a:cs typeface="Tahoma" panose="020B0604030504040204" pitchFamily="34" charset="0"/>
              </a:rPr>
              <a:t>the</a:t>
            </a:r>
            <a:r>
              <a:rPr lang="en-US" spc="-48"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final</a:t>
            </a:r>
            <a:r>
              <a:rPr lang="en-US" spc="-48" dirty="0">
                <a:solidFill>
                  <a:srgbClr val="000000"/>
                </a:solidFill>
                <a:latin typeface="Tahoma" panose="020B0604030504040204" pitchFamily="34" charset="0"/>
                <a:cs typeface="Tahoma" panose="020B0604030504040204" pitchFamily="34" charset="0"/>
              </a:rPr>
              <a:t> </a:t>
            </a:r>
            <a:r>
              <a:rPr lang="en-US" spc="-40" dirty="0">
                <a:solidFill>
                  <a:srgbClr val="000000"/>
                </a:solidFill>
                <a:latin typeface="Tahoma" panose="020B0604030504040204" pitchFamily="34" charset="0"/>
                <a:cs typeface="Tahoma" panose="020B0604030504040204" pitchFamily="34" charset="0"/>
              </a:rPr>
              <a:t>result </a:t>
            </a:r>
            <a:r>
              <a:rPr lang="en-US" dirty="0">
                <a:solidFill>
                  <a:srgbClr val="000000"/>
                </a:solidFill>
                <a:latin typeface="Tahoma" panose="020B0604030504040204" pitchFamily="34" charset="0"/>
                <a:cs typeface="Tahoma" panose="020B0604030504040204" pitchFamily="34" charset="0"/>
              </a:rPr>
              <a:t>(to</a:t>
            </a:r>
            <a:r>
              <a:rPr lang="en-US" spc="-48"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not</a:t>
            </a:r>
            <a:r>
              <a:rPr lang="en-US" spc="-56" dirty="0">
                <a:solidFill>
                  <a:srgbClr val="000000"/>
                </a:solidFill>
                <a:latin typeface="Tahoma" panose="020B0604030504040204" pitchFamily="34" charset="0"/>
                <a:cs typeface="Tahoma" panose="020B0604030504040204" pitchFamily="34" charset="0"/>
              </a:rPr>
              <a:t> </a:t>
            </a:r>
            <a:r>
              <a:rPr lang="en-US" spc="-95" dirty="0">
                <a:solidFill>
                  <a:srgbClr val="000000"/>
                </a:solidFill>
                <a:latin typeface="Tahoma" panose="020B0604030504040204" pitchFamily="34" charset="0"/>
                <a:cs typeface="Tahoma" panose="020B0604030504040204" pitchFamily="34" charset="0"/>
              </a:rPr>
              <a:t>mess</a:t>
            </a:r>
            <a:r>
              <a:rPr lang="en-US" spc="-24"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with</a:t>
            </a:r>
            <a:r>
              <a:rPr lang="en-US" spc="-48" dirty="0">
                <a:solidFill>
                  <a:srgbClr val="000000"/>
                </a:solidFill>
                <a:latin typeface="Tahoma" panose="020B0604030504040204" pitchFamily="34" charset="0"/>
                <a:cs typeface="Tahoma" panose="020B0604030504040204" pitchFamily="34" charset="0"/>
              </a:rPr>
              <a:t> </a:t>
            </a:r>
            <a:r>
              <a:rPr lang="en-US" spc="-16" dirty="0">
                <a:solidFill>
                  <a:srgbClr val="000000"/>
                </a:solidFill>
                <a:latin typeface="Tahoma" panose="020B0604030504040204" pitchFamily="34" charset="0"/>
                <a:cs typeface="Tahoma" panose="020B0604030504040204" pitchFamily="34" charset="0"/>
              </a:rPr>
              <a:t>the</a:t>
            </a:r>
            <a:r>
              <a:rPr lang="en-US" spc="-40" dirty="0">
                <a:solidFill>
                  <a:srgbClr val="000000"/>
                </a:solidFill>
                <a:latin typeface="Tahoma" panose="020B0604030504040204" pitchFamily="34" charset="0"/>
                <a:cs typeface="Tahoma" panose="020B0604030504040204" pitchFamily="34" charset="0"/>
              </a:rPr>
              <a:t> </a:t>
            </a:r>
            <a:r>
              <a:rPr lang="en-US" spc="-16" dirty="0">
                <a:solidFill>
                  <a:srgbClr val="000000"/>
                </a:solidFill>
                <a:latin typeface="Tahoma" panose="020B0604030504040204" pitchFamily="34" charset="0"/>
                <a:cs typeface="Tahoma" panose="020B0604030504040204" pitchFamily="34" charset="0"/>
              </a:rPr>
              <a:t>physics)</a:t>
            </a:r>
            <a:endParaRPr lang="sv-SE" dirty="0"/>
          </a:p>
          <a:p>
            <a:pPr marL="411480">
              <a:spcBef>
                <a:spcPts val="944"/>
              </a:spcBef>
              <a:tabLst>
                <a:tab pos="643509" algn="l"/>
              </a:tabLst>
            </a:pPr>
            <a:r>
              <a:rPr lang="en-US" dirty="0">
                <a:solidFill>
                  <a:srgbClr val="000000"/>
                </a:solidFill>
                <a:latin typeface="Tahoma" panose="020B0604030504040204" pitchFamily="34" charset="0"/>
                <a:cs typeface="Tahoma" panose="020B0604030504040204" pitchFamily="34" charset="0"/>
              </a:rPr>
              <a:t>he</a:t>
            </a:r>
            <a:r>
              <a:rPr lang="en-US" spc="-24" dirty="0">
                <a:solidFill>
                  <a:srgbClr val="000000"/>
                </a:solidFill>
                <a:latin typeface="Tahoma" panose="020B0604030504040204" pitchFamily="34" charset="0"/>
                <a:cs typeface="Tahoma" panose="020B0604030504040204" pitchFamily="34" charset="0"/>
              </a:rPr>
              <a:t> </a:t>
            </a:r>
            <a:r>
              <a:rPr lang="en-US" spc="-63" dirty="0">
                <a:solidFill>
                  <a:srgbClr val="000000"/>
                </a:solidFill>
                <a:latin typeface="Tahoma" panose="020B0604030504040204" pitchFamily="34" charset="0"/>
                <a:cs typeface="Tahoma" panose="020B0604030504040204" pitchFamily="34" charset="0"/>
              </a:rPr>
              <a:t>covariance</a:t>
            </a:r>
            <a:r>
              <a:rPr lang="en-US" spc="-24" dirty="0">
                <a:solidFill>
                  <a:srgbClr val="000000"/>
                </a:solidFill>
                <a:latin typeface="Tahoma" panose="020B0604030504040204" pitchFamily="34" charset="0"/>
                <a:cs typeface="Tahoma" panose="020B0604030504040204" pitchFamily="34" charset="0"/>
              </a:rPr>
              <a:t> </a:t>
            </a:r>
            <a:r>
              <a:rPr lang="en-US" spc="-48" dirty="0">
                <a:solidFill>
                  <a:srgbClr val="000000"/>
                </a:solidFill>
                <a:latin typeface="Tahoma" panose="020B0604030504040204" pitchFamily="34" charset="0"/>
                <a:cs typeface="Tahoma" panose="020B0604030504040204" pitchFamily="34" charset="0"/>
              </a:rPr>
              <a:t>structure</a:t>
            </a:r>
            <a:r>
              <a:rPr lang="en-US" spc="-24"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of</a:t>
            </a:r>
            <a:r>
              <a:rPr lang="en-US" spc="-24" dirty="0">
                <a:solidFill>
                  <a:srgbClr val="000000"/>
                </a:solidFill>
                <a:latin typeface="Tahoma" panose="020B0604030504040204" pitchFamily="34" charset="0"/>
                <a:cs typeface="Tahoma" panose="020B0604030504040204" pitchFamily="34" charset="0"/>
              </a:rPr>
              <a:t> </a:t>
            </a:r>
            <a:r>
              <a:rPr lang="en-US" spc="-32" dirty="0">
                <a:solidFill>
                  <a:srgbClr val="000000"/>
                </a:solidFill>
                <a:latin typeface="Tahoma" panose="020B0604030504040204" pitchFamily="34" charset="0"/>
                <a:cs typeface="Tahoma" panose="020B0604030504040204" pitchFamily="34" charset="0"/>
              </a:rPr>
              <a:t>the</a:t>
            </a:r>
            <a:r>
              <a:rPr lang="en-US" spc="-24"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GP</a:t>
            </a:r>
            <a:r>
              <a:rPr lang="en-US" spc="-16"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is</a:t>
            </a:r>
            <a:r>
              <a:rPr lang="en-US" spc="-16" dirty="0">
                <a:solidFill>
                  <a:srgbClr val="000000"/>
                </a:solidFill>
                <a:latin typeface="Tahoma" panose="020B0604030504040204" pitchFamily="34" charset="0"/>
                <a:cs typeface="Tahoma" panose="020B0604030504040204" pitchFamily="34" charset="0"/>
              </a:rPr>
              <a:t> </a:t>
            </a:r>
            <a:r>
              <a:rPr lang="en-US" spc="-48" dirty="0">
                <a:solidFill>
                  <a:srgbClr val="000000"/>
                </a:solidFill>
                <a:latin typeface="Tahoma" panose="020B0604030504040204" pitchFamily="34" charset="0"/>
                <a:cs typeface="Tahoma" panose="020B0604030504040204" pitchFamily="34" charset="0"/>
              </a:rPr>
              <a:t>retained</a:t>
            </a:r>
            <a:r>
              <a:rPr lang="en-US" spc="-16" dirty="0">
                <a:solidFill>
                  <a:srgbClr val="000000"/>
                </a:solidFill>
                <a:latin typeface="Tahoma" panose="020B0604030504040204" pitchFamily="34" charset="0"/>
                <a:cs typeface="Tahoma" panose="020B0604030504040204" pitchFamily="34" charset="0"/>
              </a:rPr>
              <a:t> </a:t>
            </a:r>
            <a:r>
              <a:rPr lang="en-US" spc="-87" dirty="0">
                <a:solidFill>
                  <a:srgbClr val="000000"/>
                </a:solidFill>
                <a:latin typeface="Tahoma" panose="020B0604030504040204" pitchFamily="34" charset="0"/>
                <a:cs typeface="Tahoma" panose="020B0604030504040204" pitchFamily="34" charset="0"/>
              </a:rPr>
              <a:t>when</a:t>
            </a:r>
            <a:r>
              <a:rPr lang="en-US" spc="-16" dirty="0">
                <a:solidFill>
                  <a:srgbClr val="000000"/>
                </a:solidFill>
                <a:latin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cs typeface="Tahoma" panose="020B0604030504040204" pitchFamily="34" charset="0"/>
              </a:rPr>
              <a:t>fitting</a:t>
            </a:r>
            <a:r>
              <a:rPr lang="en-US" spc="-16" dirty="0">
                <a:solidFill>
                  <a:srgbClr val="000000"/>
                </a:solidFill>
                <a:latin typeface="Tahoma" panose="020B0604030504040204" pitchFamily="34" charset="0"/>
                <a:cs typeface="Tahoma" panose="020B0604030504040204" pitchFamily="34" charset="0"/>
              </a:rPr>
              <a:t> </a:t>
            </a:r>
            <a:r>
              <a:rPr lang="en-US" spc="-32" dirty="0">
                <a:solidFill>
                  <a:srgbClr val="000000"/>
                </a:solidFill>
                <a:latin typeface="Tahoma" panose="020B0604030504040204" pitchFamily="34" charset="0"/>
                <a:cs typeface="Tahoma" panose="020B0604030504040204" pitchFamily="34" charset="0"/>
              </a:rPr>
              <a:t>the</a:t>
            </a:r>
            <a:r>
              <a:rPr lang="en-US" spc="-24" dirty="0">
                <a:solidFill>
                  <a:srgbClr val="000000"/>
                </a:solidFill>
                <a:latin typeface="Tahoma" panose="020B0604030504040204" pitchFamily="34" charset="0"/>
                <a:cs typeface="Tahoma" panose="020B0604030504040204" pitchFamily="34" charset="0"/>
              </a:rPr>
              <a:t> </a:t>
            </a:r>
            <a:r>
              <a:rPr lang="en-US" spc="-16" dirty="0">
                <a:solidFill>
                  <a:srgbClr val="000000"/>
                </a:solidFill>
                <a:latin typeface="Tahoma" panose="020B0604030504040204" pitchFamily="34" charset="0"/>
                <a:cs typeface="Tahoma" panose="020B0604030504040204" pitchFamily="34" charset="0"/>
              </a:rPr>
              <a:t>model</a:t>
            </a:r>
            <a:endParaRPr lang="sv-SE" dirty="0"/>
          </a:p>
          <a:p>
            <a:endParaRPr lang="en-GB" dirty="0"/>
          </a:p>
        </p:txBody>
      </p:sp>
      <mc:AlternateContent xmlns:mc="http://schemas.openxmlformats.org/markup-compatibility/2006">
        <mc:Choice xmlns:a14="http://schemas.microsoft.com/office/drawing/2010/main" Requires="a14">
          <p:sp>
            <p:nvSpPr>
              <p:cNvPr id="18" name="Object 4">
                <a:extLst>
                  <a:ext uri="{FF2B5EF4-FFF2-40B4-BE49-F238E27FC236}">
                    <a16:creationId xmlns:a16="http://schemas.microsoft.com/office/drawing/2014/main" id="{A1B642B5-D2AC-4599-9A63-D7206CF22543}"/>
                  </a:ext>
                </a:extLst>
              </p:cNvPr>
              <p:cNvSpPr txBox="1"/>
              <p:nvPr/>
            </p:nvSpPr>
            <p:spPr bwMode="auto">
              <a:xfrm>
                <a:off x="179512" y="3139798"/>
                <a:ext cx="7988806" cy="578403"/>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sv-SE" sz="2400" i="1" smtClean="0">
                              <a:solidFill>
                                <a:srgbClr val="000000"/>
                              </a:solidFill>
                              <a:latin typeface="Cambria Math" panose="02040503050406030204" pitchFamily="18" charset="0"/>
                            </a:rPr>
                          </m:ctrlPr>
                        </m:sSubPr>
                        <m:e>
                          <m:r>
                            <a:rPr lang="sv-SE" sz="2400" i="1">
                              <a:solidFill>
                                <a:srgbClr val="000000"/>
                              </a:solidFill>
                              <a:latin typeface="Cambria Math" panose="02040503050406030204" pitchFamily="18" charset="0"/>
                            </a:rPr>
                            <m:t>𝑦</m:t>
                          </m:r>
                        </m:e>
                        <m:sub>
                          <m:r>
                            <a:rPr lang="sv-SE" sz="2400" i="1">
                              <a:solidFill>
                                <a:srgbClr val="000000"/>
                              </a:solidFill>
                              <a:latin typeface="Cambria Math" panose="02040503050406030204" pitchFamily="18" charset="0"/>
                            </a:rPr>
                            <m:t>𝑗</m:t>
                          </m:r>
                        </m:sub>
                      </m:sSub>
                      <m:r>
                        <a:rPr lang="sv-SE" sz="2400" i="1">
                          <a:solidFill>
                            <a:srgbClr val="000000"/>
                          </a:solidFill>
                          <a:latin typeface="Cambria Math" panose="02040503050406030204" pitchFamily="18" charset="0"/>
                        </a:rPr>
                        <m:t>=</m:t>
                      </m:r>
                      <m:r>
                        <a:rPr lang="sv-SE" sz="2400" i="1">
                          <a:solidFill>
                            <a:srgbClr val="000000"/>
                          </a:solidFill>
                          <a:latin typeface="Cambria Math" panose="02040503050406030204" pitchFamily="18" charset="0"/>
                        </a:rPr>
                        <m:t>𝑓</m:t>
                      </m:r>
                      <m:d>
                        <m:dPr>
                          <m:ctrlPr>
                            <a:rPr lang="sv-SE" sz="2400" i="1" smtClean="0">
                              <a:solidFill>
                                <a:schemeClr val="tx1">
                                  <a:lumMod val="95000"/>
                                  <a:lumOff val="5000"/>
                                </a:schemeClr>
                              </a:solidFill>
                              <a:latin typeface="Cambria Math" panose="02040503050406030204" pitchFamily="18" charset="0"/>
                            </a:rPr>
                          </m:ctrlPr>
                        </m:dPr>
                        <m:e>
                          <m:sSub>
                            <m:sSubPr>
                              <m:ctrlPr>
                                <a:rPr lang="sv-SE" sz="2400" i="1">
                                  <a:solidFill>
                                    <a:schemeClr val="tx1">
                                      <a:lumMod val="95000"/>
                                      <a:lumOff val="5000"/>
                                    </a:schemeClr>
                                  </a:solidFill>
                                  <a:latin typeface="Cambria Math" panose="02040503050406030204" pitchFamily="18" charset="0"/>
                                </a:rPr>
                              </m:ctrlPr>
                            </m:sSubPr>
                            <m:e>
                              <m:r>
                                <a:rPr lang="sv-SE" sz="2400" i="1">
                                  <a:solidFill>
                                    <a:schemeClr val="tx1">
                                      <a:lumMod val="95000"/>
                                      <a:lumOff val="5000"/>
                                    </a:schemeClr>
                                  </a:solidFill>
                                  <a:latin typeface="Cambria Math" panose="02040503050406030204" pitchFamily="18" charset="0"/>
                                </a:rPr>
                                <m:t>𝐸</m:t>
                              </m:r>
                            </m:e>
                            <m:sub>
                              <m:r>
                                <a:rPr lang="sv-SE" sz="2400" i="1">
                                  <a:solidFill>
                                    <a:schemeClr val="tx1">
                                      <a:lumMod val="95000"/>
                                      <a:lumOff val="5000"/>
                                    </a:schemeClr>
                                  </a:solidFill>
                                  <a:latin typeface="Cambria Math" panose="02040503050406030204" pitchFamily="18" charset="0"/>
                                </a:rPr>
                                <m:t>𝑗</m:t>
                              </m:r>
                            </m:sub>
                          </m:sSub>
                          <m:func>
                            <m:funcPr>
                              <m:ctrlPr>
                                <a:rPr lang="sv-SE" sz="2400" i="1">
                                  <a:solidFill>
                                    <a:schemeClr val="tx1">
                                      <a:lumMod val="95000"/>
                                      <a:lumOff val="5000"/>
                                    </a:schemeClr>
                                  </a:solidFill>
                                  <a:latin typeface="Cambria Math" panose="02040503050406030204" pitchFamily="18" charset="0"/>
                                </a:rPr>
                              </m:ctrlPr>
                            </m:funcPr>
                            <m:fName>
                              <m:r>
                                <a:rPr lang="sv-SE" sz="2400" i="0">
                                  <a:solidFill>
                                    <a:schemeClr val="tx1">
                                      <a:lumMod val="95000"/>
                                      <a:lumOff val="5000"/>
                                    </a:schemeClr>
                                  </a:solidFill>
                                  <a:latin typeface="Cambria Math" panose="02040503050406030204" pitchFamily="18" charset="0"/>
                                </a:rPr>
                                <m:t>;</m:t>
                              </m:r>
                            </m:fName>
                            <m:e>
                              <m:r>
                                <a:rPr lang="sv-SE" sz="2400" i="1">
                                  <a:solidFill>
                                    <a:schemeClr val="tx1">
                                      <a:lumMod val="95000"/>
                                      <a:lumOff val="5000"/>
                                    </a:schemeClr>
                                  </a:solidFill>
                                  <a:latin typeface="Cambria Math" panose="02040503050406030204" pitchFamily="18" charset="0"/>
                                </a:rPr>
                                <m:t>𝛃</m:t>
                              </m:r>
                            </m:e>
                          </m:func>
                          <m:r>
                            <a:rPr lang="sv-SE" sz="2400" i="1">
                              <a:solidFill>
                                <a:schemeClr val="tx1">
                                  <a:lumMod val="95000"/>
                                  <a:lumOff val="5000"/>
                                </a:schemeClr>
                              </a:solidFill>
                              <a:latin typeface="Cambria Math" panose="02040503050406030204" pitchFamily="18" charset="0"/>
                            </a:rPr>
                            <m:t>+</m:t>
                          </m:r>
                          <m:r>
                            <a:rPr lang="sv-SE" sz="2400" i="1">
                              <a:solidFill>
                                <a:schemeClr val="tx1">
                                  <a:lumMod val="95000"/>
                                  <a:lumOff val="5000"/>
                                </a:schemeClr>
                              </a:solidFill>
                              <a:latin typeface="Cambria Math" panose="02040503050406030204" pitchFamily="18" charset="0"/>
                            </a:rPr>
                            <m:t>𝛅</m:t>
                          </m:r>
                          <m:r>
                            <a:rPr lang="sv-SE" sz="2400" i="1">
                              <a:solidFill>
                                <a:schemeClr val="tx1">
                                  <a:lumMod val="95000"/>
                                  <a:lumOff val="5000"/>
                                </a:schemeClr>
                              </a:solidFill>
                              <a:latin typeface="Cambria Math" panose="02040503050406030204" pitchFamily="18" charset="0"/>
                            </a:rPr>
                            <m:t>(</m:t>
                          </m:r>
                          <m:sSub>
                            <m:sSubPr>
                              <m:ctrlPr>
                                <a:rPr lang="sv-SE" sz="2400" i="1">
                                  <a:solidFill>
                                    <a:schemeClr val="tx1">
                                      <a:lumMod val="95000"/>
                                      <a:lumOff val="5000"/>
                                    </a:schemeClr>
                                  </a:solidFill>
                                  <a:latin typeface="Cambria Math" panose="02040503050406030204" pitchFamily="18" charset="0"/>
                                </a:rPr>
                              </m:ctrlPr>
                            </m:sSubPr>
                            <m:e>
                              <m:r>
                                <a:rPr lang="sv-SE" sz="2400" i="1">
                                  <a:solidFill>
                                    <a:schemeClr val="tx1">
                                      <a:lumMod val="95000"/>
                                      <a:lumOff val="5000"/>
                                    </a:schemeClr>
                                  </a:solidFill>
                                  <a:latin typeface="Cambria Math" panose="02040503050406030204" pitchFamily="18" charset="0"/>
                                </a:rPr>
                                <m:t>𝐸</m:t>
                              </m:r>
                            </m:e>
                            <m:sub>
                              <m:r>
                                <a:rPr lang="sv-SE" sz="2400" i="1">
                                  <a:solidFill>
                                    <a:schemeClr val="tx1">
                                      <a:lumMod val="95000"/>
                                      <a:lumOff val="5000"/>
                                    </a:schemeClr>
                                  </a:solidFill>
                                  <a:latin typeface="Cambria Math" panose="02040503050406030204" pitchFamily="18" charset="0"/>
                                </a:rPr>
                                <m:t>𝑗</m:t>
                              </m:r>
                            </m:sub>
                          </m:sSub>
                          <m:r>
                            <a:rPr lang="sv-SE" sz="2400" i="1">
                              <a:solidFill>
                                <a:schemeClr val="tx1">
                                  <a:lumMod val="95000"/>
                                  <a:lumOff val="5000"/>
                                </a:schemeClr>
                              </a:solidFill>
                              <a:latin typeface="Cambria Math" panose="02040503050406030204" pitchFamily="18" charset="0"/>
                            </a:rPr>
                            <m:t>)</m:t>
                          </m:r>
                        </m:e>
                      </m:d>
                      <m:r>
                        <a:rPr lang="sv-SE" sz="2400" i="1">
                          <a:solidFill>
                            <a:srgbClr val="000000"/>
                          </a:solidFill>
                          <a:latin typeface="Cambria Math" panose="02040503050406030204" pitchFamily="18" charset="0"/>
                        </a:rPr>
                        <m:t>+</m:t>
                      </m:r>
                      <m:r>
                        <a:rPr lang="sv-SE" sz="2400" i="1">
                          <a:solidFill>
                            <a:srgbClr val="000000"/>
                          </a:solidFill>
                          <a:latin typeface="Cambria Math" panose="02040503050406030204" pitchFamily="18" charset="0"/>
                        </a:rPr>
                        <m:t>𝜀</m:t>
                      </m:r>
                      <m:r>
                        <a:rPr lang="sv-SE" sz="2400" b="0" i="1" smtClean="0">
                          <a:solidFill>
                            <a:srgbClr val="000000"/>
                          </a:solidFill>
                          <a:latin typeface="Cambria Math" panose="02040503050406030204" pitchFamily="18" charset="0"/>
                        </a:rPr>
                        <m:t>+</m:t>
                      </m:r>
                      <m:r>
                        <a:rPr lang="sv-SE" sz="2400" i="1">
                          <a:solidFill>
                            <a:srgbClr val="000000"/>
                          </a:solidFill>
                          <a:latin typeface="Cambria Math" panose="02040503050406030204" pitchFamily="18" charset="0"/>
                        </a:rPr>
                        <m:t>𝜀</m:t>
                      </m:r>
                      <m:r>
                        <a:rPr lang="sv-SE" sz="2400" b="0" i="1" baseline="-25000" smtClean="0">
                          <a:solidFill>
                            <a:srgbClr val="000000"/>
                          </a:solidFill>
                          <a:latin typeface="Cambria Math" panose="02040503050406030204" pitchFamily="18" charset="0"/>
                        </a:rPr>
                        <m:t>𝑚</m:t>
                      </m:r>
                      <m:func>
                        <m:funcPr>
                          <m:ctrlPr>
                            <a:rPr lang="sv-SE" sz="2400" i="1">
                              <a:solidFill>
                                <a:srgbClr val="000000"/>
                              </a:solidFill>
                              <a:latin typeface="Cambria Math" panose="02040503050406030204" pitchFamily="18" charset="0"/>
                            </a:rPr>
                          </m:ctrlPr>
                        </m:funcPr>
                        <m:fName>
                          <m:r>
                            <a:rPr lang="sv-SE" sz="2400" i="0">
                              <a:solidFill>
                                <a:srgbClr val="000000"/>
                              </a:solidFill>
                              <a:latin typeface="Cambria Math" panose="02040503050406030204" pitchFamily="18" charset="0"/>
                            </a:rPr>
                            <m:t>;</m:t>
                          </m:r>
                        </m:fName>
                        <m:e>
                          <m:r>
                            <a:rPr lang="sv-SE" sz="2400" i="1">
                              <a:solidFill>
                                <a:srgbClr val="000000"/>
                              </a:solidFill>
                              <a:latin typeface="Cambria Math" panose="02040503050406030204" pitchFamily="18" charset="0"/>
                            </a:rPr>
                            <m:t> </m:t>
                          </m:r>
                        </m:e>
                      </m:func>
                      <m:r>
                        <a:rPr lang="sv-SE" sz="2400" i="1">
                          <a:solidFill>
                            <a:srgbClr val="000000"/>
                          </a:solidFill>
                          <a:latin typeface="Cambria Math" panose="02040503050406030204" pitchFamily="18" charset="0"/>
                        </a:rPr>
                        <m:t>𝜀</m:t>
                      </m:r>
                      <m:r>
                        <a:rPr lang="sv-SE" sz="2400" i="1" baseline="-25000">
                          <a:solidFill>
                            <a:srgbClr val="000000"/>
                          </a:solidFill>
                          <a:latin typeface="Cambria Math" panose="02040503050406030204" pitchFamily="18" charset="0"/>
                        </a:rPr>
                        <m:t>𝑚</m:t>
                      </m:r>
                      <m:r>
                        <a:rPr lang="sv-SE" sz="2400" i="1">
                          <a:solidFill>
                            <a:srgbClr val="000000"/>
                          </a:solidFill>
                          <a:latin typeface="Cambria Math" panose="02040503050406030204" pitchFamily="18" charset="0"/>
                        </a:rPr>
                        <m:t>∼</m:t>
                      </m:r>
                      <m:r>
                        <a:rPr lang="sv-SE" sz="2400" i="1">
                          <a:solidFill>
                            <a:srgbClr val="000000"/>
                          </a:solidFill>
                          <a:latin typeface="Cambria Math" panose="02040503050406030204" pitchFamily="18" charset="0"/>
                        </a:rPr>
                        <m:t>𝐺𝑃</m:t>
                      </m:r>
                    </m:oMath>
                  </m:oMathPara>
                </a14:m>
                <a:endParaRPr lang="sv-SE" sz="2400" dirty="0"/>
              </a:p>
            </p:txBody>
          </p:sp>
        </mc:Choice>
        <mc:Fallback>
          <p:sp>
            <p:nvSpPr>
              <p:cNvPr id="18" name="Object 4">
                <a:extLst>
                  <a:ext uri="{FF2B5EF4-FFF2-40B4-BE49-F238E27FC236}">
                    <a16:creationId xmlns:a16="http://schemas.microsoft.com/office/drawing/2014/main" id="{A1B642B5-D2AC-4599-9A63-D7206CF22543}"/>
                  </a:ext>
                </a:extLst>
              </p:cNvPr>
              <p:cNvSpPr txBox="1">
                <a:spLocks noRot="1" noChangeAspect="1" noMove="1" noResize="1" noEditPoints="1" noAdjustHandles="1" noChangeArrowheads="1" noChangeShapeType="1" noTextEdit="1"/>
              </p:cNvSpPr>
              <p:nvPr/>
            </p:nvSpPr>
            <p:spPr bwMode="auto">
              <a:xfrm>
                <a:off x="179512" y="3139798"/>
                <a:ext cx="7988806" cy="578403"/>
              </a:xfrm>
              <a:prstGeom prst="rect">
                <a:avLst/>
              </a:prstGeom>
              <a:blipFill>
                <a:blip r:embed="rId2"/>
                <a:stretch>
                  <a:fillRect/>
                </a:stretch>
              </a:blipFill>
              <a:ln>
                <a:noFill/>
              </a:ln>
              <a:extLst/>
            </p:spPr>
            <p:txBody>
              <a:bodyPr/>
              <a:lstStyle/>
              <a:p>
                <a:r>
                  <a:rPr lang="en-GB">
                    <a:noFill/>
                  </a:rPr>
                  <a:t> </a:t>
                </a:r>
              </a:p>
            </p:txBody>
          </p:sp>
        </mc:Fallback>
      </mc:AlternateContent>
      <p:sp>
        <p:nvSpPr>
          <p:cNvPr id="20" name="Slide Number Placeholder 19">
            <a:extLst>
              <a:ext uri="{FF2B5EF4-FFF2-40B4-BE49-F238E27FC236}">
                <a16:creationId xmlns:a16="http://schemas.microsoft.com/office/drawing/2014/main" id="{4C5F29A1-9CE4-46C8-8BD0-2732C0A8075E}"/>
              </a:ext>
            </a:extLst>
          </p:cNvPr>
          <p:cNvSpPr>
            <a:spLocks noGrp="1"/>
          </p:cNvSpPr>
          <p:nvPr>
            <p:ph type="sldNum" sz="quarter" idx="12"/>
          </p:nvPr>
        </p:nvSpPr>
        <p:spPr/>
        <p:txBody>
          <a:bodyPr/>
          <a:lstStyle/>
          <a:p>
            <a:fld id="{442D8877-4C7F-427A-9C07-12C41EAEE3A4}" type="slidenum">
              <a:rPr lang="sv-SE" smtClean="0"/>
              <a:t>23</a:t>
            </a:fld>
            <a:endParaRPr lang="sv-SE"/>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41853" y="1591008"/>
            <a:ext cx="6734190" cy="4332751"/>
          </a:xfrm>
          <a:prstGeom prst="rect">
            <a:avLst/>
          </a:prstGeom>
        </p:spPr>
      </p:pic>
      <p:sp>
        <p:nvSpPr>
          <p:cNvPr id="5" name="Title 4">
            <a:extLst>
              <a:ext uri="{FF2B5EF4-FFF2-40B4-BE49-F238E27FC236}">
                <a16:creationId xmlns:a16="http://schemas.microsoft.com/office/drawing/2014/main" id="{34900849-0AB1-474A-8084-1FF9CB473E5F}"/>
              </a:ext>
            </a:extLst>
          </p:cNvPr>
          <p:cNvSpPr>
            <a:spLocks noGrp="1"/>
          </p:cNvSpPr>
          <p:nvPr>
            <p:ph type="title"/>
          </p:nvPr>
        </p:nvSpPr>
        <p:spPr/>
        <p:txBody>
          <a:bodyPr>
            <a:normAutofit fontScale="90000"/>
          </a:bodyPr>
          <a:lstStyle/>
          <a:p>
            <a:r>
              <a:rPr lang="sv-SE" spc="151" dirty="0" err="1">
                <a:latin typeface="Calibri"/>
                <a:cs typeface="Calibri"/>
              </a:rPr>
              <a:t>Results</a:t>
            </a:r>
            <a:r>
              <a:rPr lang="sv-SE" spc="555" dirty="0">
                <a:latin typeface="Calibri"/>
                <a:cs typeface="Calibri"/>
              </a:rPr>
              <a:t> </a:t>
            </a:r>
            <a:r>
              <a:rPr lang="sv-SE" dirty="0">
                <a:latin typeface="Calibri"/>
                <a:cs typeface="Calibri"/>
              </a:rPr>
              <a:t>–</a:t>
            </a:r>
            <a:r>
              <a:rPr lang="sv-SE" spc="555" dirty="0">
                <a:latin typeface="Calibri"/>
                <a:cs typeface="Calibri"/>
              </a:rPr>
              <a:t> </a:t>
            </a:r>
            <a:r>
              <a:rPr lang="sv-SE" spc="119" dirty="0">
                <a:latin typeface="Calibri"/>
                <a:cs typeface="Calibri"/>
              </a:rPr>
              <a:t>all</a:t>
            </a:r>
            <a:r>
              <a:rPr lang="sv-SE" spc="563" dirty="0">
                <a:latin typeface="Calibri"/>
                <a:cs typeface="Calibri"/>
              </a:rPr>
              <a:t> </a:t>
            </a:r>
            <a:r>
              <a:rPr lang="sv-SE" spc="127" dirty="0" err="1">
                <a:latin typeface="Calibri"/>
                <a:cs typeface="Calibri"/>
              </a:rPr>
              <a:t>fitted</a:t>
            </a:r>
            <a:r>
              <a:rPr lang="sv-SE" spc="555" dirty="0">
                <a:latin typeface="Calibri"/>
                <a:cs typeface="Calibri"/>
              </a:rPr>
              <a:t> </a:t>
            </a:r>
            <a:r>
              <a:rPr lang="sv-SE" spc="95" dirty="0" err="1">
                <a:latin typeface="Calibri"/>
                <a:cs typeface="Calibri"/>
              </a:rPr>
              <a:t>channels</a:t>
            </a:r>
            <a:r>
              <a:rPr lang="sv-SE" spc="95" dirty="0">
                <a:latin typeface="Calibri"/>
                <a:cs typeface="Calibri"/>
              </a:rPr>
              <a:t> Cr52</a:t>
            </a:r>
            <a:br>
              <a:rPr lang="sv-SE" dirty="0">
                <a:latin typeface="Calibri"/>
                <a:cs typeface="Calibri"/>
              </a:rPr>
            </a:br>
            <a:endParaRPr lang="en-GB" dirty="0"/>
          </a:p>
        </p:txBody>
      </p:sp>
      <p:sp>
        <p:nvSpPr>
          <p:cNvPr id="4" name="object 4"/>
          <p:cNvSpPr txBox="1">
            <a:spLocks noGrp="1"/>
          </p:cNvSpPr>
          <p:nvPr>
            <p:ph type="sldNum" sz="quarter" idx="12"/>
          </p:nvPr>
        </p:nvSpPr>
        <p:spPr>
          <a:prstGeom prst="rect">
            <a:avLst/>
          </a:prstGeom>
        </p:spPr>
        <p:txBody>
          <a:bodyPr vert="horz" wrap="square" lIns="0" tIns="0" rIns="0" bIns="0" rtlCol="0" anchor="ctr">
            <a:spAutoFit/>
          </a:bodyPr>
          <a:lstStyle/>
          <a:p>
            <a:pPr marL="60423">
              <a:lnSpc>
                <a:spcPts val="1070"/>
              </a:lnSpc>
            </a:pPr>
            <a:fld id="{81D60167-4931-47E6-BA6A-407CBD079E47}" type="slidenum">
              <a:rPr spc="-16" dirty="0"/>
              <a:pPr marL="60423">
                <a:lnSpc>
                  <a:spcPts val="1070"/>
                </a:lnSpc>
              </a:pPr>
              <a:t>24</a:t>
            </a:fld>
            <a:r>
              <a:rPr spc="-135" dirty="0"/>
              <a:t> </a:t>
            </a:r>
            <a:r>
              <a:rPr spc="143" dirty="0"/>
              <a:t>/</a:t>
            </a:r>
            <a:r>
              <a:rPr spc="-135" dirty="0"/>
              <a:t> </a:t>
            </a:r>
            <a:r>
              <a:rPr spc="-56" dirty="0"/>
              <a:t>32</a:t>
            </a:r>
          </a:p>
        </p:txBody>
      </p:sp>
    </p:spTree>
    <p:extLst>
      <p:ext uri="{BB962C8B-B14F-4D97-AF65-F5344CB8AC3E}">
        <p14:creationId xmlns:p14="http://schemas.microsoft.com/office/powerpoint/2010/main" val="3369425829"/>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B8F7723-AB9F-4846-89AA-0572C9B9A0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087" y="3801197"/>
            <a:ext cx="3112014" cy="2014732"/>
          </a:xfrm>
          <a:prstGeom prst="rect">
            <a:avLst/>
          </a:prstGeom>
        </p:spPr>
      </p:pic>
      <p:pic>
        <p:nvPicPr>
          <p:cNvPr id="24" name="Picture 23">
            <a:extLst>
              <a:ext uri="{FF2B5EF4-FFF2-40B4-BE49-F238E27FC236}">
                <a16:creationId xmlns:a16="http://schemas.microsoft.com/office/drawing/2014/main" id="{19443B4B-CA61-46E5-83EB-0EDB86B3A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484" y="1804824"/>
            <a:ext cx="3112014" cy="2014732"/>
          </a:xfrm>
          <a:prstGeom prst="rect">
            <a:avLst/>
          </a:prstGeom>
        </p:spPr>
      </p:pic>
      <p:sp>
        <p:nvSpPr>
          <p:cNvPr id="2" name="Title 1">
            <a:extLst>
              <a:ext uri="{FF2B5EF4-FFF2-40B4-BE49-F238E27FC236}">
                <a16:creationId xmlns:a16="http://schemas.microsoft.com/office/drawing/2014/main" id="{CA8B0322-14E0-4EAA-9492-865200B1C2DF}"/>
              </a:ext>
            </a:extLst>
          </p:cNvPr>
          <p:cNvSpPr>
            <a:spLocks noGrp="1"/>
          </p:cNvSpPr>
          <p:nvPr>
            <p:ph type="title"/>
          </p:nvPr>
        </p:nvSpPr>
        <p:spPr/>
        <p:txBody>
          <a:bodyPr/>
          <a:lstStyle/>
          <a:p>
            <a:r>
              <a:rPr lang="en-GB" dirty="0"/>
              <a:t>Results Fe56</a:t>
            </a:r>
          </a:p>
        </p:txBody>
      </p:sp>
      <p:sp>
        <p:nvSpPr>
          <p:cNvPr id="4" name="Slide Number Placeholder 3">
            <a:extLst>
              <a:ext uri="{FF2B5EF4-FFF2-40B4-BE49-F238E27FC236}">
                <a16:creationId xmlns:a16="http://schemas.microsoft.com/office/drawing/2014/main" id="{1AF6A2B3-B573-4EA0-838C-AE0CD3A74DB0}"/>
              </a:ext>
            </a:extLst>
          </p:cNvPr>
          <p:cNvSpPr>
            <a:spLocks noGrp="1"/>
          </p:cNvSpPr>
          <p:nvPr>
            <p:ph type="sldNum" sz="quarter" idx="12"/>
          </p:nvPr>
        </p:nvSpPr>
        <p:spPr/>
        <p:txBody>
          <a:bodyPr/>
          <a:lstStyle/>
          <a:p>
            <a:fld id="{442D8877-4C7F-427A-9C07-12C41EAEE3A4}" type="slidenum">
              <a:rPr lang="sv-SE" smtClean="0"/>
              <a:t>25</a:t>
            </a:fld>
            <a:endParaRPr lang="sv-SE"/>
          </a:p>
        </p:txBody>
      </p:sp>
      <p:pic>
        <p:nvPicPr>
          <p:cNvPr id="20" name="Content Placeholder 19">
            <a:extLst>
              <a:ext uri="{FF2B5EF4-FFF2-40B4-BE49-F238E27FC236}">
                <a16:creationId xmlns:a16="http://schemas.microsoft.com/office/drawing/2014/main" id="{D7D7E4C7-7A62-415E-97D4-36DDBF7661D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504" y="1772816"/>
            <a:ext cx="3112014" cy="2014732"/>
          </a:xfrm>
        </p:spPr>
      </p:pic>
      <p:pic>
        <p:nvPicPr>
          <p:cNvPr id="22" name="Picture 21">
            <a:extLst>
              <a:ext uri="{FF2B5EF4-FFF2-40B4-BE49-F238E27FC236}">
                <a16:creationId xmlns:a16="http://schemas.microsoft.com/office/drawing/2014/main" id="{4737C14F-1B6E-45AE-A3FF-7897E40947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9518" y="1772816"/>
            <a:ext cx="3112014" cy="2014732"/>
          </a:xfrm>
          <a:prstGeom prst="rect">
            <a:avLst/>
          </a:prstGeom>
        </p:spPr>
      </p:pic>
      <p:pic>
        <p:nvPicPr>
          <p:cNvPr id="26" name="Picture 25">
            <a:extLst>
              <a:ext uri="{FF2B5EF4-FFF2-40B4-BE49-F238E27FC236}">
                <a16:creationId xmlns:a16="http://schemas.microsoft.com/office/drawing/2014/main" id="{4FC845CF-10B3-4AFA-94AD-22F9527049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641" y="3819718"/>
            <a:ext cx="3112014" cy="2014732"/>
          </a:xfrm>
          <a:prstGeom prst="rect">
            <a:avLst/>
          </a:prstGeom>
        </p:spPr>
      </p:pic>
      <p:pic>
        <p:nvPicPr>
          <p:cNvPr id="28" name="Picture 27">
            <a:extLst>
              <a:ext uri="{FF2B5EF4-FFF2-40B4-BE49-F238E27FC236}">
                <a16:creationId xmlns:a16="http://schemas.microsoft.com/office/drawing/2014/main" id="{1983A713-0E9D-4729-9FB6-B9CFC5D337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9517" y="3782838"/>
            <a:ext cx="3112014" cy="2014732"/>
          </a:xfrm>
          <a:prstGeom prst="rect">
            <a:avLst/>
          </a:prstGeom>
        </p:spPr>
      </p:pic>
    </p:spTree>
    <p:extLst>
      <p:ext uri="{BB962C8B-B14F-4D97-AF65-F5344CB8AC3E}">
        <p14:creationId xmlns:p14="http://schemas.microsoft.com/office/powerpoint/2010/main" val="366316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B03D-BCB6-4E60-ADC4-B866D69733AB}"/>
              </a:ext>
            </a:extLst>
          </p:cNvPr>
          <p:cNvSpPr>
            <a:spLocks noGrp="1"/>
          </p:cNvSpPr>
          <p:nvPr>
            <p:ph type="title"/>
          </p:nvPr>
        </p:nvSpPr>
        <p:spPr/>
        <p:txBody>
          <a:bodyPr/>
          <a:lstStyle/>
          <a:p>
            <a:r>
              <a:rPr lang="en-GB" dirty="0"/>
              <a:t>200 MeV (</a:t>
            </a:r>
            <a:r>
              <a:rPr lang="en-GB" dirty="0" err="1"/>
              <a:t>n,tot</a:t>
            </a:r>
            <a:r>
              <a:rPr lang="en-GB" dirty="0"/>
              <a:t>)</a:t>
            </a:r>
          </a:p>
        </p:txBody>
      </p:sp>
      <p:pic>
        <p:nvPicPr>
          <p:cNvPr id="6" name="Content Placeholder 5">
            <a:extLst>
              <a:ext uri="{FF2B5EF4-FFF2-40B4-BE49-F238E27FC236}">
                <a16:creationId xmlns:a16="http://schemas.microsoft.com/office/drawing/2014/main" id="{FB74AE93-1DCA-4DF3-83F9-51147A458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91534"/>
            <a:ext cx="6799584" cy="4402082"/>
          </a:xfrm>
        </p:spPr>
      </p:pic>
      <p:sp>
        <p:nvSpPr>
          <p:cNvPr id="4" name="Slide Number Placeholder 3">
            <a:extLst>
              <a:ext uri="{FF2B5EF4-FFF2-40B4-BE49-F238E27FC236}">
                <a16:creationId xmlns:a16="http://schemas.microsoft.com/office/drawing/2014/main" id="{14AE1564-39A2-4D4B-83FE-C82B7EB99C15}"/>
              </a:ext>
            </a:extLst>
          </p:cNvPr>
          <p:cNvSpPr>
            <a:spLocks noGrp="1"/>
          </p:cNvSpPr>
          <p:nvPr>
            <p:ph type="sldNum" sz="quarter" idx="12"/>
          </p:nvPr>
        </p:nvSpPr>
        <p:spPr/>
        <p:txBody>
          <a:bodyPr/>
          <a:lstStyle/>
          <a:p>
            <a:fld id="{442D8877-4C7F-427A-9C07-12C41EAEE3A4}" type="slidenum">
              <a:rPr lang="sv-SE" smtClean="0"/>
              <a:t>26</a:t>
            </a:fld>
            <a:endParaRPr lang="sv-SE"/>
          </a:p>
        </p:txBody>
      </p:sp>
    </p:spTree>
    <p:extLst>
      <p:ext uri="{BB962C8B-B14F-4D97-AF65-F5344CB8AC3E}">
        <p14:creationId xmlns:p14="http://schemas.microsoft.com/office/powerpoint/2010/main" val="53049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C73D38-E090-4438-AC71-C150C58C630D}"/>
              </a:ext>
            </a:extLst>
          </p:cNvPr>
          <p:cNvSpPr>
            <a:spLocks noGrp="1"/>
          </p:cNvSpPr>
          <p:nvPr>
            <p:ph type="body"/>
          </p:nvPr>
        </p:nvSpPr>
        <p:spPr>
          <a:xfrm>
            <a:off x="251520" y="980728"/>
            <a:ext cx="8136904" cy="2520280"/>
          </a:xfrm>
        </p:spPr>
        <p:txBody>
          <a:bodyPr/>
          <a:lstStyle/>
          <a:p>
            <a:pPr algn="l"/>
            <a:r>
              <a:rPr lang="en-GB" sz="2800" noProof="0" dirty="0">
                <a:latin typeface="Liberation Sans" pitchFamily="18"/>
                <a:ea typeface="Noto Sans CJK SC" pitchFamily="2"/>
                <a:cs typeface="Lohit Devanagari" pitchFamily="2"/>
              </a:rPr>
              <a:t>Energy-dependent </a:t>
            </a:r>
            <a:r>
              <a:rPr lang="en-GB" sz="2800" noProof="0" dirty="0" err="1">
                <a:latin typeface="Liberation Sans" pitchFamily="18"/>
                <a:ea typeface="Noto Sans CJK SC" pitchFamily="2"/>
                <a:cs typeface="Lohit Devanagari" pitchFamily="2"/>
              </a:rPr>
              <a:t>Talys</a:t>
            </a:r>
            <a:r>
              <a:rPr lang="en-GB" sz="2800" noProof="0" dirty="0">
                <a:latin typeface="Liberation Sans" pitchFamily="18"/>
                <a:ea typeface="Noto Sans CJK SC" pitchFamily="2"/>
                <a:cs typeface="Lohit Devanagari" pitchFamily="2"/>
              </a:rPr>
              <a:t> parameters cannot reproduce rapid variation in low energy region </a:t>
            </a:r>
          </a:p>
          <a:p>
            <a:pPr algn="l"/>
            <a:r>
              <a:rPr lang="en-GB" sz="2800" noProof="0" dirty="0">
                <a:latin typeface="Liberation Sans" pitchFamily="18"/>
                <a:ea typeface="Noto Sans CJK SC" pitchFamily="2"/>
                <a:cs typeface="Lohit Devanagari" pitchFamily="2"/>
              </a:rPr>
              <a:t>(1-10 MeV).</a:t>
            </a:r>
          </a:p>
          <a:p>
            <a:endParaRPr lang="en-GB" noProof="0" dirty="0"/>
          </a:p>
        </p:txBody>
      </p:sp>
      <p:sp>
        <p:nvSpPr>
          <p:cNvPr id="5" name="Title 4">
            <a:extLst>
              <a:ext uri="{FF2B5EF4-FFF2-40B4-BE49-F238E27FC236}">
                <a16:creationId xmlns:a16="http://schemas.microsoft.com/office/drawing/2014/main" id="{143F9B66-ABDB-43A5-BFA4-AE5AE711E736}"/>
              </a:ext>
            </a:extLst>
          </p:cNvPr>
          <p:cNvSpPr>
            <a:spLocks noGrp="1"/>
          </p:cNvSpPr>
          <p:nvPr>
            <p:ph type="title"/>
          </p:nvPr>
        </p:nvSpPr>
        <p:spPr>
          <a:xfrm>
            <a:off x="1691680" y="476672"/>
            <a:ext cx="7221128" cy="360040"/>
          </a:xfrm>
        </p:spPr>
        <p:txBody>
          <a:bodyPr>
            <a:normAutofit fontScale="90000"/>
          </a:bodyPr>
          <a:lstStyle/>
          <a:p>
            <a:pPr algn="l"/>
            <a:r>
              <a:rPr lang="en-GB" noProof="0" dirty="0"/>
              <a:t> Fine-structure </a:t>
            </a:r>
          </a:p>
        </p:txBody>
      </p:sp>
      <p:pic>
        <p:nvPicPr>
          <p:cNvPr id="9" name="Content Placeholder 3">
            <a:extLst>
              <a:ext uri="{FF2B5EF4-FFF2-40B4-BE49-F238E27FC236}">
                <a16:creationId xmlns:a16="http://schemas.microsoft.com/office/drawing/2014/main" id="{1275370F-BCFF-47AC-A051-F6034D7617A2}"/>
              </a:ext>
            </a:extLst>
          </p:cNvPr>
          <p:cNvPicPr>
            <a:picLocks noChangeAspect="1"/>
          </p:cNvPicPr>
          <p:nvPr/>
        </p:nvPicPr>
        <p:blipFill>
          <a:blip r:embed="rId3"/>
          <a:stretch>
            <a:fillRect/>
          </a:stretch>
        </p:blipFill>
        <p:spPr>
          <a:xfrm>
            <a:off x="395536" y="3284984"/>
            <a:ext cx="6650293" cy="3443477"/>
          </a:xfrm>
          <a:prstGeom prst="rect">
            <a:avLst/>
          </a:prstGeom>
        </p:spPr>
      </p:pic>
    </p:spTree>
    <p:extLst>
      <p:ext uri="{BB962C8B-B14F-4D97-AF65-F5344CB8AC3E}">
        <p14:creationId xmlns:p14="http://schemas.microsoft.com/office/powerpoint/2010/main" val="126021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E6034225-A7F3-4839-9835-DAF3F201AE21}"/>
              </a:ext>
            </a:extLst>
          </p:cNvPr>
          <p:cNvGraphicFramePr>
            <a:graphicFrameLocks noChangeAspect="1"/>
          </p:cNvGraphicFramePr>
          <p:nvPr>
            <p:extLst/>
          </p:nvPr>
        </p:nvGraphicFramePr>
        <p:xfrm>
          <a:off x="6784639" y="2924628"/>
          <a:ext cx="114300" cy="177800"/>
        </p:xfrm>
        <a:graphic>
          <a:graphicData uri="http://schemas.openxmlformats.org/presentationml/2006/ole">
            <mc:AlternateContent xmlns:mc="http://schemas.openxmlformats.org/markup-compatibility/2006">
              <mc:Choice xmlns:v="urn:schemas-microsoft-com:vml" Requires="v">
                <p:oleObj spid="_x0000_s3090" name="Equation" r:id="rId4" imgW="114120" imgH="177480" progId="Equation.DSMT4">
                  <p:embed/>
                </p:oleObj>
              </mc:Choice>
              <mc:Fallback>
                <p:oleObj name="Equation" r:id="rId4" imgW="114120" imgH="177480" progId="Equation.DSMT4">
                  <p:embed/>
                  <p:pic>
                    <p:nvPicPr>
                      <p:cNvPr id="13" name="Object 12">
                        <a:extLst>
                          <a:ext uri="{FF2B5EF4-FFF2-40B4-BE49-F238E27FC236}">
                            <a16:creationId xmlns:a16="http://schemas.microsoft.com/office/drawing/2014/main" id="{E6034225-A7F3-4839-9835-DAF3F201AE21}"/>
                          </a:ext>
                        </a:extLst>
                      </p:cNvPr>
                      <p:cNvPicPr/>
                      <p:nvPr/>
                    </p:nvPicPr>
                    <p:blipFill>
                      <a:blip r:embed="rId5"/>
                      <a:stretch>
                        <a:fillRect/>
                      </a:stretch>
                    </p:blipFill>
                    <p:spPr>
                      <a:xfrm>
                        <a:off x="6784639" y="2924628"/>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2810727-8127-4C6A-A738-FE38C2BD2B3D}"/>
                  </a:ext>
                </a:extLst>
              </p:cNvPr>
              <p:cNvSpPr txBox="1"/>
              <p:nvPr/>
            </p:nvSpPr>
            <p:spPr>
              <a:xfrm>
                <a:off x="467544" y="3820062"/>
                <a:ext cx="306495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v-SE" sz="3600" i="1" smtClean="0">
                              <a:solidFill>
                                <a:srgbClr val="FF0000"/>
                              </a:solidFill>
                              <a:latin typeface="Cambria Math" panose="02040503050406030204" pitchFamily="18" charset="0"/>
                            </a:rPr>
                          </m:ctrlPr>
                        </m:sSubPr>
                        <m:e>
                          <m:r>
                            <a:rPr lang="sv-SE" sz="3600" b="0" i="1" smtClean="0">
                              <a:solidFill>
                                <a:srgbClr val="FF0000"/>
                              </a:solidFill>
                              <a:latin typeface="Cambria Math" panose="02040503050406030204" pitchFamily="18" charset="0"/>
                            </a:rPr>
                            <m:t>𝑑</m:t>
                          </m:r>
                        </m:e>
                        <m:sub>
                          <m:r>
                            <a:rPr lang="sv-SE" sz="3600" b="0" i="1" smtClean="0">
                              <a:solidFill>
                                <a:srgbClr val="FF0000"/>
                              </a:solidFill>
                              <a:latin typeface="Cambria Math" panose="02040503050406030204" pitchFamily="18" charset="0"/>
                            </a:rPr>
                            <m:t>𝑠𝑢𝑚</m:t>
                          </m:r>
                        </m:sub>
                      </m:sSub>
                      <m:r>
                        <a:rPr lang="sv-SE" sz="3600" i="1" smtClean="0">
                          <a:solidFill>
                            <a:srgbClr val="FF0000"/>
                          </a:solidFill>
                          <a:latin typeface="Cambria Math" panose="02040503050406030204" pitchFamily="18" charset="0"/>
                        </a:rPr>
                        <m:t>=</m:t>
                      </m:r>
                      <m:sSub>
                        <m:sSubPr>
                          <m:ctrlPr>
                            <a:rPr lang="sv-SE" sz="3600" i="1" smtClean="0">
                              <a:solidFill>
                                <a:schemeClr val="tx1"/>
                              </a:solidFill>
                              <a:latin typeface="Cambria Math" panose="02040503050406030204" pitchFamily="18" charset="0"/>
                            </a:rPr>
                          </m:ctrlPr>
                        </m:sSubPr>
                        <m:e>
                          <m:r>
                            <a:rPr lang="sv-SE" sz="3600" i="1" smtClean="0">
                              <a:solidFill>
                                <a:schemeClr val="tx1"/>
                              </a:solidFill>
                              <a:latin typeface="Cambria Math" panose="02040503050406030204" pitchFamily="18" charset="0"/>
                            </a:rPr>
                            <m:t>𝛴</m:t>
                          </m:r>
                        </m:e>
                        <m:sub>
                          <m:r>
                            <a:rPr lang="sv-SE" sz="3600" b="0" i="1" smtClean="0">
                              <a:solidFill>
                                <a:schemeClr val="tx1"/>
                              </a:solidFill>
                              <a:latin typeface="Cambria Math" panose="02040503050406030204" pitchFamily="18" charset="0"/>
                            </a:rPr>
                            <m:t>𝑐h</m:t>
                          </m:r>
                        </m:sub>
                      </m:sSub>
                      <m:sSub>
                        <m:sSubPr>
                          <m:ctrlPr>
                            <a:rPr lang="sv-SE" sz="3600" i="1" smtClean="0">
                              <a:solidFill>
                                <a:srgbClr val="00B050"/>
                              </a:solidFill>
                              <a:latin typeface="Cambria Math" panose="02040503050406030204" pitchFamily="18" charset="0"/>
                            </a:rPr>
                          </m:ctrlPr>
                        </m:sSubPr>
                        <m:e>
                          <m:r>
                            <a:rPr lang="sv-SE" sz="3600" b="0" i="1" smtClean="0">
                              <a:solidFill>
                                <a:srgbClr val="00B050"/>
                              </a:solidFill>
                              <a:latin typeface="Cambria Math" panose="02040503050406030204" pitchFamily="18" charset="0"/>
                            </a:rPr>
                            <m:t>𝑑</m:t>
                          </m:r>
                        </m:e>
                        <m:sub>
                          <m:r>
                            <a:rPr lang="sv-SE" sz="3600" b="0" i="1" smtClean="0">
                              <a:solidFill>
                                <a:srgbClr val="00B050"/>
                              </a:solidFill>
                              <a:latin typeface="Cambria Math" panose="02040503050406030204" pitchFamily="18" charset="0"/>
                            </a:rPr>
                            <m:t>𝑐h</m:t>
                          </m:r>
                        </m:sub>
                      </m:sSub>
                    </m:oMath>
                  </m:oMathPara>
                </a14:m>
                <a:endParaRPr lang="sv-SE" sz="3600" dirty="0">
                  <a:solidFill>
                    <a:srgbClr val="FF0000"/>
                  </a:solidFill>
                </a:endParaRPr>
              </a:p>
            </p:txBody>
          </p:sp>
        </mc:Choice>
        <mc:Fallback xmlns="">
          <p:sp>
            <p:nvSpPr>
              <p:cNvPr id="14" name="TextBox 13">
                <a:extLst>
                  <a:ext uri="{FF2B5EF4-FFF2-40B4-BE49-F238E27FC236}">
                    <a16:creationId xmlns:a16="http://schemas.microsoft.com/office/drawing/2014/main" id="{52810727-8127-4C6A-A738-FE38C2BD2B3D}"/>
                  </a:ext>
                </a:extLst>
              </p:cNvPr>
              <p:cNvSpPr txBox="1">
                <a:spLocks noRot="1" noChangeAspect="1" noMove="1" noResize="1" noEditPoints="1" noAdjustHandles="1" noChangeArrowheads="1" noChangeShapeType="1" noTextEdit="1"/>
              </p:cNvSpPr>
              <p:nvPr/>
            </p:nvSpPr>
            <p:spPr>
              <a:xfrm>
                <a:off x="467544" y="3820062"/>
                <a:ext cx="3064958" cy="553998"/>
              </a:xfrm>
              <a:prstGeom prst="rect">
                <a:avLst/>
              </a:prstGeom>
              <a:blipFill>
                <a:blip r:embed="rId6"/>
                <a:stretch>
                  <a:fillRect/>
                </a:stretch>
              </a:blipFill>
            </p:spPr>
            <p:txBody>
              <a:bodyPr/>
              <a:lstStyle/>
              <a:p>
                <a:r>
                  <a:rPr lang="en-GB">
                    <a:noFill/>
                  </a:rPr>
                  <a:t> </a:t>
                </a:r>
              </a:p>
            </p:txBody>
          </p:sp>
        </mc:Fallback>
      </mc:AlternateContent>
      <p:graphicFrame>
        <p:nvGraphicFramePr>
          <p:cNvPr id="15" name="Object 14">
            <a:extLst>
              <a:ext uri="{FF2B5EF4-FFF2-40B4-BE49-F238E27FC236}">
                <a16:creationId xmlns:a16="http://schemas.microsoft.com/office/drawing/2014/main" id="{16C0C5F0-729E-4092-99B2-4C46DCF8ACFE}"/>
              </a:ext>
            </a:extLst>
          </p:cNvPr>
          <p:cNvGraphicFramePr>
            <a:graphicFrameLocks noChangeAspect="1"/>
          </p:cNvGraphicFramePr>
          <p:nvPr>
            <p:extLst/>
          </p:nvPr>
        </p:nvGraphicFramePr>
        <p:xfrm>
          <a:off x="6384589" y="2915103"/>
          <a:ext cx="914400" cy="198438"/>
        </p:xfrm>
        <a:graphic>
          <a:graphicData uri="http://schemas.openxmlformats.org/presentationml/2006/ole">
            <mc:AlternateContent xmlns:mc="http://schemas.openxmlformats.org/markup-compatibility/2006">
              <mc:Choice xmlns:v="urn:schemas-microsoft-com:vml" Requires="v">
                <p:oleObj spid="_x0000_s3091" name="Equation" r:id="rId7" imgW="914400" imgH="198720" progId="Equation.DSMT4">
                  <p:embed/>
                </p:oleObj>
              </mc:Choice>
              <mc:Fallback>
                <p:oleObj name="Equation" r:id="rId7" imgW="914400" imgH="198720" progId="Equation.DSMT4">
                  <p:embed/>
                  <p:pic>
                    <p:nvPicPr>
                      <p:cNvPr id="15" name="Object 14">
                        <a:extLst>
                          <a:ext uri="{FF2B5EF4-FFF2-40B4-BE49-F238E27FC236}">
                            <a16:creationId xmlns:a16="http://schemas.microsoft.com/office/drawing/2014/main" id="{16C0C5F0-729E-4092-99B2-4C46DCF8ACFE}"/>
                          </a:ext>
                        </a:extLst>
                      </p:cNvPr>
                      <p:cNvPicPr/>
                      <p:nvPr/>
                    </p:nvPicPr>
                    <p:blipFill>
                      <a:blip r:embed="rId5"/>
                      <a:stretch>
                        <a:fillRect/>
                      </a:stretch>
                    </p:blipFill>
                    <p:spPr>
                      <a:xfrm>
                        <a:off x="6384589" y="2915103"/>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249BF4-C748-4C81-ADE1-C046B43A152F}"/>
                  </a:ext>
                </a:extLst>
              </p:cNvPr>
              <p:cNvSpPr txBox="1"/>
              <p:nvPr/>
            </p:nvSpPr>
            <p:spPr>
              <a:xfrm>
                <a:off x="555820" y="3212976"/>
                <a:ext cx="258577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v-SE" sz="3600" i="1" smtClean="0">
                              <a:solidFill>
                                <a:srgbClr val="00B050"/>
                              </a:solidFill>
                              <a:latin typeface="Cambria Math" panose="02040503050406030204" pitchFamily="18" charset="0"/>
                            </a:rPr>
                          </m:ctrlPr>
                        </m:sSubPr>
                        <m:e>
                          <m:r>
                            <a:rPr lang="sv-SE" sz="3600" i="1" smtClean="0">
                              <a:solidFill>
                                <a:srgbClr val="00B050"/>
                              </a:solidFill>
                              <a:latin typeface="Cambria Math" panose="02040503050406030204" pitchFamily="18" charset="0"/>
                            </a:rPr>
                            <m:t>ⅆ</m:t>
                          </m:r>
                        </m:e>
                        <m:sub>
                          <m:r>
                            <a:rPr lang="sv-SE" sz="3600" i="1" smtClean="0">
                              <a:solidFill>
                                <a:srgbClr val="00B050"/>
                              </a:solidFill>
                              <a:latin typeface="Cambria Math" panose="02040503050406030204" pitchFamily="18" charset="0"/>
                            </a:rPr>
                            <m:t>𝑗</m:t>
                          </m:r>
                          <m:r>
                            <a:rPr lang="sv-SE" sz="3600" b="0" i="1" smtClean="0">
                              <a:solidFill>
                                <a:srgbClr val="00B050"/>
                              </a:solidFill>
                              <a:latin typeface="Cambria Math" panose="02040503050406030204" pitchFamily="18" charset="0"/>
                            </a:rPr>
                            <m:t>,</m:t>
                          </m:r>
                          <m:r>
                            <a:rPr lang="sv-SE" sz="3600" b="0" i="1" smtClean="0">
                              <a:solidFill>
                                <a:srgbClr val="00B050"/>
                              </a:solidFill>
                              <a:latin typeface="Cambria Math" panose="02040503050406030204" pitchFamily="18" charset="0"/>
                            </a:rPr>
                            <m:t>𝑐h</m:t>
                          </m:r>
                        </m:sub>
                      </m:sSub>
                      <m:r>
                        <a:rPr lang="sv-SE" sz="3600" i="1" smtClean="0">
                          <a:latin typeface="Cambria Math" panose="02040503050406030204" pitchFamily="18" charset="0"/>
                        </a:rPr>
                        <m:t>~</m:t>
                      </m:r>
                      <m:r>
                        <a:rPr lang="sv-SE" sz="3600" b="0" i="1" smtClean="0">
                          <a:latin typeface="Cambria Math" panose="02040503050406030204" pitchFamily="18" charset="0"/>
                        </a:rPr>
                        <m:t>𝐺𝑃</m:t>
                      </m:r>
                      <m:r>
                        <a:rPr lang="sv-SE" sz="3600" b="0" i="1" smtClean="0">
                          <a:latin typeface="Cambria Math" panose="02040503050406030204" pitchFamily="18" charset="0"/>
                        </a:rPr>
                        <m:t>(</m:t>
                      </m:r>
                      <m:r>
                        <a:rPr lang="sv-SE" sz="3600" b="0" i="1" smtClean="0">
                          <a:latin typeface="Cambria Math" panose="02040503050406030204" pitchFamily="18" charset="0"/>
                        </a:rPr>
                        <m:t>𝐸</m:t>
                      </m:r>
                      <m:r>
                        <a:rPr lang="sv-SE" sz="3600" b="0" i="1" smtClean="0">
                          <a:latin typeface="Cambria Math" panose="02040503050406030204" pitchFamily="18" charset="0"/>
                        </a:rPr>
                        <m:t>)</m:t>
                      </m:r>
                    </m:oMath>
                  </m:oMathPara>
                </a14:m>
                <a:endParaRPr lang="sv-SE" sz="3600" b="0" dirty="0"/>
              </a:p>
            </p:txBody>
          </p:sp>
        </mc:Choice>
        <mc:Fallback xmlns="">
          <p:sp>
            <p:nvSpPr>
              <p:cNvPr id="17" name="TextBox 16">
                <a:extLst>
                  <a:ext uri="{FF2B5EF4-FFF2-40B4-BE49-F238E27FC236}">
                    <a16:creationId xmlns:a16="http://schemas.microsoft.com/office/drawing/2014/main" id="{E4249BF4-C748-4C81-ADE1-C046B43A152F}"/>
                  </a:ext>
                </a:extLst>
              </p:cNvPr>
              <p:cNvSpPr txBox="1">
                <a:spLocks noRot="1" noChangeAspect="1" noMove="1" noResize="1" noEditPoints="1" noAdjustHandles="1" noChangeArrowheads="1" noChangeShapeType="1" noTextEdit="1"/>
              </p:cNvSpPr>
              <p:nvPr/>
            </p:nvSpPr>
            <p:spPr>
              <a:xfrm>
                <a:off x="555820" y="3212976"/>
                <a:ext cx="2585772" cy="598562"/>
              </a:xfrm>
              <a:prstGeom prst="rect">
                <a:avLst/>
              </a:prstGeom>
              <a:blipFill>
                <a:blip r:embed="rId8"/>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B8EAFC61-A319-4EC2-823C-AB2432B1A50D}"/>
              </a:ext>
            </a:extLst>
          </p:cNvPr>
          <p:cNvSpPr/>
          <p:nvPr/>
        </p:nvSpPr>
        <p:spPr>
          <a:xfrm>
            <a:off x="7298989" y="1700808"/>
            <a:ext cx="914400" cy="432048"/>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tot</a:t>
            </a:r>
            <a:endParaRPr lang="sv-SE" dirty="0"/>
          </a:p>
        </p:txBody>
      </p:sp>
      <p:sp>
        <p:nvSpPr>
          <p:cNvPr id="20" name="Rectangle 19">
            <a:extLst>
              <a:ext uri="{FF2B5EF4-FFF2-40B4-BE49-F238E27FC236}">
                <a16:creationId xmlns:a16="http://schemas.microsoft.com/office/drawing/2014/main" id="{E81AEED8-7B46-43E5-8551-90E919BDD330}"/>
              </a:ext>
            </a:extLst>
          </p:cNvPr>
          <p:cNvSpPr/>
          <p:nvPr/>
        </p:nvSpPr>
        <p:spPr>
          <a:xfrm>
            <a:off x="6681997" y="2487818"/>
            <a:ext cx="914400" cy="432048"/>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elastic</a:t>
            </a:r>
            <a:endParaRPr lang="sv-SE" dirty="0"/>
          </a:p>
        </p:txBody>
      </p:sp>
      <p:sp>
        <p:nvSpPr>
          <p:cNvPr id="21" name="Rectangle 20">
            <a:extLst>
              <a:ext uri="{FF2B5EF4-FFF2-40B4-BE49-F238E27FC236}">
                <a16:creationId xmlns:a16="http://schemas.microsoft.com/office/drawing/2014/main" id="{61E69E5B-C239-4485-9492-C66AB03C3FEE}"/>
              </a:ext>
            </a:extLst>
          </p:cNvPr>
          <p:cNvSpPr/>
          <p:nvPr/>
        </p:nvSpPr>
        <p:spPr>
          <a:xfrm>
            <a:off x="7893805" y="2483053"/>
            <a:ext cx="914400" cy="508249"/>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non-</a:t>
            </a:r>
            <a:r>
              <a:rPr lang="sv-SE" dirty="0" err="1"/>
              <a:t>elastic</a:t>
            </a:r>
            <a:endParaRPr lang="sv-SE" dirty="0"/>
          </a:p>
        </p:txBody>
      </p:sp>
      <p:cxnSp>
        <p:nvCxnSpPr>
          <p:cNvPr id="23" name="Straight Arrow Connector 22">
            <a:extLst>
              <a:ext uri="{FF2B5EF4-FFF2-40B4-BE49-F238E27FC236}">
                <a16:creationId xmlns:a16="http://schemas.microsoft.com/office/drawing/2014/main" id="{EB87F0A5-F01C-4CE0-AD9E-DFFE7132A596}"/>
              </a:ext>
            </a:extLst>
          </p:cNvPr>
          <p:cNvCxnSpPr>
            <a:stCxn id="20" idx="0"/>
            <a:endCxn id="19" idx="2"/>
          </p:cNvCxnSpPr>
          <p:nvPr/>
        </p:nvCxnSpPr>
        <p:spPr>
          <a:xfrm flipV="1">
            <a:off x="7139197" y="2132856"/>
            <a:ext cx="616992" cy="354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5D4E61-2018-4979-9889-5E9DBB37BC83}"/>
              </a:ext>
            </a:extLst>
          </p:cNvPr>
          <p:cNvCxnSpPr>
            <a:stCxn id="21" idx="0"/>
            <a:endCxn id="19" idx="2"/>
          </p:cNvCxnSpPr>
          <p:nvPr/>
        </p:nvCxnSpPr>
        <p:spPr>
          <a:xfrm flipH="1" flipV="1">
            <a:off x="7756189" y="2132856"/>
            <a:ext cx="594816" cy="350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F7D4861-CCC8-4463-90F5-470548072FA0}"/>
              </a:ext>
            </a:extLst>
          </p:cNvPr>
          <p:cNvSpPr/>
          <p:nvPr/>
        </p:nvSpPr>
        <p:spPr>
          <a:xfrm>
            <a:off x="6103102" y="3540825"/>
            <a:ext cx="1370983" cy="588571"/>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n,n’</a:t>
            </a:r>
            <a:r>
              <a:rPr lang="sv-SE" sz="1400" baseline="-25000" dirty="0" err="1"/>
              <a:t>tot</a:t>
            </a:r>
            <a:endParaRPr lang="sv-SE" baseline="-25000" dirty="0"/>
          </a:p>
        </p:txBody>
      </p:sp>
      <p:cxnSp>
        <p:nvCxnSpPr>
          <p:cNvPr id="28" name="Straight Arrow Connector 27">
            <a:extLst>
              <a:ext uri="{FF2B5EF4-FFF2-40B4-BE49-F238E27FC236}">
                <a16:creationId xmlns:a16="http://schemas.microsoft.com/office/drawing/2014/main" id="{0664542D-F3BA-4D47-B2B9-081F84EEFF45}"/>
              </a:ext>
            </a:extLst>
          </p:cNvPr>
          <p:cNvCxnSpPr>
            <a:stCxn id="26" idx="0"/>
            <a:endCxn id="21" idx="2"/>
          </p:cNvCxnSpPr>
          <p:nvPr/>
        </p:nvCxnSpPr>
        <p:spPr>
          <a:xfrm flipV="1">
            <a:off x="6788594" y="2991302"/>
            <a:ext cx="1562411" cy="549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9DB375-A3FF-4F39-B799-264535C7A13A}"/>
              </a:ext>
            </a:extLst>
          </p:cNvPr>
          <p:cNvCxnSpPr>
            <a:cxnSpLocks/>
            <a:endCxn id="21" idx="2"/>
          </p:cNvCxnSpPr>
          <p:nvPr/>
        </p:nvCxnSpPr>
        <p:spPr>
          <a:xfrm flipV="1">
            <a:off x="8351005" y="2991302"/>
            <a:ext cx="0" cy="549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A490141-134C-4FCA-8B32-6805D317058C}"/>
              </a:ext>
            </a:extLst>
          </p:cNvPr>
          <p:cNvSpPr/>
          <p:nvPr/>
        </p:nvSpPr>
        <p:spPr>
          <a:xfrm>
            <a:off x="6673964" y="4672384"/>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n,n’</a:t>
            </a:r>
            <a:r>
              <a:rPr lang="sv-SE" baseline="-25000" dirty="0" err="1"/>
              <a:t>k</a:t>
            </a:r>
            <a:endParaRPr lang="sv-SE" baseline="-25000" dirty="0"/>
          </a:p>
        </p:txBody>
      </p:sp>
      <p:sp>
        <p:nvSpPr>
          <p:cNvPr id="38" name="Rectangle 37">
            <a:extLst>
              <a:ext uri="{FF2B5EF4-FFF2-40B4-BE49-F238E27FC236}">
                <a16:creationId xmlns:a16="http://schemas.microsoft.com/office/drawing/2014/main" id="{3D0E8F62-1468-411D-BD6C-39A567790F24}"/>
              </a:ext>
            </a:extLst>
          </p:cNvPr>
          <p:cNvSpPr/>
          <p:nvPr/>
        </p:nvSpPr>
        <p:spPr>
          <a:xfrm>
            <a:off x="6434483" y="4636349"/>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n,n’</a:t>
            </a:r>
            <a:r>
              <a:rPr lang="sv-SE" baseline="-25000" dirty="0"/>
              <a:t>4</a:t>
            </a:r>
          </a:p>
        </p:txBody>
      </p:sp>
      <p:sp>
        <p:nvSpPr>
          <p:cNvPr id="39" name="Rectangle 38">
            <a:extLst>
              <a:ext uri="{FF2B5EF4-FFF2-40B4-BE49-F238E27FC236}">
                <a16:creationId xmlns:a16="http://schemas.microsoft.com/office/drawing/2014/main" id="{D07FF859-BECE-4C15-BC18-87C28DBC6D62}"/>
              </a:ext>
            </a:extLst>
          </p:cNvPr>
          <p:cNvSpPr/>
          <p:nvPr/>
        </p:nvSpPr>
        <p:spPr>
          <a:xfrm>
            <a:off x="6221191" y="4594258"/>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n,n’</a:t>
            </a:r>
            <a:r>
              <a:rPr lang="sv-SE" baseline="-25000" dirty="0"/>
              <a:t>3</a:t>
            </a:r>
          </a:p>
        </p:txBody>
      </p:sp>
      <p:sp>
        <p:nvSpPr>
          <p:cNvPr id="40" name="Rectangle 39">
            <a:extLst>
              <a:ext uri="{FF2B5EF4-FFF2-40B4-BE49-F238E27FC236}">
                <a16:creationId xmlns:a16="http://schemas.microsoft.com/office/drawing/2014/main" id="{97AD9EA9-BBE7-4304-AA8D-CB49EC6F063D}"/>
              </a:ext>
            </a:extLst>
          </p:cNvPr>
          <p:cNvSpPr/>
          <p:nvPr/>
        </p:nvSpPr>
        <p:spPr>
          <a:xfrm>
            <a:off x="5915364" y="4552167"/>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n,n’</a:t>
            </a:r>
            <a:r>
              <a:rPr lang="sv-SE" baseline="-25000" dirty="0"/>
              <a:t>2</a:t>
            </a:r>
          </a:p>
        </p:txBody>
      </p:sp>
      <p:sp>
        <p:nvSpPr>
          <p:cNvPr id="41" name="Rectangle 40">
            <a:extLst>
              <a:ext uri="{FF2B5EF4-FFF2-40B4-BE49-F238E27FC236}">
                <a16:creationId xmlns:a16="http://schemas.microsoft.com/office/drawing/2014/main" id="{349040F5-9A83-418B-9D2C-59521C34CF40}"/>
              </a:ext>
            </a:extLst>
          </p:cNvPr>
          <p:cNvSpPr/>
          <p:nvPr/>
        </p:nvSpPr>
        <p:spPr>
          <a:xfrm>
            <a:off x="5569236" y="4509120"/>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n,n’</a:t>
            </a:r>
            <a:r>
              <a:rPr lang="sv-SE" baseline="-25000" dirty="0"/>
              <a:t>1</a:t>
            </a:r>
          </a:p>
        </p:txBody>
      </p:sp>
      <p:sp>
        <p:nvSpPr>
          <p:cNvPr id="42" name="Rectangle 41">
            <a:extLst>
              <a:ext uri="{FF2B5EF4-FFF2-40B4-BE49-F238E27FC236}">
                <a16:creationId xmlns:a16="http://schemas.microsoft.com/office/drawing/2014/main" id="{5A46D6FD-67E2-4971-9A66-599AAF275BD2}"/>
              </a:ext>
            </a:extLst>
          </p:cNvPr>
          <p:cNvSpPr/>
          <p:nvPr/>
        </p:nvSpPr>
        <p:spPr>
          <a:xfrm>
            <a:off x="7707470" y="3732455"/>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a:t>n,2n</a:t>
            </a:r>
            <a:endParaRPr lang="sv-SE" baseline="-25000" dirty="0"/>
          </a:p>
        </p:txBody>
      </p:sp>
      <p:sp>
        <p:nvSpPr>
          <p:cNvPr id="44" name="Rectangle 43">
            <a:extLst>
              <a:ext uri="{FF2B5EF4-FFF2-40B4-BE49-F238E27FC236}">
                <a16:creationId xmlns:a16="http://schemas.microsoft.com/office/drawing/2014/main" id="{71BB58D4-31DA-4D77-A593-D3B682AF7EAA}"/>
              </a:ext>
            </a:extLst>
          </p:cNvPr>
          <p:cNvSpPr/>
          <p:nvPr/>
        </p:nvSpPr>
        <p:spPr>
          <a:xfrm>
            <a:off x="7769823" y="4280314"/>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n,xp</a:t>
            </a:r>
            <a:endParaRPr lang="sv-SE" baseline="-25000" dirty="0"/>
          </a:p>
        </p:txBody>
      </p:sp>
      <p:sp>
        <p:nvSpPr>
          <p:cNvPr id="45" name="Rectangle 44">
            <a:extLst>
              <a:ext uri="{FF2B5EF4-FFF2-40B4-BE49-F238E27FC236}">
                <a16:creationId xmlns:a16="http://schemas.microsoft.com/office/drawing/2014/main" id="{100685DF-7B16-4CAC-82FA-7F9CAC6AB6DD}"/>
              </a:ext>
            </a:extLst>
          </p:cNvPr>
          <p:cNvSpPr/>
          <p:nvPr/>
        </p:nvSpPr>
        <p:spPr>
          <a:xfrm>
            <a:off x="8423812" y="3732455"/>
            <a:ext cx="730519" cy="441341"/>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n,a</a:t>
            </a:r>
            <a:endParaRPr lang="sv-SE" baseline="-25000" dirty="0"/>
          </a:p>
        </p:txBody>
      </p:sp>
      <p:sp>
        <p:nvSpPr>
          <p:cNvPr id="46" name="Rectangle 45">
            <a:extLst>
              <a:ext uri="{FF2B5EF4-FFF2-40B4-BE49-F238E27FC236}">
                <a16:creationId xmlns:a16="http://schemas.microsoft.com/office/drawing/2014/main" id="{FC175A12-0DAE-4A9C-8F61-265407A650D5}"/>
              </a:ext>
            </a:extLst>
          </p:cNvPr>
          <p:cNvSpPr/>
          <p:nvPr/>
        </p:nvSpPr>
        <p:spPr>
          <a:xfrm>
            <a:off x="8462078" y="4279949"/>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dirty="0" err="1"/>
              <a:t>n,d</a:t>
            </a:r>
            <a:endParaRPr lang="sv-SE" baseline="-25000" dirty="0"/>
          </a:p>
        </p:txBody>
      </p:sp>
      <p:sp>
        <p:nvSpPr>
          <p:cNvPr id="47" name="Rectangle 46">
            <a:extLst>
              <a:ext uri="{FF2B5EF4-FFF2-40B4-BE49-F238E27FC236}">
                <a16:creationId xmlns:a16="http://schemas.microsoft.com/office/drawing/2014/main" id="{5AE2FC02-D8CB-4593-A5A4-51258CAA3CF1}"/>
              </a:ext>
            </a:extLst>
          </p:cNvPr>
          <p:cNvSpPr/>
          <p:nvPr/>
        </p:nvSpPr>
        <p:spPr>
          <a:xfrm>
            <a:off x="8186795" y="4737090"/>
            <a:ext cx="692254" cy="412800"/>
          </a:xfrm>
          <a:prstGeom prst="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sv-SE" baseline="-25000" dirty="0"/>
              <a:t>…</a:t>
            </a:r>
          </a:p>
        </p:txBody>
      </p:sp>
      <p:sp>
        <p:nvSpPr>
          <p:cNvPr id="48" name="Rectangle: Rounded Corners 47">
            <a:extLst>
              <a:ext uri="{FF2B5EF4-FFF2-40B4-BE49-F238E27FC236}">
                <a16:creationId xmlns:a16="http://schemas.microsoft.com/office/drawing/2014/main" id="{6C402FEC-3DE5-43E7-9577-DFFEB1A1550E}"/>
              </a:ext>
            </a:extLst>
          </p:cNvPr>
          <p:cNvSpPr/>
          <p:nvPr/>
        </p:nvSpPr>
        <p:spPr>
          <a:xfrm>
            <a:off x="7707470" y="3540826"/>
            <a:ext cx="1562411" cy="1637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Rounded Corners 48">
            <a:extLst>
              <a:ext uri="{FF2B5EF4-FFF2-40B4-BE49-F238E27FC236}">
                <a16:creationId xmlns:a16="http://schemas.microsoft.com/office/drawing/2014/main" id="{59D4838E-CB0D-461E-A048-D93F57070C0A}"/>
              </a:ext>
            </a:extLst>
          </p:cNvPr>
          <p:cNvSpPr/>
          <p:nvPr/>
        </p:nvSpPr>
        <p:spPr>
          <a:xfrm>
            <a:off x="5508104" y="4323417"/>
            <a:ext cx="1965981" cy="962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1" name="Straight Arrow Connector 50">
            <a:extLst>
              <a:ext uri="{FF2B5EF4-FFF2-40B4-BE49-F238E27FC236}">
                <a16:creationId xmlns:a16="http://schemas.microsoft.com/office/drawing/2014/main" id="{B0567BDA-F463-461E-8102-27085D300511}"/>
              </a:ext>
            </a:extLst>
          </p:cNvPr>
          <p:cNvCxnSpPr>
            <a:stCxn id="49" idx="0"/>
            <a:endCxn id="26" idx="2"/>
          </p:cNvCxnSpPr>
          <p:nvPr/>
        </p:nvCxnSpPr>
        <p:spPr>
          <a:xfrm flipV="1">
            <a:off x="6491095" y="4129396"/>
            <a:ext cx="297499" cy="194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FFDABCD-7AD0-4B34-AE4A-78F61546B283}"/>
              </a:ext>
            </a:extLst>
          </p:cNvPr>
          <p:cNvGrpSpPr/>
          <p:nvPr/>
        </p:nvGrpSpPr>
        <p:grpSpPr>
          <a:xfrm>
            <a:off x="228600" y="1813400"/>
            <a:ext cx="6544381" cy="1490790"/>
            <a:chOff x="-65415" y="4902409"/>
            <a:chExt cx="5492136" cy="1126163"/>
          </a:xfrm>
        </p:grpSpPr>
        <mc:AlternateContent xmlns:mc="http://schemas.openxmlformats.org/markup-compatibility/2006" xmlns:a14="http://schemas.microsoft.com/office/drawing/2010/main">
          <mc:Choice Requires="a14">
            <p:sp>
              <p:nvSpPr>
                <p:cNvPr id="12" name="Object 4">
                  <a:extLst>
                    <a:ext uri="{FF2B5EF4-FFF2-40B4-BE49-F238E27FC236}">
                      <a16:creationId xmlns:a16="http://schemas.microsoft.com/office/drawing/2014/main" id="{60734FF7-0892-467B-89D4-ABCA809FA120}"/>
                    </a:ext>
                  </a:extLst>
                </p:cNvPr>
                <p:cNvSpPr txBox="1"/>
                <p:nvPr/>
              </p:nvSpPr>
              <p:spPr bwMode="auto">
                <a:xfrm>
                  <a:off x="-65415" y="5289908"/>
                  <a:ext cx="5492136" cy="738664"/>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sv-SE" sz="2800" i="1" smtClean="0">
                                <a:solidFill>
                                  <a:srgbClr val="000000"/>
                                </a:solidFill>
                                <a:latin typeface="Cambria Math" panose="02040503050406030204" pitchFamily="18" charset="0"/>
                              </a:rPr>
                            </m:ctrlPr>
                          </m:sSubPr>
                          <m:e>
                            <m:r>
                              <a:rPr lang="sv-SE" sz="2800" i="1">
                                <a:solidFill>
                                  <a:srgbClr val="000000"/>
                                </a:solidFill>
                                <a:latin typeface="Cambria Math" panose="02040503050406030204" pitchFamily="18" charset="0"/>
                              </a:rPr>
                              <m:t>𝑦</m:t>
                            </m:r>
                          </m:e>
                          <m:sub>
                            <m:r>
                              <a:rPr lang="sv-SE" sz="2800" i="1">
                                <a:solidFill>
                                  <a:srgbClr val="000000"/>
                                </a:solidFill>
                                <a:latin typeface="Cambria Math" panose="02040503050406030204" pitchFamily="18" charset="0"/>
                              </a:rPr>
                              <m:t>𝑗</m:t>
                            </m:r>
                          </m:sub>
                        </m:sSub>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𝑓</m:t>
                        </m:r>
                        <m:d>
                          <m:dPr>
                            <m:ctrlPr>
                              <a:rPr lang="sv-SE" sz="2800" i="1" smtClean="0">
                                <a:solidFill>
                                  <a:schemeClr val="tx1"/>
                                </a:solidFill>
                                <a:latin typeface="Cambria Math" panose="02040503050406030204" pitchFamily="18" charset="0"/>
                              </a:rPr>
                            </m:ctrlPr>
                          </m:dPr>
                          <m:e>
                            <m:sSub>
                              <m:sSubPr>
                                <m:ctrlPr>
                                  <a:rPr lang="sv-SE" sz="2800" i="1">
                                    <a:solidFill>
                                      <a:schemeClr val="tx1"/>
                                    </a:solidFill>
                                    <a:latin typeface="Cambria Math" panose="02040503050406030204" pitchFamily="18" charset="0"/>
                                  </a:rPr>
                                </m:ctrlPr>
                              </m:sSubPr>
                              <m:e>
                                <m:r>
                                  <a:rPr lang="sv-SE" sz="2800" i="1">
                                    <a:solidFill>
                                      <a:schemeClr val="tx1"/>
                                    </a:solidFill>
                                    <a:latin typeface="Cambria Math" panose="02040503050406030204" pitchFamily="18" charset="0"/>
                                  </a:rPr>
                                  <m:t>𝐸</m:t>
                                </m:r>
                              </m:e>
                              <m:sub>
                                <m:r>
                                  <a:rPr lang="sv-SE" sz="2800" i="1">
                                    <a:solidFill>
                                      <a:schemeClr val="tx1"/>
                                    </a:solidFill>
                                    <a:latin typeface="Cambria Math" panose="02040503050406030204" pitchFamily="18" charset="0"/>
                                  </a:rPr>
                                  <m:t>𝑗</m:t>
                                </m:r>
                              </m:sub>
                            </m:sSub>
                            <m:func>
                              <m:funcPr>
                                <m:ctrlPr>
                                  <a:rPr lang="sv-SE" sz="2800" i="1">
                                    <a:solidFill>
                                      <a:schemeClr val="tx1"/>
                                    </a:solidFill>
                                    <a:latin typeface="Cambria Math" panose="02040503050406030204" pitchFamily="18" charset="0"/>
                                  </a:rPr>
                                </m:ctrlPr>
                              </m:funcPr>
                              <m:fName>
                                <m:r>
                                  <a:rPr lang="sv-SE" sz="2800" i="0">
                                    <a:solidFill>
                                      <a:schemeClr val="tx1"/>
                                    </a:solidFill>
                                    <a:latin typeface="Cambria Math" panose="02040503050406030204" pitchFamily="18" charset="0"/>
                                  </a:rPr>
                                  <m:t>;</m:t>
                                </m:r>
                              </m:fName>
                              <m:e>
                                <m:r>
                                  <a:rPr lang="sv-SE" sz="2800" i="1">
                                    <a:solidFill>
                                      <a:schemeClr val="tx1"/>
                                    </a:solidFill>
                                    <a:latin typeface="Cambria Math" panose="02040503050406030204" pitchFamily="18" charset="0"/>
                                  </a:rPr>
                                  <m:t>𝛃</m:t>
                                </m:r>
                              </m:e>
                            </m:func>
                            <m:r>
                              <a:rPr lang="sv-SE" sz="2800" i="1">
                                <a:solidFill>
                                  <a:schemeClr val="tx1"/>
                                </a:solidFill>
                                <a:latin typeface="Cambria Math" panose="02040503050406030204" pitchFamily="18" charset="0"/>
                              </a:rPr>
                              <m:t>+</m:t>
                            </m:r>
                            <m:r>
                              <a:rPr lang="sv-SE" sz="2800" i="1">
                                <a:solidFill>
                                  <a:schemeClr val="tx1"/>
                                </a:solidFill>
                                <a:latin typeface="Cambria Math" panose="02040503050406030204" pitchFamily="18" charset="0"/>
                              </a:rPr>
                              <m:t>𝛅</m:t>
                            </m:r>
                            <m:r>
                              <a:rPr lang="sv-SE" sz="2800" i="1">
                                <a:solidFill>
                                  <a:schemeClr val="tx1"/>
                                </a:solidFill>
                                <a:latin typeface="Cambria Math" panose="02040503050406030204" pitchFamily="18" charset="0"/>
                              </a:rPr>
                              <m:t>(</m:t>
                            </m:r>
                            <m:sSub>
                              <m:sSubPr>
                                <m:ctrlPr>
                                  <a:rPr lang="sv-SE" sz="2800" i="1">
                                    <a:solidFill>
                                      <a:schemeClr val="tx1"/>
                                    </a:solidFill>
                                    <a:latin typeface="Cambria Math" panose="02040503050406030204" pitchFamily="18" charset="0"/>
                                  </a:rPr>
                                </m:ctrlPr>
                              </m:sSubPr>
                              <m:e>
                                <m:r>
                                  <a:rPr lang="sv-SE" sz="2800" i="1">
                                    <a:solidFill>
                                      <a:schemeClr val="tx1"/>
                                    </a:solidFill>
                                    <a:latin typeface="Cambria Math" panose="02040503050406030204" pitchFamily="18" charset="0"/>
                                  </a:rPr>
                                  <m:t>𝐸</m:t>
                                </m:r>
                              </m:e>
                              <m:sub>
                                <m:r>
                                  <a:rPr lang="sv-SE" sz="2800" i="1">
                                    <a:solidFill>
                                      <a:schemeClr val="tx1"/>
                                    </a:solidFill>
                                    <a:latin typeface="Cambria Math" panose="02040503050406030204" pitchFamily="18" charset="0"/>
                                  </a:rPr>
                                  <m:t>𝑗</m:t>
                                </m:r>
                              </m:sub>
                            </m:sSub>
                            <m:r>
                              <a:rPr lang="sv-SE" sz="2800" i="1">
                                <a:solidFill>
                                  <a:schemeClr val="tx1"/>
                                </a:solidFill>
                                <a:latin typeface="Cambria Math" panose="02040503050406030204" pitchFamily="18" charset="0"/>
                              </a:rPr>
                              <m:t>)</m:t>
                            </m:r>
                          </m:e>
                        </m:d>
                        <m:r>
                          <a:rPr lang="sv-SE" sz="2800" i="1">
                            <a:solidFill>
                              <a:srgbClr val="000000"/>
                            </a:solidFill>
                            <a:latin typeface="Cambria Math" panose="02040503050406030204" pitchFamily="18" charset="0"/>
                          </a:rPr>
                          <m:t>+</m:t>
                        </m:r>
                        <m:r>
                          <a:rPr lang="sv-SE" sz="2800" i="1" smtClean="0">
                            <a:solidFill>
                              <a:schemeClr val="tx1"/>
                            </a:solidFill>
                            <a:latin typeface="Cambria Math" panose="02040503050406030204" pitchFamily="18" charset="0"/>
                          </a:rPr>
                          <m:t>𝑑</m:t>
                        </m:r>
                        <m:r>
                          <a:rPr lang="sv-SE" sz="2800" b="0" i="1" smtClean="0">
                            <a:solidFill>
                              <a:schemeClr val="tx1"/>
                            </a:solidFill>
                            <a:latin typeface="Cambria Math" panose="02040503050406030204" pitchFamily="18" charset="0"/>
                          </a:rPr>
                          <m:t>(</m:t>
                        </m:r>
                        <m:r>
                          <a:rPr lang="sv-SE" sz="2800" b="0" i="1" smtClean="0">
                            <a:solidFill>
                              <a:schemeClr val="tx1"/>
                            </a:solidFill>
                            <a:latin typeface="Cambria Math" panose="02040503050406030204" pitchFamily="18" charset="0"/>
                          </a:rPr>
                          <m:t>𝐸</m:t>
                        </m:r>
                        <m:r>
                          <a:rPr lang="sv-SE" sz="2800" b="0" i="1" smtClean="0">
                            <a:solidFill>
                              <a:schemeClr val="tx1"/>
                            </a:solidFill>
                            <a:latin typeface="Cambria Math" panose="02040503050406030204" pitchFamily="18" charset="0"/>
                          </a:rPr>
                          <m:t>)</m:t>
                        </m:r>
                        <m:r>
                          <a:rPr lang="sv-SE" sz="2800" i="1" baseline="-25000">
                            <a:solidFill>
                              <a:schemeClr val="tx1"/>
                            </a:solidFill>
                            <a:latin typeface="Cambria Math" panose="02040503050406030204" pitchFamily="18" charset="0"/>
                          </a:rPr>
                          <m:t>𝑗</m:t>
                        </m:r>
                        <m:r>
                          <a:rPr lang="sv-SE" sz="2800" i="1">
                            <a:solidFill>
                              <a:srgbClr val="000000"/>
                            </a:solidFill>
                            <a:latin typeface="Cambria Math" panose="02040503050406030204" pitchFamily="18" charset="0"/>
                          </a:rPr>
                          <m:t>+</m:t>
                        </m:r>
                        <m:r>
                          <a:rPr lang="sv-SE" sz="2800" i="1">
                            <a:solidFill>
                              <a:srgbClr val="000000"/>
                            </a:solidFill>
                            <a:latin typeface="Cambria Math" panose="02040503050406030204" pitchFamily="18" charset="0"/>
                          </a:rPr>
                          <m:t>𝜀</m:t>
                        </m:r>
                        <m:func>
                          <m:funcPr>
                            <m:ctrlPr>
                              <a:rPr lang="sv-SE" sz="2800" i="1">
                                <a:solidFill>
                                  <a:srgbClr val="000000"/>
                                </a:solidFill>
                                <a:latin typeface="Cambria Math" panose="02040503050406030204" pitchFamily="18" charset="0"/>
                              </a:rPr>
                            </m:ctrlPr>
                          </m:funcPr>
                          <m:fName>
                            <m:r>
                              <a:rPr lang="sv-SE" sz="2800" i="0">
                                <a:solidFill>
                                  <a:srgbClr val="000000"/>
                                </a:solidFill>
                                <a:latin typeface="Cambria Math" panose="02040503050406030204" pitchFamily="18" charset="0"/>
                              </a:rPr>
                              <m:t>;</m:t>
                            </m:r>
                          </m:fName>
                          <m:e>
                            <m:r>
                              <a:rPr lang="sv-SE" sz="2800" i="1">
                                <a:solidFill>
                                  <a:srgbClr val="000000"/>
                                </a:solidFill>
                                <a:latin typeface="Cambria Math" panose="02040503050406030204" pitchFamily="18" charset="0"/>
                              </a:rPr>
                              <m:t> </m:t>
                            </m:r>
                          </m:e>
                        </m:func>
                      </m:oMath>
                    </m:oMathPara>
                  </a14:m>
                  <a:endParaRPr lang="sv-SE" sz="2800" dirty="0"/>
                </a:p>
              </p:txBody>
            </p:sp>
          </mc:Choice>
          <mc:Fallback xmlns="">
            <p:sp>
              <p:nvSpPr>
                <p:cNvPr id="12" name="Object 4">
                  <a:extLst>
                    <a:ext uri="{FF2B5EF4-FFF2-40B4-BE49-F238E27FC236}">
                      <a16:creationId xmlns:a16="http://schemas.microsoft.com/office/drawing/2014/main" id="{60734FF7-0892-467B-89D4-ABCA809FA120}"/>
                    </a:ext>
                  </a:extLst>
                </p:cNvPr>
                <p:cNvSpPr txBox="1">
                  <a:spLocks noRot="1" noChangeAspect="1" noMove="1" noResize="1" noEditPoints="1" noAdjustHandles="1" noChangeArrowheads="1" noChangeShapeType="1" noTextEdit="1"/>
                </p:cNvSpPr>
                <p:nvPr/>
              </p:nvSpPr>
              <p:spPr bwMode="auto">
                <a:xfrm>
                  <a:off x="-65415" y="5289908"/>
                  <a:ext cx="5492136" cy="738664"/>
                </a:xfrm>
                <a:prstGeom prst="rect">
                  <a:avLst/>
                </a:prstGeom>
                <a:blipFill>
                  <a:blip r:embed="rId10"/>
                  <a:stretch>
                    <a:fillRect/>
                  </a:stretch>
                </a:blipFill>
                <a:ln>
                  <a:noFill/>
                </a:ln>
                <a:extLst/>
              </p:spPr>
              <p:txBody>
                <a:bodyPr/>
                <a:lstStyle/>
                <a:p>
                  <a:r>
                    <a:rPr lang="en-GB">
                      <a:noFill/>
                    </a:rPr>
                    <a:t> </a:t>
                  </a:r>
                </a:p>
              </p:txBody>
            </p:sp>
          </mc:Fallback>
        </mc:AlternateContent>
        <p:pic>
          <p:nvPicPr>
            <p:cNvPr id="54" name="Picture 53">
              <a:extLst>
                <a:ext uri="{FF2B5EF4-FFF2-40B4-BE49-F238E27FC236}">
                  <a16:creationId xmlns:a16="http://schemas.microsoft.com/office/drawing/2014/main" id="{4B05C859-FC1F-4E85-B21C-031D5D767283}"/>
                </a:ext>
              </a:extLst>
            </p:cNvPr>
            <p:cNvPicPr/>
            <p:nvPr/>
          </p:nvPicPr>
          <p:blipFill>
            <a:blip r:embed="rId11"/>
            <a:stretch/>
          </p:blipFill>
          <p:spPr>
            <a:xfrm>
              <a:off x="1241422" y="4902409"/>
              <a:ext cx="1029353" cy="395248"/>
            </a:xfrm>
            <a:prstGeom prst="rect">
              <a:avLst/>
            </a:prstGeom>
            <a:ln>
              <a:noFill/>
            </a:ln>
          </p:spPr>
        </p:pic>
        <p:sp>
          <p:nvSpPr>
            <p:cNvPr id="60" name="Oval 59">
              <a:extLst>
                <a:ext uri="{FF2B5EF4-FFF2-40B4-BE49-F238E27FC236}">
                  <a16:creationId xmlns:a16="http://schemas.microsoft.com/office/drawing/2014/main" id="{F281122E-D72B-4B93-9B07-2F42305807C9}"/>
                </a:ext>
              </a:extLst>
            </p:cNvPr>
            <p:cNvSpPr/>
            <p:nvPr/>
          </p:nvSpPr>
          <p:spPr>
            <a:xfrm>
              <a:off x="3408891" y="5205435"/>
              <a:ext cx="879712" cy="620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8076143C-ACE8-4275-9285-ED12CF636A1B}"/>
              </a:ext>
            </a:extLst>
          </p:cNvPr>
          <p:cNvSpPr/>
          <p:nvPr/>
        </p:nvSpPr>
        <p:spPr>
          <a:xfrm>
            <a:off x="1785814" y="575324"/>
            <a:ext cx="4034053" cy="523220"/>
          </a:xfrm>
          <a:prstGeom prst="rect">
            <a:avLst/>
          </a:prstGeom>
        </p:spPr>
        <p:txBody>
          <a:bodyPr wrap="none">
            <a:spAutoFit/>
          </a:bodyPr>
          <a:lstStyle/>
          <a:p>
            <a:r>
              <a:rPr lang="sv-SE" sz="2800" spc="143" dirty="0"/>
              <a:t>New </a:t>
            </a:r>
            <a:r>
              <a:rPr lang="sv-SE" sz="2800" spc="143" dirty="0" err="1"/>
              <a:t>discrepancy</a:t>
            </a:r>
            <a:r>
              <a:rPr lang="sv-SE" sz="2800" spc="420" dirty="0"/>
              <a:t> </a:t>
            </a:r>
            <a:r>
              <a:rPr lang="sv-SE" sz="2800" spc="63" dirty="0" err="1"/>
              <a:t>model</a:t>
            </a:r>
            <a:endParaRPr lang="en-GB" sz="2800" dirty="0"/>
          </a:p>
        </p:txBody>
      </p:sp>
      <p:sp>
        <p:nvSpPr>
          <p:cNvPr id="4" name="TextBox 3">
            <a:extLst>
              <a:ext uri="{FF2B5EF4-FFF2-40B4-BE49-F238E27FC236}">
                <a16:creationId xmlns:a16="http://schemas.microsoft.com/office/drawing/2014/main" id="{DEB19F03-2D79-4457-B3DD-0516D2DA9A47}"/>
              </a:ext>
            </a:extLst>
          </p:cNvPr>
          <p:cNvSpPr txBox="1"/>
          <p:nvPr/>
        </p:nvSpPr>
        <p:spPr>
          <a:xfrm>
            <a:off x="424735" y="4889932"/>
            <a:ext cx="3781563" cy="2062103"/>
          </a:xfrm>
          <a:prstGeom prst="rect">
            <a:avLst/>
          </a:prstGeom>
          <a:noFill/>
        </p:spPr>
        <p:txBody>
          <a:bodyPr wrap="square" rtlCol="0">
            <a:spAutoFit/>
          </a:bodyPr>
          <a:lstStyle/>
          <a:p>
            <a:r>
              <a:rPr lang="en-GB" sz="3200" dirty="0"/>
              <a:t>With a discrepancy function, you can choose which channels to include!</a:t>
            </a:r>
          </a:p>
        </p:txBody>
      </p:sp>
      <p:sp>
        <p:nvSpPr>
          <p:cNvPr id="3" name="Slide Number Placeholder 2">
            <a:extLst>
              <a:ext uri="{FF2B5EF4-FFF2-40B4-BE49-F238E27FC236}">
                <a16:creationId xmlns:a16="http://schemas.microsoft.com/office/drawing/2014/main" id="{55F8A0B6-C714-4968-940E-38BE61AF0C75}"/>
              </a:ext>
            </a:extLst>
          </p:cNvPr>
          <p:cNvSpPr>
            <a:spLocks noGrp="1"/>
          </p:cNvSpPr>
          <p:nvPr>
            <p:ph type="sldNum" sz="quarter" idx="12"/>
          </p:nvPr>
        </p:nvSpPr>
        <p:spPr/>
        <p:txBody>
          <a:bodyPr/>
          <a:lstStyle/>
          <a:p>
            <a:fld id="{442D8877-4C7F-427A-9C07-12C41EAEE3A4}" type="slidenum">
              <a:rPr lang="sv-SE" smtClean="0"/>
              <a:t>28</a:t>
            </a:fld>
            <a:endParaRPr lang="sv-SE"/>
          </a:p>
        </p:txBody>
      </p:sp>
    </p:spTree>
    <p:extLst>
      <p:ext uri="{BB962C8B-B14F-4D97-AF65-F5344CB8AC3E}">
        <p14:creationId xmlns:p14="http://schemas.microsoft.com/office/powerpoint/2010/main" val="4258543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704" y="768098"/>
            <a:ext cx="6779096" cy="578403"/>
          </a:xfrm>
          <a:prstGeom prst="rect">
            <a:avLst/>
          </a:prstGeom>
        </p:spPr>
        <p:txBody>
          <a:bodyPr vert="horz" wrap="square" lIns="0" tIns="24169" rIns="0" bIns="0" rtlCol="0" anchor="ctr">
            <a:spAutoFit/>
          </a:bodyPr>
          <a:lstStyle/>
          <a:p>
            <a:pPr marL="20141">
              <a:spcBef>
                <a:spcPts val="190"/>
              </a:spcBef>
            </a:pPr>
            <a:r>
              <a:rPr lang="sv-SE" spc="143" dirty="0" err="1"/>
              <a:t>Sparse</a:t>
            </a:r>
            <a:r>
              <a:rPr lang="sv-SE" spc="143" dirty="0"/>
              <a:t> - GP</a:t>
            </a:r>
            <a:endParaRPr spc="-32" dirty="0"/>
          </a:p>
        </p:txBody>
      </p:sp>
      <p:sp>
        <p:nvSpPr>
          <p:cNvPr id="8" name="Content Placeholder 7">
            <a:extLst>
              <a:ext uri="{FF2B5EF4-FFF2-40B4-BE49-F238E27FC236}">
                <a16:creationId xmlns:a16="http://schemas.microsoft.com/office/drawing/2014/main" id="{EFBB8193-CBA6-462A-A152-3E0145DB0242}"/>
              </a:ext>
            </a:extLst>
          </p:cNvPr>
          <p:cNvSpPr>
            <a:spLocks noGrp="1"/>
          </p:cNvSpPr>
          <p:nvPr>
            <p:ph sz="half" idx="1"/>
          </p:nvPr>
        </p:nvSpPr>
        <p:spPr/>
        <p:txBody>
          <a:bodyPr>
            <a:normAutofit/>
          </a:bodyPr>
          <a:lstStyle/>
          <a:p>
            <a:pPr marL="49345" marR="60423" algn="just">
              <a:spcBef>
                <a:spcPts val="151"/>
              </a:spcBef>
            </a:pPr>
            <a:r>
              <a:rPr lang="en-US" spc="-87" dirty="0">
                <a:latin typeface="+mn-lt"/>
                <a:cs typeface="Tahoma"/>
              </a:rPr>
              <a:t>GP-</a:t>
            </a:r>
            <a:r>
              <a:rPr lang="en-US" spc="-71" dirty="0">
                <a:latin typeface="+mn-lt"/>
                <a:cs typeface="Tahoma"/>
              </a:rPr>
              <a:t>regression</a:t>
            </a:r>
            <a:r>
              <a:rPr lang="en-US" dirty="0">
                <a:latin typeface="+mn-lt"/>
                <a:cs typeface="Tahoma"/>
              </a:rPr>
              <a:t> </a:t>
            </a:r>
            <a:r>
              <a:rPr lang="en-US" spc="-87" dirty="0">
                <a:latin typeface="+mn-lt"/>
                <a:cs typeface="Tahoma"/>
              </a:rPr>
              <a:t>on</a:t>
            </a:r>
            <a:r>
              <a:rPr lang="en-US" dirty="0">
                <a:latin typeface="+mn-lt"/>
                <a:cs typeface="Tahoma"/>
              </a:rPr>
              <a:t> </a:t>
            </a:r>
            <a:r>
              <a:rPr lang="en-US" spc="-95" dirty="0">
                <a:latin typeface="+mn-lt"/>
                <a:cs typeface="Tahoma"/>
              </a:rPr>
              <a:t>large</a:t>
            </a:r>
            <a:r>
              <a:rPr lang="en-US" dirty="0">
                <a:latin typeface="+mn-lt"/>
                <a:cs typeface="Tahoma"/>
              </a:rPr>
              <a:t> </a:t>
            </a:r>
            <a:r>
              <a:rPr lang="en-US" spc="-63" dirty="0">
                <a:latin typeface="+mn-lt"/>
                <a:cs typeface="Tahoma"/>
              </a:rPr>
              <a:t>data</a:t>
            </a:r>
            <a:r>
              <a:rPr lang="en-US" dirty="0">
                <a:latin typeface="+mn-lt"/>
                <a:cs typeface="Tahoma"/>
              </a:rPr>
              <a:t> </a:t>
            </a:r>
            <a:r>
              <a:rPr lang="en-US" spc="-87" dirty="0">
                <a:latin typeface="+mn-lt"/>
                <a:cs typeface="Tahoma"/>
              </a:rPr>
              <a:t>sets </a:t>
            </a:r>
            <a:r>
              <a:rPr lang="en-US" dirty="0">
                <a:latin typeface="+mn-lt"/>
                <a:cs typeface="Tahoma"/>
              </a:rPr>
              <a:t>is</a:t>
            </a:r>
            <a:r>
              <a:rPr lang="en-US" spc="-32" dirty="0">
                <a:latin typeface="+mn-lt"/>
                <a:cs typeface="Tahoma"/>
              </a:rPr>
              <a:t> </a:t>
            </a:r>
            <a:r>
              <a:rPr lang="en-US" spc="-16" dirty="0">
                <a:latin typeface="+mn-lt"/>
                <a:cs typeface="Tahoma"/>
              </a:rPr>
              <a:t>slow O(N3).</a:t>
            </a:r>
            <a:endParaRPr lang="en-US" dirty="0">
              <a:latin typeface="+mn-lt"/>
              <a:cs typeface="Tahoma"/>
            </a:endParaRPr>
          </a:p>
          <a:p>
            <a:pPr marL="449395" marR="28197" lvl="1" algn="just">
              <a:spcBef>
                <a:spcPts val="768"/>
              </a:spcBef>
            </a:pPr>
            <a:r>
              <a:rPr lang="en-US" spc="-56" dirty="0">
                <a:latin typeface="+mn-lt"/>
                <a:cs typeface="Tahoma"/>
              </a:rPr>
              <a:t>Speed-</a:t>
            </a:r>
            <a:r>
              <a:rPr lang="en-US" dirty="0">
                <a:latin typeface="+mn-lt"/>
                <a:cs typeface="Tahoma"/>
              </a:rPr>
              <a:t>up</a:t>
            </a:r>
            <a:r>
              <a:rPr lang="en-US" spc="761" dirty="0">
                <a:latin typeface="+mn-lt"/>
                <a:cs typeface="Tahoma"/>
              </a:rPr>
              <a:t> </a:t>
            </a:r>
            <a:r>
              <a:rPr lang="en-US" dirty="0">
                <a:latin typeface="+mn-lt"/>
                <a:cs typeface="Tahoma"/>
              </a:rPr>
              <a:t>is</a:t>
            </a:r>
            <a:r>
              <a:rPr lang="en-US" spc="761" dirty="0">
                <a:latin typeface="+mn-lt"/>
                <a:cs typeface="Tahoma"/>
              </a:rPr>
              <a:t> </a:t>
            </a:r>
            <a:r>
              <a:rPr lang="en-US" dirty="0">
                <a:latin typeface="+mn-lt"/>
                <a:cs typeface="Tahoma"/>
              </a:rPr>
              <a:t>needed. </a:t>
            </a:r>
          </a:p>
          <a:p>
            <a:pPr marL="49345" marR="29204" indent="-10070" algn="just">
              <a:spcBef>
                <a:spcPts val="777"/>
              </a:spcBef>
            </a:pPr>
            <a:r>
              <a:rPr lang="en-US" b="1" spc="-87" dirty="0">
                <a:latin typeface="+mn-lt"/>
                <a:cs typeface="Tahoma"/>
              </a:rPr>
              <a:t>Solution:</a:t>
            </a:r>
            <a:r>
              <a:rPr lang="en-US" spc="-87" dirty="0">
                <a:latin typeface="+mn-lt"/>
                <a:cs typeface="Tahoma"/>
              </a:rPr>
              <a:t> Sparse</a:t>
            </a:r>
            <a:r>
              <a:rPr lang="en-US" spc="-32" dirty="0">
                <a:latin typeface="+mn-lt"/>
                <a:cs typeface="Tahoma"/>
              </a:rPr>
              <a:t> covariance </a:t>
            </a:r>
            <a:r>
              <a:rPr lang="en-US" spc="-16" dirty="0" err="1">
                <a:latin typeface="+mn-lt"/>
                <a:cs typeface="Tahoma"/>
              </a:rPr>
              <a:t>function</a:t>
            </a:r>
            <a:r>
              <a:rPr lang="en-US" sz="2800" i="1" spc="-24" baseline="27777" dirty="0" err="1">
                <a:latin typeface="+mn-lt"/>
                <a:cs typeface="Arial"/>
              </a:rPr>
              <a:t>a</a:t>
            </a:r>
            <a:endParaRPr lang="en-US" dirty="0">
              <a:latin typeface="+mn-lt"/>
              <a:cs typeface="Tahoma"/>
            </a:endParaRPr>
          </a:p>
          <a:p>
            <a:pPr marL="49345" marR="28197" indent="-7049" algn="just">
              <a:spcBef>
                <a:spcPts val="768"/>
              </a:spcBef>
            </a:pPr>
            <a:r>
              <a:rPr lang="en-US" dirty="0">
                <a:latin typeface="+mn-lt"/>
                <a:cs typeface="Tahoma"/>
              </a:rPr>
              <a:t>Truncation →</a:t>
            </a:r>
            <a:r>
              <a:rPr lang="en-US" spc="-16" dirty="0">
                <a:latin typeface="+mn-lt"/>
                <a:cs typeface="Tahoma"/>
              </a:rPr>
              <a:t> </a:t>
            </a:r>
            <a:r>
              <a:rPr lang="en-US" spc="-48" dirty="0">
                <a:latin typeface="+mn-lt"/>
                <a:cs typeface="Tahoma"/>
              </a:rPr>
              <a:t>very</a:t>
            </a:r>
            <a:r>
              <a:rPr lang="en-US" spc="-40" dirty="0">
                <a:latin typeface="+mn-lt"/>
                <a:cs typeface="Tahoma"/>
              </a:rPr>
              <a:t> </a:t>
            </a:r>
            <a:r>
              <a:rPr lang="en-US" spc="-79" dirty="0">
                <a:latin typeface="+mn-lt"/>
                <a:cs typeface="Tahoma"/>
              </a:rPr>
              <a:t>sparse</a:t>
            </a:r>
            <a:r>
              <a:rPr lang="en-US" spc="-40" dirty="0">
                <a:latin typeface="+mn-lt"/>
                <a:cs typeface="Tahoma"/>
              </a:rPr>
              <a:t> </a:t>
            </a:r>
            <a:r>
              <a:rPr lang="en-US" spc="-56" dirty="0">
                <a:latin typeface="+mn-lt"/>
                <a:cs typeface="Tahoma"/>
              </a:rPr>
              <a:t>covariance</a:t>
            </a:r>
            <a:r>
              <a:rPr lang="en-US" spc="-40" dirty="0">
                <a:latin typeface="+mn-lt"/>
                <a:cs typeface="Tahoma"/>
              </a:rPr>
              <a:t> </a:t>
            </a:r>
            <a:r>
              <a:rPr lang="en-US" spc="-16" dirty="0">
                <a:latin typeface="+mn-lt"/>
                <a:cs typeface="Tahoma"/>
              </a:rPr>
              <a:t>matri</a:t>
            </a:r>
            <a:r>
              <a:rPr lang="en-US" spc="-127" dirty="0">
                <a:latin typeface="+mn-lt"/>
                <a:cs typeface="Tahoma"/>
              </a:rPr>
              <a:t>ces</a:t>
            </a:r>
          </a:p>
          <a:p>
            <a:pPr lvl="1"/>
            <a:r>
              <a:rPr lang="en-US" dirty="0"/>
              <a:t>less than 1% non-zero elements.</a:t>
            </a:r>
            <a:endParaRPr lang="en-US" dirty="0">
              <a:latin typeface="+mn-lt"/>
              <a:cs typeface="Tahoma"/>
            </a:endParaRPr>
          </a:p>
          <a:p>
            <a:pPr marL="0" indent="0">
              <a:buNone/>
            </a:pPr>
            <a:endParaRPr lang="en-GB" dirty="0"/>
          </a:p>
        </p:txBody>
      </p:sp>
      <p:sp>
        <p:nvSpPr>
          <p:cNvPr id="9" name="Content Placeholder 8">
            <a:extLst>
              <a:ext uri="{FF2B5EF4-FFF2-40B4-BE49-F238E27FC236}">
                <a16:creationId xmlns:a16="http://schemas.microsoft.com/office/drawing/2014/main" id="{EA908CC1-3BAA-468E-8399-6CD88B72D27B}"/>
              </a:ext>
            </a:extLst>
          </p:cNvPr>
          <p:cNvSpPr>
            <a:spLocks noGrp="1"/>
          </p:cNvSpPr>
          <p:nvPr>
            <p:ph sz="half" idx="2"/>
          </p:nvPr>
        </p:nvSpPr>
        <p:spPr>
          <a:xfrm>
            <a:off x="4648200" y="1639185"/>
            <a:ext cx="4038600" cy="4525963"/>
          </a:xfrm>
        </p:spPr>
        <p:txBody>
          <a:bodyPr>
            <a:normAutofit/>
          </a:bodyPr>
          <a:lstStyle/>
          <a:p>
            <a:endParaRPr lang="en-GB" dirty="0"/>
          </a:p>
        </p:txBody>
      </p:sp>
      <p:sp>
        <p:nvSpPr>
          <p:cNvPr id="5" name="object 5"/>
          <p:cNvSpPr txBox="1"/>
          <p:nvPr/>
        </p:nvSpPr>
        <p:spPr>
          <a:xfrm>
            <a:off x="5188213" y="5741626"/>
            <a:ext cx="3544811" cy="470986"/>
          </a:xfrm>
          <a:prstGeom prst="rect">
            <a:avLst/>
          </a:prstGeom>
        </p:spPr>
        <p:txBody>
          <a:bodyPr vert="horz" wrap="square" lIns="0" tIns="47331" rIns="0" bIns="0" rtlCol="0">
            <a:spAutoFit/>
          </a:bodyPr>
          <a:lstStyle/>
          <a:p>
            <a:pPr marL="60423" marR="48338" indent="278952">
              <a:lnSpc>
                <a:spcPts val="1110"/>
              </a:lnSpc>
              <a:spcBef>
                <a:spcPts val="373"/>
              </a:spcBef>
            </a:pPr>
            <a:r>
              <a:rPr sz="1665" i="1" baseline="27777" dirty="0">
                <a:latin typeface="Arial"/>
                <a:cs typeface="Arial"/>
              </a:rPr>
              <a:t>a</a:t>
            </a:r>
            <a:r>
              <a:rPr sz="952" dirty="0">
                <a:latin typeface="Arial"/>
                <a:cs typeface="Arial"/>
              </a:rPr>
              <a:t>A.</a:t>
            </a:r>
            <a:r>
              <a:rPr sz="952" spc="40" dirty="0">
                <a:latin typeface="Arial"/>
                <a:cs typeface="Arial"/>
              </a:rPr>
              <a:t> </a:t>
            </a:r>
            <a:r>
              <a:rPr sz="952" dirty="0">
                <a:latin typeface="Arial"/>
                <a:cs typeface="Arial"/>
              </a:rPr>
              <a:t>Melkumyan</a:t>
            </a:r>
            <a:r>
              <a:rPr sz="952" spc="48" dirty="0">
                <a:latin typeface="Arial"/>
                <a:cs typeface="Arial"/>
              </a:rPr>
              <a:t> </a:t>
            </a:r>
            <a:r>
              <a:rPr sz="952" dirty="0">
                <a:latin typeface="Arial"/>
                <a:cs typeface="Arial"/>
              </a:rPr>
              <a:t>and</a:t>
            </a:r>
            <a:r>
              <a:rPr sz="952" spc="40" dirty="0">
                <a:latin typeface="Arial"/>
                <a:cs typeface="Arial"/>
              </a:rPr>
              <a:t> </a:t>
            </a:r>
            <a:r>
              <a:rPr sz="952" dirty="0">
                <a:latin typeface="Arial"/>
                <a:cs typeface="Arial"/>
              </a:rPr>
              <a:t>F.</a:t>
            </a:r>
            <a:r>
              <a:rPr sz="952" spc="48" dirty="0">
                <a:latin typeface="Arial"/>
                <a:cs typeface="Arial"/>
              </a:rPr>
              <a:t> </a:t>
            </a:r>
            <a:r>
              <a:rPr sz="952" spc="-16" dirty="0">
                <a:latin typeface="Arial"/>
                <a:cs typeface="Arial"/>
              </a:rPr>
              <a:t>Ramos,</a:t>
            </a:r>
            <a:r>
              <a:rPr sz="952" spc="40" dirty="0">
                <a:latin typeface="Arial"/>
                <a:cs typeface="Arial"/>
              </a:rPr>
              <a:t> </a:t>
            </a:r>
            <a:r>
              <a:rPr sz="952" i="1" dirty="0">
                <a:latin typeface="Arial"/>
                <a:cs typeface="Arial"/>
              </a:rPr>
              <a:t>A</a:t>
            </a:r>
            <a:r>
              <a:rPr sz="952" i="1" spc="40" dirty="0">
                <a:latin typeface="Arial"/>
                <a:cs typeface="Arial"/>
              </a:rPr>
              <a:t> </a:t>
            </a:r>
            <a:r>
              <a:rPr sz="952" i="1" spc="-48" dirty="0">
                <a:latin typeface="Arial"/>
                <a:cs typeface="Arial"/>
              </a:rPr>
              <a:t>Sparse</a:t>
            </a:r>
            <a:r>
              <a:rPr sz="952" i="1" spc="48" dirty="0">
                <a:latin typeface="Arial"/>
                <a:cs typeface="Arial"/>
              </a:rPr>
              <a:t> </a:t>
            </a:r>
            <a:r>
              <a:rPr sz="952" i="1" spc="-16" dirty="0">
                <a:latin typeface="Arial"/>
                <a:cs typeface="Arial"/>
              </a:rPr>
              <a:t>Covariance</a:t>
            </a:r>
            <a:r>
              <a:rPr sz="952" i="1" spc="793" dirty="0">
                <a:latin typeface="Arial"/>
                <a:cs typeface="Arial"/>
              </a:rPr>
              <a:t> </a:t>
            </a:r>
            <a:r>
              <a:rPr sz="952" i="1" dirty="0">
                <a:latin typeface="Arial"/>
                <a:cs typeface="Arial"/>
              </a:rPr>
              <a:t>Function</a:t>
            </a:r>
            <a:r>
              <a:rPr sz="952" i="1" spc="40" dirty="0">
                <a:latin typeface="Arial"/>
                <a:cs typeface="Arial"/>
              </a:rPr>
              <a:t> </a:t>
            </a:r>
            <a:r>
              <a:rPr sz="952" i="1" dirty="0">
                <a:latin typeface="Arial"/>
                <a:cs typeface="Arial"/>
              </a:rPr>
              <a:t>for</a:t>
            </a:r>
            <a:r>
              <a:rPr sz="952" i="1" spc="48" dirty="0">
                <a:latin typeface="Arial"/>
                <a:cs typeface="Arial"/>
              </a:rPr>
              <a:t> </a:t>
            </a:r>
            <a:r>
              <a:rPr sz="952" i="1" dirty="0">
                <a:latin typeface="Arial"/>
                <a:cs typeface="Arial"/>
              </a:rPr>
              <a:t>Exact</a:t>
            </a:r>
            <a:r>
              <a:rPr sz="952" i="1" spc="48" dirty="0">
                <a:latin typeface="Arial"/>
                <a:cs typeface="Arial"/>
              </a:rPr>
              <a:t> </a:t>
            </a:r>
            <a:r>
              <a:rPr sz="952" i="1" spc="-48" dirty="0">
                <a:latin typeface="Arial"/>
                <a:cs typeface="Arial"/>
              </a:rPr>
              <a:t>Gaussian</a:t>
            </a:r>
            <a:r>
              <a:rPr sz="952" i="1" spc="40" dirty="0">
                <a:latin typeface="Arial"/>
                <a:cs typeface="Arial"/>
              </a:rPr>
              <a:t> </a:t>
            </a:r>
            <a:r>
              <a:rPr sz="952" i="1" spc="-40" dirty="0">
                <a:latin typeface="Arial"/>
                <a:cs typeface="Arial"/>
              </a:rPr>
              <a:t>Process</a:t>
            </a:r>
            <a:r>
              <a:rPr sz="952" i="1" spc="48" dirty="0">
                <a:latin typeface="Arial"/>
                <a:cs typeface="Arial"/>
              </a:rPr>
              <a:t> </a:t>
            </a:r>
            <a:r>
              <a:rPr sz="952" i="1" spc="-32" dirty="0">
                <a:latin typeface="Arial"/>
                <a:cs typeface="Arial"/>
              </a:rPr>
              <a:t>Inference</a:t>
            </a:r>
            <a:r>
              <a:rPr sz="952" i="1" spc="48" dirty="0">
                <a:latin typeface="Arial"/>
                <a:cs typeface="Arial"/>
              </a:rPr>
              <a:t> </a:t>
            </a:r>
            <a:r>
              <a:rPr sz="952" i="1" dirty="0">
                <a:latin typeface="Arial"/>
                <a:cs typeface="Arial"/>
              </a:rPr>
              <a:t>in</a:t>
            </a:r>
            <a:r>
              <a:rPr sz="952" i="1" spc="40" dirty="0">
                <a:latin typeface="Arial"/>
                <a:cs typeface="Arial"/>
              </a:rPr>
              <a:t> </a:t>
            </a:r>
            <a:r>
              <a:rPr sz="952" i="1" spc="-16" dirty="0">
                <a:latin typeface="Arial"/>
                <a:cs typeface="Arial"/>
              </a:rPr>
              <a:t>Large</a:t>
            </a:r>
            <a:r>
              <a:rPr sz="952" i="1" spc="40" dirty="0">
                <a:latin typeface="Arial"/>
                <a:cs typeface="Arial"/>
              </a:rPr>
              <a:t> </a:t>
            </a:r>
            <a:r>
              <a:rPr sz="952" i="1" spc="-16" dirty="0">
                <a:latin typeface="Arial"/>
                <a:cs typeface="Arial"/>
              </a:rPr>
              <a:t>Datasets</a:t>
            </a:r>
            <a:r>
              <a:rPr sz="952" i="1" spc="793" dirty="0">
                <a:latin typeface="Arial"/>
                <a:cs typeface="Arial"/>
              </a:rPr>
              <a:t> </a:t>
            </a:r>
            <a:r>
              <a:rPr sz="952" dirty="0">
                <a:latin typeface="Arial"/>
                <a:cs typeface="Arial"/>
              </a:rPr>
              <a:t>in:</a:t>
            </a:r>
            <a:r>
              <a:rPr sz="952" spc="167" dirty="0">
                <a:latin typeface="Arial"/>
                <a:cs typeface="Arial"/>
              </a:rPr>
              <a:t> </a:t>
            </a:r>
            <a:r>
              <a:rPr sz="952" dirty="0">
                <a:latin typeface="Arial"/>
                <a:cs typeface="Arial"/>
              </a:rPr>
              <a:t>IJCAI</a:t>
            </a:r>
            <a:r>
              <a:rPr sz="952" spc="71" dirty="0">
                <a:latin typeface="Arial"/>
                <a:cs typeface="Arial"/>
              </a:rPr>
              <a:t> </a:t>
            </a:r>
            <a:r>
              <a:rPr sz="952" dirty="0">
                <a:latin typeface="Arial"/>
                <a:cs typeface="Arial"/>
              </a:rPr>
              <a:t>2009,</a:t>
            </a:r>
            <a:r>
              <a:rPr sz="952" spc="71" dirty="0">
                <a:latin typeface="Arial"/>
                <a:cs typeface="Arial"/>
              </a:rPr>
              <a:t> </a:t>
            </a:r>
            <a:r>
              <a:rPr sz="952" spc="-40" dirty="0">
                <a:latin typeface="Arial"/>
                <a:cs typeface="Arial"/>
              </a:rPr>
              <a:t>1936-</a:t>
            </a:r>
            <a:r>
              <a:rPr sz="952" spc="-32" dirty="0">
                <a:latin typeface="Arial"/>
                <a:cs typeface="Arial"/>
              </a:rPr>
              <a:t>1942</a:t>
            </a:r>
            <a:endParaRPr sz="952" dirty="0">
              <a:latin typeface="Arial"/>
              <a:cs typeface="Arial"/>
            </a:endParaRPr>
          </a:p>
        </p:txBody>
      </p:sp>
      <p:pic>
        <p:nvPicPr>
          <p:cNvPr id="6" name="object 6"/>
          <p:cNvPicPr/>
          <p:nvPr/>
        </p:nvPicPr>
        <p:blipFill>
          <a:blip r:embed="rId3" cstate="print"/>
          <a:stretch>
            <a:fillRect/>
          </a:stretch>
        </p:blipFill>
        <p:spPr>
          <a:xfrm>
            <a:off x="4572000" y="1274923"/>
            <a:ext cx="4572000" cy="3247815"/>
          </a:xfrm>
          <a:prstGeom prst="rect">
            <a:avLst/>
          </a:prstGeom>
        </p:spPr>
      </p:pic>
      <p:sp>
        <p:nvSpPr>
          <p:cNvPr id="7" name="object 7"/>
          <p:cNvSpPr txBox="1"/>
          <p:nvPr/>
        </p:nvSpPr>
        <p:spPr>
          <a:xfrm>
            <a:off x="5076055" y="4298888"/>
            <a:ext cx="3166033" cy="1146336"/>
          </a:xfrm>
          <a:prstGeom prst="rect">
            <a:avLst/>
          </a:prstGeom>
          <a:ln w="28575">
            <a:solidFill>
              <a:srgbClr val="0070C0"/>
            </a:solidFill>
            <a:prstDash val="dash"/>
          </a:ln>
        </p:spPr>
        <p:txBody>
          <a:bodyPr vert="horz" wrap="square" lIns="0" tIns="27190" rIns="0" bIns="0" rtlCol="0">
            <a:noAutofit/>
          </a:bodyPr>
          <a:lstStyle/>
          <a:p>
            <a:pPr marL="60423" marR="48338" indent="3021" algn="ctr">
              <a:lnSpc>
                <a:spcPts val="1507"/>
              </a:lnSpc>
              <a:spcBef>
                <a:spcPts val="600"/>
              </a:spcBef>
              <a:spcAft>
                <a:spcPts val="600"/>
              </a:spcAft>
            </a:pPr>
            <a:endParaRPr lang="sv-SE" sz="2400" dirty="0">
              <a:latin typeface="+mj-lt"/>
              <a:cs typeface="Arial"/>
            </a:endParaRPr>
          </a:p>
          <a:p>
            <a:pPr marL="60423" marR="48338" indent="3021" algn="ctr">
              <a:lnSpc>
                <a:spcPts val="1507"/>
              </a:lnSpc>
              <a:spcBef>
                <a:spcPts val="600"/>
              </a:spcBef>
              <a:spcAft>
                <a:spcPts val="600"/>
              </a:spcAft>
            </a:pPr>
            <a:r>
              <a:rPr lang="sv-SE" sz="2400" dirty="0">
                <a:latin typeface="+mj-lt"/>
                <a:cs typeface="Arial"/>
              </a:rPr>
              <a:t>n</a:t>
            </a:r>
            <a:r>
              <a:rPr sz="2400" dirty="0" err="1">
                <a:latin typeface="+mj-lt"/>
                <a:cs typeface="Arial"/>
              </a:rPr>
              <a:t>ote</a:t>
            </a:r>
            <a:r>
              <a:rPr sz="2400" spc="143" dirty="0">
                <a:latin typeface="+mj-lt"/>
                <a:cs typeface="Arial"/>
              </a:rPr>
              <a:t> </a:t>
            </a:r>
            <a:r>
              <a:rPr sz="2400" spc="-40" dirty="0">
                <a:latin typeface="+mj-lt"/>
                <a:cs typeface="Arial"/>
              </a:rPr>
              <a:t>the</a:t>
            </a:r>
            <a:r>
              <a:rPr sz="2400" dirty="0">
                <a:latin typeface="+mj-lt"/>
                <a:cs typeface="Arial"/>
              </a:rPr>
              <a:t> vanishing</a:t>
            </a:r>
            <a:r>
              <a:rPr sz="2400" spc="-8" dirty="0">
                <a:latin typeface="+mj-lt"/>
                <a:cs typeface="Arial"/>
              </a:rPr>
              <a:t> </a:t>
            </a:r>
            <a:r>
              <a:rPr sz="2400" spc="-16" dirty="0">
                <a:latin typeface="+mj-lt"/>
                <a:cs typeface="Arial"/>
              </a:rPr>
              <a:t>covariance</a:t>
            </a:r>
            <a:r>
              <a:rPr sz="2400" spc="-8" dirty="0">
                <a:latin typeface="+mj-lt"/>
                <a:cs typeface="Arial"/>
              </a:rPr>
              <a:t> </a:t>
            </a:r>
            <a:r>
              <a:rPr sz="2400" dirty="0">
                <a:latin typeface="+mj-lt"/>
                <a:cs typeface="Arial"/>
              </a:rPr>
              <a:t>at</a:t>
            </a:r>
            <a:r>
              <a:rPr sz="2400" spc="-8" dirty="0">
                <a:latin typeface="+mj-lt"/>
                <a:cs typeface="Arial"/>
              </a:rPr>
              <a:t> </a:t>
            </a:r>
            <a:r>
              <a:rPr sz="2400" dirty="0">
                <a:latin typeface="+mj-lt"/>
                <a:cs typeface="Arial"/>
              </a:rPr>
              <a:t>large</a:t>
            </a:r>
            <a:r>
              <a:rPr sz="2400" spc="-8" dirty="0">
                <a:latin typeface="+mj-lt"/>
                <a:cs typeface="Arial"/>
              </a:rPr>
              <a:t> </a:t>
            </a:r>
            <a:r>
              <a:rPr sz="2400" spc="-32" dirty="0">
                <a:latin typeface="+mj-lt"/>
                <a:cs typeface="Arial"/>
              </a:rPr>
              <a:t>values</a:t>
            </a:r>
            <a:r>
              <a:rPr sz="2400" spc="-16" dirty="0">
                <a:latin typeface="+mj-lt"/>
                <a:cs typeface="Arial"/>
              </a:rPr>
              <a:t> </a:t>
            </a:r>
            <a:r>
              <a:rPr sz="2400" spc="-40" dirty="0">
                <a:latin typeface="+mj-lt"/>
                <a:cs typeface="Arial"/>
              </a:rPr>
              <a:t>of</a:t>
            </a:r>
            <a:r>
              <a:rPr sz="2400" dirty="0">
                <a:latin typeface="+mj-lt"/>
                <a:cs typeface="Arial"/>
              </a:rPr>
              <a:t> </a:t>
            </a:r>
            <a:r>
              <a:rPr sz="2400" i="1" dirty="0">
                <a:latin typeface="+mj-lt"/>
                <a:cs typeface="Arial"/>
              </a:rPr>
              <a:t>x</a:t>
            </a:r>
            <a:r>
              <a:rPr sz="2400" i="1" spc="40" dirty="0">
                <a:latin typeface="+mj-lt"/>
                <a:cs typeface="Arial"/>
              </a:rPr>
              <a:t> </a:t>
            </a:r>
            <a:r>
              <a:rPr sz="2400" i="1" spc="293" dirty="0">
                <a:latin typeface="+mj-lt"/>
                <a:cs typeface="Arial"/>
              </a:rPr>
              <a:t>−</a:t>
            </a:r>
            <a:r>
              <a:rPr sz="2400" i="1" spc="-63" dirty="0">
                <a:latin typeface="+mj-lt"/>
                <a:cs typeface="Arial"/>
              </a:rPr>
              <a:t> </a:t>
            </a:r>
            <a:r>
              <a:rPr sz="2400" i="1" spc="63" dirty="0">
                <a:latin typeface="+mj-lt"/>
                <a:cs typeface="Arial"/>
              </a:rPr>
              <a:t>x</a:t>
            </a:r>
            <a:r>
              <a:rPr sz="2400" i="1" spc="95" baseline="27777" dirty="0">
                <a:latin typeface="+mj-lt"/>
                <a:cs typeface="Times New Roman"/>
              </a:rPr>
              <a:t>′</a:t>
            </a:r>
            <a:r>
              <a:rPr sz="2400" spc="63" dirty="0">
                <a:latin typeface="+mj-lt"/>
                <a:cs typeface="Arial"/>
              </a:rPr>
              <a:t>.</a:t>
            </a:r>
            <a:endParaRPr sz="2400" dirty="0">
              <a:latin typeface="+mj-lt"/>
              <a:cs typeface="Arial"/>
            </a:endParaRPr>
          </a:p>
        </p:txBody>
      </p:sp>
      <p:sp>
        <p:nvSpPr>
          <p:cNvPr id="4" name="Freeform: Shape 3">
            <a:extLst>
              <a:ext uri="{FF2B5EF4-FFF2-40B4-BE49-F238E27FC236}">
                <a16:creationId xmlns:a16="http://schemas.microsoft.com/office/drawing/2014/main" id="{CA84D213-1FC5-4549-AB34-8191B21B08FD}"/>
              </a:ext>
            </a:extLst>
          </p:cNvPr>
          <p:cNvSpPr/>
          <p:nvPr/>
        </p:nvSpPr>
        <p:spPr>
          <a:xfrm>
            <a:off x="8100392" y="4002486"/>
            <a:ext cx="464730" cy="1027077"/>
          </a:xfrm>
          <a:custGeom>
            <a:avLst/>
            <a:gdLst>
              <a:gd name="connsiteX0" fmla="*/ 0 w 289580"/>
              <a:gd name="connsiteY0" fmla="*/ 868218 h 888700"/>
              <a:gd name="connsiteX1" fmla="*/ 286327 w 289580"/>
              <a:gd name="connsiteY1" fmla="*/ 775854 h 888700"/>
              <a:gd name="connsiteX2" fmla="*/ 129309 w 289580"/>
              <a:gd name="connsiteY2" fmla="*/ 0 h 888700"/>
            </a:gdLst>
            <a:ahLst/>
            <a:cxnLst>
              <a:cxn ang="0">
                <a:pos x="connsiteX0" y="connsiteY0"/>
              </a:cxn>
              <a:cxn ang="0">
                <a:pos x="connsiteX1" y="connsiteY1"/>
              </a:cxn>
              <a:cxn ang="0">
                <a:pos x="connsiteX2" y="connsiteY2"/>
              </a:cxn>
            </a:cxnLst>
            <a:rect l="l" t="t" r="r" b="b"/>
            <a:pathLst>
              <a:path w="289580" h="888700">
                <a:moveTo>
                  <a:pt x="0" y="868218"/>
                </a:moveTo>
                <a:cubicBezTo>
                  <a:pt x="132388" y="894387"/>
                  <a:pt x="264776" y="920557"/>
                  <a:pt x="286327" y="775854"/>
                </a:cubicBezTo>
                <a:cubicBezTo>
                  <a:pt x="307879" y="631151"/>
                  <a:pt x="218594" y="315575"/>
                  <a:pt x="129309" y="0"/>
                </a:cubicBezTo>
              </a:path>
            </a:pathLst>
          </a:custGeom>
          <a:noFill/>
          <a:ln>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CC394972-256F-4F05-A315-4BAE1EE78086}"/>
              </a:ext>
            </a:extLst>
          </p:cNvPr>
          <p:cNvSpPr>
            <a:spLocks noGrp="1"/>
          </p:cNvSpPr>
          <p:nvPr>
            <p:ph type="sldNum" sz="quarter" idx="12"/>
          </p:nvPr>
        </p:nvSpPr>
        <p:spPr/>
        <p:txBody>
          <a:bodyPr/>
          <a:lstStyle/>
          <a:p>
            <a:fld id="{442D8877-4C7F-427A-9C07-12C41EAEE3A4}" type="slidenum">
              <a:rPr lang="sv-SE" smtClean="0"/>
              <a:t>29</a:t>
            </a:fld>
            <a:endParaRPr lang="sv-SE"/>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B0F053C-769D-079A-E67C-CC5718D0BE40}"/>
              </a:ext>
            </a:extLst>
          </p:cNvPr>
          <p:cNvSpPr>
            <a:spLocks noGrp="1"/>
          </p:cNvSpPr>
          <p:nvPr>
            <p:ph type="sldNum" sz="quarter" idx="10"/>
          </p:nvPr>
        </p:nvSpPr>
        <p:spPr/>
        <p:txBody>
          <a:bodyPr/>
          <a:lstStyle/>
          <a:p>
            <a:pPr defTabSz="342900"/>
            <a:fld id="{568BF4E8-E8B5-4393-B026-D7450F8D326F}" type="slidenum">
              <a:rPr lang="en-GB">
                <a:latin typeface="Arial"/>
              </a:rPr>
              <a:pPr defTabSz="342900"/>
              <a:t>3</a:t>
            </a:fld>
            <a:endParaRPr lang="en-GB" dirty="0">
              <a:latin typeface="Arial"/>
            </a:endParaRPr>
          </a:p>
        </p:txBody>
      </p:sp>
    </p:spTree>
    <p:extLst>
      <p:ext uri="{BB962C8B-B14F-4D97-AF65-F5344CB8AC3E}">
        <p14:creationId xmlns:p14="http://schemas.microsoft.com/office/powerpoint/2010/main" val="231547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6DBC-9B95-469D-930D-0D8AC82875C7}"/>
              </a:ext>
            </a:extLst>
          </p:cNvPr>
          <p:cNvSpPr>
            <a:spLocks noGrp="1"/>
          </p:cNvSpPr>
          <p:nvPr>
            <p:ph type="title"/>
          </p:nvPr>
        </p:nvSpPr>
        <p:spPr/>
        <p:txBody>
          <a:bodyPr/>
          <a:lstStyle/>
          <a:p>
            <a:r>
              <a:rPr lang="en-GB" dirty="0"/>
              <a:t>Energy behaviour</a:t>
            </a:r>
          </a:p>
        </p:txBody>
      </p:sp>
      <p:sp>
        <p:nvSpPr>
          <p:cNvPr id="5" name="Content Placeholder 4">
            <a:extLst>
              <a:ext uri="{FF2B5EF4-FFF2-40B4-BE49-F238E27FC236}">
                <a16:creationId xmlns:a16="http://schemas.microsoft.com/office/drawing/2014/main" id="{E099DD06-C020-4915-8556-615286C92476}"/>
              </a:ext>
            </a:extLst>
          </p:cNvPr>
          <p:cNvSpPr>
            <a:spLocks noGrp="1"/>
          </p:cNvSpPr>
          <p:nvPr>
            <p:ph idx="1"/>
          </p:nvPr>
        </p:nvSpPr>
        <p:spPr>
          <a:xfrm>
            <a:off x="457200" y="1433860"/>
            <a:ext cx="8229600" cy="5141168"/>
          </a:xfrm>
        </p:spPr>
        <p:txBody>
          <a:bodyPr>
            <a:normAutofit fontScale="92500" lnSpcReduction="20000"/>
          </a:bodyPr>
          <a:lstStyle/>
          <a:p>
            <a:endParaRPr lang="en-GB" dirty="0"/>
          </a:p>
          <a:p>
            <a:pPr marL="0" indent="0">
              <a:buNone/>
            </a:pPr>
            <a:endParaRPr lang="en-GB" dirty="0"/>
          </a:p>
          <a:p>
            <a:endParaRPr lang="en-GB" dirty="0"/>
          </a:p>
          <a:p>
            <a:r>
              <a:rPr lang="en-US" dirty="0"/>
              <a:t>By using a relative prior covariance (using the TALYS </a:t>
            </a:r>
            <a:r>
              <a:rPr lang="en-US" dirty="0" err="1"/>
              <a:t>predictions,</a:t>
            </a:r>
            <a:r>
              <a:rPr lang="en-US" i="1" dirty="0" err="1">
                <a:solidFill>
                  <a:srgbClr val="FF0000"/>
                </a:solidFill>
              </a:rPr>
              <a:t>T</a:t>
            </a:r>
            <a:r>
              <a:rPr lang="en-US" dirty="0"/>
              <a:t>) </a:t>
            </a:r>
            <a:r>
              <a:rPr lang="en-US" dirty="0">
                <a:cs typeface="Tahoma"/>
              </a:rPr>
              <a:t>→</a:t>
            </a:r>
            <a:r>
              <a:rPr lang="en-US" dirty="0"/>
              <a:t>  cross-section channel that is expected to be small will also have a smaller expected model defect.</a:t>
            </a:r>
            <a:endParaRPr lang="en-GB" dirty="0"/>
          </a:p>
          <a:p>
            <a:r>
              <a:rPr lang="en-GB" dirty="0"/>
              <a:t>Traditional GP formulation relies on a covariance structure with constant hyper-parameters. I.e., constant amplitude and length scale. </a:t>
            </a:r>
          </a:p>
          <a:p>
            <a:pPr marL="0" indent="0">
              <a:buNone/>
            </a:pPr>
            <a:endParaRPr lang="en-GB" dirty="0"/>
          </a:p>
          <a:p>
            <a:r>
              <a:rPr lang="en-GB" dirty="0"/>
              <a:t>However: Resonances: higher energy → higher level density → smoother cross-sections.  </a:t>
            </a:r>
          </a:p>
          <a:p>
            <a:r>
              <a:rPr lang="en-GB" dirty="0"/>
              <a:t>Solution: Heteroscedastic -</a:t>
            </a:r>
            <a:r>
              <a:rPr lang="en-GB" dirty="0" err="1"/>
              <a:t>GP</a:t>
            </a:r>
            <a:r>
              <a:rPr lang="en-GB" baseline="30000" dirty="0" err="1"/>
              <a:t>a</a:t>
            </a:r>
            <a:r>
              <a:rPr lang="en-GB" dirty="0"/>
              <a:t> with a variation in the amplitude. </a:t>
            </a:r>
            <a:r>
              <a:rPr lang="sv-SE" dirty="0">
                <a:solidFill>
                  <a:srgbClr val="FF0000"/>
                </a:solidFill>
              </a:rPr>
              <a:t>A</a:t>
            </a:r>
            <a:r>
              <a:rPr lang="el-GR" dirty="0"/>
              <a:t> = (</a:t>
            </a:r>
            <a:r>
              <a:rPr lang="sv-SE" dirty="0"/>
              <a:t>A</a:t>
            </a:r>
            <a:r>
              <a:rPr lang="el-GR" dirty="0"/>
              <a:t>(E1), . . . , </a:t>
            </a:r>
            <a:r>
              <a:rPr lang="sv-SE" dirty="0"/>
              <a:t>A</a:t>
            </a:r>
            <a:r>
              <a:rPr lang="el-GR" dirty="0"/>
              <a:t>(En)).</a:t>
            </a:r>
            <a:r>
              <a:rPr lang="sv-SE" dirty="0"/>
              <a:t> </a:t>
            </a:r>
          </a:p>
          <a:p>
            <a:pPr lvl="1"/>
            <a:r>
              <a:rPr lang="sv-SE" dirty="0">
                <a:solidFill>
                  <a:srgbClr val="FF0000"/>
                </a:solidFill>
              </a:rPr>
              <a:t>A</a:t>
            </a:r>
            <a:r>
              <a:rPr lang="sv-SE" dirty="0"/>
              <a:t> is given a </a:t>
            </a:r>
            <a:r>
              <a:rPr lang="sv-SE" dirty="0" err="1"/>
              <a:t>sparse</a:t>
            </a:r>
            <a:r>
              <a:rPr lang="sv-SE" dirty="0"/>
              <a:t> </a:t>
            </a:r>
            <a:r>
              <a:rPr lang="sv-SE" dirty="0" err="1"/>
              <a:t>energy</a:t>
            </a:r>
            <a:r>
              <a:rPr lang="sv-SE" dirty="0"/>
              <a:t> </a:t>
            </a:r>
            <a:r>
              <a:rPr lang="sv-SE" dirty="0" err="1"/>
              <a:t>grid</a:t>
            </a:r>
            <a:endParaRPr lang="sv-SE" dirty="0"/>
          </a:p>
          <a:p>
            <a:pPr lvl="1"/>
            <a:r>
              <a:rPr lang="sv-SE" dirty="0" err="1"/>
              <a:t>This</a:t>
            </a:r>
            <a:r>
              <a:rPr lang="sv-SE" dirty="0"/>
              <a:t> </a:t>
            </a:r>
            <a:r>
              <a:rPr lang="sv-SE" dirty="0" err="1"/>
              <a:t>vector</a:t>
            </a:r>
            <a:r>
              <a:rPr lang="sv-SE" dirty="0"/>
              <a:t> is </a:t>
            </a:r>
            <a:r>
              <a:rPr lang="sv-SE" dirty="0" err="1"/>
              <a:t>also</a:t>
            </a:r>
            <a:r>
              <a:rPr lang="sv-SE" dirty="0"/>
              <a:t> set under a GP prior.</a:t>
            </a:r>
          </a:p>
          <a:p>
            <a:endParaRPr lang="en-GB" dirty="0"/>
          </a:p>
        </p:txBody>
      </p:sp>
      <p:sp>
        <p:nvSpPr>
          <p:cNvPr id="6" name="TextBox 5">
            <a:extLst>
              <a:ext uri="{FF2B5EF4-FFF2-40B4-BE49-F238E27FC236}">
                <a16:creationId xmlns:a16="http://schemas.microsoft.com/office/drawing/2014/main" id="{253CF276-24D6-4E77-9470-A8E00F6CA277}"/>
              </a:ext>
            </a:extLst>
          </p:cNvPr>
          <p:cNvSpPr txBox="1"/>
          <p:nvPr/>
        </p:nvSpPr>
        <p:spPr>
          <a:xfrm>
            <a:off x="611560" y="6359584"/>
            <a:ext cx="8640960" cy="430887"/>
          </a:xfrm>
          <a:prstGeom prst="rect">
            <a:avLst/>
          </a:prstGeom>
          <a:noFill/>
        </p:spPr>
        <p:txBody>
          <a:bodyPr wrap="square" rtlCol="0">
            <a:spAutoFit/>
          </a:bodyPr>
          <a:lstStyle/>
          <a:p>
            <a:r>
              <a:rPr lang="en-GB" sz="1100" baseline="30000" dirty="0" err="1"/>
              <a:t>a</a:t>
            </a:r>
            <a:r>
              <a:rPr lang="en-GB" sz="1100" dirty="0" err="1"/>
              <a:t>M.</a:t>
            </a:r>
            <a:r>
              <a:rPr lang="en-GB" sz="1100" dirty="0"/>
              <a:t> </a:t>
            </a:r>
            <a:r>
              <a:rPr lang="en-GB" sz="1100" dirty="0" err="1"/>
              <a:t>Binois</a:t>
            </a:r>
            <a:r>
              <a:rPr lang="en-GB" sz="1100" dirty="0"/>
              <a:t> and R. B. </a:t>
            </a:r>
            <a:r>
              <a:rPr lang="en-GB" sz="1100" dirty="0" err="1"/>
              <a:t>Gramacy</a:t>
            </a:r>
            <a:r>
              <a:rPr lang="en-GB" sz="1100" dirty="0"/>
              <a:t>, “</a:t>
            </a:r>
            <a:r>
              <a:rPr lang="en-GB" sz="1100" dirty="0" err="1"/>
              <a:t>hetGP</a:t>
            </a:r>
            <a:r>
              <a:rPr lang="en-GB" sz="1100" dirty="0"/>
              <a:t>: Heteroskedastic Gaussian Process </a:t>
            </a:r>
            <a:r>
              <a:rPr lang="en-GB" sz="1100" dirty="0" err="1"/>
              <a:t>Modeling</a:t>
            </a:r>
            <a:r>
              <a:rPr lang="en-GB" sz="1100" dirty="0"/>
              <a:t> and Sequential Design in R,” Journal of Statistical Software, vol. 98, pp. 1–44, July 2021.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A22125-CC01-4D77-9539-45A25912B055}"/>
                  </a:ext>
                </a:extLst>
              </p:cNvPr>
              <p:cNvSpPr txBox="1"/>
              <p:nvPr/>
            </p:nvSpPr>
            <p:spPr>
              <a:xfrm>
                <a:off x="4222304" y="1564323"/>
                <a:ext cx="4464496"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sz="3600" b="0" i="1" smtClean="0">
                          <a:latin typeface="Cambria Math" panose="02040503050406030204" pitchFamily="18" charset="0"/>
                        </a:rPr>
                        <m:t>𝑘</m:t>
                      </m:r>
                      <m:r>
                        <a:rPr lang="en-GB" sz="3600" i="1" smtClean="0">
                          <a:latin typeface="Cambria Math" panose="02040503050406030204" pitchFamily="18" charset="0"/>
                        </a:rPr>
                        <m:t>=</m:t>
                      </m:r>
                      <m:sSup>
                        <m:sSupPr>
                          <m:ctrlPr>
                            <a:rPr lang="en-GB" sz="3600" i="1" smtClean="0">
                              <a:solidFill>
                                <a:srgbClr val="FF0000"/>
                              </a:solidFill>
                              <a:latin typeface="Cambria Math" panose="02040503050406030204" pitchFamily="18" charset="0"/>
                            </a:rPr>
                          </m:ctrlPr>
                        </m:sSupPr>
                        <m:e>
                          <m:sSup>
                            <m:sSupPr>
                              <m:ctrlPr>
                                <a:rPr lang="sv-SE" sz="3600" b="0" i="1" smtClean="0">
                                  <a:solidFill>
                                    <a:srgbClr val="FF0000"/>
                                  </a:solidFill>
                                  <a:latin typeface="Cambria Math" panose="02040503050406030204" pitchFamily="18" charset="0"/>
                                </a:rPr>
                              </m:ctrlPr>
                            </m:sSupPr>
                            <m:e>
                              <m:r>
                                <a:rPr lang="sv-SE" sz="3600" i="1">
                                  <a:solidFill>
                                    <a:srgbClr val="FF0000"/>
                                  </a:solidFill>
                                  <a:latin typeface="Cambria Math" panose="02040503050406030204" pitchFamily="18" charset="0"/>
                                </a:rPr>
                                <m:t>𝑇</m:t>
                              </m:r>
                            </m:e>
                            <m:sup>
                              <m:r>
                                <a:rPr lang="sv-SE" sz="3600" b="0" i="1" smtClean="0">
                                  <a:solidFill>
                                    <a:schemeClr val="tx1"/>
                                  </a:solidFill>
                                  <a:latin typeface="Cambria Math" panose="02040503050406030204" pitchFamily="18" charset="0"/>
                                </a:rPr>
                                <m:t>2</m:t>
                              </m:r>
                            </m:sup>
                          </m:sSup>
                          <m:r>
                            <a:rPr lang="sv-SE" sz="3600" i="1">
                              <a:solidFill>
                                <a:srgbClr val="FF0000"/>
                              </a:solidFill>
                              <a:latin typeface="Cambria Math" panose="02040503050406030204" pitchFamily="18" charset="0"/>
                            </a:rPr>
                            <m:t>𝐴</m:t>
                          </m:r>
                        </m:e>
                        <m:sup>
                          <m:r>
                            <a:rPr lang="sv-SE" sz="3600" i="1" smtClean="0">
                              <a:solidFill>
                                <a:schemeClr val="tx1"/>
                              </a:solidFill>
                              <a:latin typeface="Cambria Math" panose="02040503050406030204" pitchFamily="18" charset="0"/>
                            </a:rPr>
                            <m:t>2</m:t>
                          </m:r>
                        </m:sup>
                      </m:sSup>
                      <m:r>
                        <a:rPr lang="sv-SE" sz="3600" i="1">
                          <a:latin typeface="Cambria Math" panose="02040503050406030204" pitchFamily="18" charset="0"/>
                        </a:rPr>
                        <m:t>𝐶</m:t>
                      </m:r>
                      <m:d>
                        <m:dPr>
                          <m:ctrlPr>
                            <a:rPr lang="sv-SE" sz="3600" i="1">
                              <a:latin typeface="Cambria Math" panose="02040503050406030204" pitchFamily="18" charset="0"/>
                            </a:rPr>
                          </m:ctrlPr>
                        </m:dPr>
                        <m:e>
                          <m:r>
                            <a:rPr lang="sv-SE" sz="3600" i="1">
                              <a:latin typeface="Cambria Math" panose="02040503050406030204" pitchFamily="18" charset="0"/>
                            </a:rPr>
                            <m:t>𝐸</m:t>
                          </m:r>
                          <m:r>
                            <a:rPr lang="sv-SE" sz="3600" i="1">
                              <a:latin typeface="Cambria Math" panose="02040503050406030204" pitchFamily="18" charset="0"/>
                            </a:rPr>
                            <m:t>, </m:t>
                          </m:r>
                          <m:sSup>
                            <m:sSupPr>
                              <m:ctrlPr>
                                <a:rPr lang="sv-SE" sz="3600" i="1">
                                  <a:latin typeface="Cambria Math" panose="02040503050406030204" pitchFamily="18" charset="0"/>
                                </a:rPr>
                              </m:ctrlPr>
                            </m:sSupPr>
                            <m:e>
                              <m:r>
                                <a:rPr lang="sv-SE" sz="3600" i="1">
                                  <a:latin typeface="Cambria Math" panose="02040503050406030204" pitchFamily="18" charset="0"/>
                                </a:rPr>
                                <m:t>𝐸</m:t>
                              </m:r>
                            </m:e>
                            <m:sup>
                              <m:r>
                                <a:rPr lang="sv-SE" sz="3600" i="1">
                                  <a:latin typeface="Cambria Math" panose="02040503050406030204" pitchFamily="18" charset="0"/>
                                </a:rPr>
                                <m:t>′</m:t>
                              </m:r>
                            </m:sup>
                          </m:sSup>
                          <m:r>
                            <a:rPr lang="sv-SE" sz="3600" b="0" i="1" smtClean="0">
                              <a:latin typeface="Cambria Math" panose="02040503050406030204" pitchFamily="18" charset="0"/>
                            </a:rPr>
                            <m:t>;</m:t>
                          </m:r>
                          <m:r>
                            <a:rPr lang="sv-SE" sz="3600" i="1" smtClean="0">
                              <a:solidFill>
                                <a:schemeClr val="tx1"/>
                              </a:solidFill>
                              <a:latin typeface="Cambria Math" panose="02040503050406030204" pitchFamily="18" charset="0"/>
                            </a:rPr>
                            <m:t>𝜆</m:t>
                          </m:r>
                          <m:r>
                            <a:rPr lang="sv-SE" sz="3600" i="1">
                              <a:latin typeface="Cambria Math" panose="02040503050406030204" pitchFamily="18" charset="0"/>
                            </a:rPr>
                            <m:t> </m:t>
                          </m:r>
                        </m:e>
                      </m:d>
                    </m:oMath>
                  </m:oMathPara>
                </a14:m>
                <a:endParaRPr lang="en-GB" sz="3600" dirty="0"/>
              </a:p>
            </p:txBody>
          </p:sp>
        </mc:Choice>
        <mc:Fallback xmlns="">
          <p:sp>
            <p:nvSpPr>
              <p:cNvPr id="7" name="TextBox 6">
                <a:extLst>
                  <a:ext uri="{FF2B5EF4-FFF2-40B4-BE49-F238E27FC236}">
                    <a16:creationId xmlns:a16="http://schemas.microsoft.com/office/drawing/2014/main" id="{E1A22125-CC01-4D77-9539-45A25912B055}"/>
                  </a:ext>
                </a:extLst>
              </p:cNvPr>
              <p:cNvSpPr txBox="1">
                <a:spLocks noRot="1" noChangeAspect="1" noMove="1" noResize="1" noEditPoints="1" noAdjustHandles="1" noChangeArrowheads="1" noChangeShapeType="1" noTextEdit="1"/>
              </p:cNvSpPr>
              <p:nvPr/>
            </p:nvSpPr>
            <p:spPr>
              <a:xfrm>
                <a:off x="4222304" y="1564323"/>
                <a:ext cx="4464496" cy="55399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DD9C73-2612-486E-B8E0-58AA8926384E}"/>
                  </a:ext>
                </a:extLst>
              </p:cNvPr>
              <p:cNvSpPr txBox="1"/>
              <p:nvPr/>
            </p:nvSpPr>
            <p:spPr>
              <a:xfrm>
                <a:off x="789666" y="1542041"/>
                <a:ext cx="2585772" cy="598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v-SE" sz="3600" i="1" smtClean="0">
                              <a:solidFill>
                                <a:srgbClr val="00B050"/>
                              </a:solidFill>
                              <a:latin typeface="Cambria Math" panose="02040503050406030204" pitchFamily="18" charset="0"/>
                            </a:rPr>
                          </m:ctrlPr>
                        </m:sSubPr>
                        <m:e>
                          <m:r>
                            <a:rPr lang="sv-SE" sz="3600" i="1" smtClean="0">
                              <a:solidFill>
                                <a:srgbClr val="00B050"/>
                              </a:solidFill>
                              <a:latin typeface="Cambria Math" panose="02040503050406030204" pitchFamily="18" charset="0"/>
                            </a:rPr>
                            <m:t>ⅆ</m:t>
                          </m:r>
                        </m:e>
                        <m:sub>
                          <m:r>
                            <a:rPr lang="sv-SE" sz="3600" i="1" smtClean="0">
                              <a:solidFill>
                                <a:srgbClr val="00B050"/>
                              </a:solidFill>
                              <a:latin typeface="Cambria Math" panose="02040503050406030204" pitchFamily="18" charset="0"/>
                            </a:rPr>
                            <m:t>𝑗</m:t>
                          </m:r>
                          <m:r>
                            <a:rPr lang="sv-SE" sz="3600" b="0" i="1" smtClean="0">
                              <a:solidFill>
                                <a:srgbClr val="00B050"/>
                              </a:solidFill>
                              <a:latin typeface="Cambria Math" panose="02040503050406030204" pitchFamily="18" charset="0"/>
                            </a:rPr>
                            <m:t>,</m:t>
                          </m:r>
                          <m:r>
                            <a:rPr lang="sv-SE" sz="3600" b="0" i="1" smtClean="0">
                              <a:solidFill>
                                <a:srgbClr val="00B050"/>
                              </a:solidFill>
                              <a:latin typeface="Cambria Math" panose="02040503050406030204" pitchFamily="18" charset="0"/>
                            </a:rPr>
                            <m:t>𝑐h</m:t>
                          </m:r>
                        </m:sub>
                      </m:sSub>
                      <m:r>
                        <a:rPr lang="sv-SE" sz="3600" i="1" smtClean="0">
                          <a:latin typeface="Cambria Math" panose="02040503050406030204" pitchFamily="18" charset="0"/>
                        </a:rPr>
                        <m:t>~</m:t>
                      </m:r>
                      <m:r>
                        <a:rPr lang="sv-SE" sz="3600" b="0" i="1" smtClean="0">
                          <a:latin typeface="Cambria Math" panose="02040503050406030204" pitchFamily="18" charset="0"/>
                        </a:rPr>
                        <m:t>𝐺𝑃</m:t>
                      </m:r>
                      <m:r>
                        <a:rPr lang="sv-SE" sz="3600" b="0" i="1" smtClean="0">
                          <a:latin typeface="Cambria Math" panose="02040503050406030204" pitchFamily="18" charset="0"/>
                        </a:rPr>
                        <m:t>(</m:t>
                      </m:r>
                      <m:r>
                        <a:rPr lang="sv-SE" sz="3600" b="0" i="1" smtClean="0">
                          <a:latin typeface="Cambria Math" panose="02040503050406030204" pitchFamily="18" charset="0"/>
                        </a:rPr>
                        <m:t>𝐸</m:t>
                      </m:r>
                      <m:r>
                        <a:rPr lang="sv-SE" sz="3600" b="0" i="1" smtClean="0">
                          <a:latin typeface="Cambria Math" panose="02040503050406030204" pitchFamily="18" charset="0"/>
                        </a:rPr>
                        <m:t>)</m:t>
                      </m:r>
                    </m:oMath>
                  </m:oMathPara>
                </a14:m>
                <a:endParaRPr lang="sv-SE" sz="3600" b="0" dirty="0"/>
              </a:p>
            </p:txBody>
          </p:sp>
        </mc:Choice>
        <mc:Fallback xmlns="">
          <p:sp>
            <p:nvSpPr>
              <p:cNvPr id="8" name="TextBox 7">
                <a:extLst>
                  <a:ext uri="{FF2B5EF4-FFF2-40B4-BE49-F238E27FC236}">
                    <a16:creationId xmlns:a16="http://schemas.microsoft.com/office/drawing/2014/main" id="{CDDD9C73-2612-486E-B8E0-58AA8926384E}"/>
                  </a:ext>
                </a:extLst>
              </p:cNvPr>
              <p:cNvSpPr txBox="1">
                <a:spLocks noRot="1" noChangeAspect="1" noMove="1" noResize="1" noEditPoints="1" noAdjustHandles="1" noChangeArrowheads="1" noChangeShapeType="1" noTextEdit="1"/>
              </p:cNvSpPr>
              <p:nvPr/>
            </p:nvSpPr>
            <p:spPr>
              <a:xfrm>
                <a:off x="789666" y="1542041"/>
                <a:ext cx="2585772" cy="598562"/>
              </a:xfrm>
              <a:prstGeom prst="rect">
                <a:avLst/>
              </a:prstGeom>
              <a:blipFill>
                <a:blip r:embed="rId3"/>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3BFCF69C-76AD-4C32-859F-C912AC326C6C}"/>
              </a:ext>
            </a:extLst>
          </p:cNvPr>
          <p:cNvSpPr>
            <a:spLocks noGrp="1"/>
          </p:cNvSpPr>
          <p:nvPr>
            <p:ph type="sldNum" sz="quarter" idx="12"/>
          </p:nvPr>
        </p:nvSpPr>
        <p:spPr/>
        <p:txBody>
          <a:bodyPr/>
          <a:lstStyle/>
          <a:p>
            <a:fld id="{442D8877-4C7F-427A-9C07-12C41EAEE3A4}" type="slidenum">
              <a:rPr lang="sv-SE" smtClean="0"/>
              <a:t>30</a:t>
            </a:fld>
            <a:endParaRPr lang="sv-SE"/>
          </a:p>
        </p:txBody>
      </p:sp>
    </p:spTree>
    <p:extLst>
      <p:ext uri="{BB962C8B-B14F-4D97-AF65-F5344CB8AC3E}">
        <p14:creationId xmlns:p14="http://schemas.microsoft.com/office/powerpoint/2010/main" val="2121126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868B-98C3-4674-B5C2-F81DE0F76C4F}"/>
              </a:ext>
            </a:extLst>
          </p:cNvPr>
          <p:cNvSpPr>
            <a:spLocks noGrp="1"/>
          </p:cNvSpPr>
          <p:nvPr>
            <p:ph type="title"/>
          </p:nvPr>
        </p:nvSpPr>
        <p:spPr/>
        <p:txBody>
          <a:bodyPr/>
          <a:lstStyle/>
          <a:p>
            <a:r>
              <a:rPr lang="en-GB" dirty="0"/>
              <a:t>Hyper parameter </a:t>
            </a:r>
            <a:r>
              <a:rPr lang="en-GB" dirty="0" err="1"/>
              <a:t>optimzation</a:t>
            </a:r>
            <a:endParaRPr lang="en-GB" dirty="0"/>
          </a:p>
        </p:txBody>
      </p:sp>
      <p:sp>
        <p:nvSpPr>
          <p:cNvPr id="3" name="Content Placeholder 2">
            <a:extLst>
              <a:ext uri="{FF2B5EF4-FFF2-40B4-BE49-F238E27FC236}">
                <a16:creationId xmlns:a16="http://schemas.microsoft.com/office/drawing/2014/main" id="{1DD10B16-BB34-4307-A006-CB4D49C48FE8}"/>
              </a:ext>
            </a:extLst>
          </p:cNvPr>
          <p:cNvSpPr>
            <a:spLocks noGrp="1"/>
          </p:cNvSpPr>
          <p:nvPr>
            <p:ph idx="1"/>
          </p:nvPr>
        </p:nvSpPr>
        <p:spPr/>
        <p:txBody>
          <a:bodyPr/>
          <a:lstStyle/>
          <a:p>
            <a:endParaRPr lang="en-GB" dirty="0"/>
          </a:p>
          <a:p>
            <a:r>
              <a:rPr lang="en-GB" dirty="0"/>
              <a:t>A ~GP, with a zero mean  and k</a:t>
            </a:r>
            <a:r>
              <a:rPr lang="en-GB" baseline="-25000" dirty="0"/>
              <a:t>A</a:t>
            </a:r>
          </a:p>
          <a:p>
            <a:endParaRPr lang="en-GB" dirty="0"/>
          </a:p>
          <a:p>
            <a:r>
              <a:rPr lang="en-GB" dirty="0"/>
              <a:t>k</a:t>
            </a:r>
            <a:r>
              <a:rPr lang="en-GB" baseline="-25000" dirty="0"/>
              <a:t>A</a:t>
            </a:r>
            <a:r>
              <a:rPr lang="en-GB" dirty="0"/>
              <a:t> is found through marginal likelihood optimization using L-BFGS-B with numerically computed gradients. </a:t>
            </a:r>
          </a:p>
          <a:p>
            <a:r>
              <a:rPr lang="en-GB" dirty="0"/>
              <a:t> </a:t>
            </a:r>
          </a:p>
        </p:txBody>
      </p:sp>
      <p:pic>
        <p:nvPicPr>
          <p:cNvPr id="4" name="Content Placeholder 3">
            <a:extLst>
              <a:ext uri="{FF2B5EF4-FFF2-40B4-BE49-F238E27FC236}">
                <a16:creationId xmlns:a16="http://schemas.microsoft.com/office/drawing/2014/main" id="{65C19D23-9718-454F-8F1E-EC2D8CBCA1B5}"/>
              </a:ext>
            </a:extLst>
          </p:cNvPr>
          <p:cNvPicPr>
            <a:picLocks noChangeAspect="1"/>
          </p:cNvPicPr>
          <p:nvPr/>
        </p:nvPicPr>
        <p:blipFill rotWithShape="1">
          <a:blip r:embed="rId2"/>
          <a:srcRect r="47266" b="69552"/>
          <a:stretch/>
        </p:blipFill>
        <p:spPr>
          <a:xfrm>
            <a:off x="856432" y="3789040"/>
            <a:ext cx="5789124" cy="2223120"/>
          </a:xfrm>
          <a:prstGeom prst="rect">
            <a:avLst/>
          </a:prstGeom>
        </p:spPr>
      </p:pic>
      <p:pic>
        <p:nvPicPr>
          <p:cNvPr id="5" name="Content Placeholder 3">
            <a:extLst>
              <a:ext uri="{FF2B5EF4-FFF2-40B4-BE49-F238E27FC236}">
                <a16:creationId xmlns:a16="http://schemas.microsoft.com/office/drawing/2014/main" id="{9040718B-1839-49D3-B835-33CE85A6570A}"/>
              </a:ext>
            </a:extLst>
          </p:cNvPr>
          <p:cNvPicPr>
            <a:picLocks noChangeAspect="1"/>
          </p:cNvPicPr>
          <p:nvPr/>
        </p:nvPicPr>
        <p:blipFill rotWithShape="1">
          <a:blip r:embed="rId2"/>
          <a:srcRect l="11156" t="89975" r="47266" b="5258"/>
          <a:stretch/>
        </p:blipFill>
        <p:spPr>
          <a:xfrm>
            <a:off x="2195735" y="6012160"/>
            <a:ext cx="4449821" cy="339354"/>
          </a:xfrm>
          <a:prstGeom prst="rect">
            <a:avLst/>
          </a:prstGeom>
        </p:spPr>
      </p:pic>
      <p:sp>
        <p:nvSpPr>
          <p:cNvPr id="6" name="TextBox 5">
            <a:extLst>
              <a:ext uri="{FF2B5EF4-FFF2-40B4-BE49-F238E27FC236}">
                <a16:creationId xmlns:a16="http://schemas.microsoft.com/office/drawing/2014/main" id="{D9B94564-3A0A-4DA3-915E-6E6381631F50}"/>
              </a:ext>
            </a:extLst>
          </p:cNvPr>
          <p:cNvSpPr txBox="1"/>
          <p:nvPr/>
        </p:nvSpPr>
        <p:spPr>
          <a:xfrm>
            <a:off x="3707904" y="6323658"/>
            <a:ext cx="2232248" cy="461665"/>
          </a:xfrm>
          <a:prstGeom prst="rect">
            <a:avLst/>
          </a:prstGeom>
          <a:noFill/>
        </p:spPr>
        <p:txBody>
          <a:bodyPr wrap="square" rtlCol="0">
            <a:spAutoFit/>
          </a:bodyPr>
          <a:lstStyle/>
          <a:p>
            <a:r>
              <a:rPr lang="en-GB" sz="2400" dirty="0"/>
              <a:t>MeV</a:t>
            </a:r>
          </a:p>
        </p:txBody>
      </p:sp>
      <p:sp>
        <p:nvSpPr>
          <p:cNvPr id="7" name="Slide Number Placeholder 6">
            <a:extLst>
              <a:ext uri="{FF2B5EF4-FFF2-40B4-BE49-F238E27FC236}">
                <a16:creationId xmlns:a16="http://schemas.microsoft.com/office/drawing/2014/main" id="{64F30D20-460F-41E5-834A-B366CE08B8D8}"/>
              </a:ext>
            </a:extLst>
          </p:cNvPr>
          <p:cNvSpPr>
            <a:spLocks noGrp="1"/>
          </p:cNvSpPr>
          <p:nvPr>
            <p:ph type="sldNum" sz="quarter" idx="12"/>
          </p:nvPr>
        </p:nvSpPr>
        <p:spPr/>
        <p:txBody>
          <a:bodyPr/>
          <a:lstStyle/>
          <a:p>
            <a:fld id="{442D8877-4C7F-427A-9C07-12C41EAEE3A4}" type="slidenum">
              <a:rPr lang="sv-SE" smtClean="0"/>
              <a:t>31</a:t>
            </a:fld>
            <a:endParaRPr lang="sv-SE"/>
          </a:p>
        </p:txBody>
      </p:sp>
    </p:spTree>
    <p:extLst>
      <p:ext uri="{BB962C8B-B14F-4D97-AF65-F5344CB8AC3E}">
        <p14:creationId xmlns:p14="http://schemas.microsoft.com/office/powerpoint/2010/main" val="1436811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01DA-CC2E-45DC-BCCA-C8556DC1BF8D}"/>
              </a:ext>
            </a:extLst>
          </p:cNvPr>
          <p:cNvSpPr>
            <a:spLocks noGrp="1"/>
          </p:cNvSpPr>
          <p:nvPr>
            <p:ph type="title"/>
          </p:nvPr>
        </p:nvSpPr>
        <p:spPr/>
        <p:txBody>
          <a:bodyPr/>
          <a:lstStyle/>
          <a:p>
            <a:r>
              <a:rPr lang="en-GB" dirty="0"/>
              <a:t>Energy binning </a:t>
            </a:r>
          </a:p>
        </p:txBody>
      </p:sp>
      <p:sp>
        <p:nvSpPr>
          <p:cNvPr id="3" name="Content Placeholder 2">
            <a:extLst>
              <a:ext uri="{FF2B5EF4-FFF2-40B4-BE49-F238E27FC236}">
                <a16:creationId xmlns:a16="http://schemas.microsoft.com/office/drawing/2014/main" id="{9D75D8D6-C352-47C4-93A2-D04A4249E09F}"/>
              </a:ext>
            </a:extLst>
          </p:cNvPr>
          <p:cNvSpPr>
            <a:spLocks noGrp="1"/>
          </p:cNvSpPr>
          <p:nvPr>
            <p:ph idx="1"/>
          </p:nvPr>
        </p:nvSpPr>
        <p:spPr/>
        <p:txBody>
          <a:bodyPr>
            <a:normAutofit/>
          </a:bodyPr>
          <a:lstStyle/>
          <a:p>
            <a:r>
              <a:rPr lang="en-US" dirty="0"/>
              <a:t>Since the fluctuations are taken from experimental data, the discrepancy functions energy grid is directly from the experimental data. The data set with the narrowest binning was chosen for this purpose (EXFOR ,22316003)</a:t>
            </a:r>
          </a:p>
          <a:p>
            <a:endParaRPr lang="en-GB" dirty="0"/>
          </a:p>
        </p:txBody>
      </p:sp>
      <p:sp>
        <p:nvSpPr>
          <p:cNvPr id="4" name="Slide Number Placeholder 3">
            <a:extLst>
              <a:ext uri="{FF2B5EF4-FFF2-40B4-BE49-F238E27FC236}">
                <a16:creationId xmlns:a16="http://schemas.microsoft.com/office/drawing/2014/main" id="{911903B8-253C-4D95-8BBC-5FF570EC9490}"/>
              </a:ext>
            </a:extLst>
          </p:cNvPr>
          <p:cNvSpPr>
            <a:spLocks noGrp="1"/>
          </p:cNvSpPr>
          <p:nvPr>
            <p:ph type="sldNum" sz="quarter" idx="12"/>
          </p:nvPr>
        </p:nvSpPr>
        <p:spPr/>
        <p:txBody>
          <a:bodyPr/>
          <a:lstStyle/>
          <a:p>
            <a:fld id="{442D8877-4C7F-427A-9C07-12C41EAEE3A4}" type="slidenum">
              <a:rPr lang="sv-SE" smtClean="0"/>
              <a:t>32</a:t>
            </a:fld>
            <a:endParaRPr lang="sv-SE"/>
          </a:p>
        </p:txBody>
      </p:sp>
    </p:spTree>
    <p:extLst>
      <p:ext uri="{BB962C8B-B14F-4D97-AF65-F5344CB8AC3E}">
        <p14:creationId xmlns:p14="http://schemas.microsoft.com/office/powerpoint/2010/main" val="274095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F8CEC-6712-462D-9098-47FAA284CADA}"/>
              </a:ext>
            </a:extLst>
          </p:cNvPr>
          <p:cNvSpPr txBox="1"/>
          <p:nvPr/>
        </p:nvSpPr>
        <p:spPr>
          <a:xfrm>
            <a:off x="2627784" y="620688"/>
            <a:ext cx="6048672" cy="584775"/>
          </a:xfrm>
          <a:prstGeom prst="rect">
            <a:avLst/>
          </a:prstGeom>
          <a:noFill/>
        </p:spPr>
        <p:txBody>
          <a:bodyPr wrap="square" rtlCol="0">
            <a:spAutoFit/>
          </a:bodyPr>
          <a:lstStyle/>
          <a:p>
            <a:r>
              <a:rPr lang="en-GB" sz="3200" b="1" dirty="0"/>
              <a:t>26-Fe-56 (</a:t>
            </a:r>
            <a:r>
              <a:rPr lang="en-GB" sz="3200" b="1" dirty="0" err="1"/>
              <a:t>n,elastic</a:t>
            </a:r>
            <a:r>
              <a:rPr lang="en-GB" sz="3200" b="1" dirty="0"/>
              <a:t>) – no structure</a:t>
            </a:r>
          </a:p>
        </p:txBody>
      </p:sp>
      <p:pic>
        <p:nvPicPr>
          <p:cNvPr id="7" name="Content Placeholder 6">
            <a:extLst>
              <a:ext uri="{FF2B5EF4-FFF2-40B4-BE49-F238E27FC236}">
                <a16:creationId xmlns:a16="http://schemas.microsoft.com/office/drawing/2014/main" id="{8E75ABC3-452E-49D1-AF9C-F05FD883B4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2" name="Slide Number Placeholder 1">
            <a:extLst>
              <a:ext uri="{FF2B5EF4-FFF2-40B4-BE49-F238E27FC236}">
                <a16:creationId xmlns:a16="http://schemas.microsoft.com/office/drawing/2014/main" id="{685E356F-9122-4C32-A802-59DAAA015C01}"/>
              </a:ext>
            </a:extLst>
          </p:cNvPr>
          <p:cNvSpPr>
            <a:spLocks noGrp="1"/>
          </p:cNvSpPr>
          <p:nvPr>
            <p:ph type="sldNum" sz="quarter" idx="12"/>
          </p:nvPr>
        </p:nvSpPr>
        <p:spPr/>
        <p:txBody>
          <a:bodyPr/>
          <a:lstStyle/>
          <a:p>
            <a:fld id="{442D8877-4C7F-427A-9C07-12C41EAEE3A4}" type="slidenum">
              <a:rPr lang="sv-SE" smtClean="0"/>
              <a:t>33</a:t>
            </a:fld>
            <a:endParaRPr lang="sv-SE"/>
          </a:p>
        </p:txBody>
      </p:sp>
    </p:spTree>
    <p:extLst>
      <p:ext uri="{BB962C8B-B14F-4D97-AF65-F5344CB8AC3E}">
        <p14:creationId xmlns:p14="http://schemas.microsoft.com/office/powerpoint/2010/main" val="383153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4B60-7669-4F1D-9846-8CAC2BE0137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F31F35E-5A75-4C27-92A0-B520DCE88D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4327185F-3609-4C0A-976C-FD398BEDA961}"/>
              </a:ext>
            </a:extLst>
          </p:cNvPr>
          <p:cNvSpPr>
            <a:spLocks noGrp="1"/>
          </p:cNvSpPr>
          <p:nvPr>
            <p:ph type="sldNum" sz="quarter" idx="12"/>
          </p:nvPr>
        </p:nvSpPr>
        <p:spPr/>
        <p:txBody>
          <a:bodyPr/>
          <a:lstStyle/>
          <a:p>
            <a:fld id="{442D8877-4C7F-427A-9C07-12C41EAEE3A4}" type="slidenum">
              <a:rPr lang="sv-SE" smtClean="0"/>
              <a:t>34</a:t>
            </a:fld>
            <a:endParaRPr lang="sv-SE"/>
          </a:p>
        </p:txBody>
      </p:sp>
    </p:spTree>
    <p:extLst>
      <p:ext uri="{BB962C8B-B14F-4D97-AF65-F5344CB8AC3E}">
        <p14:creationId xmlns:p14="http://schemas.microsoft.com/office/powerpoint/2010/main" val="1295501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389B-FAFC-47BE-81C8-D2060FC3EEB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EF455C7-5C3F-49FA-8020-6BAC51AD90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1171"/>
            <a:ext cx="8229600" cy="4494133"/>
          </a:xfrm>
        </p:spPr>
      </p:pic>
      <p:sp>
        <p:nvSpPr>
          <p:cNvPr id="3" name="Slide Number Placeholder 2">
            <a:extLst>
              <a:ext uri="{FF2B5EF4-FFF2-40B4-BE49-F238E27FC236}">
                <a16:creationId xmlns:a16="http://schemas.microsoft.com/office/drawing/2014/main" id="{D04310B2-C505-445E-880B-69D9F81E1130}"/>
              </a:ext>
            </a:extLst>
          </p:cNvPr>
          <p:cNvSpPr>
            <a:spLocks noGrp="1"/>
          </p:cNvSpPr>
          <p:nvPr>
            <p:ph type="sldNum" sz="quarter" idx="12"/>
          </p:nvPr>
        </p:nvSpPr>
        <p:spPr/>
        <p:txBody>
          <a:bodyPr/>
          <a:lstStyle/>
          <a:p>
            <a:fld id="{442D8877-4C7F-427A-9C07-12C41EAEE3A4}" type="slidenum">
              <a:rPr lang="sv-SE" smtClean="0"/>
              <a:t>35</a:t>
            </a:fld>
            <a:endParaRPr lang="sv-SE"/>
          </a:p>
        </p:txBody>
      </p:sp>
    </p:spTree>
    <p:extLst>
      <p:ext uri="{BB962C8B-B14F-4D97-AF65-F5344CB8AC3E}">
        <p14:creationId xmlns:p14="http://schemas.microsoft.com/office/powerpoint/2010/main" val="365715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488A-16A6-4A6D-92EF-BCB444CE28D3}"/>
              </a:ext>
            </a:extLst>
          </p:cNvPr>
          <p:cNvSpPr>
            <a:spLocks noGrp="1"/>
          </p:cNvSpPr>
          <p:nvPr>
            <p:ph type="title"/>
          </p:nvPr>
        </p:nvSpPr>
        <p:spPr/>
        <p:txBody>
          <a:bodyPr/>
          <a:lstStyle/>
          <a:p>
            <a:r>
              <a:rPr lang="en-GB" dirty="0"/>
              <a:t>Integrating with TALYS</a:t>
            </a:r>
          </a:p>
        </p:txBody>
      </p:sp>
      <p:sp>
        <p:nvSpPr>
          <p:cNvPr id="3" name="Content Placeholder 2">
            <a:extLst>
              <a:ext uri="{FF2B5EF4-FFF2-40B4-BE49-F238E27FC236}">
                <a16:creationId xmlns:a16="http://schemas.microsoft.com/office/drawing/2014/main" id="{02A339B6-441B-4DB8-96B3-45EEA269C12F}"/>
              </a:ext>
            </a:extLst>
          </p:cNvPr>
          <p:cNvSpPr>
            <a:spLocks noGrp="1"/>
          </p:cNvSpPr>
          <p:nvPr>
            <p:ph idx="1"/>
          </p:nvPr>
        </p:nvSpPr>
        <p:spPr/>
        <p:txBody>
          <a:bodyPr>
            <a:normAutofit fontScale="70000" lnSpcReduction="20000"/>
          </a:bodyPr>
          <a:lstStyle/>
          <a:p>
            <a:r>
              <a:rPr lang="en-US" dirty="0"/>
              <a:t>From TALYS</a:t>
            </a:r>
          </a:p>
          <a:p>
            <a:pPr lvl="1"/>
            <a:r>
              <a:rPr lang="en-US" dirty="0"/>
              <a:t>a large set of random files are created</a:t>
            </a:r>
          </a:p>
          <a:p>
            <a:pPr lvl="1"/>
            <a:r>
              <a:rPr lang="en-US" dirty="0"/>
              <a:t>each with its unique set of model parameters. </a:t>
            </a:r>
          </a:p>
          <a:p>
            <a:endParaRPr lang="en-US" dirty="0"/>
          </a:p>
          <a:p>
            <a:r>
              <a:rPr lang="en-US" dirty="0"/>
              <a:t>From the structure treatment,</a:t>
            </a:r>
          </a:p>
          <a:p>
            <a:pPr lvl="1"/>
            <a:r>
              <a:rPr lang="en-US" dirty="0"/>
              <a:t>discrepancy random files are created.</a:t>
            </a:r>
          </a:p>
          <a:p>
            <a:pPr lvl="1"/>
            <a:r>
              <a:rPr lang="en-US" dirty="0"/>
              <a:t>one structure per TALYS random file (elastic and inelastic)</a:t>
            </a:r>
          </a:p>
          <a:p>
            <a:endParaRPr lang="en-US" dirty="0"/>
          </a:p>
          <a:p>
            <a:pPr marL="0" indent="0">
              <a:buNone/>
            </a:pPr>
            <a:r>
              <a:rPr lang="en-US" dirty="0"/>
              <a:t>Plan </a:t>
            </a:r>
          </a:p>
          <a:p>
            <a:r>
              <a:rPr lang="en-US" dirty="0"/>
              <a:t>Each discrepancy random files are added to the TALYS random files</a:t>
            </a:r>
          </a:p>
          <a:p>
            <a:pPr lvl="1"/>
            <a:r>
              <a:rPr lang="en-US" dirty="0"/>
              <a:t>interpolation of the TALYS cross-sections onto the energy grid of the structure files.</a:t>
            </a:r>
          </a:p>
          <a:p>
            <a:r>
              <a:rPr lang="en-US" dirty="0"/>
              <a:t>TALYS files provide long range systematic uncertainties, whereas structure provides short-range uncertainties and adaption to data. </a:t>
            </a:r>
          </a:p>
          <a:p>
            <a:pPr marL="0" indent="0">
              <a:buNone/>
            </a:pPr>
            <a:r>
              <a:rPr lang="en-US" dirty="0"/>
              <a:t>  </a:t>
            </a:r>
          </a:p>
          <a:p>
            <a:r>
              <a:rPr lang="en-US" dirty="0"/>
              <a:t>This will allow for integration with the rest of TENDL –T6 infrastructure (TASMAN TEFAL) (to be done). </a:t>
            </a:r>
            <a:endParaRPr lang="en-GB" dirty="0"/>
          </a:p>
        </p:txBody>
      </p:sp>
      <p:sp>
        <p:nvSpPr>
          <p:cNvPr id="4" name="Slide Number Placeholder 3">
            <a:extLst>
              <a:ext uri="{FF2B5EF4-FFF2-40B4-BE49-F238E27FC236}">
                <a16:creationId xmlns:a16="http://schemas.microsoft.com/office/drawing/2014/main" id="{ABB2EE76-1EA9-4A77-84A2-952ACBC0E8CE}"/>
              </a:ext>
            </a:extLst>
          </p:cNvPr>
          <p:cNvSpPr>
            <a:spLocks noGrp="1"/>
          </p:cNvSpPr>
          <p:nvPr>
            <p:ph type="sldNum" sz="quarter" idx="12"/>
          </p:nvPr>
        </p:nvSpPr>
        <p:spPr/>
        <p:txBody>
          <a:bodyPr/>
          <a:lstStyle/>
          <a:p>
            <a:fld id="{442D8877-4C7F-427A-9C07-12C41EAEE3A4}" type="slidenum">
              <a:rPr lang="sv-SE" smtClean="0"/>
              <a:t>36</a:t>
            </a:fld>
            <a:endParaRPr lang="sv-SE"/>
          </a:p>
        </p:txBody>
      </p:sp>
    </p:spTree>
    <p:extLst>
      <p:ext uri="{BB962C8B-B14F-4D97-AF65-F5344CB8AC3E}">
        <p14:creationId xmlns:p14="http://schemas.microsoft.com/office/powerpoint/2010/main" val="4035157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5822-6BFF-4357-8A5C-A3B2A038EB0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0FAFE84-7461-4E8B-89F9-3C2DD94C7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F84BE1C2-190D-4245-BD38-DF841C3F028C}"/>
              </a:ext>
            </a:extLst>
          </p:cNvPr>
          <p:cNvSpPr>
            <a:spLocks noGrp="1"/>
          </p:cNvSpPr>
          <p:nvPr>
            <p:ph type="sldNum" sz="quarter" idx="12"/>
          </p:nvPr>
        </p:nvSpPr>
        <p:spPr/>
        <p:txBody>
          <a:bodyPr/>
          <a:lstStyle/>
          <a:p>
            <a:fld id="{442D8877-4C7F-427A-9C07-12C41EAEE3A4}" type="slidenum">
              <a:rPr lang="sv-SE" smtClean="0"/>
              <a:t>37</a:t>
            </a:fld>
            <a:endParaRPr lang="sv-SE"/>
          </a:p>
        </p:txBody>
      </p:sp>
    </p:spTree>
    <p:extLst>
      <p:ext uri="{BB962C8B-B14F-4D97-AF65-F5344CB8AC3E}">
        <p14:creationId xmlns:p14="http://schemas.microsoft.com/office/powerpoint/2010/main" val="3909875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A799-186D-464F-8D1B-BDF610AD3F0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83CE463-A248-4B40-84BE-308D91D7E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6D2A8132-8864-4717-A10E-2400E945078B}"/>
              </a:ext>
            </a:extLst>
          </p:cNvPr>
          <p:cNvSpPr>
            <a:spLocks noGrp="1"/>
          </p:cNvSpPr>
          <p:nvPr>
            <p:ph type="sldNum" sz="quarter" idx="12"/>
          </p:nvPr>
        </p:nvSpPr>
        <p:spPr/>
        <p:txBody>
          <a:bodyPr/>
          <a:lstStyle/>
          <a:p>
            <a:fld id="{442D8877-4C7F-427A-9C07-12C41EAEE3A4}" type="slidenum">
              <a:rPr lang="sv-SE" smtClean="0"/>
              <a:t>38</a:t>
            </a:fld>
            <a:endParaRPr lang="sv-SE"/>
          </a:p>
        </p:txBody>
      </p:sp>
    </p:spTree>
    <p:extLst>
      <p:ext uri="{BB962C8B-B14F-4D97-AF65-F5344CB8AC3E}">
        <p14:creationId xmlns:p14="http://schemas.microsoft.com/office/powerpoint/2010/main" val="61809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B798-2592-4786-AFB4-D45B8AEEAD9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8265BC8-F92E-436B-8C48-459BB82AC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E23514C4-84D1-4D55-BD98-20ED15523A5C}"/>
              </a:ext>
            </a:extLst>
          </p:cNvPr>
          <p:cNvSpPr>
            <a:spLocks noGrp="1"/>
          </p:cNvSpPr>
          <p:nvPr>
            <p:ph type="sldNum" sz="quarter" idx="12"/>
          </p:nvPr>
        </p:nvSpPr>
        <p:spPr/>
        <p:txBody>
          <a:bodyPr/>
          <a:lstStyle/>
          <a:p>
            <a:fld id="{442D8877-4C7F-427A-9C07-12C41EAEE3A4}" type="slidenum">
              <a:rPr lang="sv-SE" smtClean="0"/>
              <a:t>39</a:t>
            </a:fld>
            <a:endParaRPr lang="sv-SE"/>
          </a:p>
        </p:txBody>
      </p:sp>
    </p:spTree>
    <p:extLst>
      <p:ext uri="{BB962C8B-B14F-4D97-AF65-F5344CB8AC3E}">
        <p14:creationId xmlns:p14="http://schemas.microsoft.com/office/powerpoint/2010/main" val="396101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3642-63B4-4148-8AB9-495A1CA10104}"/>
              </a:ext>
            </a:extLst>
          </p:cNvPr>
          <p:cNvSpPr>
            <a:spLocks noGrp="1"/>
          </p:cNvSpPr>
          <p:nvPr>
            <p:ph type="title"/>
          </p:nvPr>
        </p:nvSpPr>
        <p:spPr/>
        <p:txBody>
          <a:bodyPr/>
          <a:lstStyle/>
          <a:p>
            <a:r>
              <a:rPr lang="sv-SE" spc="95" dirty="0" err="1"/>
              <a:t>Background</a:t>
            </a:r>
            <a:endParaRPr lang="en-GB" dirty="0"/>
          </a:p>
        </p:txBody>
      </p:sp>
      <p:sp>
        <p:nvSpPr>
          <p:cNvPr id="3" name="Content Placeholder 2">
            <a:extLst>
              <a:ext uri="{FF2B5EF4-FFF2-40B4-BE49-F238E27FC236}">
                <a16:creationId xmlns:a16="http://schemas.microsoft.com/office/drawing/2014/main" id="{39138AEF-1639-4293-9942-DCD24E335B1A}"/>
              </a:ext>
            </a:extLst>
          </p:cNvPr>
          <p:cNvSpPr>
            <a:spLocks noGrp="1"/>
          </p:cNvSpPr>
          <p:nvPr>
            <p:ph idx="1"/>
          </p:nvPr>
        </p:nvSpPr>
        <p:spPr/>
        <p:txBody>
          <a:bodyPr/>
          <a:lstStyle/>
          <a:p>
            <a:pPr marL="0" indent="0">
              <a:buNone/>
            </a:pPr>
            <a:r>
              <a:rPr lang="en-US" dirty="0">
                <a:latin typeface="Tahoma"/>
                <a:cs typeface="Tahoma"/>
              </a:rPr>
              <a:t>The</a:t>
            </a:r>
            <a:r>
              <a:rPr lang="en-US" spc="-35" dirty="0">
                <a:latin typeface="Tahoma"/>
                <a:cs typeface="Tahoma"/>
              </a:rPr>
              <a:t> </a:t>
            </a:r>
            <a:r>
              <a:rPr lang="en-US" spc="-20" dirty="0">
                <a:latin typeface="Tahoma"/>
                <a:cs typeface="Tahoma"/>
              </a:rPr>
              <a:t>goal</a:t>
            </a:r>
            <a:r>
              <a:rPr lang="en-US" spc="-25" dirty="0">
                <a:latin typeface="Tahoma"/>
                <a:cs typeface="Tahoma"/>
              </a:rPr>
              <a:t> </a:t>
            </a:r>
            <a:r>
              <a:rPr lang="en-US" dirty="0">
                <a:latin typeface="Tahoma"/>
                <a:cs typeface="Tahoma"/>
              </a:rPr>
              <a:t>of</a:t>
            </a:r>
            <a:r>
              <a:rPr lang="en-US" spc="-30" dirty="0">
                <a:latin typeface="Tahoma"/>
                <a:cs typeface="Tahoma"/>
              </a:rPr>
              <a:t> </a:t>
            </a:r>
            <a:r>
              <a:rPr lang="en-US" spc="-10" dirty="0">
                <a:latin typeface="Tahoma"/>
                <a:cs typeface="Tahoma"/>
              </a:rPr>
              <a:t>this</a:t>
            </a:r>
            <a:r>
              <a:rPr lang="en-US" spc="-30" dirty="0">
                <a:latin typeface="Tahoma"/>
                <a:cs typeface="Tahoma"/>
              </a:rPr>
              <a:t> project </a:t>
            </a:r>
            <a:r>
              <a:rPr lang="en-US" dirty="0">
                <a:latin typeface="Tahoma"/>
                <a:cs typeface="Tahoma"/>
              </a:rPr>
              <a:t>is</a:t>
            </a:r>
            <a:r>
              <a:rPr lang="en-US" spc="-30" dirty="0">
                <a:latin typeface="Tahoma"/>
                <a:cs typeface="Tahoma"/>
              </a:rPr>
              <a:t> </a:t>
            </a:r>
            <a:r>
              <a:rPr lang="en-US" dirty="0">
                <a:latin typeface="Tahoma"/>
                <a:cs typeface="Tahoma"/>
              </a:rPr>
              <a:t>to</a:t>
            </a:r>
            <a:r>
              <a:rPr lang="en-US" spc="-25" dirty="0">
                <a:latin typeface="Tahoma"/>
                <a:cs typeface="Tahoma"/>
              </a:rPr>
              <a:t> </a:t>
            </a:r>
            <a:r>
              <a:rPr lang="en-US" spc="-40" dirty="0">
                <a:latin typeface="Tahoma"/>
                <a:cs typeface="Tahoma"/>
              </a:rPr>
              <a:t>develop</a:t>
            </a:r>
            <a:r>
              <a:rPr lang="en-US" spc="-25" dirty="0">
                <a:latin typeface="Tahoma"/>
                <a:cs typeface="Tahoma"/>
              </a:rPr>
              <a:t> </a:t>
            </a:r>
            <a:r>
              <a:rPr lang="en-US" dirty="0">
                <a:latin typeface="Tahoma"/>
                <a:cs typeface="Tahoma"/>
              </a:rPr>
              <a:t>a</a:t>
            </a:r>
            <a:r>
              <a:rPr lang="en-US" spc="-35" dirty="0">
                <a:latin typeface="Tahoma"/>
                <a:cs typeface="Tahoma"/>
              </a:rPr>
              <a:t> </a:t>
            </a:r>
            <a:r>
              <a:rPr lang="en-US" spc="-25" dirty="0">
                <a:latin typeface="Tahoma"/>
                <a:cs typeface="Tahoma"/>
              </a:rPr>
              <a:t>pipeline</a:t>
            </a:r>
            <a:r>
              <a:rPr lang="en-US" spc="-30" dirty="0">
                <a:latin typeface="Tahoma"/>
                <a:cs typeface="Tahoma"/>
              </a:rPr>
              <a:t> </a:t>
            </a:r>
            <a:r>
              <a:rPr lang="en-US" spc="-10" dirty="0">
                <a:latin typeface="Tahoma"/>
                <a:cs typeface="Tahoma"/>
              </a:rPr>
              <a:t>for</a:t>
            </a:r>
            <a:r>
              <a:rPr lang="en-US" spc="-25" dirty="0">
                <a:latin typeface="Tahoma"/>
                <a:cs typeface="Tahoma"/>
              </a:rPr>
              <a:t> </a:t>
            </a:r>
            <a:r>
              <a:rPr lang="en-US" spc="-40" dirty="0">
                <a:latin typeface="Tahoma"/>
                <a:cs typeface="Tahoma"/>
              </a:rPr>
              <a:t>nuclear</a:t>
            </a:r>
            <a:r>
              <a:rPr lang="en-US" spc="-25" dirty="0">
                <a:latin typeface="Tahoma"/>
                <a:cs typeface="Tahoma"/>
              </a:rPr>
              <a:t> </a:t>
            </a:r>
            <a:r>
              <a:rPr lang="en-US" spc="-10" dirty="0">
                <a:latin typeface="Tahoma"/>
                <a:cs typeface="Tahoma"/>
              </a:rPr>
              <a:t>data</a:t>
            </a:r>
            <a:r>
              <a:rPr lang="en-US" spc="-35" dirty="0">
                <a:latin typeface="Tahoma"/>
                <a:cs typeface="Tahoma"/>
              </a:rPr>
              <a:t> </a:t>
            </a:r>
            <a:r>
              <a:rPr lang="en-US" spc="-30" dirty="0">
                <a:latin typeface="Tahoma"/>
                <a:cs typeface="Tahoma"/>
              </a:rPr>
              <a:t>evaluation,</a:t>
            </a:r>
            <a:r>
              <a:rPr lang="en-US" spc="-25" dirty="0">
                <a:latin typeface="Tahoma"/>
                <a:cs typeface="Tahoma"/>
              </a:rPr>
              <a:t> </a:t>
            </a:r>
            <a:r>
              <a:rPr lang="en-US" spc="-20" dirty="0">
                <a:latin typeface="Tahoma"/>
                <a:cs typeface="Tahoma"/>
              </a:rPr>
              <a:t>that </a:t>
            </a:r>
            <a:r>
              <a:rPr lang="en-US" spc="-40" dirty="0">
                <a:latin typeface="Tahoma"/>
                <a:cs typeface="Tahoma"/>
              </a:rPr>
              <a:t>implements</a:t>
            </a:r>
            <a:r>
              <a:rPr lang="en-US" spc="-20" dirty="0">
                <a:latin typeface="Tahoma"/>
                <a:cs typeface="Tahoma"/>
              </a:rPr>
              <a:t> (and</a:t>
            </a:r>
            <a:r>
              <a:rPr lang="en-US" spc="-15" dirty="0">
                <a:latin typeface="Tahoma"/>
                <a:cs typeface="Tahoma"/>
              </a:rPr>
              <a:t> </a:t>
            </a:r>
            <a:r>
              <a:rPr lang="en-US" spc="-25" dirty="0">
                <a:latin typeface="Tahoma"/>
                <a:cs typeface="Tahoma"/>
              </a:rPr>
              <a:t>further</a:t>
            </a:r>
            <a:r>
              <a:rPr lang="en-US" spc="-20" dirty="0">
                <a:latin typeface="Tahoma"/>
                <a:cs typeface="Tahoma"/>
              </a:rPr>
              <a:t> </a:t>
            </a:r>
            <a:r>
              <a:rPr lang="en-US" spc="-40" dirty="0">
                <a:latin typeface="Tahoma"/>
                <a:cs typeface="Tahoma"/>
              </a:rPr>
              <a:t>develops)</a:t>
            </a:r>
            <a:r>
              <a:rPr lang="en-US" spc="-15" dirty="0">
                <a:latin typeface="Tahoma"/>
                <a:cs typeface="Tahoma"/>
              </a:rPr>
              <a:t> </a:t>
            </a:r>
            <a:r>
              <a:rPr lang="en-US" spc="-35" dirty="0">
                <a:latin typeface="Tahoma"/>
                <a:cs typeface="Tahoma"/>
              </a:rPr>
              <a:t>methodology</a:t>
            </a:r>
            <a:r>
              <a:rPr lang="en-US" spc="-20" dirty="0">
                <a:latin typeface="Tahoma"/>
                <a:cs typeface="Tahoma"/>
              </a:rPr>
              <a:t> </a:t>
            </a:r>
            <a:r>
              <a:rPr lang="en-US" dirty="0">
                <a:latin typeface="Tahoma"/>
                <a:cs typeface="Tahoma"/>
              </a:rPr>
              <a:t>to</a:t>
            </a:r>
            <a:r>
              <a:rPr lang="en-US" spc="-15" dirty="0">
                <a:latin typeface="Tahoma"/>
                <a:cs typeface="Tahoma"/>
              </a:rPr>
              <a:t> </a:t>
            </a:r>
            <a:r>
              <a:rPr lang="en-US" spc="-10" dirty="0">
                <a:latin typeface="Tahoma"/>
                <a:cs typeface="Tahoma"/>
              </a:rPr>
              <a:t>treat</a:t>
            </a:r>
            <a:r>
              <a:rPr lang="en-US" spc="-15" dirty="0">
                <a:latin typeface="Tahoma"/>
                <a:cs typeface="Tahoma"/>
              </a:rPr>
              <a:t> </a:t>
            </a:r>
            <a:r>
              <a:rPr lang="en-US" b="1" spc="-10" dirty="0">
                <a:latin typeface="Trebuchet MS"/>
                <a:cs typeface="Trebuchet MS"/>
              </a:rPr>
              <a:t>model</a:t>
            </a:r>
            <a:r>
              <a:rPr lang="en-US" b="1" spc="25" dirty="0">
                <a:latin typeface="Trebuchet MS"/>
                <a:cs typeface="Trebuchet MS"/>
              </a:rPr>
              <a:t> </a:t>
            </a:r>
            <a:r>
              <a:rPr lang="en-US" b="1" spc="-30" dirty="0">
                <a:latin typeface="Trebuchet MS"/>
                <a:cs typeface="Trebuchet MS"/>
              </a:rPr>
              <a:t>defects</a:t>
            </a:r>
            <a:r>
              <a:rPr lang="en-US" b="1" spc="-10" dirty="0">
                <a:latin typeface="Trebuchet MS"/>
                <a:cs typeface="Trebuchet MS"/>
              </a:rPr>
              <a:t> </a:t>
            </a:r>
            <a:r>
              <a:rPr lang="en-US" spc="-25" dirty="0">
                <a:latin typeface="Tahoma"/>
                <a:cs typeface="Tahoma"/>
              </a:rPr>
              <a:t>and </a:t>
            </a:r>
            <a:r>
              <a:rPr lang="en-US" b="1" spc="-25" dirty="0">
                <a:latin typeface="Trebuchet MS"/>
                <a:cs typeface="Trebuchet MS"/>
              </a:rPr>
              <a:t>inconsistent</a:t>
            </a:r>
            <a:r>
              <a:rPr lang="en-US" b="1" spc="20" dirty="0">
                <a:latin typeface="Trebuchet MS"/>
                <a:cs typeface="Trebuchet MS"/>
              </a:rPr>
              <a:t> </a:t>
            </a:r>
            <a:r>
              <a:rPr lang="en-US" b="1" spc="-35" dirty="0">
                <a:latin typeface="Trebuchet MS"/>
                <a:cs typeface="Trebuchet MS"/>
              </a:rPr>
              <a:t>experimental</a:t>
            </a:r>
            <a:r>
              <a:rPr lang="en-US" b="1" spc="25" dirty="0">
                <a:latin typeface="Trebuchet MS"/>
                <a:cs typeface="Trebuchet MS"/>
              </a:rPr>
              <a:t> </a:t>
            </a:r>
            <a:r>
              <a:rPr lang="en-US" b="1" dirty="0">
                <a:latin typeface="Trebuchet MS"/>
                <a:cs typeface="Trebuchet MS"/>
              </a:rPr>
              <a:t>data</a:t>
            </a:r>
            <a:r>
              <a:rPr lang="en-US" b="1" spc="-10" dirty="0">
                <a:latin typeface="Trebuchet MS"/>
                <a:cs typeface="Trebuchet MS"/>
              </a:rPr>
              <a:t> </a:t>
            </a:r>
            <a:r>
              <a:rPr lang="en-US" dirty="0">
                <a:latin typeface="Tahoma"/>
                <a:cs typeface="Tahoma"/>
              </a:rPr>
              <a:t>that</a:t>
            </a:r>
            <a:r>
              <a:rPr lang="en-US" spc="-20" dirty="0">
                <a:latin typeface="Tahoma"/>
                <a:cs typeface="Tahoma"/>
              </a:rPr>
              <a:t> </a:t>
            </a:r>
            <a:r>
              <a:rPr lang="en-US" spc="-40" dirty="0">
                <a:latin typeface="Tahoma"/>
                <a:cs typeface="Tahoma"/>
              </a:rPr>
              <a:t>has</a:t>
            </a:r>
            <a:r>
              <a:rPr lang="en-US" spc="-15" dirty="0">
                <a:latin typeface="Tahoma"/>
                <a:cs typeface="Tahoma"/>
              </a:rPr>
              <a:t> </a:t>
            </a:r>
            <a:r>
              <a:rPr lang="en-US" spc="-30" dirty="0">
                <a:latin typeface="Tahoma"/>
                <a:cs typeface="Tahoma"/>
              </a:rPr>
              <a:t>originated</a:t>
            </a:r>
            <a:r>
              <a:rPr lang="en-US" spc="-20" dirty="0">
                <a:latin typeface="Tahoma"/>
                <a:cs typeface="Tahoma"/>
              </a:rPr>
              <a:t> </a:t>
            </a:r>
            <a:r>
              <a:rPr lang="en-US" dirty="0">
                <a:latin typeface="Tahoma"/>
                <a:cs typeface="Tahoma"/>
              </a:rPr>
              <a:t>in</a:t>
            </a:r>
            <a:r>
              <a:rPr lang="en-US" spc="-15" dirty="0">
                <a:latin typeface="Tahoma"/>
                <a:cs typeface="Tahoma"/>
              </a:rPr>
              <a:t> </a:t>
            </a:r>
            <a:r>
              <a:rPr lang="en-US" spc="-50" dirty="0">
                <a:latin typeface="Tahoma"/>
                <a:cs typeface="Tahoma"/>
              </a:rPr>
              <a:t>research</a:t>
            </a:r>
            <a:r>
              <a:rPr lang="en-US" spc="-15" dirty="0">
                <a:latin typeface="Tahoma"/>
                <a:cs typeface="Tahoma"/>
              </a:rPr>
              <a:t> </a:t>
            </a:r>
            <a:r>
              <a:rPr lang="en-US" spc="-20" dirty="0">
                <a:latin typeface="Tahoma"/>
                <a:cs typeface="Tahoma"/>
              </a:rPr>
              <a:t>activities </a:t>
            </a:r>
            <a:r>
              <a:rPr lang="en-US" dirty="0">
                <a:latin typeface="Tahoma"/>
                <a:cs typeface="Tahoma"/>
              </a:rPr>
              <a:t>at</a:t>
            </a:r>
            <a:r>
              <a:rPr lang="en-US" spc="-15" dirty="0">
                <a:latin typeface="Tahoma"/>
                <a:cs typeface="Tahoma"/>
              </a:rPr>
              <a:t> </a:t>
            </a:r>
            <a:r>
              <a:rPr lang="en-US" spc="-25" dirty="0">
                <a:latin typeface="Tahoma"/>
                <a:cs typeface="Tahoma"/>
              </a:rPr>
              <a:t>UU. </a:t>
            </a:r>
            <a:r>
              <a:rPr lang="en-US" spc="-55" dirty="0">
                <a:latin typeface="Tahoma"/>
                <a:cs typeface="Tahoma"/>
              </a:rPr>
              <a:t>In</a:t>
            </a:r>
            <a:r>
              <a:rPr lang="en-US" spc="-25" dirty="0">
                <a:latin typeface="Tahoma"/>
                <a:cs typeface="Tahoma"/>
              </a:rPr>
              <a:t> </a:t>
            </a:r>
            <a:r>
              <a:rPr lang="en-US" spc="-20" dirty="0">
                <a:latin typeface="Tahoma"/>
                <a:cs typeface="Tahoma"/>
              </a:rPr>
              <a:t>addition,</a:t>
            </a:r>
            <a:r>
              <a:rPr lang="en-US" spc="-30" dirty="0">
                <a:latin typeface="Tahoma"/>
                <a:cs typeface="Tahoma"/>
              </a:rPr>
              <a:t> </a:t>
            </a:r>
            <a:r>
              <a:rPr lang="en-US" spc="-10" dirty="0">
                <a:latin typeface="Tahoma"/>
                <a:cs typeface="Tahoma"/>
              </a:rPr>
              <a:t>the</a:t>
            </a:r>
            <a:r>
              <a:rPr lang="en-US" spc="-25" dirty="0">
                <a:latin typeface="Tahoma"/>
                <a:cs typeface="Tahoma"/>
              </a:rPr>
              <a:t> pipeline</a:t>
            </a:r>
            <a:r>
              <a:rPr lang="en-US" spc="-30" dirty="0">
                <a:latin typeface="Tahoma"/>
                <a:cs typeface="Tahoma"/>
              </a:rPr>
              <a:t> </a:t>
            </a:r>
            <a:r>
              <a:rPr lang="en-US" spc="-10" dirty="0">
                <a:latin typeface="Tahoma"/>
                <a:cs typeface="Tahoma"/>
              </a:rPr>
              <a:t>should</a:t>
            </a:r>
            <a:endParaRPr lang="en-US" dirty="0">
              <a:latin typeface="Tahoma"/>
              <a:cs typeface="Tahoma"/>
            </a:endParaRPr>
          </a:p>
          <a:p>
            <a:pPr marL="12700" marR="5080">
              <a:lnSpc>
                <a:spcPct val="149400"/>
              </a:lnSpc>
              <a:spcBef>
                <a:spcPts val="100"/>
              </a:spcBef>
            </a:pPr>
            <a:r>
              <a:rPr lang="en-US" b="1" spc="-25" dirty="0">
                <a:latin typeface="Trebuchet MS"/>
                <a:cs typeface="Trebuchet MS"/>
              </a:rPr>
              <a:t>automatize</a:t>
            </a:r>
            <a:r>
              <a:rPr lang="en-US" b="1" spc="-30" dirty="0">
                <a:latin typeface="Trebuchet MS"/>
                <a:cs typeface="Trebuchet MS"/>
              </a:rPr>
              <a:t> </a:t>
            </a:r>
            <a:r>
              <a:rPr lang="en-US" spc="-30" dirty="0">
                <a:latin typeface="Tahoma"/>
                <a:cs typeface="Tahoma"/>
              </a:rPr>
              <a:t>as</a:t>
            </a:r>
            <a:r>
              <a:rPr lang="en-US" spc="-35" dirty="0">
                <a:latin typeface="Tahoma"/>
                <a:cs typeface="Tahoma"/>
              </a:rPr>
              <a:t> </a:t>
            </a:r>
            <a:r>
              <a:rPr lang="en-US" spc="-25" dirty="0">
                <a:latin typeface="Tahoma"/>
                <a:cs typeface="Tahoma"/>
              </a:rPr>
              <a:t>much</a:t>
            </a:r>
            <a:r>
              <a:rPr lang="en-US" spc="-30" dirty="0">
                <a:latin typeface="Tahoma"/>
                <a:cs typeface="Tahoma"/>
              </a:rPr>
              <a:t> as</a:t>
            </a:r>
            <a:r>
              <a:rPr lang="en-US" spc="-35" dirty="0">
                <a:latin typeface="Tahoma"/>
                <a:cs typeface="Tahoma"/>
              </a:rPr>
              <a:t> possible </a:t>
            </a:r>
            <a:r>
              <a:rPr lang="en-US" spc="-10" dirty="0">
                <a:latin typeface="Tahoma"/>
                <a:cs typeface="Tahoma"/>
              </a:rPr>
              <a:t>the</a:t>
            </a:r>
            <a:r>
              <a:rPr lang="en-US" spc="-30" dirty="0">
                <a:latin typeface="Tahoma"/>
                <a:cs typeface="Tahoma"/>
              </a:rPr>
              <a:t> </a:t>
            </a:r>
            <a:r>
              <a:rPr lang="en-US" spc="-50" dirty="0">
                <a:latin typeface="Tahoma"/>
                <a:cs typeface="Tahoma"/>
              </a:rPr>
              <a:t>steps</a:t>
            </a:r>
            <a:r>
              <a:rPr lang="en-US" spc="-30" dirty="0">
                <a:latin typeface="Tahoma"/>
                <a:cs typeface="Tahoma"/>
              </a:rPr>
              <a:t> involved </a:t>
            </a:r>
            <a:r>
              <a:rPr lang="en-US" dirty="0">
                <a:latin typeface="Tahoma"/>
                <a:cs typeface="Tahoma"/>
              </a:rPr>
              <a:t>in</a:t>
            </a:r>
            <a:r>
              <a:rPr lang="en-US" spc="-30" dirty="0">
                <a:latin typeface="Tahoma"/>
                <a:cs typeface="Tahoma"/>
              </a:rPr>
              <a:t> </a:t>
            </a:r>
            <a:r>
              <a:rPr lang="en-US" dirty="0">
                <a:latin typeface="Tahoma"/>
                <a:cs typeface="Tahoma"/>
              </a:rPr>
              <a:t>an</a:t>
            </a:r>
            <a:r>
              <a:rPr lang="en-US" spc="-30" dirty="0">
                <a:latin typeface="Tahoma"/>
                <a:cs typeface="Tahoma"/>
              </a:rPr>
              <a:t> </a:t>
            </a:r>
            <a:r>
              <a:rPr lang="en-US" spc="-25" dirty="0">
                <a:latin typeface="Tahoma"/>
                <a:cs typeface="Tahoma"/>
              </a:rPr>
              <a:t>evaluation </a:t>
            </a:r>
          </a:p>
          <a:p>
            <a:pPr marL="12700" marR="5080">
              <a:lnSpc>
                <a:spcPct val="149400"/>
              </a:lnSpc>
              <a:spcBef>
                <a:spcPts val="100"/>
              </a:spcBef>
            </a:pPr>
            <a:r>
              <a:rPr lang="en-US" spc="-35" dirty="0">
                <a:latin typeface="Tahoma"/>
                <a:cs typeface="Tahoma"/>
              </a:rPr>
              <a:t>create</a:t>
            </a:r>
            <a:r>
              <a:rPr lang="en-US" spc="-25" dirty="0">
                <a:latin typeface="Tahoma"/>
                <a:cs typeface="Tahoma"/>
              </a:rPr>
              <a:t> </a:t>
            </a:r>
            <a:r>
              <a:rPr lang="en-US" dirty="0">
                <a:latin typeface="Tahoma"/>
                <a:cs typeface="Tahoma"/>
              </a:rPr>
              <a:t>fully</a:t>
            </a:r>
            <a:r>
              <a:rPr lang="en-US" spc="-20" dirty="0">
                <a:latin typeface="Tahoma"/>
                <a:cs typeface="Tahoma"/>
              </a:rPr>
              <a:t> </a:t>
            </a:r>
            <a:r>
              <a:rPr lang="en-US" b="1" spc="-40" dirty="0">
                <a:latin typeface="Trebuchet MS"/>
                <a:cs typeface="Trebuchet MS"/>
              </a:rPr>
              <a:t>reproducible</a:t>
            </a:r>
            <a:r>
              <a:rPr lang="en-US" b="1" spc="20" dirty="0">
                <a:latin typeface="Trebuchet MS"/>
                <a:cs typeface="Trebuchet MS"/>
              </a:rPr>
              <a:t> </a:t>
            </a:r>
            <a:r>
              <a:rPr lang="en-US" b="1" spc="135" dirty="0">
                <a:latin typeface="Trebuchet MS"/>
                <a:cs typeface="Trebuchet MS"/>
              </a:rPr>
              <a:t>ND</a:t>
            </a:r>
            <a:r>
              <a:rPr lang="en-US" b="1" spc="15" dirty="0">
                <a:latin typeface="Trebuchet MS"/>
                <a:cs typeface="Trebuchet MS"/>
              </a:rPr>
              <a:t> </a:t>
            </a:r>
            <a:r>
              <a:rPr lang="en-US" b="1" spc="-10" dirty="0">
                <a:latin typeface="Trebuchet MS"/>
                <a:cs typeface="Trebuchet MS"/>
              </a:rPr>
              <a:t>evaluations</a:t>
            </a:r>
            <a:endParaRPr lang="en-US" dirty="0">
              <a:latin typeface="Trebuchet MS"/>
              <a:cs typeface="Trebuchet MS"/>
            </a:endParaRPr>
          </a:p>
          <a:p>
            <a:pPr marL="12700">
              <a:lnSpc>
                <a:spcPct val="100000"/>
              </a:lnSpc>
              <a:spcBef>
                <a:spcPts val="595"/>
              </a:spcBef>
            </a:pPr>
            <a:r>
              <a:rPr lang="en-US" spc="-35" dirty="0">
                <a:latin typeface="Tahoma"/>
                <a:cs typeface="Tahoma"/>
              </a:rPr>
              <a:t>provide</a:t>
            </a:r>
            <a:r>
              <a:rPr lang="en-US" spc="-20" dirty="0">
                <a:latin typeface="Tahoma"/>
                <a:cs typeface="Tahoma"/>
              </a:rPr>
              <a:t> </a:t>
            </a:r>
            <a:r>
              <a:rPr lang="en-US" spc="-10" dirty="0">
                <a:latin typeface="Tahoma"/>
                <a:cs typeface="Tahoma"/>
              </a:rPr>
              <a:t>an</a:t>
            </a:r>
            <a:r>
              <a:rPr lang="en-US" spc="-15" dirty="0">
                <a:latin typeface="Tahoma"/>
                <a:cs typeface="Tahoma"/>
              </a:rPr>
              <a:t> </a:t>
            </a:r>
            <a:r>
              <a:rPr lang="en-US" b="1" spc="-30" dirty="0">
                <a:latin typeface="Trebuchet MS"/>
                <a:cs typeface="Trebuchet MS"/>
              </a:rPr>
              <a:t>intuitive</a:t>
            </a:r>
            <a:r>
              <a:rPr lang="en-US" b="1" spc="20" dirty="0">
                <a:latin typeface="Trebuchet MS"/>
                <a:cs typeface="Trebuchet MS"/>
              </a:rPr>
              <a:t> </a:t>
            </a:r>
            <a:r>
              <a:rPr lang="en-US" b="1" spc="-40" dirty="0">
                <a:latin typeface="Trebuchet MS"/>
                <a:cs typeface="Trebuchet MS"/>
              </a:rPr>
              <a:t>framework</a:t>
            </a:r>
            <a:r>
              <a:rPr lang="en-US" b="1" spc="-5" dirty="0">
                <a:latin typeface="Trebuchet MS"/>
                <a:cs typeface="Trebuchet MS"/>
              </a:rPr>
              <a:t> </a:t>
            </a:r>
            <a:r>
              <a:rPr lang="en-US" spc="-10" dirty="0">
                <a:latin typeface="Tahoma"/>
                <a:cs typeface="Tahoma"/>
              </a:rPr>
              <a:t>for</a:t>
            </a:r>
            <a:r>
              <a:rPr lang="en-US" spc="-15" dirty="0">
                <a:latin typeface="Tahoma"/>
                <a:cs typeface="Tahoma"/>
              </a:rPr>
              <a:t> </a:t>
            </a:r>
            <a:r>
              <a:rPr lang="en-US" dirty="0">
                <a:latin typeface="Tahoma"/>
                <a:cs typeface="Tahoma"/>
              </a:rPr>
              <a:t>ND</a:t>
            </a:r>
            <a:r>
              <a:rPr lang="en-US" spc="-20" dirty="0">
                <a:latin typeface="Tahoma"/>
                <a:cs typeface="Tahoma"/>
              </a:rPr>
              <a:t> </a:t>
            </a:r>
            <a:r>
              <a:rPr lang="en-US" spc="-10" dirty="0">
                <a:latin typeface="Tahoma"/>
                <a:cs typeface="Tahoma"/>
              </a:rPr>
              <a:t>evaluation</a:t>
            </a:r>
            <a:endParaRPr lang="en-US" dirty="0">
              <a:latin typeface="Tahoma"/>
              <a:cs typeface="Tahoma"/>
            </a:endParaRPr>
          </a:p>
          <a:p>
            <a:endParaRPr lang="en-GB" dirty="0"/>
          </a:p>
        </p:txBody>
      </p:sp>
      <p:sp>
        <p:nvSpPr>
          <p:cNvPr id="4" name="Slide Number Placeholder 3">
            <a:extLst>
              <a:ext uri="{FF2B5EF4-FFF2-40B4-BE49-F238E27FC236}">
                <a16:creationId xmlns:a16="http://schemas.microsoft.com/office/drawing/2014/main" id="{F2A30044-4853-466F-BF99-B409007853A2}"/>
              </a:ext>
            </a:extLst>
          </p:cNvPr>
          <p:cNvSpPr>
            <a:spLocks noGrp="1"/>
          </p:cNvSpPr>
          <p:nvPr>
            <p:ph type="sldNum" sz="quarter" idx="12"/>
          </p:nvPr>
        </p:nvSpPr>
        <p:spPr/>
        <p:txBody>
          <a:bodyPr/>
          <a:lstStyle/>
          <a:p>
            <a:fld id="{442D8877-4C7F-427A-9C07-12C41EAEE3A4}" type="slidenum">
              <a:rPr lang="sv-SE" smtClean="0"/>
              <a:t>4</a:t>
            </a:fld>
            <a:endParaRPr lang="sv-SE"/>
          </a:p>
        </p:txBody>
      </p:sp>
    </p:spTree>
    <p:extLst>
      <p:ext uri="{BB962C8B-B14F-4D97-AF65-F5344CB8AC3E}">
        <p14:creationId xmlns:p14="http://schemas.microsoft.com/office/powerpoint/2010/main" val="138445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ED48-1C4A-49D7-9AF4-43A0A38F2D6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AFC0014-5A86-4D48-BD48-2190622927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8BAA20BF-EF33-4358-93CD-B64CCB4907B5}"/>
              </a:ext>
            </a:extLst>
          </p:cNvPr>
          <p:cNvSpPr>
            <a:spLocks noGrp="1"/>
          </p:cNvSpPr>
          <p:nvPr>
            <p:ph type="sldNum" sz="quarter" idx="12"/>
          </p:nvPr>
        </p:nvSpPr>
        <p:spPr/>
        <p:txBody>
          <a:bodyPr/>
          <a:lstStyle/>
          <a:p>
            <a:fld id="{442D8877-4C7F-427A-9C07-12C41EAEE3A4}" type="slidenum">
              <a:rPr lang="sv-SE" smtClean="0"/>
              <a:t>40</a:t>
            </a:fld>
            <a:endParaRPr lang="sv-SE"/>
          </a:p>
        </p:txBody>
      </p:sp>
    </p:spTree>
    <p:extLst>
      <p:ext uri="{BB962C8B-B14F-4D97-AF65-F5344CB8AC3E}">
        <p14:creationId xmlns:p14="http://schemas.microsoft.com/office/powerpoint/2010/main" val="9472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884F-B47D-4C40-AF7A-39099D25BD4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7E5BC6-848E-4DE2-BDA2-E41A3487CC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89AECAA3-B7A0-438B-9F02-1EE7B8C30484}"/>
              </a:ext>
            </a:extLst>
          </p:cNvPr>
          <p:cNvSpPr>
            <a:spLocks noGrp="1"/>
          </p:cNvSpPr>
          <p:nvPr>
            <p:ph type="sldNum" sz="quarter" idx="12"/>
          </p:nvPr>
        </p:nvSpPr>
        <p:spPr/>
        <p:txBody>
          <a:bodyPr/>
          <a:lstStyle/>
          <a:p>
            <a:fld id="{442D8877-4C7F-427A-9C07-12C41EAEE3A4}" type="slidenum">
              <a:rPr lang="sv-SE" smtClean="0"/>
              <a:t>41</a:t>
            </a:fld>
            <a:endParaRPr lang="sv-SE"/>
          </a:p>
        </p:txBody>
      </p:sp>
    </p:spTree>
    <p:extLst>
      <p:ext uri="{BB962C8B-B14F-4D97-AF65-F5344CB8AC3E}">
        <p14:creationId xmlns:p14="http://schemas.microsoft.com/office/powerpoint/2010/main" val="26378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0BC-9CE2-429D-8DC6-6C2D34D3ADE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62AB256-2D2A-4F67-9237-C7A51402DF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6115"/>
            <a:ext cx="8229600" cy="4494133"/>
          </a:xfrm>
        </p:spPr>
      </p:pic>
      <p:sp>
        <p:nvSpPr>
          <p:cNvPr id="3" name="Slide Number Placeholder 2">
            <a:extLst>
              <a:ext uri="{FF2B5EF4-FFF2-40B4-BE49-F238E27FC236}">
                <a16:creationId xmlns:a16="http://schemas.microsoft.com/office/drawing/2014/main" id="{2ADDF136-EE48-413B-ABF1-76147820CD9D}"/>
              </a:ext>
            </a:extLst>
          </p:cNvPr>
          <p:cNvSpPr>
            <a:spLocks noGrp="1"/>
          </p:cNvSpPr>
          <p:nvPr>
            <p:ph type="sldNum" sz="quarter" idx="12"/>
          </p:nvPr>
        </p:nvSpPr>
        <p:spPr/>
        <p:txBody>
          <a:bodyPr/>
          <a:lstStyle/>
          <a:p>
            <a:fld id="{442D8877-4C7F-427A-9C07-12C41EAEE3A4}" type="slidenum">
              <a:rPr lang="sv-SE" smtClean="0"/>
              <a:t>42</a:t>
            </a:fld>
            <a:endParaRPr lang="sv-SE"/>
          </a:p>
        </p:txBody>
      </p:sp>
    </p:spTree>
    <p:extLst>
      <p:ext uri="{BB962C8B-B14F-4D97-AF65-F5344CB8AC3E}">
        <p14:creationId xmlns:p14="http://schemas.microsoft.com/office/powerpoint/2010/main" val="84778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488A-16A6-4A6D-92EF-BCB444CE28D3}"/>
              </a:ext>
            </a:extLst>
          </p:cNvPr>
          <p:cNvSpPr>
            <a:spLocks noGrp="1"/>
          </p:cNvSpPr>
          <p:nvPr>
            <p:ph type="title"/>
          </p:nvPr>
        </p:nvSpPr>
        <p:spPr/>
        <p:txBody>
          <a:bodyPr/>
          <a:lstStyle/>
          <a:p>
            <a:r>
              <a:rPr lang="en-GB" dirty="0"/>
              <a:t>Integrating with TALYS</a:t>
            </a:r>
          </a:p>
        </p:txBody>
      </p:sp>
      <p:sp>
        <p:nvSpPr>
          <p:cNvPr id="3" name="Content Placeholder 2">
            <a:extLst>
              <a:ext uri="{FF2B5EF4-FFF2-40B4-BE49-F238E27FC236}">
                <a16:creationId xmlns:a16="http://schemas.microsoft.com/office/drawing/2014/main" id="{02A339B6-441B-4DB8-96B3-45EEA269C12F}"/>
              </a:ext>
            </a:extLst>
          </p:cNvPr>
          <p:cNvSpPr>
            <a:spLocks noGrp="1"/>
          </p:cNvSpPr>
          <p:nvPr>
            <p:ph idx="1"/>
          </p:nvPr>
        </p:nvSpPr>
        <p:spPr/>
        <p:txBody>
          <a:bodyPr>
            <a:normAutofit/>
          </a:bodyPr>
          <a:lstStyle/>
          <a:p>
            <a:pPr marL="0" indent="0">
              <a:buNone/>
            </a:pPr>
            <a:r>
              <a:rPr lang="en-US" dirty="0"/>
              <a:t>Plan </a:t>
            </a:r>
          </a:p>
          <a:p>
            <a:r>
              <a:rPr lang="en-US" dirty="0"/>
              <a:t>Each discrepancy random files are added to the TALYS random files</a:t>
            </a:r>
          </a:p>
          <a:p>
            <a:pPr lvl="1"/>
            <a:r>
              <a:rPr lang="en-US" dirty="0"/>
              <a:t>interpolation of the TALYS cross-sections onto the energy grid of the structure files.</a:t>
            </a:r>
          </a:p>
          <a:p>
            <a:pPr marL="457200" lvl="1" indent="0">
              <a:buNone/>
            </a:pPr>
            <a:r>
              <a:rPr lang="en-US" dirty="0"/>
              <a:t>or</a:t>
            </a:r>
          </a:p>
          <a:p>
            <a:pPr lvl="1"/>
            <a:r>
              <a:rPr lang="en-US" dirty="0"/>
              <a:t>Run TALYS with the energy grid of the structure files </a:t>
            </a:r>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48F3803-C263-4799-8A9A-86CD53094FE3}"/>
              </a:ext>
            </a:extLst>
          </p:cNvPr>
          <p:cNvSpPr>
            <a:spLocks noGrp="1"/>
          </p:cNvSpPr>
          <p:nvPr>
            <p:ph type="sldNum" sz="quarter" idx="12"/>
          </p:nvPr>
        </p:nvSpPr>
        <p:spPr/>
        <p:txBody>
          <a:bodyPr/>
          <a:lstStyle/>
          <a:p>
            <a:fld id="{442D8877-4C7F-427A-9C07-12C41EAEE3A4}" type="slidenum">
              <a:rPr lang="sv-SE" smtClean="0"/>
              <a:t>43</a:t>
            </a:fld>
            <a:endParaRPr lang="sv-SE"/>
          </a:p>
        </p:txBody>
      </p:sp>
    </p:spTree>
    <p:extLst>
      <p:ext uri="{BB962C8B-B14F-4D97-AF65-F5344CB8AC3E}">
        <p14:creationId xmlns:p14="http://schemas.microsoft.com/office/powerpoint/2010/main" val="2530089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B84-C426-4B12-8B97-E65E7EF99911}"/>
              </a:ext>
            </a:extLst>
          </p:cNvPr>
          <p:cNvSpPr>
            <a:spLocks noGrp="1"/>
          </p:cNvSpPr>
          <p:nvPr>
            <p:ph type="title"/>
          </p:nvPr>
        </p:nvSpPr>
        <p:spPr/>
        <p:txBody>
          <a:bodyPr>
            <a:normAutofit/>
          </a:bodyPr>
          <a:lstStyle/>
          <a:p>
            <a:r>
              <a:rPr lang="en-GB" dirty="0"/>
              <a:t>On future activities</a:t>
            </a:r>
          </a:p>
        </p:txBody>
      </p:sp>
      <p:sp>
        <p:nvSpPr>
          <p:cNvPr id="3" name="Content Placeholder 2">
            <a:extLst>
              <a:ext uri="{FF2B5EF4-FFF2-40B4-BE49-F238E27FC236}">
                <a16:creationId xmlns:a16="http://schemas.microsoft.com/office/drawing/2014/main" id="{B5B0C364-54FD-41D9-AC31-32951BCBB2FB}"/>
              </a:ext>
            </a:extLst>
          </p:cNvPr>
          <p:cNvSpPr>
            <a:spLocks noGrp="1"/>
          </p:cNvSpPr>
          <p:nvPr>
            <p:ph idx="1"/>
          </p:nvPr>
        </p:nvSpPr>
        <p:spPr/>
        <p:txBody>
          <a:bodyPr/>
          <a:lstStyle/>
          <a:p>
            <a:r>
              <a:rPr lang="en-GB" dirty="0"/>
              <a:t>Generalization of the pipeline</a:t>
            </a:r>
          </a:p>
          <a:p>
            <a:pPr lvl="1"/>
            <a:r>
              <a:rPr lang="en-GB" dirty="0"/>
              <a:t>New isotopes</a:t>
            </a:r>
          </a:p>
          <a:p>
            <a:pPr lvl="2"/>
            <a:r>
              <a:rPr lang="en-GB" dirty="0"/>
              <a:t>For fusion – Tungsten? 	</a:t>
            </a:r>
          </a:p>
          <a:p>
            <a:pPr lvl="2"/>
            <a:r>
              <a:rPr lang="en-GB" dirty="0"/>
              <a:t>For </a:t>
            </a:r>
            <a:r>
              <a:rPr lang="en-GB" dirty="0" err="1"/>
              <a:t>Aprende</a:t>
            </a:r>
            <a:r>
              <a:rPr lang="en-GB" dirty="0"/>
              <a:t> -  </a:t>
            </a:r>
            <a:r>
              <a:rPr lang="en-GB" dirty="0" err="1"/>
              <a:t>Zr</a:t>
            </a:r>
            <a:r>
              <a:rPr lang="en-GB" dirty="0"/>
              <a:t>  (https://aprende-project.eu/)</a:t>
            </a:r>
          </a:p>
        </p:txBody>
      </p:sp>
      <p:sp>
        <p:nvSpPr>
          <p:cNvPr id="4" name="Slide Number Placeholder 3">
            <a:extLst>
              <a:ext uri="{FF2B5EF4-FFF2-40B4-BE49-F238E27FC236}">
                <a16:creationId xmlns:a16="http://schemas.microsoft.com/office/drawing/2014/main" id="{16531371-2517-4C4E-8661-A95E6AB32F30}"/>
              </a:ext>
            </a:extLst>
          </p:cNvPr>
          <p:cNvSpPr>
            <a:spLocks noGrp="1"/>
          </p:cNvSpPr>
          <p:nvPr>
            <p:ph type="sldNum" sz="quarter" idx="12"/>
          </p:nvPr>
        </p:nvSpPr>
        <p:spPr/>
        <p:txBody>
          <a:bodyPr/>
          <a:lstStyle/>
          <a:p>
            <a:fld id="{442D8877-4C7F-427A-9C07-12C41EAEE3A4}" type="slidenum">
              <a:rPr lang="sv-SE" smtClean="0"/>
              <a:t>44</a:t>
            </a:fld>
            <a:endParaRPr lang="sv-SE"/>
          </a:p>
        </p:txBody>
      </p:sp>
    </p:spTree>
    <p:extLst>
      <p:ext uri="{BB962C8B-B14F-4D97-AF65-F5344CB8AC3E}">
        <p14:creationId xmlns:p14="http://schemas.microsoft.com/office/powerpoint/2010/main" val="817701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251E-1AA4-4636-8892-3433C6A9D5D3}"/>
              </a:ext>
            </a:extLst>
          </p:cNvPr>
          <p:cNvSpPr>
            <a:spLocks noGrp="1"/>
          </p:cNvSpPr>
          <p:nvPr>
            <p:ph type="title"/>
          </p:nvPr>
        </p:nvSpPr>
        <p:spPr/>
        <p:txBody>
          <a:bodyPr/>
          <a:lstStyle/>
          <a:p>
            <a:r>
              <a:rPr lang="sv-SE" spc="80" dirty="0" err="1"/>
              <a:t>Summary</a:t>
            </a:r>
            <a:r>
              <a:rPr lang="sv-SE" spc="365" dirty="0"/>
              <a:t> </a:t>
            </a:r>
            <a:r>
              <a:rPr lang="sv-SE" spc="55" dirty="0"/>
              <a:t>&amp;</a:t>
            </a:r>
            <a:r>
              <a:rPr lang="sv-SE" spc="360" dirty="0"/>
              <a:t> </a:t>
            </a:r>
            <a:r>
              <a:rPr lang="sv-SE" spc="85" dirty="0" err="1"/>
              <a:t>Conclusion</a:t>
            </a:r>
            <a:endParaRPr lang="en-GB" dirty="0"/>
          </a:p>
        </p:txBody>
      </p:sp>
      <p:sp>
        <p:nvSpPr>
          <p:cNvPr id="3" name="Content Placeholder 2">
            <a:extLst>
              <a:ext uri="{FF2B5EF4-FFF2-40B4-BE49-F238E27FC236}">
                <a16:creationId xmlns:a16="http://schemas.microsoft.com/office/drawing/2014/main" id="{E640D636-27E6-4E7A-95B2-9941F725B6E4}"/>
              </a:ext>
            </a:extLst>
          </p:cNvPr>
          <p:cNvSpPr>
            <a:spLocks noGrp="1"/>
          </p:cNvSpPr>
          <p:nvPr>
            <p:ph idx="1"/>
          </p:nvPr>
        </p:nvSpPr>
        <p:spPr>
          <a:xfrm>
            <a:off x="457200" y="1600200"/>
            <a:ext cx="8229600" cy="5257800"/>
          </a:xfrm>
        </p:spPr>
        <p:txBody>
          <a:bodyPr>
            <a:normAutofit/>
          </a:bodyPr>
          <a:lstStyle/>
          <a:p>
            <a:r>
              <a:rPr lang="en-GB" dirty="0"/>
              <a:t>We are developing the </a:t>
            </a:r>
            <a:r>
              <a:rPr lang="en-US" dirty="0"/>
              <a:t>Nuclear data Evaluation pipeline of Uppsala</a:t>
            </a:r>
            <a:r>
              <a:rPr lang="en-GB" dirty="0"/>
              <a:t> (NEPU)</a:t>
            </a:r>
          </a:p>
          <a:p>
            <a:pPr lvl="1"/>
            <a:r>
              <a:rPr lang="en-GB" dirty="0"/>
              <a:t>Based on TALYS code system </a:t>
            </a:r>
          </a:p>
          <a:p>
            <a:pPr lvl="1"/>
            <a:r>
              <a:rPr lang="en-GB" dirty="0"/>
              <a:t>Implements automatic procedure for</a:t>
            </a:r>
          </a:p>
          <a:p>
            <a:pPr lvl="2"/>
            <a:r>
              <a:rPr lang="en-GB" dirty="0"/>
              <a:t>Treatment of inconsistent experimental data</a:t>
            </a:r>
          </a:p>
          <a:p>
            <a:pPr lvl="3"/>
            <a:r>
              <a:rPr lang="en-US" spc="-30" dirty="0">
                <a:latin typeface="Tahoma"/>
                <a:cs typeface="Tahoma"/>
              </a:rPr>
              <a:t>treatment</a:t>
            </a:r>
            <a:r>
              <a:rPr lang="en-US" spc="-5" dirty="0">
                <a:latin typeface="Tahoma"/>
                <a:cs typeface="Tahoma"/>
              </a:rPr>
              <a:t> </a:t>
            </a:r>
            <a:r>
              <a:rPr lang="en-US" dirty="0">
                <a:latin typeface="Tahoma"/>
                <a:cs typeface="Tahoma"/>
              </a:rPr>
              <a:t>of</a:t>
            </a:r>
            <a:r>
              <a:rPr lang="en-US" spc="-10" dirty="0">
                <a:latin typeface="Tahoma"/>
                <a:cs typeface="Tahoma"/>
              </a:rPr>
              <a:t> </a:t>
            </a:r>
            <a:r>
              <a:rPr lang="en-US" spc="-60" dirty="0">
                <a:latin typeface="Tahoma"/>
                <a:cs typeface="Tahoma"/>
              </a:rPr>
              <a:t>resonance</a:t>
            </a:r>
            <a:r>
              <a:rPr lang="en-US" spc="-5" dirty="0">
                <a:latin typeface="Tahoma"/>
                <a:cs typeface="Tahoma"/>
              </a:rPr>
              <a:t> </a:t>
            </a:r>
            <a:r>
              <a:rPr lang="en-US" spc="-25" dirty="0">
                <a:latin typeface="Tahoma"/>
                <a:cs typeface="Tahoma"/>
              </a:rPr>
              <a:t>structure</a:t>
            </a:r>
            <a:r>
              <a:rPr lang="en-US" spc="-5" dirty="0">
                <a:latin typeface="Tahoma"/>
                <a:cs typeface="Tahoma"/>
              </a:rPr>
              <a:t> </a:t>
            </a:r>
            <a:r>
              <a:rPr lang="en-US" spc="-55" dirty="0">
                <a:latin typeface="Tahoma"/>
                <a:cs typeface="Tahoma"/>
              </a:rPr>
              <a:t>based</a:t>
            </a:r>
            <a:r>
              <a:rPr lang="en-US" spc="-5" dirty="0">
                <a:latin typeface="Tahoma"/>
                <a:cs typeface="Tahoma"/>
              </a:rPr>
              <a:t> </a:t>
            </a:r>
            <a:r>
              <a:rPr lang="en-US" spc="-25" dirty="0">
                <a:latin typeface="Tahoma"/>
                <a:cs typeface="Tahoma"/>
              </a:rPr>
              <a:t>on </a:t>
            </a:r>
            <a:r>
              <a:rPr lang="en-US" spc="-40" dirty="0">
                <a:latin typeface="Tahoma"/>
                <a:cs typeface="Tahoma"/>
              </a:rPr>
              <a:t>heteroscedastic</a:t>
            </a:r>
            <a:r>
              <a:rPr lang="en-US" spc="-5" dirty="0">
                <a:latin typeface="Tahoma"/>
                <a:cs typeface="Tahoma"/>
              </a:rPr>
              <a:t> </a:t>
            </a:r>
            <a:r>
              <a:rPr lang="en-US" spc="-25" dirty="0">
                <a:latin typeface="Tahoma"/>
                <a:cs typeface="Tahoma"/>
              </a:rPr>
              <a:t>GP</a:t>
            </a:r>
            <a:endParaRPr lang="en-GB" dirty="0"/>
          </a:p>
          <a:p>
            <a:pPr lvl="2"/>
            <a:r>
              <a:rPr lang="en-GB" dirty="0"/>
              <a:t>Treatment of model defects</a:t>
            </a:r>
          </a:p>
          <a:p>
            <a:pPr lvl="2"/>
            <a:r>
              <a:rPr lang="en-GB" dirty="0"/>
              <a:t>Treatment of fine-structure </a:t>
            </a:r>
          </a:p>
          <a:p>
            <a:pPr lvl="1"/>
            <a:r>
              <a:rPr lang="en-US" spc="-50" dirty="0">
                <a:latin typeface="Tahoma"/>
                <a:cs typeface="Tahoma"/>
              </a:rPr>
              <a:t>designed</a:t>
            </a:r>
            <a:r>
              <a:rPr lang="en-US" spc="-10" dirty="0">
                <a:latin typeface="Tahoma"/>
                <a:cs typeface="Tahoma"/>
              </a:rPr>
              <a:t> for</a:t>
            </a:r>
            <a:r>
              <a:rPr lang="en-US" spc="-5" dirty="0">
                <a:latin typeface="Tahoma"/>
                <a:cs typeface="Tahoma"/>
              </a:rPr>
              <a:t> </a:t>
            </a:r>
            <a:r>
              <a:rPr lang="en-US" dirty="0">
                <a:latin typeface="Tahoma"/>
                <a:cs typeface="Tahoma"/>
              </a:rPr>
              <a:t>fully</a:t>
            </a:r>
            <a:r>
              <a:rPr lang="en-US" spc="-10" dirty="0">
                <a:latin typeface="Tahoma"/>
                <a:cs typeface="Tahoma"/>
              </a:rPr>
              <a:t> </a:t>
            </a:r>
            <a:r>
              <a:rPr lang="en-US" spc="-35" dirty="0">
                <a:latin typeface="Tahoma"/>
                <a:cs typeface="Tahoma"/>
              </a:rPr>
              <a:t>reproducible</a:t>
            </a:r>
            <a:r>
              <a:rPr lang="en-US" spc="-10" dirty="0">
                <a:latin typeface="Tahoma"/>
                <a:cs typeface="Tahoma"/>
              </a:rPr>
              <a:t> </a:t>
            </a:r>
            <a:r>
              <a:rPr lang="en-US" dirty="0">
                <a:latin typeface="Tahoma"/>
                <a:cs typeface="Tahoma"/>
              </a:rPr>
              <a:t>ND</a:t>
            </a:r>
            <a:r>
              <a:rPr lang="en-US" spc="-5" dirty="0">
                <a:latin typeface="Tahoma"/>
                <a:cs typeface="Tahoma"/>
              </a:rPr>
              <a:t> </a:t>
            </a:r>
            <a:r>
              <a:rPr lang="en-US" spc="-10" dirty="0">
                <a:latin typeface="Tahoma"/>
                <a:cs typeface="Tahoma"/>
              </a:rPr>
              <a:t>evaluations</a:t>
            </a:r>
          </a:p>
          <a:p>
            <a:r>
              <a:rPr lang="en-US" spc="-10" dirty="0">
                <a:latin typeface="Tahoma"/>
                <a:cs typeface="Tahoma"/>
              </a:rPr>
              <a:t>Application of the pipeline to Cr52 and Fe56 has been presented. </a:t>
            </a:r>
          </a:p>
          <a:p>
            <a:pPr marL="914400" lvl="2" indent="0">
              <a:buNone/>
            </a:pPr>
            <a:endParaRPr lang="en-GB" dirty="0"/>
          </a:p>
          <a:p>
            <a:pPr marL="0" indent="0">
              <a:buNone/>
            </a:pPr>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4C44DED8-E886-4B63-8189-5004E90432C1}"/>
              </a:ext>
            </a:extLst>
          </p:cNvPr>
          <p:cNvSpPr>
            <a:spLocks noGrp="1"/>
          </p:cNvSpPr>
          <p:nvPr>
            <p:ph type="sldNum" sz="quarter" idx="12"/>
          </p:nvPr>
        </p:nvSpPr>
        <p:spPr/>
        <p:txBody>
          <a:bodyPr/>
          <a:lstStyle/>
          <a:p>
            <a:fld id="{442D8877-4C7F-427A-9C07-12C41EAEE3A4}" type="slidenum">
              <a:rPr lang="sv-SE" smtClean="0"/>
              <a:t>45</a:t>
            </a:fld>
            <a:endParaRPr lang="sv-SE"/>
          </a:p>
        </p:txBody>
      </p:sp>
    </p:spTree>
    <p:extLst>
      <p:ext uri="{BB962C8B-B14F-4D97-AF65-F5344CB8AC3E}">
        <p14:creationId xmlns:p14="http://schemas.microsoft.com/office/powerpoint/2010/main" val="333644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4901-E467-48CF-93F3-3027493325D9}"/>
              </a:ext>
            </a:extLst>
          </p:cNvPr>
          <p:cNvSpPr>
            <a:spLocks noGrp="1"/>
          </p:cNvSpPr>
          <p:nvPr>
            <p:ph type="title"/>
          </p:nvPr>
        </p:nvSpPr>
        <p:spPr>
          <a:xfrm>
            <a:off x="683568" y="548680"/>
            <a:ext cx="8229240" cy="635120"/>
          </a:xfrm>
        </p:spPr>
        <p:txBody>
          <a:bodyPr/>
          <a:lstStyle/>
          <a:p>
            <a:r>
              <a:rPr lang="en-GB" noProof="0" dirty="0"/>
              <a:t>Questions</a:t>
            </a:r>
          </a:p>
        </p:txBody>
      </p:sp>
      <mc:AlternateContent xmlns:mc="http://schemas.openxmlformats.org/markup-compatibility/2006" xmlns:am3d="http://schemas.microsoft.com/office/drawing/2017/model3d">
        <mc:Choice Requires="am3d">
          <p:graphicFrame>
            <p:nvGraphicFramePr>
              <p:cNvPr id="3" name="3D Model 2" descr="Question Mark">
                <a:extLst>
                  <a:ext uri="{FF2B5EF4-FFF2-40B4-BE49-F238E27FC236}">
                    <a16:creationId xmlns:a16="http://schemas.microsoft.com/office/drawing/2014/main" id="{776BA6A1-9121-4BA2-9AB2-225B380C35D9}"/>
                  </a:ext>
                </a:extLst>
              </p:cNvPr>
              <p:cNvGraphicFramePr>
                <a:graphicFrameLocks noChangeAspect="1"/>
              </p:cNvGraphicFramePr>
              <p:nvPr>
                <p:extLst/>
              </p:nvPr>
            </p:nvGraphicFramePr>
            <p:xfrm>
              <a:off x="2699792" y="1639925"/>
              <a:ext cx="3240359" cy="4754347"/>
            </p:xfrm>
            <a:graphic>
              <a:graphicData uri="http://schemas.microsoft.com/office/drawing/2017/model3d">
                <am3d:model3d r:embed="rId2">
                  <am3d:spPr>
                    <a:xfrm>
                      <a:off x="0" y="0"/>
                      <a:ext cx="3240359" cy="4754347"/>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37884" ay="1672894" az="-17711"/>
                    <am3d:postTrans dx="0" dy="0" dz="0"/>
                  </am3d:trans>
                  <am3d:raster rName="Office3DRenderer" rVer="16.0.8326">
                    <am3d:blip r:embed="rId3"/>
                  </am3d:raster>
                  <am3d:objViewport viewportSz="577708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 name="3D Model 2" descr="Question Mark">
                <a:extLst>
                  <a:ext uri="{FF2B5EF4-FFF2-40B4-BE49-F238E27FC236}">
                    <a16:creationId xmlns:a16="http://schemas.microsoft.com/office/drawing/2014/main" id="{776BA6A1-9121-4BA2-9AB2-225B380C35D9}"/>
                  </a:ext>
                </a:extLst>
              </p:cNvPr>
              <p:cNvPicPr>
                <a:picLocks noGrp="1" noRot="1" noChangeAspect="1" noMove="1" noResize="1" noEditPoints="1" noAdjustHandles="1" noChangeArrowheads="1" noChangeShapeType="1" noCrop="1"/>
              </p:cNvPicPr>
              <p:nvPr/>
            </p:nvPicPr>
            <p:blipFill>
              <a:blip r:embed="rId4"/>
              <a:stretch>
                <a:fillRect/>
              </a:stretch>
            </p:blipFill>
            <p:spPr>
              <a:xfrm>
                <a:off x="2699792" y="1639925"/>
                <a:ext cx="3240359" cy="4754347"/>
              </a:xfrm>
              <a:prstGeom prst="rect">
                <a:avLst/>
              </a:prstGeom>
            </p:spPr>
          </p:pic>
        </mc:Fallback>
      </mc:AlternateContent>
    </p:spTree>
    <p:extLst>
      <p:ext uri="{BB962C8B-B14F-4D97-AF65-F5344CB8AC3E}">
        <p14:creationId xmlns:p14="http://schemas.microsoft.com/office/powerpoint/2010/main" val="2203269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ADB1-58BE-49D7-AC8C-2FEDFE3C09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F97FB1-5437-49FF-942E-AFB1CE26A902}"/>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00C51CF5-B0F0-479D-8BB6-A8B4B016846F}"/>
              </a:ext>
            </a:extLst>
          </p:cNvPr>
          <p:cNvSpPr>
            <a:spLocks noGrp="1"/>
          </p:cNvSpPr>
          <p:nvPr>
            <p:ph type="sldNum" sz="quarter" idx="12"/>
          </p:nvPr>
        </p:nvSpPr>
        <p:spPr/>
        <p:txBody>
          <a:bodyPr/>
          <a:lstStyle/>
          <a:p>
            <a:fld id="{442D8877-4C7F-427A-9C07-12C41EAEE3A4}" type="slidenum">
              <a:rPr lang="sv-SE" smtClean="0"/>
              <a:t>47</a:t>
            </a:fld>
            <a:endParaRPr lang="sv-SE"/>
          </a:p>
        </p:txBody>
      </p:sp>
    </p:spTree>
    <p:extLst>
      <p:ext uri="{BB962C8B-B14F-4D97-AF65-F5344CB8AC3E}">
        <p14:creationId xmlns:p14="http://schemas.microsoft.com/office/powerpoint/2010/main" val="1086671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8394" y="1343844"/>
            <a:ext cx="10583857" cy="439262"/>
          </a:xfrm>
          <a:prstGeom prst="rect">
            <a:avLst/>
          </a:prstGeom>
        </p:spPr>
        <p:txBody>
          <a:bodyPr vert="horz" wrap="square" lIns="0" tIns="24169" rIns="0" bIns="0" rtlCol="0">
            <a:spAutoFit/>
          </a:bodyPr>
          <a:lstStyle/>
          <a:p>
            <a:pPr marL="20141">
              <a:spcBef>
                <a:spcPts val="190"/>
              </a:spcBef>
            </a:pPr>
            <a:r>
              <a:rPr spc="198" dirty="0"/>
              <a:t>Cross-</a:t>
            </a:r>
            <a:r>
              <a:rPr spc="151" dirty="0"/>
              <a:t>validation</a:t>
            </a:r>
            <a:r>
              <a:rPr spc="539" dirty="0"/>
              <a:t> </a:t>
            </a:r>
            <a:r>
              <a:rPr dirty="0"/>
              <a:t>–</a:t>
            </a:r>
            <a:r>
              <a:rPr spc="539" dirty="0"/>
              <a:t> </a:t>
            </a:r>
            <a:r>
              <a:rPr spc="103" dirty="0"/>
              <a:t>results</a:t>
            </a:r>
          </a:p>
        </p:txBody>
      </p:sp>
      <p:sp>
        <p:nvSpPr>
          <p:cNvPr id="3" name="object 3"/>
          <p:cNvSpPr txBox="1"/>
          <p:nvPr/>
        </p:nvSpPr>
        <p:spPr>
          <a:xfrm>
            <a:off x="1445758" y="1616685"/>
            <a:ext cx="140987" cy="744846"/>
          </a:xfrm>
          <a:prstGeom prst="rect">
            <a:avLst/>
          </a:prstGeom>
        </p:spPr>
        <p:txBody>
          <a:bodyPr vert="horz" wrap="square" lIns="0" tIns="139980" rIns="0" bIns="0" rtlCol="0">
            <a:spAutoFit/>
          </a:bodyPr>
          <a:lstStyle/>
          <a:p>
            <a:pPr marL="20141" defTabSz="1450147">
              <a:spcBef>
                <a:spcPts val="1102"/>
              </a:spcBef>
            </a:pPr>
            <a:r>
              <a:rPr sz="1586" kern="0" spc="-151" dirty="0">
                <a:solidFill>
                  <a:sysClr val="windowText" lastClr="000000"/>
                </a:solidFill>
                <a:latin typeface="Lucida Sans Unicode"/>
                <a:cs typeface="Lucida Sans Unicode"/>
              </a:rPr>
              <a:t>•</a:t>
            </a:r>
            <a:endParaRPr sz="1586" kern="0">
              <a:solidFill>
                <a:sysClr val="windowText" lastClr="000000"/>
              </a:solidFill>
              <a:latin typeface="Lucida Sans Unicode"/>
              <a:cs typeface="Lucida Sans Unicode"/>
            </a:endParaRPr>
          </a:p>
          <a:p>
            <a:pPr marL="20141" defTabSz="1450147">
              <a:spcBef>
                <a:spcPts val="936"/>
              </a:spcBef>
            </a:pPr>
            <a:r>
              <a:rPr sz="1586" kern="0" spc="-151" dirty="0">
                <a:solidFill>
                  <a:sysClr val="windowText" lastClr="000000"/>
                </a:solidFill>
                <a:latin typeface="Lucida Sans Unicode"/>
                <a:cs typeface="Lucida Sans Unicode"/>
              </a:rPr>
              <a:t>•</a:t>
            </a:r>
            <a:endParaRPr sz="1586" kern="0">
              <a:solidFill>
                <a:sysClr val="windowText" lastClr="000000"/>
              </a:solidFill>
              <a:latin typeface="Lucida Sans Unicode"/>
              <a:cs typeface="Lucida Sans Unicode"/>
            </a:endParaRPr>
          </a:p>
        </p:txBody>
      </p:sp>
      <p:sp>
        <p:nvSpPr>
          <p:cNvPr id="4" name="object 4"/>
          <p:cNvSpPr txBox="1"/>
          <p:nvPr/>
        </p:nvSpPr>
        <p:spPr>
          <a:xfrm>
            <a:off x="1687551" y="1641761"/>
            <a:ext cx="4597176" cy="744846"/>
          </a:xfrm>
          <a:prstGeom prst="rect">
            <a:avLst/>
          </a:prstGeom>
        </p:spPr>
        <p:txBody>
          <a:bodyPr vert="horz" wrap="square" lIns="0" tIns="139980" rIns="0" bIns="0" rtlCol="0">
            <a:spAutoFit/>
          </a:bodyPr>
          <a:lstStyle/>
          <a:p>
            <a:pPr marL="20141" defTabSz="1450147">
              <a:spcBef>
                <a:spcPts val="1102"/>
              </a:spcBef>
            </a:pPr>
            <a:r>
              <a:rPr sz="1586" kern="0" spc="-16" dirty="0">
                <a:solidFill>
                  <a:sysClr val="windowText" lastClr="000000"/>
                </a:solidFill>
                <a:latin typeface="Tahoma"/>
                <a:cs typeface="Tahoma"/>
              </a:rPr>
              <a:t>Overall</a:t>
            </a:r>
            <a:r>
              <a:rPr sz="1586" kern="0" spc="-79" dirty="0">
                <a:solidFill>
                  <a:sysClr val="windowText" lastClr="000000"/>
                </a:solidFill>
                <a:latin typeface="Tahoma"/>
                <a:cs typeface="Tahoma"/>
              </a:rPr>
              <a:t> </a:t>
            </a:r>
            <a:r>
              <a:rPr sz="1586" kern="0" spc="-32" dirty="0">
                <a:solidFill>
                  <a:sysClr val="windowText" lastClr="000000"/>
                </a:solidFill>
                <a:latin typeface="Tahoma"/>
                <a:cs typeface="Tahoma"/>
              </a:rPr>
              <a:t>good</a:t>
            </a:r>
            <a:r>
              <a:rPr sz="1586" kern="0" spc="-71" dirty="0">
                <a:solidFill>
                  <a:sysClr val="windowText" lastClr="000000"/>
                </a:solidFill>
                <a:latin typeface="Tahoma"/>
                <a:cs typeface="Tahoma"/>
              </a:rPr>
              <a:t> </a:t>
            </a:r>
            <a:r>
              <a:rPr sz="1586" kern="0" spc="-16" dirty="0">
                <a:solidFill>
                  <a:sysClr val="windowText" lastClr="000000"/>
                </a:solidFill>
                <a:latin typeface="Tahoma"/>
                <a:cs typeface="Tahoma"/>
              </a:rPr>
              <a:t>performance.</a:t>
            </a:r>
            <a:endParaRPr sz="1586" kern="0">
              <a:solidFill>
                <a:sysClr val="windowText" lastClr="000000"/>
              </a:solidFill>
              <a:latin typeface="Tahoma"/>
              <a:cs typeface="Tahoma"/>
            </a:endParaRPr>
          </a:p>
          <a:p>
            <a:pPr marL="20141" defTabSz="1450147">
              <a:spcBef>
                <a:spcPts val="936"/>
              </a:spcBef>
            </a:pPr>
            <a:r>
              <a:rPr sz="1586" kern="0" spc="-63" dirty="0">
                <a:solidFill>
                  <a:sysClr val="windowText" lastClr="000000"/>
                </a:solidFill>
                <a:latin typeface="Tahoma"/>
                <a:cs typeface="Tahoma"/>
              </a:rPr>
              <a:t>Indicates</a:t>
            </a:r>
            <a:r>
              <a:rPr sz="1586" kern="0" spc="-40" dirty="0">
                <a:solidFill>
                  <a:sysClr val="windowText" lastClr="000000"/>
                </a:solidFill>
                <a:latin typeface="Tahoma"/>
                <a:cs typeface="Tahoma"/>
              </a:rPr>
              <a:t> </a:t>
            </a:r>
            <a:r>
              <a:rPr sz="1586" kern="0" dirty="0">
                <a:solidFill>
                  <a:sysClr val="windowText" lastClr="000000"/>
                </a:solidFill>
                <a:latin typeface="Tahoma"/>
                <a:cs typeface="Tahoma"/>
              </a:rPr>
              <a:t>that</a:t>
            </a:r>
            <a:r>
              <a:rPr sz="1586" kern="0" spc="-32" dirty="0">
                <a:solidFill>
                  <a:sysClr val="windowText" lastClr="000000"/>
                </a:solidFill>
                <a:latin typeface="Tahoma"/>
                <a:cs typeface="Tahoma"/>
              </a:rPr>
              <a:t> the</a:t>
            </a:r>
            <a:r>
              <a:rPr sz="1586" kern="0" spc="-40" dirty="0">
                <a:solidFill>
                  <a:sysClr val="windowText" lastClr="000000"/>
                </a:solidFill>
                <a:latin typeface="Tahoma"/>
                <a:cs typeface="Tahoma"/>
              </a:rPr>
              <a:t> </a:t>
            </a:r>
            <a:r>
              <a:rPr sz="1586" kern="0" spc="-56" dirty="0">
                <a:solidFill>
                  <a:sysClr val="windowText" lastClr="000000"/>
                </a:solidFill>
                <a:latin typeface="Tahoma"/>
                <a:cs typeface="Tahoma"/>
              </a:rPr>
              <a:t>automated</a:t>
            </a:r>
            <a:r>
              <a:rPr sz="1586" kern="0" spc="-32" dirty="0">
                <a:solidFill>
                  <a:sysClr val="windowText" lastClr="000000"/>
                </a:solidFill>
                <a:latin typeface="Tahoma"/>
                <a:cs typeface="Tahoma"/>
              </a:rPr>
              <a:t> </a:t>
            </a:r>
            <a:r>
              <a:rPr sz="1586" kern="0" spc="-71" dirty="0">
                <a:solidFill>
                  <a:sysClr val="windowText" lastClr="000000"/>
                </a:solidFill>
                <a:latin typeface="Tahoma"/>
                <a:cs typeface="Tahoma"/>
              </a:rPr>
              <a:t>procedures</a:t>
            </a:r>
            <a:r>
              <a:rPr sz="1586" kern="0" spc="-32" dirty="0">
                <a:solidFill>
                  <a:sysClr val="windowText" lastClr="000000"/>
                </a:solidFill>
                <a:latin typeface="Tahoma"/>
                <a:cs typeface="Tahoma"/>
              </a:rPr>
              <a:t> </a:t>
            </a:r>
            <a:r>
              <a:rPr sz="1586" kern="0" spc="-56" dirty="0">
                <a:solidFill>
                  <a:sysClr val="windowText" lastClr="000000"/>
                </a:solidFill>
                <a:latin typeface="Tahoma"/>
                <a:cs typeface="Tahoma"/>
              </a:rPr>
              <a:t>perform</a:t>
            </a:r>
            <a:r>
              <a:rPr sz="1586" kern="0" spc="-40" dirty="0">
                <a:solidFill>
                  <a:sysClr val="windowText" lastClr="000000"/>
                </a:solidFill>
                <a:latin typeface="Tahoma"/>
                <a:cs typeface="Tahoma"/>
              </a:rPr>
              <a:t> </a:t>
            </a:r>
            <a:r>
              <a:rPr sz="1586" kern="0" spc="-16" dirty="0">
                <a:solidFill>
                  <a:sysClr val="windowText" lastClr="000000"/>
                </a:solidFill>
                <a:latin typeface="Tahoma"/>
                <a:cs typeface="Tahoma"/>
              </a:rPr>
              <a:t>well.</a:t>
            </a:r>
            <a:endParaRPr sz="1586" kern="0">
              <a:solidFill>
                <a:sysClr val="windowText" lastClr="000000"/>
              </a:solidFill>
              <a:latin typeface="Tahoma"/>
              <a:cs typeface="Tahoma"/>
            </a:endParaRPr>
          </a:p>
        </p:txBody>
      </p:sp>
      <p:sp>
        <p:nvSpPr>
          <p:cNvPr id="5" name="object 5"/>
          <p:cNvSpPr txBox="1"/>
          <p:nvPr/>
        </p:nvSpPr>
        <p:spPr>
          <a:xfrm>
            <a:off x="1445759" y="2484537"/>
            <a:ext cx="5008052" cy="263362"/>
          </a:xfrm>
          <a:prstGeom prst="rect">
            <a:avLst/>
          </a:prstGeom>
        </p:spPr>
        <p:txBody>
          <a:bodyPr vert="horz" wrap="square" lIns="0" tIns="19134" rIns="0" bIns="0" rtlCol="0">
            <a:spAutoFit/>
          </a:bodyPr>
          <a:lstStyle/>
          <a:p>
            <a:pPr marL="252769" indent="-232628" defTabSz="1450147">
              <a:spcBef>
                <a:spcPts val="151"/>
              </a:spcBef>
              <a:buFont typeface="Lucida Sans Unicode"/>
              <a:buChar char="•"/>
              <a:tabLst>
                <a:tab pos="252769" algn="l"/>
              </a:tabLst>
            </a:pPr>
            <a:r>
              <a:rPr sz="1586" kern="0" spc="95" dirty="0">
                <a:solidFill>
                  <a:sysClr val="windowText" lastClr="000000"/>
                </a:solidFill>
                <a:latin typeface="Tahoma"/>
                <a:cs typeface="Tahoma"/>
              </a:rPr>
              <a:t>A</a:t>
            </a:r>
            <a:r>
              <a:rPr sz="1586" kern="0" spc="-16" dirty="0">
                <a:solidFill>
                  <a:sysClr val="windowText" lastClr="000000"/>
                </a:solidFill>
                <a:latin typeface="Tahoma"/>
                <a:cs typeface="Tahoma"/>
              </a:rPr>
              <a:t> slight</a:t>
            </a:r>
            <a:r>
              <a:rPr sz="1586" kern="0" spc="-8" dirty="0">
                <a:solidFill>
                  <a:sysClr val="windowText" lastClr="000000"/>
                </a:solidFill>
                <a:latin typeface="Tahoma"/>
                <a:cs typeface="Tahoma"/>
              </a:rPr>
              <a:t> </a:t>
            </a:r>
            <a:r>
              <a:rPr sz="1586" kern="0" spc="-63" dirty="0">
                <a:solidFill>
                  <a:sysClr val="windowText" lastClr="000000"/>
                </a:solidFill>
                <a:latin typeface="Tahoma"/>
                <a:cs typeface="Tahoma"/>
              </a:rPr>
              <a:t>tendency</a:t>
            </a:r>
            <a:r>
              <a:rPr sz="1586" kern="0" spc="-16" dirty="0">
                <a:solidFill>
                  <a:sysClr val="windowText" lastClr="000000"/>
                </a:solidFill>
                <a:latin typeface="Tahoma"/>
                <a:cs typeface="Tahoma"/>
              </a:rPr>
              <a:t> </a:t>
            </a:r>
            <a:r>
              <a:rPr sz="1586" kern="0" dirty="0">
                <a:solidFill>
                  <a:sysClr val="windowText" lastClr="000000"/>
                </a:solidFill>
                <a:latin typeface="Tahoma"/>
                <a:cs typeface="Tahoma"/>
              </a:rPr>
              <a:t>to</a:t>
            </a:r>
            <a:r>
              <a:rPr sz="1586" kern="0" spc="-16" dirty="0">
                <a:solidFill>
                  <a:sysClr val="windowText" lastClr="000000"/>
                </a:solidFill>
                <a:latin typeface="Tahoma"/>
                <a:cs typeface="Tahoma"/>
              </a:rPr>
              <a:t> </a:t>
            </a:r>
            <a:r>
              <a:rPr sz="1586" kern="0" spc="-63" dirty="0">
                <a:solidFill>
                  <a:sysClr val="windowText" lastClr="000000"/>
                </a:solidFill>
                <a:latin typeface="Tahoma"/>
                <a:cs typeface="Tahoma"/>
              </a:rPr>
              <a:t>overestimate</a:t>
            </a:r>
            <a:r>
              <a:rPr sz="1586" kern="0" spc="-24" dirty="0">
                <a:solidFill>
                  <a:sysClr val="windowText" lastClr="000000"/>
                </a:solidFill>
                <a:latin typeface="Tahoma"/>
                <a:cs typeface="Tahoma"/>
              </a:rPr>
              <a:t> </a:t>
            </a:r>
            <a:r>
              <a:rPr sz="1586" kern="0" spc="-56" dirty="0">
                <a:solidFill>
                  <a:sysClr val="windowText" lastClr="000000"/>
                </a:solidFill>
                <a:latin typeface="Tahoma"/>
                <a:cs typeface="Tahoma"/>
              </a:rPr>
              <a:t>uncertainties</a:t>
            </a:r>
            <a:r>
              <a:rPr sz="1586" kern="0" spc="-16" dirty="0">
                <a:solidFill>
                  <a:sysClr val="windowText" lastClr="000000"/>
                </a:solidFill>
                <a:latin typeface="Tahoma"/>
                <a:cs typeface="Tahoma"/>
              </a:rPr>
              <a:t> </a:t>
            </a:r>
            <a:r>
              <a:rPr sz="1586" kern="0" dirty="0">
                <a:solidFill>
                  <a:sysClr val="windowText" lastClr="000000"/>
                </a:solidFill>
                <a:latin typeface="Tahoma"/>
                <a:cs typeface="Tahoma"/>
              </a:rPr>
              <a:t>is</a:t>
            </a:r>
            <a:r>
              <a:rPr sz="1586" kern="0" spc="-8" dirty="0">
                <a:solidFill>
                  <a:sysClr val="windowText" lastClr="000000"/>
                </a:solidFill>
                <a:latin typeface="Tahoma"/>
                <a:cs typeface="Tahoma"/>
              </a:rPr>
              <a:t> </a:t>
            </a:r>
            <a:r>
              <a:rPr sz="1586" kern="0" spc="-16" dirty="0">
                <a:solidFill>
                  <a:sysClr val="windowText" lastClr="000000"/>
                </a:solidFill>
                <a:latin typeface="Tahoma"/>
                <a:cs typeface="Tahoma"/>
              </a:rPr>
              <a:t>noted.</a:t>
            </a:r>
            <a:endParaRPr sz="1586" kern="0">
              <a:solidFill>
                <a:sysClr val="windowText" lastClr="000000"/>
              </a:solidFill>
              <a:latin typeface="Tahoma"/>
              <a:cs typeface="Tahoma"/>
            </a:endParaRPr>
          </a:p>
        </p:txBody>
      </p:sp>
      <p:graphicFrame>
        <p:nvGraphicFramePr>
          <p:cNvPr id="6" name="object 6"/>
          <p:cNvGraphicFramePr>
            <a:graphicFrameLocks noGrp="1"/>
          </p:cNvGraphicFramePr>
          <p:nvPr/>
        </p:nvGraphicFramePr>
        <p:xfrm>
          <a:off x="5134315" y="3282435"/>
          <a:ext cx="3346421" cy="1358503"/>
        </p:xfrm>
        <a:graphic>
          <a:graphicData uri="http://schemas.openxmlformats.org/drawingml/2006/table">
            <a:tbl>
              <a:tblPr firstRow="1" bandRow="1">
                <a:tableStyleId>{2D5ABB26-0587-4C30-8999-92F81FD0307C}</a:tableStyleId>
              </a:tblPr>
              <a:tblGrid>
                <a:gridCol w="987915">
                  <a:extLst>
                    <a:ext uri="{9D8B030D-6E8A-4147-A177-3AD203B41FA5}">
                      <a16:colId xmlns:a16="http://schemas.microsoft.com/office/drawing/2014/main" val="20000"/>
                    </a:ext>
                  </a:extLst>
                </a:gridCol>
                <a:gridCol w="581067">
                  <a:extLst>
                    <a:ext uri="{9D8B030D-6E8A-4147-A177-3AD203B41FA5}">
                      <a16:colId xmlns:a16="http://schemas.microsoft.com/office/drawing/2014/main" val="20001"/>
                    </a:ext>
                  </a:extLst>
                </a:gridCol>
                <a:gridCol w="798589">
                  <a:extLst>
                    <a:ext uri="{9D8B030D-6E8A-4147-A177-3AD203B41FA5}">
                      <a16:colId xmlns:a16="http://schemas.microsoft.com/office/drawing/2014/main" val="20002"/>
                    </a:ext>
                  </a:extLst>
                </a:gridCol>
                <a:gridCol w="978850">
                  <a:extLst>
                    <a:ext uri="{9D8B030D-6E8A-4147-A177-3AD203B41FA5}">
                      <a16:colId xmlns:a16="http://schemas.microsoft.com/office/drawing/2014/main" val="20003"/>
                    </a:ext>
                  </a:extLst>
                </a:gridCol>
              </a:tblGrid>
              <a:tr h="200401">
                <a:tc>
                  <a:txBody>
                    <a:bodyPr/>
                    <a:lstStyle/>
                    <a:p>
                      <a:pPr algn="ctr">
                        <a:lnSpc>
                          <a:spcPts val="855"/>
                        </a:lnSpc>
                      </a:pPr>
                      <a:r>
                        <a:rPr sz="1300" spc="40" dirty="0">
                          <a:latin typeface="Tahoma"/>
                          <a:cs typeface="Tahoma"/>
                        </a:rPr>
                        <a:t>DATASET</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855"/>
                        </a:lnSpc>
                      </a:pPr>
                      <a:r>
                        <a:rPr sz="1300" spc="-25" dirty="0">
                          <a:latin typeface="Tahoma"/>
                          <a:cs typeface="Tahoma"/>
                        </a:rPr>
                        <a:t>ndf</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570"/>
                        </a:lnSpc>
                      </a:pPr>
                      <a:r>
                        <a:rPr sz="1900" i="1" spc="-37" baseline="-20833" dirty="0">
                          <a:latin typeface="Arial"/>
                          <a:cs typeface="Arial"/>
                        </a:rPr>
                        <a:t>χ</a:t>
                      </a:r>
                      <a:r>
                        <a:rPr sz="1000" spc="-25" dirty="0">
                          <a:latin typeface="Tahoma"/>
                          <a:cs typeface="Tahoma"/>
                        </a:rPr>
                        <a:t>2</a:t>
                      </a:r>
                      <a:endParaRPr sz="1000">
                        <a:latin typeface="Tahoma"/>
                        <a:cs typeface="Tahoma"/>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ts val="855"/>
                        </a:lnSpc>
                      </a:pPr>
                      <a:r>
                        <a:rPr sz="1300" i="1" spc="-10" dirty="0">
                          <a:latin typeface="Arial"/>
                          <a:cs typeface="Arial"/>
                        </a:rPr>
                        <a:t>χ</a:t>
                      </a:r>
                      <a:r>
                        <a:rPr sz="1400" spc="-15" baseline="27777" dirty="0">
                          <a:latin typeface="Tahoma"/>
                          <a:cs typeface="Tahoma"/>
                        </a:rPr>
                        <a:t>2</a:t>
                      </a:r>
                      <a:r>
                        <a:rPr sz="1300" spc="-10" dirty="0">
                          <a:latin typeface="Tahoma"/>
                          <a:cs typeface="Tahoma"/>
                        </a:rPr>
                        <a:t>/ndf</a:t>
                      </a:r>
                      <a:endParaRPr sz="13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91339">
                <a:tc>
                  <a:txBody>
                    <a:bodyPr/>
                    <a:lstStyle/>
                    <a:p>
                      <a:pPr algn="ctr">
                        <a:lnSpc>
                          <a:spcPts val="840"/>
                        </a:lnSpc>
                      </a:pPr>
                      <a:r>
                        <a:rPr sz="1300" spc="-50" dirty="0">
                          <a:latin typeface="Tahoma"/>
                          <a:cs typeface="Tahoma"/>
                        </a:rPr>
                        <a:t>1</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gn="ctr">
                        <a:lnSpc>
                          <a:spcPts val="840"/>
                        </a:lnSpc>
                      </a:pPr>
                      <a:r>
                        <a:rPr sz="1300" spc="-20" dirty="0">
                          <a:latin typeface="Tahoma"/>
                          <a:cs typeface="Tahoma"/>
                        </a:rPr>
                        <a:t>1731</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algn="ctr">
                        <a:lnSpc>
                          <a:spcPts val="840"/>
                        </a:lnSpc>
                      </a:pPr>
                      <a:r>
                        <a:rPr sz="1300" spc="-10" dirty="0">
                          <a:latin typeface="Tahoma"/>
                          <a:cs typeface="Tahoma"/>
                        </a:rPr>
                        <a:t>1735.56</a:t>
                      </a:r>
                      <a:endParaRPr sz="1300">
                        <a:latin typeface="Tahoma"/>
                        <a:cs typeface="Tahoma"/>
                      </a:endParaRPr>
                    </a:p>
                  </a:txBody>
                  <a:tcPr marL="0" marR="0" marT="0" marB="0">
                    <a:lnL w="6350">
                      <a:solidFill>
                        <a:srgbClr val="000000"/>
                      </a:solidFill>
                      <a:prstDash val="solid"/>
                    </a:lnL>
                    <a:lnT w="6350">
                      <a:solidFill>
                        <a:srgbClr val="000000"/>
                      </a:solidFill>
                      <a:prstDash val="solid"/>
                    </a:lnT>
                  </a:tcPr>
                </a:tc>
                <a:tc>
                  <a:txBody>
                    <a:bodyPr/>
                    <a:lstStyle/>
                    <a:p>
                      <a:pPr algn="ctr">
                        <a:lnSpc>
                          <a:spcPts val="840"/>
                        </a:lnSpc>
                      </a:pPr>
                      <a:r>
                        <a:rPr sz="1300" spc="-20" dirty="0">
                          <a:latin typeface="Tahoma"/>
                          <a:cs typeface="Tahoma"/>
                        </a:rPr>
                        <a:t>1.00</a:t>
                      </a:r>
                      <a:endParaRPr sz="1300">
                        <a:latin typeface="Tahoma"/>
                        <a:cs typeface="Tahoma"/>
                      </a:endParaRPr>
                    </a:p>
                  </a:txBody>
                  <a:tcPr marL="0" marR="0" marT="0" marB="0">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190331">
                <a:tc>
                  <a:txBody>
                    <a:bodyPr/>
                    <a:lstStyle/>
                    <a:p>
                      <a:pPr algn="ctr">
                        <a:lnSpc>
                          <a:spcPts val="835"/>
                        </a:lnSpc>
                      </a:pPr>
                      <a:r>
                        <a:rPr sz="1300" spc="-50" dirty="0">
                          <a:latin typeface="Tahoma"/>
                          <a:cs typeface="Tahoma"/>
                        </a:rPr>
                        <a:t>2</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20" dirty="0">
                          <a:latin typeface="Tahoma"/>
                          <a:cs typeface="Tahoma"/>
                        </a:rPr>
                        <a:t>1731</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10" dirty="0">
                          <a:latin typeface="Tahoma"/>
                          <a:cs typeface="Tahoma"/>
                        </a:rPr>
                        <a:t>1732.94</a:t>
                      </a:r>
                      <a:endParaRPr sz="1300">
                        <a:latin typeface="Tahoma"/>
                        <a:cs typeface="Tahoma"/>
                      </a:endParaRPr>
                    </a:p>
                  </a:txBody>
                  <a:tcPr marL="0" marR="0" marT="0" marB="0">
                    <a:lnL w="6350">
                      <a:solidFill>
                        <a:srgbClr val="000000"/>
                      </a:solidFill>
                      <a:prstDash val="solid"/>
                    </a:lnL>
                  </a:tcPr>
                </a:tc>
                <a:tc>
                  <a:txBody>
                    <a:bodyPr/>
                    <a:lstStyle/>
                    <a:p>
                      <a:pPr algn="ctr">
                        <a:lnSpc>
                          <a:spcPts val="835"/>
                        </a:lnSpc>
                      </a:pPr>
                      <a:r>
                        <a:rPr sz="1300" spc="-20" dirty="0">
                          <a:latin typeface="Tahoma"/>
                          <a:cs typeface="Tahoma"/>
                        </a:rPr>
                        <a:t>1.00</a:t>
                      </a:r>
                      <a:endParaRPr sz="1300">
                        <a:latin typeface="Tahoma"/>
                        <a:cs typeface="Tahoma"/>
                      </a:endParaRPr>
                    </a:p>
                  </a:txBody>
                  <a:tcPr marL="0" marR="0" marT="0" marB="0">
                    <a:lnR w="6350">
                      <a:solidFill>
                        <a:srgbClr val="000000"/>
                      </a:solidFill>
                      <a:prstDash val="solid"/>
                    </a:lnR>
                  </a:tcPr>
                </a:tc>
                <a:extLst>
                  <a:ext uri="{0D108BD9-81ED-4DB2-BD59-A6C34878D82A}">
                    <a16:rowId xmlns:a16="http://schemas.microsoft.com/office/drawing/2014/main" val="10002"/>
                  </a:ext>
                </a:extLst>
              </a:tr>
              <a:tr h="190331">
                <a:tc>
                  <a:txBody>
                    <a:bodyPr/>
                    <a:lstStyle/>
                    <a:p>
                      <a:pPr algn="ctr">
                        <a:lnSpc>
                          <a:spcPts val="835"/>
                        </a:lnSpc>
                      </a:pPr>
                      <a:r>
                        <a:rPr sz="1300" spc="-50" dirty="0">
                          <a:latin typeface="Tahoma"/>
                          <a:cs typeface="Tahoma"/>
                        </a:rPr>
                        <a:t>3</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20" dirty="0">
                          <a:latin typeface="Tahoma"/>
                          <a:cs typeface="Tahoma"/>
                        </a:rPr>
                        <a:t>1729</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10" dirty="0">
                          <a:latin typeface="Tahoma"/>
                          <a:cs typeface="Tahoma"/>
                        </a:rPr>
                        <a:t>1755.52</a:t>
                      </a:r>
                      <a:endParaRPr sz="1300">
                        <a:latin typeface="Tahoma"/>
                        <a:cs typeface="Tahoma"/>
                      </a:endParaRPr>
                    </a:p>
                  </a:txBody>
                  <a:tcPr marL="0" marR="0" marT="0" marB="0">
                    <a:lnL w="6350">
                      <a:solidFill>
                        <a:srgbClr val="000000"/>
                      </a:solidFill>
                      <a:prstDash val="solid"/>
                    </a:lnL>
                  </a:tcPr>
                </a:tc>
                <a:tc>
                  <a:txBody>
                    <a:bodyPr/>
                    <a:lstStyle/>
                    <a:p>
                      <a:pPr algn="ctr">
                        <a:lnSpc>
                          <a:spcPts val="835"/>
                        </a:lnSpc>
                      </a:pPr>
                      <a:r>
                        <a:rPr sz="1300" spc="-20" dirty="0">
                          <a:latin typeface="Tahoma"/>
                          <a:cs typeface="Tahoma"/>
                        </a:rPr>
                        <a:t>1.02</a:t>
                      </a:r>
                      <a:endParaRPr sz="1300">
                        <a:latin typeface="Tahoma"/>
                        <a:cs typeface="Tahoma"/>
                      </a:endParaRPr>
                    </a:p>
                  </a:txBody>
                  <a:tcPr marL="0" marR="0" marT="0" marB="0">
                    <a:lnR w="6350">
                      <a:solidFill>
                        <a:srgbClr val="000000"/>
                      </a:solidFill>
                      <a:prstDash val="solid"/>
                    </a:lnR>
                  </a:tcPr>
                </a:tc>
                <a:extLst>
                  <a:ext uri="{0D108BD9-81ED-4DB2-BD59-A6C34878D82A}">
                    <a16:rowId xmlns:a16="http://schemas.microsoft.com/office/drawing/2014/main" val="10003"/>
                  </a:ext>
                </a:extLst>
              </a:tr>
              <a:tr h="190331">
                <a:tc>
                  <a:txBody>
                    <a:bodyPr/>
                    <a:lstStyle/>
                    <a:p>
                      <a:pPr algn="ctr">
                        <a:lnSpc>
                          <a:spcPts val="835"/>
                        </a:lnSpc>
                      </a:pPr>
                      <a:r>
                        <a:rPr sz="1300" spc="-50" dirty="0">
                          <a:latin typeface="Tahoma"/>
                          <a:cs typeface="Tahoma"/>
                        </a:rPr>
                        <a:t>4</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20" dirty="0">
                          <a:latin typeface="Tahoma"/>
                          <a:cs typeface="Tahoma"/>
                        </a:rPr>
                        <a:t>1730</a:t>
                      </a:r>
                      <a:endParaRPr sz="1300">
                        <a:latin typeface="Tahoma"/>
                        <a:cs typeface="Tahoma"/>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35"/>
                        </a:lnSpc>
                      </a:pPr>
                      <a:r>
                        <a:rPr sz="1300" spc="-10" dirty="0">
                          <a:latin typeface="Tahoma"/>
                          <a:cs typeface="Tahoma"/>
                        </a:rPr>
                        <a:t>1498.83</a:t>
                      </a:r>
                      <a:endParaRPr sz="1300">
                        <a:latin typeface="Tahoma"/>
                        <a:cs typeface="Tahoma"/>
                      </a:endParaRPr>
                    </a:p>
                  </a:txBody>
                  <a:tcPr marL="0" marR="0" marT="0" marB="0">
                    <a:lnL w="6350">
                      <a:solidFill>
                        <a:srgbClr val="000000"/>
                      </a:solidFill>
                      <a:prstDash val="solid"/>
                    </a:lnL>
                  </a:tcPr>
                </a:tc>
                <a:tc>
                  <a:txBody>
                    <a:bodyPr/>
                    <a:lstStyle/>
                    <a:p>
                      <a:pPr algn="ctr">
                        <a:lnSpc>
                          <a:spcPts val="835"/>
                        </a:lnSpc>
                      </a:pPr>
                      <a:r>
                        <a:rPr sz="1300" spc="-20" dirty="0">
                          <a:latin typeface="Tahoma"/>
                          <a:cs typeface="Tahoma"/>
                        </a:rPr>
                        <a:t>0.87</a:t>
                      </a:r>
                      <a:endParaRPr sz="1300">
                        <a:latin typeface="Tahoma"/>
                        <a:cs typeface="Tahoma"/>
                      </a:endParaRPr>
                    </a:p>
                  </a:txBody>
                  <a:tcPr marL="0" marR="0" marT="0" marB="0">
                    <a:lnR w="6350">
                      <a:solidFill>
                        <a:srgbClr val="000000"/>
                      </a:solidFill>
                      <a:prstDash val="solid"/>
                    </a:lnR>
                  </a:tcPr>
                </a:tc>
                <a:extLst>
                  <a:ext uri="{0D108BD9-81ED-4DB2-BD59-A6C34878D82A}">
                    <a16:rowId xmlns:a16="http://schemas.microsoft.com/office/drawing/2014/main" val="10004"/>
                  </a:ext>
                </a:extLst>
              </a:tr>
              <a:tr h="197381">
                <a:tc>
                  <a:txBody>
                    <a:bodyPr/>
                    <a:lstStyle/>
                    <a:p>
                      <a:pPr algn="ctr">
                        <a:lnSpc>
                          <a:spcPts val="835"/>
                        </a:lnSpc>
                      </a:pPr>
                      <a:r>
                        <a:rPr sz="1300" spc="-50" dirty="0">
                          <a:latin typeface="Tahoma"/>
                          <a:cs typeface="Tahoma"/>
                        </a:rPr>
                        <a:t>5</a:t>
                      </a:r>
                      <a:endParaRPr sz="1300">
                        <a:latin typeface="Tahoma"/>
                        <a:cs typeface="Tahoma"/>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835"/>
                        </a:lnSpc>
                      </a:pPr>
                      <a:r>
                        <a:rPr sz="1300" spc="-20" dirty="0">
                          <a:latin typeface="Tahoma"/>
                          <a:cs typeface="Tahoma"/>
                        </a:rPr>
                        <a:t>1730</a:t>
                      </a:r>
                      <a:endParaRPr sz="1300">
                        <a:latin typeface="Tahoma"/>
                        <a:cs typeface="Tahoma"/>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835"/>
                        </a:lnSpc>
                      </a:pPr>
                      <a:r>
                        <a:rPr sz="1300" spc="-10" dirty="0">
                          <a:latin typeface="Tahoma"/>
                          <a:cs typeface="Tahoma"/>
                        </a:rPr>
                        <a:t>1659.85</a:t>
                      </a:r>
                      <a:endParaRPr sz="1300">
                        <a:latin typeface="Tahoma"/>
                        <a:cs typeface="Tahoma"/>
                      </a:endParaRPr>
                    </a:p>
                  </a:txBody>
                  <a:tcPr marL="0" marR="0" marT="0" marB="0">
                    <a:lnL w="6350">
                      <a:solidFill>
                        <a:srgbClr val="000000"/>
                      </a:solidFill>
                      <a:prstDash val="solid"/>
                    </a:lnL>
                    <a:lnB w="6350">
                      <a:solidFill>
                        <a:srgbClr val="000000"/>
                      </a:solidFill>
                      <a:prstDash val="solid"/>
                    </a:lnB>
                  </a:tcPr>
                </a:tc>
                <a:tc>
                  <a:txBody>
                    <a:bodyPr/>
                    <a:lstStyle/>
                    <a:p>
                      <a:pPr algn="ctr">
                        <a:lnSpc>
                          <a:spcPts val="835"/>
                        </a:lnSpc>
                      </a:pPr>
                      <a:r>
                        <a:rPr sz="1300" spc="-20" dirty="0">
                          <a:latin typeface="Tahoma"/>
                          <a:cs typeface="Tahoma"/>
                        </a:rPr>
                        <a:t>0.96</a:t>
                      </a:r>
                      <a:endParaRPr sz="1300">
                        <a:latin typeface="Tahoma"/>
                        <a:cs typeface="Tahoma"/>
                      </a:endParaRPr>
                    </a:p>
                  </a:txBody>
                  <a:tcPr marL="0" marR="0" marT="0" marB="0">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5"/>
                  </a:ext>
                </a:extLst>
              </a:tr>
              <a:tr h="198389">
                <a:tc>
                  <a:txBody>
                    <a:bodyPr/>
                    <a:lstStyle/>
                    <a:p>
                      <a:pPr algn="ctr">
                        <a:lnSpc>
                          <a:spcPts val="840"/>
                        </a:lnSpc>
                      </a:pPr>
                      <a:r>
                        <a:rPr sz="1300" spc="-25" dirty="0">
                          <a:latin typeface="Tahoma"/>
                          <a:cs typeface="Tahoma"/>
                        </a:rPr>
                        <a:t>sum</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840"/>
                        </a:lnSpc>
                      </a:pPr>
                      <a:r>
                        <a:rPr sz="1300" spc="-20" dirty="0">
                          <a:latin typeface="Tahoma"/>
                          <a:cs typeface="Tahoma"/>
                        </a:rPr>
                        <a:t>8651</a:t>
                      </a:r>
                      <a:endParaRPr sz="1300">
                        <a:latin typeface="Tahoma"/>
                        <a:cs typeface="Tahoma"/>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840"/>
                        </a:lnSpc>
                      </a:pPr>
                      <a:r>
                        <a:rPr sz="1300" spc="-10" dirty="0">
                          <a:latin typeface="Tahoma"/>
                          <a:cs typeface="Tahoma"/>
                        </a:rPr>
                        <a:t>8378.70</a:t>
                      </a:r>
                      <a:endParaRPr sz="1300">
                        <a:latin typeface="Tahoma"/>
                        <a:cs typeface="Tahoma"/>
                      </a:endParaRPr>
                    </a:p>
                  </a:txBody>
                  <a:tcPr marL="0" marR="0" marT="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gn="ctr">
                        <a:lnSpc>
                          <a:spcPts val="840"/>
                        </a:lnSpc>
                      </a:pPr>
                      <a:r>
                        <a:rPr sz="1300" spc="-10" dirty="0">
                          <a:latin typeface="Tahoma"/>
                          <a:cs typeface="Tahoma"/>
                        </a:rPr>
                        <a:t>0.97</a:t>
                      </a:r>
                      <a:r>
                        <a:rPr sz="1300" i="1" spc="-10" dirty="0">
                          <a:latin typeface="Verdana"/>
                          <a:cs typeface="Verdana"/>
                        </a:rPr>
                        <a:t>±</a:t>
                      </a:r>
                      <a:r>
                        <a:rPr sz="1300" spc="-10" dirty="0">
                          <a:latin typeface="Tahoma"/>
                          <a:cs typeface="Tahoma"/>
                        </a:rPr>
                        <a:t>0.02</a:t>
                      </a:r>
                      <a:endParaRPr sz="1300">
                        <a:latin typeface="Tahoma"/>
                        <a:cs typeface="Tahoma"/>
                      </a:endParaRPr>
                    </a:p>
                  </a:txBody>
                  <a:tcPr marL="0" marR="0" marT="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grpSp>
        <p:nvGrpSpPr>
          <p:cNvPr id="7" name="object 7"/>
          <p:cNvGrpSpPr/>
          <p:nvPr/>
        </p:nvGrpSpPr>
        <p:grpSpPr>
          <a:xfrm>
            <a:off x="1107955" y="3291820"/>
            <a:ext cx="3828798" cy="2065456"/>
            <a:chOff x="698627" y="1535925"/>
            <a:chExt cx="2414270" cy="1302385"/>
          </a:xfrm>
        </p:grpSpPr>
        <p:sp>
          <p:nvSpPr>
            <p:cNvPr id="8" name="object 8"/>
            <p:cNvSpPr/>
            <p:nvPr/>
          </p:nvSpPr>
          <p:spPr>
            <a:xfrm>
              <a:off x="726465" y="1535925"/>
              <a:ext cx="2386330" cy="1274445"/>
            </a:xfrm>
            <a:custGeom>
              <a:avLst/>
              <a:gdLst/>
              <a:ahLst/>
              <a:cxnLst/>
              <a:rect l="l" t="t" r="r" b="b"/>
              <a:pathLst>
                <a:path w="2386330" h="1274445">
                  <a:moveTo>
                    <a:pt x="2385872" y="0"/>
                  </a:moveTo>
                  <a:lnTo>
                    <a:pt x="0" y="0"/>
                  </a:lnTo>
                  <a:lnTo>
                    <a:pt x="0" y="1273962"/>
                  </a:lnTo>
                  <a:lnTo>
                    <a:pt x="2385872" y="1273962"/>
                  </a:lnTo>
                  <a:lnTo>
                    <a:pt x="2385872" y="0"/>
                  </a:lnTo>
                  <a:close/>
                </a:path>
              </a:pathLst>
            </a:custGeom>
            <a:solidFill>
              <a:srgbClr val="EBEBEB"/>
            </a:solidFill>
          </p:spPr>
          <p:txBody>
            <a:bodyPr wrap="square" lIns="0" tIns="0" rIns="0" bIns="0" rtlCol="0"/>
            <a:lstStyle/>
            <a:p>
              <a:pPr defTabSz="1450147"/>
              <a:endParaRPr sz="2855" kern="0">
                <a:solidFill>
                  <a:sysClr val="windowText" lastClr="000000"/>
                </a:solidFill>
              </a:endParaRPr>
            </a:p>
          </p:txBody>
        </p:sp>
        <p:sp>
          <p:nvSpPr>
            <p:cNvPr id="9" name="object 9"/>
            <p:cNvSpPr/>
            <p:nvPr/>
          </p:nvSpPr>
          <p:spPr>
            <a:xfrm>
              <a:off x="726465" y="1962340"/>
              <a:ext cx="2386330" cy="527050"/>
            </a:xfrm>
            <a:custGeom>
              <a:avLst/>
              <a:gdLst/>
              <a:ahLst/>
              <a:cxnLst/>
              <a:rect l="l" t="t" r="r" b="b"/>
              <a:pathLst>
                <a:path w="2386330" h="527050">
                  <a:moveTo>
                    <a:pt x="0" y="526491"/>
                  </a:moveTo>
                  <a:lnTo>
                    <a:pt x="108508" y="526491"/>
                  </a:lnTo>
                </a:path>
                <a:path w="2386330" h="527050">
                  <a:moveTo>
                    <a:pt x="506882" y="526491"/>
                  </a:moveTo>
                  <a:lnTo>
                    <a:pt x="551078" y="526491"/>
                  </a:lnTo>
                </a:path>
                <a:path w="2386330" h="527050">
                  <a:moveTo>
                    <a:pt x="949452" y="526491"/>
                  </a:moveTo>
                  <a:lnTo>
                    <a:pt x="993749" y="526491"/>
                  </a:lnTo>
                </a:path>
                <a:path w="2386330" h="527050">
                  <a:moveTo>
                    <a:pt x="1392123" y="526491"/>
                  </a:moveTo>
                  <a:lnTo>
                    <a:pt x="1436420" y="526491"/>
                  </a:lnTo>
                </a:path>
                <a:path w="2386330" h="527050">
                  <a:moveTo>
                    <a:pt x="1834794" y="526491"/>
                  </a:moveTo>
                  <a:lnTo>
                    <a:pt x="1878990" y="526491"/>
                  </a:lnTo>
                </a:path>
                <a:path w="2386330" h="527050">
                  <a:moveTo>
                    <a:pt x="2277364" y="526491"/>
                  </a:moveTo>
                  <a:lnTo>
                    <a:pt x="2385872" y="526491"/>
                  </a:lnTo>
                </a:path>
                <a:path w="2386330" h="527050">
                  <a:moveTo>
                    <a:pt x="0" y="0"/>
                  </a:moveTo>
                  <a:lnTo>
                    <a:pt x="108508" y="0"/>
                  </a:lnTo>
                </a:path>
                <a:path w="2386330" h="527050">
                  <a:moveTo>
                    <a:pt x="506882" y="0"/>
                  </a:moveTo>
                  <a:lnTo>
                    <a:pt x="551078" y="0"/>
                  </a:lnTo>
                </a:path>
                <a:path w="2386330" h="527050">
                  <a:moveTo>
                    <a:pt x="949452" y="0"/>
                  </a:moveTo>
                  <a:lnTo>
                    <a:pt x="993749" y="0"/>
                  </a:lnTo>
                </a:path>
                <a:path w="2386330" h="527050">
                  <a:moveTo>
                    <a:pt x="1392123" y="0"/>
                  </a:moveTo>
                  <a:lnTo>
                    <a:pt x="1436420" y="0"/>
                  </a:lnTo>
                </a:path>
                <a:path w="2386330" h="527050">
                  <a:moveTo>
                    <a:pt x="1834794" y="0"/>
                  </a:moveTo>
                  <a:lnTo>
                    <a:pt x="1878990" y="0"/>
                  </a:lnTo>
                </a:path>
                <a:path w="2386330" h="527050">
                  <a:moveTo>
                    <a:pt x="2277364" y="0"/>
                  </a:moveTo>
                  <a:lnTo>
                    <a:pt x="2385872" y="0"/>
                  </a:lnTo>
                </a:path>
              </a:pathLst>
            </a:custGeom>
            <a:ln w="5384">
              <a:solidFill>
                <a:srgbClr val="FFFFFF"/>
              </a:solidFill>
            </a:ln>
          </p:spPr>
          <p:txBody>
            <a:bodyPr wrap="square" lIns="0" tIns="0" rIns="0" bIns="0" rtlCol="0"/>
            <a:lstStyle/>
            <a:p>
              <a:pPr defTabSz="1450147"/>
              <a:endParaRPr sz="2855" kern="0">
                <a:solidFill>
                  <a:sysClr val="windowText" lastClr="000000"/>
                </a:solidFill>
              </a:endParaRPr>
            </a:p>
          </p:txBody>
        </p:sp>
        <p:sp>
          <p:nvSpPr>
            <p:cNvPr id="10" name="object 10"/>
            <p:cNvSpPr/>
            <p:nvPr/>
          </p:nvSpPr>
          <p:spPr>
            <a:xfrm>
              <a:off x="812825" y="1536026"/>
              <a:ext cx="2213610" cy="1274445"/>
            </a:xfrm>
            <a:custGeom>
              <a:avLst/>
              <a:gdLst/>
              <a:ahLst/>
              <a:cxnLst/>
              <a:rect l="l" t="t" r="r" b="b"/>
              <a:pathLst>
                <a:path w="2213610" h="1274445">
                  <a:moveTo>
                    <a:pt x="0" y="1273860"/>
                  </a:moveTo>
                  <a:lnTo>
                    <a:pt x="0" y="0"/>
                  </a:lnTo>
                </a:path>
                <a:path w="2213610" h="1274445">
                  <a:moveTo>
                    <a:pt x="442569" y="1273860"/>
                  </a:moveTo>
                  <a:lnTo>
                    <a:pt x="442569" y="0"/>
                  </a:lnTo>
                </a:path>
                <a:path w="2213610" h="1274445">
                  <a:moveTo>
                    <a:pt x="885240" y="1273860"/>
                  </a:moveTo>
                  <a:lnTo>
                    <a:pt x="885240" y="0"/>
                  </a:lnTo>
                </a:path>
                <a:path w="2213610" h="1274445">
                  <a:moveTo>
                    <a:pt x="1327912" y="1273860"/>
                  </a:moveTo>
                  <a:lnTo>
                    <a:pt x="1327912" y="0"/>
                  </a:lnTo>
                </a:path>
                <a:path w="2213610" h="1274445">
                  <a:moveTo>
                    <a:pt x="1770583" y="1273860"/>
                  </a:moveTo>
                  <a:lnTo>
                    <a:pt x="1770583" y="0"/>
                  </a:lnTo>
                </a:path>
                <a:path w="2213610" h="1274445">
                  <a:moveTo>
                    <a:pt x="2213152" y="1273860"/>
                  </a:moveTo>
                  <a:lnTo>
                    <a:pt x="2213152" y="0"/>
                  </a:lnTo>
                </a:path>
              </a:pathLst>
            </a:custGeom>
            <a:ln w="5384">
              <a:solidFill>
                <a:srgbClr val="FFFFFF"/>
              </a:solidFill>
            </a:ln>
          </p:spPr>
          <p:txBody>
            <a:bodyPr wrap="square" lIns="0" tIns="0" rIns="0" bIns="0" rtlCol="0"/>
            <a:lstStyle/>
            <a:p>
              <a:pPr defTabSz="1450147"/>
              <a:endParaRPr sz="2855" kern="0">
                <a:solidFill>
                  <a:sysClr val="windowText" lastClr="000000"/>
                </a:solidFill>
              </a:endParaRPr>
            </a:p>
          </p:txBody>
        </p:sp>
        <p:sp>
          <p:nvSpPr>
            <p:cNvPr id="11" name="object 11"/>
            <p:cNvSpPr/>
            <p:nvPr/>
          </p:nvSpPr>
          <p:spPr>
            <a:xfrm>
              <a:off x="726465" y="2751975"/>
              <a:ext cx="2386330" cy="0"/>
            </a:xfrm>
            <a:custGeom>
              <a:avLst/>
              <a:gdLst/>
              <a:ahLst/>
              <a:cxnLst/>
              <a:rect l="l" t="t" r="r" b="b"/>
              <a:pathLst>
                <a:path w="2386330">
                  <a:moveTo>
                    <a:pt x="0" y="0"/>
                  </a:moveTo>
                  <a:lnTo>
                    <a:pt x="2385872" y="0"/>
                  </a:lnTo>
                </a:path>
              </a:pathLst>
            </a:custGeom>
            <a:ln w="10871">
              <a:solidFill>
                <a:srgbClr val="FFFFFF"/>
              </a:solidFill>
            </a:ln>
          </p:spPr>
          <p:txBody>
            <a:bodyPr wrap="square" lIns="0" tIns="0" rIns="0" bIns="0" rtlCol="0"/>
            <a:lstStyle/>
            <a:p>
              <a:pPr defTabSz="1450147"/>
              <a:endParaRPr sz="2855" kern="0">
                <a:solidFill>
                  <a:sysClr val="windowText" lastClr="000000"/>
                </a:solidFill>
              </a:endParaRPr>
            </a:p>
          </p:txBody>
        </p:sp>
        <p:sp>
          <p:nvSpPr>
            <p:cNvPr id="12" name="object 12"/>
            <p:cNvSpPr/>
            <p:nvPr/>
          </p:nvSpPr>
          <p:spPr>
            <a:xfrm>
              <a:off x="726465" y="2225586"/>
              <a:ext cx="2386330" cy="0"/>
            </a:xfrm>
            <a:custGeom>
              <a:avLst/>
              <a:gdLst/>
              <a:ahLst/>
              <a:cxnLst/>
              <a:rect l="l" t="t" r="r" b="b"/>
              <a:pathLst>
                <a:path w="2386330">
                  <a:moveTo>
                    <a:pt x="0" y="0"/>
                  </a:moveTo>
                  <a:lnTo>
                    <a:pt x="108508" y="0"/>
                  </a:lnTo>
                </a:path>
                <a:path w="2386330">
                  <a:moveTo>
                    <a:pt x="506882" y="0"/>
                  </a:moveTo>
                  <a:lnTo>
                    <a:pt x="551078" y="0"/>
                  </a:lnTo>
                </a:path>
                <a:path w="2386330">
                  <a:moveTo>
                    <a:pt x="949452" y="0"/>
                  </a:moveTo>
                  <a:lnTo>
                    <a:pt x="993749" y="0"/>
                  </a:lnTo>
                </a:path>
                <a:path w="2386330">
                  <a:moveTo>
                    <a:pt x="1392123" y="0"/>
                  </a:moveTo>
                  <a:lnTo>
                    <a:pt x="1436420" y="0"/>
                  </a:lnTo>
                </a:path>
                <a:path w="2386330">
                  <a:moveTo>
                    <a:pt x="1834794" y="0"/>
                  </a:moveTo>
                  <a:lnTo>
                    <a:pt x="1878990" y="0"/>
                  </a:lnTo>
                </a:path>
                <a:path w="2386330">
                  <a:moveTo>
                    <a:pt x="2277364" y="0"/>
                  </a:moveTo>
                  <a:lnTo>
                    <a:pt x="2385872" y="0"/>
                  </a:lnTo>
                </a:path>
              </a:pathLst>
            </a:custGeom>
            <a:ln w="10871">
              <a:solidFill>
                <a:srgbClr val="FFFFFF"/>
              </a:solidFill>
            </a:ln>
          </p:spPr>
          <p:txBody>
            <a:bodyPr wrap="square" lIns="0" tIns="0" rIns="0" bIns="0" rtlCol="0"/>
            <a:lstStyle/>
            <a:p>
              <a:pPr defTabSz="1450147"/>
              <a:endParaRPr sz="2855" kern="0">
                <a:solidFill>
                  <a:sysClr val="windowText" lastClr="000000"/>
                </a:solidFill>
              </a:endParaRPr>
            </a:p>
          </p:txBody>
        </p:sp>
        <p:sp>
          <p:nvSpPr>
            <p:cNvPr id="13" name="object 13"/>
            <p:cNvSpPr/>
            <p:nvPr/>
          </p:nvSpPr>
          <p:spPr>
            <a:xfrm>
              <a:off x="726465" y="1699196"/>
              <a:ext cx="2386330" cy="0"/>
            </a:xfrm>
            <a:custGeom>
              <a:avLst/>
              <a:gdLst/>
              <a:ahLst/>
              <a:cxnLst/>
              <a:rect l="l" t="t" r="r" b="b"/>
              <a:pathLst>
                <a:path w="2386330">
                  <a:moveTo>
                    <a:pt x="0" y="0"/>
                  </a:moveTo>
                  <a:lnTo>
                    <a:pt x="2385872" y="0"/>
                  </a:lnTo>
                </a:path>
              </a:pathLst>
            </a:custGeom>
            <a:ln w="10871">
              <a:solidFill>
                <a:srgbClr val="FFFFFF"/>
              </a:solidFill>
            </a:ln>
          </p:spPr>
          <p:txBody>
            <a:bodyPr wrap="square" lIns="0" tIns="0" rIns="0" bIns="0" rtlCol="0"/>
            <a:lstStyle/>
            <a:p>
              <a:pPr defTabSz="1450147"/>
              <a:endParaRPr sz="2855" kern="0">
                <a:solidFill>
                  <a:sysClr val="windowText" lastClr="000000"/>
                </a:solidFill>
              </a:endParaRPr>
            </a:p>
          </p:txBody>
        </p:sp>
        <p:sp>
          <p:nvSpPr>
            <p:cNvPr id="14" name="object 14"/>
            <p:cNvSpPr/>
            <p:nvPr/>
          </p:nvSpPr>
          <p:spPr>
            <a:xfrm>
              <a:off x="1034110" y="1536026"/>
              <a:ext cx="443230" cy="1274445"/>
            </a:xfrm>
            <a:custGeom>
              <a:avLst/>
              <a:gdLst/>
              <a:ahLst/>
              <a:cxnLst/>
              <a:rect l="l" t="t" r="r" b="b"/>
              <a:pathLst>
                <a:path w="443230" h="1274445">
                  <a:moveTo>
                    <a:pt x="0" y="1215948"/>
                  </a:moveTo>
                  <a:lnTo>
                    <a:pt x="0" y="1273860"/>
                  </a:lnTo>
                </a:path>
                <a:path w="443230" h="1274445">
                  <a:moveTo>
                    <a:pt x="0" y="0"/>
                  </a:moveTo>
                  <a:lnTo>
                    <a:pt x="0" y="169773"/>
                  </a:lnTo>
                </a:path>
                <a:path w="443230" h="1274445">
                  <a:moveTo>
                    <a:pt x="442671" y="1215948"/>
                  </a:moveTo>
                  <a:lnTo>
                    <a:pt x="442671" y="1273860"/>
                  </a:lnTo>
                </a:path>
                <a:path w="443230" h="1274445">
                  <a:moveTo>
                    <a:pt x="442671" y="0"/>
                  </a:moveTo>
                  <a:lnTo>
                    <a:pt x="442671" y="191008"/>
                  </a:lnTo>
                </a:path>
              </a:pathLst>
            </a:custGeom>
            <a:ln w="10871">
              <a:solidFill>
                <a:srgbClr val="FFFFFF"/>
              </a:solidFill>
            </a:ln>
          </p:spPr>
          <p:txBody>
            <a:bodyPr wrap="square" lIns="0" tIns="0" rIns="0" bIns="0" rtlCol="0"/>
            <a:lstStyle/>
            <a:p>
              <a:pPr defTabSz="1450147"/>
              <a:endParaRPr sz="2855" kern="0">
                <a:solidFill>
                  <a:sysClr val="windowText" lastClr="000000"/>
                </a:solidFill>
              </a:endParaRPr>
            </a:p>
          </p:txBody>
        </p:sp>
        <p:sp>
          <p:nvSpPr>
            <p:cNvPr id="15" name="object 15"/>
            <p:cNvSpPr/>
            <p:nvPr/>
          </p:nvSpPr>
          <p:spPr>
            <a:xfrm>
              <a:off x="1919351" y="1536026"/>
              <a:ext cx="885825" cy="1274445"/>
            </a:xfrm>
            <a:custGeom>
              <a:avLst/>
              <a:gdLst/>
              <a:ahLst/>
              <a:cxnLst/>
              <a:rect l="l" t="t" r="r" b="b"/>
              <a:pathLst>
                <a:path w="885825" h="1274445">
                  <a:moveTo>
                    <a:pt x="0" y="1215948"/>
                  </a:moveTo>
                  <a:lnTo>
                    <a:pt x="0" y="1273860"/>
                  </a:lnTo>
                </a:path>
                <a:path w="885825" h="1274445">
                  <a:moveTo>
                    <a:pt x="0" y="0"/>
                  </a:moveTo>
                  <a:lnTo>
                    <a:pt x="0" y="167741"/>
                  </a:lnTo>
                </a:path>
                <a:path w="885825" h="1274445">
                  <a:moveTo>
                    <a:pt x="442671" y="1215948"/>
                  </a:moveTo>
                  <a:lnTo>
                    <a:pt x="442671" y="1273860"/>
                  </a:lnTo>
                </a:path>
                <a:path w="885825" h="1274445">
                  <a:moveTo>
                    <a:pt x="442671" y="0"/>
                  </a:moveTo>
                  <a:lnTo>
                    <a:pt x="442671" y="299720"/>
                  </a:lnTo>
                </a:path>
                <a:path w="885825" h="1274445">
                  <a:moveTo>
                    <a:pt x="885342" y="1215948"/>
                  </a:moveTo>
                  <a:lnTo>
                    <a:pt x="885342" y="1273860"/>
                  </a:lnTo>
                </a:path>
                <a:path w="885825" h="1274445">
                  <a:moveTo>
                    <a:pt x="885342" y="0"/>
                  </a:moveTo>
                  <a:lnTo>
                    <a:pt x="885342" y="223215"/>
                  </a:lnTo>
                </a:path>
              </a:pathLst>
            </a:custGeom>
            <a:ln w="10871">
              <a:solidFill>
                <a:srgbClr val="FFFFFF"/>
              </a:solidFill>
            </a:ln>
          </p:spPr>
          <p:txBody>
            <a:bodyPr wrap="square" lIns="0" tIns="0" rIns="0" bIns="0" rtlCol="0"/>
            <a:lstStyle/>
            <a:p>
              <a:pPr defTabSz="1450147"/>
              <a:endParaRPr sz="2855" kern="0">
                <a:solidFill>
                  <a:sysClr val="windowText" lastClr="000000"/>
                </a:solidFill>
              </a:endParaRPr>
            </a:p>
          </p:txBody>
        </p:sp>
        <p:sp>
          <p:nvSpPr>
            <p:cNvPr id="16" name="object 16"/>
            <p:cNvSpPr/>
            <p:nvPr/>
          </p:nvSpPr>
          <p:spPr>
            <a:xfrm>
              <a:off x="834974" y="1703768"/>
              <a:ext cx="2169160" cy="1048385"/>
            </a:xfrm>
            <a:custGeom>
              <a:avLst/>
              <a:gdLst/>
              <a:ahLst/>
              <a:cxnLst/>
              <a:rect l="l" t="t" r="r" b="b"/>
              <a:pathLst>
                <a:path w="2169160" h="1048385">
                  <a:moveTo>
                    <a:pt x="398373" y="2044"/>
                  </a:moveTo>
                  <a:lnTo>
                    <a:pt x="0" y="2044"/>
                  </a:lnTo>
                  <a:lnTo>
                    <a:pt x="0" y="1048207"/>
                  </a:lnTo>
                  <a:lnTo>
                    <a:pt x="398373" y="1048207"/>
                  </a:lnTo>
                  <a:lnTo>
                    <a:pt x="398373" y="2044"/>
                  </a:lnTo>
                  <a:close/>
                </a:path>
                <a:path w="2169160" h="1048385">
                  <a:moveTo>
                    <a:pt x="840943" y="23266"/>
                  </a:moveTo>
                  <a:lnTo>
                    <a:pt x="442569" y="23266"/>
                  </a:lnTo>
                  <a:lnTo>
                    <a:pt x="442569" y="1048207"/>
                  </a:lnTo>
                  <a:lnTo>
                    <a:pt x="840943" y="1048207"/>
                  </a:lnTo>
                  <a:lnTo>
                    <a:pt x="840943" y="23266"/>
                  </a:lnTo>
                  <a:close/>
                </a:path>
                <a:path w="2169160" h="1048385">
                  <a:moveTo>
                    <a:pt x="1283614" y="0"/>
                  </a:moveTo>
                  <a:lnTo>
                    <a:pt x="885240" y="0"/>
                  </a:lnTo>
                  <a:lnTo>
                    <a:pt x="885240" y="1048207"/>
                  </a:lnTo>
                  <a:lnTo>
                    <a:pt x="1283614" y="1048207"/>
                  </a:lnTo>
                  <a:lnTo>
                    <a:pt x="1283614" y="0"/>
                  </a:lnTo>
                  <a:close/>
                </a:path>
                <a:path w="2169160" h="1048385">
                  <a:moveTo>
                    <a:pt x="1726285" y="131978"/>
                  </a:moveTo>
                  <a:lnTo>
                    <a:pt x="1327912" y="131978"/>
                  </a:lnTo>
                  <a:lnTo>
                    <a:pt x="1327912" y="1048207"/>
                  </a:lnTo>
                  <a:lnTo>
                    <a:pt x="1726285" y="1048207"/>
                  </a:lnTo>
                  <a:lnTo>
                    <a:pt x="1726285" y="131978"/>
                  </a:lnTo>
                  <a:close/>
                </a:path>
                <a:path w="2169160" h="1048385">
                  <a:moveTo>
                    <a:pt x="2168842" y="55473"/>
                  </a:moveTo>
                  <a:lnTo>
                    <a:pt x="1770481" y="55473"/>
                  </a:lnTo>
                  <a:lnTo>
                    <a:pt x="1770481" y="1048207"/>
                  </a:lnTo>
                  <a:lnTo>
                    <a:pt x="2168842" y="1048207"/>
                  </a:lnTo>
                  <a:lnTo>
                    <a:pt x="2168842" y="55473"/>
                  </a:lnTo>
                  <a:close/>
                </a:path>
              </a:pathLst>
            </a:custGeom>
            <a:solidFill>
              <a:srgbClr val="6495ED"/>
            </a:solidFill>
          </p:spPr>
          <p:txBody>
            <a:bodyPr wrap="square" lIns="0" tIns="0" rIns="0" bIns="0" rtlCol="0"/>
            <a:lstStyle/>
            <a:p>
              <a:pPr defTabSz="1450147"/>
              <a:endParaRPr sz="2855" kern="0">
                <a:solidFill>
                  <a:sysClr val="windowText" lastClr="000000"/>
                </a:solidFill>
              </a:endParaRPr>
            </a:p>
          </p:txBody>
        </p:sp>
        <p:sp>
          <p:nvSpPr>
            <p:cNvPr id="17" name="object 17"/>
            <p:cNvSpPr/>
            <p:nvPr/>
          </p:nvSpPr>
          <p:spPr>
            <a:xfrm>
              <a:off x="726465" y="1699196"/>
              <a:ext cx="2386330" cy="0"/>
            </a:xfrm>
            <a:custGeom>
              <a:avLst/>
              <a:gdLst/>
              <a:ahLst/>
              <a:cxnLst/>
              <a:rect l="l" t="t" r="r" b="b"/>
              <a:pathLst>
                <a:path w="2386330">
                  <a:moveTo>
                    <a:pt x="0" y="0"/>
                  </a:moveTo>
                  <a:lnTo>
                    <a:pt x="2385872" y="0"/>
                  </a:lnTo>
                </a:path>
              </a:pathLst>
            </a:custGeom>
            <a:ln w="10871">
              <a:solidFill>
                <a:srgbClr val="000000"/>
              </a:solidFill>
              <a:prstDash val="dash"/>
            </a:ln>
          </p:spPr>
          <p:txBody>
            <a:bodyPr wrap="square" lIns="0" tIns="0" rIns="0" bIns="0" rtlCol="0"/>
            <a:lstStyle/>
            <a:p>
              <a:pPr defTabSz="1450147"/>
              <a:endParaRPr sz="2855" kern="0">
                <a:solidFill>
                  <a:sysClr val="windowText" lastClr="000000"/>
                </a:solidFill>
              </a:endParaRPr>
            </a:p>
          </p:txBody>
        </p:sp>
        <p:sp>
          <p:nvSpPr>
            <p:cNvPr id="18" name="object 18"/>
            <p:cNvSpPr/>
            <p:nvPr/>
          </p:nvSpPr>
          <p:spPr>
            <a:xfrm>
              <a:off x="698627" y="1699196"/>
              <a:ext cx="2106295" cy="1138555"/>
            </a:xfrm>
            <a:custGeom>
              <a:avLst/>
              <a:gdLst/>
              <a:ahLst/>
              <a:cxnLst/>
              <a:rect l="l" t="t" r="r" b="b"/>
              <a:pathLst>
                <a:path w="2106295" h="1138555">
                  <a:moveTo>
                    <a:pt x="0" y="1052779"/>
                  </a:moveTo>
                  <a:lnTo>
                    <a:pt x="27838" y="1052779"/>
                  </a:lnTo>
                </a:path>
                <a:path w="2106295" h="1138555">
                  <a:moveTo>
                    <a:pt x="0" y="526389"/>
                  </a:moveTo>
                  <a:lnTo>
                    <a:pt x="27838" y="526389"/>
                  </a:lnTo>
                </a:path>
                <a:path w="2106295" h="1138555">
                  <a:moveTo>
                    <a:pt x="0" y="0"/>
                  </a:moveTo>
                  <a:lnTo>
                    <a:pt x="27838" y="0"/>
                  </a:lnTo>
                </a:path>
                <a:path w="2106295" h="1138555">
                  <a:moveTo>
                    <a:pt x="335483" y="1138529"/>
                  </a:moveTo>
                  <a:lnTo>
                    <a:pt x="335483" y="1110691"/>
                  </a:lnTo>
                </a:path>
                <a:path w="2106295" h="1138555">
                  <a:moveTo>
                    <a:pt x="778154" y="1138529"/>
                  </a:moveTo>
                  <a:lnTo>
                    <a:pt x="778154" y="1110691"/>
                  </a:lnTo>
                </a:path>
                <a:path w="2106295" h="1138555">
                  <a:moveTo>
                    <a:pt x="1220724" y="1138529"/>
                  </a:moveTo>
                  <a:lnTo>
                    <a:pt x="1220724" y="1110691"/>
                  </a:lnTo>
                </a:path>
                <a:path w="2106295" h="1138555">
                  <a:moveTo>
                    <a:pt x="1663395" y="1138529"/>
                  </a:moveTo>
                  <a:lnTo>
                    <a:pt x="1663395" y="1110691"/>
                  </a:lnTo>
                </a:path>
                <a:path w="2106295" h="1138555">
                  <a:moveTo>
                    <a:pt x="2106066" y="1138529"/>
                  </a:moveTo>
                  <a:lnTo>
                    <a:pt x="2106066" y="1110691"/>
                  </a:lnTo>
                </a:path>
              </a:pathLst>
            </a:custGeom>
            <a:ln w="10871">
              <a:solidFill>
                <a:srgbClr val="333333"/>
              </a:solidFill>
            </a:ln>
          </p:spPr>
          <p:txBody>
            <a:bodyPr wrap="square" lIns="0" tIns="0" rIns="0" bIns="0" rtlCol="0"/>
            <a:lstStyle/>
            <a:p>
              <a:pPr defTabSz="1450147"/>
              <a:endParaRPr sz="2855" kern="0">
                <a:solidFill>
                  <a:sysClr val="windowText" lastClr="000000"/>
                </a:solidFill>
              </a:endParaRPr>
            </a:p>
          </p:txBody>
        </p:sp>
      </p:grpSp>
      <p:sp>
        <p:nvSpPr>
          <p:cNvPr id="19" name="object 19"/>
          <p:cNvSpPr txBox="1"/>
          <p:nvPr/>
        </p:nvSpPr>
        <p:spPr>
          <a:xfrm>
            <a:off x="873352" y="5117557"/>
            <a:ext cx="219537" cy="176937"/>
          </a:xfrm>
          <a:prstGeom prst="rect">
            <a:avLst/>
          </a:prstGeom>
        </p:spPr>
        <p:txBody>
          <a:bodyPr vert="horz" wrap="square" lIns="0" tIns="18127" rIns="0" bIns="0" rtlCol="0">
            <a:spAutoFit/>
          </a:bodyPr>
          <a:lstStyle/>
          <a:p>
            <a:pPr marL="20141" defTabSz="1450147">
              <a:spcBef>
                <a:spcPts val="143"/>
              </a:spcBef>
            </a:pPr>
            <a:r>
              <a:rPr sz="1031" kern="0" spc="-40" dirty="0">
                <a:solidFill>
                  <a:srgbClr val="4D4D4D"/>
                </a:solidFill>
                <a:latin typeface="Arial"/>
                <a:cs typeface="Arial"/>
              </a:rPr>
              <a:t>0.0</a:t>
            </a:r>
            <a:endParaRPr sz="1031" kern="0">
              <a:solidFill>
                <a:sysClr val="windowText" lastClr="000000"/>
              </a:solidFill>
              <a:latin typeface="Arial"/>
              <a:cs typeface="Arial"/>
            </a:endParaRPr>
          </a:p>
        </p:txBody>
      </p:sp>
      <p:sp>
        <p:nvSpPr>
          <p:cNvPr id="28" name="object 28"/>
          <p:cNvSpPr txBox="1">
            <a:spLocks noGrp="1"/>
          </p:cNvSpPr>
          <p:nvPr>
            <p:ph type="sldNum" sz="quarter" idx="7"/>
          </p:nvPr>
        </p:nvSpPr>
        <p:spPr>
          <a:xfrm>
            <a:off x="13613392" y="12187201"/>
            <a:ext cx="703546" cy="141064"/>
          </a:xfrm>
          <a:prstGeom prst="rect">
            <a:avLst/>
          </a:prstGeom>
        </p:spPr>
        <p:txBody>
          <a:bodyPr vert="horz" wrap="square" lIns="0" tIns="0" rIns="0" bIns="0" rtlCol="0">
            <a:spAutoFit/>
          </a:bodyPr>
          <a:lstStyle/>
          <a:p>
            <a:pPr marL="60423" defTabSz="1450147">
              <a:lnSpc>
                <a:spcPts val="1070"/>
              </a:lnSpc>
            </a:pPr>
            <a:fld id="{81D60167-4931-47E6-BA6A-407CBD079E47}" type="slidenum">
              <a:rPr kern="0" spc="-16" dirty="0">
                <a:solidFill>
                  <a:prstClr val="black"/>
                </a:solidFill>
              </a:rPr>
              <a:pPr marL="60423" defTabSz="1450147">
                <a:lnSpc>
                  <a:spcPts val="1070"/>
                </a:lnSpc>
              </a:pPr>
              <a:t>48</a:t>
            </a:fld>
            <a:r>
              <a:rPr kern="0" spc="-135" dirty="0">
                <a:solidFill>
                  <a:prstClr val="black"/>
                </a:solidFill>
              </a:rPr>
              <a:t> </a:t>
            </a:r>
            <a:r>
              <a:rPr kern="0" spc="143" dirty="0">
                <a:solidFill>
                  <a:prstClr val="black"/>
                </a:solidFill>
              </a:rPr>
              <a:t>/</a:t>
            </a:r>
            <a:r>
              <a:rPr kern="0" spc="-135" dirty="0">
                <a:solidFill>
                  <a:prstClr val="black"/>
                </a:solidFill>
              </a:rPr>
              <a:t> </a:t>
            </a:r>
            <a:r>
              <a:rPr kern="0" spc="-56" dirty="0">
                <a:solidFill>
                  <a:prstClr val="black"/>
                </a:solidFill>
              </a:rPr>
              <a:t>32</a:t>
            </a:r>
          </a:p>
        </p:txBody>
      </p:sp>
      <p:sp>
        <p:nvSpPr>
          <p:cNvPr id="20" name="object 20"/>
          <p:cNvSpPr txBox="1"/>
          <p:nvPr/>
        </p:nvSpPr>
        <p:spPr>
          <a:xfrm>
            <a:off x="873352" y="4282755"/>
            <a:ext cx="219537" cy="176937"/>
          </a:xfrm>
          <a:prstGeom prst="rect">
            <a:avLst/>
          </a:prstGeom>
        </p:spPr>
        <p:txBody>
          <a:bodyPr vert="horz" wrap="square" lIns="0" tIns="18127" rIns="0" bIns="0" rtlCol="0">
            <a:spAutoFit/>
          </a:bodyPr>
          <a:lstStyle/>
          <a:p>
            <a:pPr marL="20141" defTabSz="1450147">
              <a:spcBef>
                <a:spcPts val="143"/>
              </a:spcBef>
            </a:pPr>
            <a:r>
              <a:rPr sz="1031" kern="0" spc="-40" dirty="0">
                <a:solidFill>
                  <a:srgbClr val="4D4D4D"/>
                </a:solidFill>
                <a:latin typeface="Arial"/>
                <a:cs typeface="Arial"/>
              </a:rPr>
              <a:t>0.5</a:t>
            </a:r>
            <a:endParaRPr sz="1031" kern="0">
              <a:solidFill>
                <a:sysClr val="windowText" lastClr="000000"/>
              </a:solidFill>
              <a:latin typeface="Arial"/>
              <a:cs typeface="Arial"/>
            </a:endParaRPr>
          </a:p>
        </p:txBody>
      </p:sp>
      <p:sp>
        <p:nvSpPr>
          <p:cNvPr id="21" name="object 21"/>
          <p:cNvSpPr txBox="1"/>
          <p:nvPr/>
        </p:nvSpPr>
        <p:spPr>
          <a:xfrm>
            <a:off x="873352" y="3447951"/>
            <a:ext cx="219537" cy="176937"/>
          </a:xfrm>
          <a:prstGeom prst="rect">
            <a:avLst/>
          </a:prstGeom>
        </p:spPr>
        <p:txBody>
          <a:bodyPr vert="horz" wrap="square" lIns="0" tIns="18127" rIns="0" bIns="0" rtlCol="0">
            <a:spAutoFit/>
          </a:bodyPr>
          <a:lstStyle/>
          <a:p>
            <a:pPr marL="20141" defTabSz="1450147">
              <a:spcBef>
                <a:spcPts val="143"/>
              </a:spcBef>
            </a:pPr>
            <a:r>
              <a:rPr sz="1031" kern="0" spc="-40" dirty="0">
                <a:solidFill>
                  <a:srgbClr val="4D4D4D"/>
                </a:solidFill>
                <a:latin typeface="Arial"/>
                <a:cs typeface="Arial"/>
              </a:rPr>
              <a:t>1.0</a:t>
            </a:r>
            <a:endParaRPr sz="1031" kern="0">
              <a:solidFill>
                <a:sysClr val="windowText" lastClr="000000"/>
              </a:solidFill>
              <a:latin typeface="Arial"/>
              <a:cs typeface="Arial"/>
            </a:endParaRPr>
          </a:p>
        </p:txBody>
      </p:sp>
      <p:sp>
        <p:nvSpPr>
          <p:cNvPr id="22" name="object 22"/>
          <p:cNvSpPr txBox="1"/>
          <p:nvPr/>
        </p:nvSpPr>
        <p:spPr>
          <a:xfrm>
            <a:off x="1584087" y="5335242"/>
            <a:ext cx="112789" cy="176937"/>
          </a:xfrm>
          <a:prstGeom prst="rect">
            <a:avLst/>
          </a:prstGeom>
        </p:spPr>
        <p:txBody>
          <a:bodyPr vert="horz" wrap="square" lIns="0" tIns="18127" rIns="0" bIns="0" rtlCol="0">
            <a:spAutoFit/>
          </a:bodyPr>
          <a:lstStyle/>
          <a:p>
            <a:pPr marL="20141" defTabSz="1450147">
              <a:spcBef>
                <a:spcPts val="143"/>
              </a:spcBef>
            </a:pPr>
            <a:r>
              <a:rPr sz="1031" kern="0" spc="-79" dirty="0">
                <a:solidFill>
                  <a:srgbClr val="4D4D4D"/>
                </a:solidFill>
                <a:latin typeface="Arial"/>
                <a:cs typeface="Arial"/>
              </a:rPr>
              <a:t>1</a:t>
            </a:r>
            <a:endParaRPr sz="1031" kern="0">
              <a:solidFill>
                <a:sysClr val="windowText" lastClr="000000"/>
              </a:solidFill>
              <a:latin typeface="Arial"/>
              <a:cs typeface="Arial"/>
            </a:endParaRPr>
          </a:p>
        </p:txBody>
      </p:sp>
      <p:sp>
        <p:nvSpPr>
          <p:cNvPr id="23" name="object 23"/>
          <p:cNvSpPr txBox="1"/>
          <p:nvPr/>
        </p:nvSpPr>
        <p:spPr>
          <a:xfrm>
            <a:off x="2285959" y="5335242"/>
            <a:ext cx="112789" cy="176937"/>
          </a:xfrm>
          <a:prstGeom prst="rect">
            <a:avLst/>
          </a:prstGeom>
        </p:spPr>
        <p:txBody>
          <a:bodyPr vert="horz" wrap="square" lIns="0" tIns="18127" rIns="0" bIns="0" rtlCol="0">
            <a:spAutoFit/>
          </a:bodyPr>
          <a:lstStyle/>
          <a:p>
            <a:pPr marL="20141" defTabSz="1450147">
              <a:spcBef>
                <a:spcPts val="143"/>
              </a:spcBef>
            </a:pPr>
            <a:r>
              <a:rPr sz="1031" kern="0" spc="-79" dirty="0">
                <a:solidFill>
                  <a:srgbClr val="4D4D4D"/>
                </a:solidFill>
                <a:latin typeface="Arial"/>
                <a:cs typeface="Arial"/>
              </a:rPr>
              <a:t>2</a:t>
            </a:r>
            <a:endParaRPr sz="1031" kern="0">
              <a:solidFill>
                <a:sysClr val="windowText" lastClr="000000"/>
              </a:solidFill>
              <a:latin typeface="Arial"/>
              <a:cs typeface="Arial"/>
            </a:endParaRPr>
          </a:p>
        </p:txBody>
      </p:sp>
      <p:sp>
        <p:nvSpPr>
          <p:cNvPr id="24" name="object 24"/>
          <p:cNvSpPr txBox="1"/>
          <p:nvPr/>
        </p:nvSpPr>
        <p:spPr>
          <a:xfrm>
            <a:off x="3690027" y="5335242"/>
            <a:ext cx="112789" cy="176937"/>
          </a:xfrm>
          <a:prstGeom prst="rect">
            <a:avLst/>
          </a:prstGeom>
        </p:spPr>
        <p:txBody>
          <a:bodyPr vert="horz" wrap="square" lIns="0" tIns="18127" rIns="0" bIns="0" rtlCol="0">
            <a:spAutoFit/>
          </a:bodyPr>
          <a:lstStyle/>
          <a:p>
            <a:pPr marL="20141" defTabSz="1450147">
              <a:spcBef>
                <a:spcPts val="143"/>
              </a:spcBef>
            </a:pPr>
            <a:r>
              <a:rPr sz="1031" kern="0" spc="-79" dirty="0">
                <a:solidFill>
                  <a:srgbClr val="4D4D4D"/>
                </a:solidFill>
                <a:latin typeface="Arial"/>
                <a:cs typeface="Arial"/>
              </a:rPr>
              <a:t>4</a:t>
            </a:r>
            <a:endParaRPr sz="1031" kern="0">
              <a:solidFill>
                <a:sysClr val="windowText" lastClr="000000"/>
              </a:solidFill>
              <a:latin typeface="Arial"/>
              <a:cs typeface="Arial"/>
            </a:endParaRPr>
          </a:p>
        </p:txBody>
      </p:sp>
      <p:sp>
        <p:nvSpPr>
          <p:cNvPr id="25" name="object 25"/>
          <p:cNvSpPr txBox="1"/>
          <p:nvPr/>
        </p:nvSpPr>
        <p:spPr>
          <a:xfrm>
            <a:off x="4392060" y="5335242"/>
            <a:ext cx="112789" cy="176937"/>
          </a:xfrm>
          <a:prstGeom prst="rect">
            <a:avLst/>
          </a:prstGeom>
        </p:spPr>
        <p:txBody>
          <a:bodyPr vert="horz" wrap="square" lIns="0" tIns="18127" rIns="0" bIns="0" rtlCol="0">
            <a:spAutoFit/>
          </a:bodyPr>
          <a:lstStyle/>
          <a:p>
            <a:pPr marL="20141" defTabSz="1450147">
              <a:spcBef>
                <a:spcPts val="143"/>
              </a:spcBef>
            </a:pPr>
            <a:r>
              <a:rPr sz="1031" kern="0" spc="-79" dirty="0">
                <a:solidFill>
                  <a:srgbClr val="4D4D4D"/>
                </a:solidFill>
                <a:latin typeface="Arial"/>
                <a:cs typeface="Arial"/>
              </a:rPr>
              <a:t>5</a:t>
            </a:r>
            <a:endParaRPr sz="1031" kern="0">
              <a:solidFill>
                <a:sysClr val="windowText" lastClr="000000"/>
              </a:solidFill>
              <a:latin typeface="Arial"/>
              <a:cs typeface="Arial"/>
            </a:endParaRPr>
          </a:p>
        </p:txBody>
      </p:sp>
      <p:sp>
        <p:nvSpPr>
          <p:cNvPr id="26" name="object 26"/>
          <p:cNvSpPr txBox="1"/>
          <p:nvPr/>
        </p:nvSpPr>
        <p:spPr>
          <a:xfrm>
            <a:off x="2744690" y="5324930"/>
            <a:ext cx="599194" cy="358563"/>
          </a:xfrm>
          <a:prstGeom prst="rect">
            <a:avLst/>
          </a:prstGeom>
        </p:spPr>
        <p:txBody>
          <a:bodyPr vert="horz" wrap="square" lIns="0" tIns="28197" rIns="0" bIns="0" rtlCol="0">
            <a:spAutoFit/>
          </a:bodyPr>
          <a:lstStyle/>
          <a:p>
            <a:pPr algn="ctr" defTabSz="1450147">
              <a:spcBef>
                <a:spcPts val="222"/>
              </a:spcBef>
            </a:pPr>
            <a:r>
              <a:rPr sz="1031" kern="0" spc="-79" dirty="0">
                <a:solidFill>
                  <a:srgbClr val="4D4D4D"/>
                </a:solidFill>
                <a:latin typeface="Arial"/>
                <a:cs typeface="Arial"/>
              </a:rPr>
              <a:t>3</a:t>
            </a:r>
            <a:endParaRPr sz="1031" kern="0">
              <a:solidFill>
                <a:sysClr val="windowText" lastClr="000000"/>
              </a:solidFill>
              <a:latin typeface="Arial"/>
              <a:cs typeface="Arial"/>
            </a:endParaRPr>
          </a:p>
          <a:p>
            <a:pPr algn="ctr" defTabSz="1450147">
              <a:spcBef>
                <a:spcPts val="63"/>
              </a:spcBef>
            </a:pPr>
            <a:r>
              <a:rPr sz="1031" kern="0" spc="-32" dirty="0">
                <a:solidFill>
                  <a:sysClr val="windowText" lastClr="000000"/>
                </a:solidFill>
                <a:latin typeface="Arial"/>
                <a:cs typeface="Arial"/>
              </a:rPr>
              <a:t>DATASET</a:t>
            </a:r>
            <a:endParaRPr sz="1031" kern="0">
              <a:solidFill>
                <a:sysClr val="windowText" lastClr="000000"/>
              </a:solidFill>
              <a:latin typeface="Arial"/>
              <a:cs typeface="Arial"/>
            </a:endParaRPr>
          </a:p>
        </p:txBody>
      </p:sp>
      <p:sp>
        <p:nvSpPr>
          <p:cNvPr id="27" name="object 27"/>
          <p:cNvSpPr txBox="1"/>
          <p:nvPr/>
        </p:nvSpPr>
        <p:spPr>
          <a:xfrm>
            <a:off x="619549" y="4076366"/>
            <a:ext cx="317266" cy="452165"/>
          </a:xfrm>
          <a:prstGeom prst="rect">
            <a:avLst/>
          </a:prstGeom>
        </p:spPr>
        <p:txBody>
          <a:bodyPr vert="vert270" wrap="square" lIns="0" tIns="40282" rIns="0" bIns="0" rtlCol="0">
            <a:spAutoFit/>
          </a:bodyPr>
          <a:lstStyle/>
          <a:p>
            <a:pPr marL="20141" defTabSz="1450147">
              <a:spcBef>
                <a:spcPts val="317"/>
              </a:spcBef>
            </a:pPr>
            <a:r>
              <a:rPr sz="1031" kern="0" dirty="0">
                <a:solidFill>
                  <a:sysClr val="windowText" lastClr="000000"/>
                </a:solidFill>
                <a:latin typeface="Symbol"/>
                <a:cs typeface="Symbol"/>
              </a:rPr>
              <a:t></a:t>
            </a:r>
            <a:r>
              <a:rPr sz="1070" kern="0" baseline="37037" dirty="0">
                <a:solidFill>
                  <a:sysClr val="windowText" lastClr="000000"/>
                </a:solidFill>
                <a:latin typeface="Arial"/>
                <a:cs typeface="Arial"/>
              </a:rPr>
              <a:t>2</a:t>
            </a:r>
            <a:r>
              <a:rPr sz="1070" kern="0" spc="106" baseline="37037" dirty="0">
                <a:solidFill>
                  <a:sysClr val="windowText" lastClr="000000"/>
                </a:solidFill>
                <a:latin typeface="Arial"/>
                <a:cs typeface="Arial"/>
              </a:rPr>
              <a:t> </a:t>
            </a:r>
            <a:r>
              <a:rPr sz="1031" kern="0" dirty="0">
                <a:solidFill>
                  <a:sysClr val="windowText" lastClr="000000"/>
                </a:solidFill>
                <a:latin typeface="Arial"/>
                <a:cs typeface="Arial"/>
              </a:rPr>
              <a:t>/</a:t>
            </a:r>
            <a:r>
              <a:rPr sz="1031" kern="0" spc="-8" dirty="0">
                <a:solidFill>
                  <a:sysClr val="windowText" lastClr="000000"/>
                </a:solidFill>
                <a:latin typeface="Arial"/>
                <a:cs typeface="Arial"/>
              </a:rPr>
              <a:t> </a:t>
            </a:r>
            <a:r>
              <a:rPr sz="1031" kern="0" spc="-40" dirty="0">
                <a:solidFill>
                  <a:sysClr val="windowText" lastClr="000000"/>
                </a:solidFill>
                <a:latin typeface="Arial"/>
                <a:cs typeface="Arial"/>
              </a:rPr>
              <a:t>ndf</a:t>
            </a:r>
            <a:endParaRPr sz="1031" kern="0">
              <a:solidFill>
                <a:sysClr val="windowText" lastClr="000000"/>
              </a:solidFill>
              <a:latin typeface="Arial"/>
              <a:cs typeface="Arial"/>
            </a:endParaRPr>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8394" y="1343844"/>
            <a:ext cx="10583857" cy="439262"/>
          </a:xfrm>
          <a:prstGeom prst="rect">
            <a:avLst/>
          </a:prstGeom>
        </p:spPr>
        <p:txBody>
          <a:bodyPr vert="horz" wrap="square" lIns="0" tIns="24169" rIns="0" bIns="0" rtlCol="0">
            <a:spAutoFit/>
          </a:bodyPr>
          <a:lstStyle/>
          <a:p>
            <a:pPr marL="20141">
              <a:spcBef>
                <a:spcPts val="190"/>
              </a:spcBef>
            </a:pPr>
            <a:r>
              <a:rPr spc="198" dirty="0"/>
              <a:t>Cross-</a:t>
            </a:r>
            <a:r>
              <a:rPr spc="151" dirty="0"/>
              <a:t>validation</a:t>
            </a:r>
            <a:r>
              <a:rPr spc="587" dirty="0"/>
              <a:t> </a:t>
            </a:r>
            <a:r>
              <a:rPr dirty="0"/>
              <a:t>–</a:t>
            </a:r>
            <a:r>
              <a:rPr spc="595" dirty="0"/>
              <a:t> </a:t>
            </a:r>
            <a:r>
              <a:rPr spc="119" dirty="0"/>
              <a:t>results</a:t>
            </a:r>
            <a:r>
              <a:rPr spc="587" dirty="0"/>
              <a:t> </a:t>
            </a:r>
            <a:r>
              <a:rPr dirty="0"/>
              <a:t>per</a:t>
            </a:r>
            <a:r>
              <a:rPr spc="595" dirty="0"/>
              <a:t> </a:t>
            </a:r>
            <a:r>
              <a:rPr spc="95" dirty="0"/>
              <a:t>channel</a:t>
            </a:r>
          </a:p>
        </p:txBody>
      </p:sp>
      <p:sp>
        <p:nvSpPr>
          <p:cNvPr id="3" name="object 3"/>
          <p:cNvSpPr txBox="1"/>
          <p:nvPr/>
        </p:nvSpPr>
        <p:spPr>
          <a:xfrm>
            <a:off x="1445758" y="4591705"/>
            <a:ext cx="140987" cy="263362"/>
          </a:xfrm>
          <a:prstGeom prst="rect">
            <a:avLst/>
          </a:prstGeom>
        </p:spPr>
        <p:txBody>
          <a:bodyPr vert="horz" wrap="square" lIns="0" tIns="19134" rIns="0" bIns="0" rtlCol="0">
            <a:spAutoFit/>
          </a:bodyPr>
          <a:lstStyle/>
          <a:p>
            <a:pPr marL="20141" defTabSz="1450147">
              <a:spcBef>
                <a:spcPts val="151"/>
              </a:spcBef>
            </a:pPr>
            <a:r>
              <a:rPr sz="1586" kern="0" spc="-151" dirty="0">
                <a:solidFill>
                  <a:sysClr val="windowText" lastClr="000000"/>
                </a:solidFill>
                <a:latin typeface="Lucida Sans Unicode"/>
                <a:cs typeface="Lucida Sans Unicode"/>
              </a:rPr>
              <a:t>•</a:t>
            </a:r>
            <a:endParaRPr sz="1586" kern="0">
              <a:solidFill>
                <a:sysClr val="windowText" lastClr="000000"/>
              </a:solidFill>
              <a:latin typeface="Lucida Sans Unicode"/>
              <a:cs typeface="Lucida Sans Unicode"/>
            </a:endParaRPr>
          </a:p>
        </p:txBody>
      </p:sp>
      <p:sp>
        <p:nvSpPr>
          <p:cNvPr id="4" name="object 4"/>
          <p:cNvSpPr txBox="1"/>
          <p:nvPr/>
        </p:nvSpPr>
        <p:spPr>
          <a:xfrm>
            <a:off x="1687550" y="4616782"/>
            <a:ext cx="4259815" cy="263362"/>
          </a:xfrm>
          <a:prstGeom prst="rect">
            <a:avLst/>
          </a:prstGeom>
        </p:spPr>
        <p:txBody>
          <a:bodyPr vert="horz" wrap="square" lIns="0" tIns="19134" rIns="0" bIns="0" rtlCol="0">
            <a:spAutoFit/>
          </a:bodyPr>
          <a:lstStyle/>
          <a:p>
            <a:pPr marL="20141" defTabSz="1450147">
              <a:spcBef>
                <a:spcPts val="151"/>
              </a:spcBef>
            </a:pPr>
            <a:r>
              <a:rPr sz="1586" kern="0" dirty="0">
                <a:solidFill>
                  <a:sysClr val="windowText" lastClr="000000"/>
                </a:solidFill>
                <a:latin typeface="Tahoma"/>
                <a:cs typeface="Tahoma"/>
              </a:rPr>
              <a:t>Only</a:t>
            </a:r>
            <a:r>
              <a:rPr sz="1586" kern="0" spc="-71" dirty="0">
                <a:solidFill>
                  <a:sysClr val="windowText" lastClr="000000"/>
                </a:solidFill>
                <a:latin typeface="Tahoma"/>
                <a:cs typeface="Tahoma"/>
              </a:rPr>
              <a:t> channels</a:t>
            </a:r>
            <a:r>
              <a:rPr sz="1586" kern="0" spc="-48" dirty="0">
                <a:solidFill>
                  <a:sysClr val="windowText" lastClr="000000"/>
                </a:solidFill>
                <a:latin typeface="Tahoma"/>
                <a:cs typeface="Tahoma"/>
              </a:rPr>
              <a:t> </a:t>
            </a:r>
            <a:r>
              <a:rPr sz="1586" kern="0" dirty="0">
                <a:solidFill>
                  <a:sysClr val="windowText" lastClr="000000"/>
                </a:solidFill>
                <a:latin typeface="Tahoma"/>
                <a:cs typeface="Tahoma"/>
              </a:rPr>
              <a:t>with</a:t>
            </a:r>
            <a:r>
              <a:rPr sz="1586" kern="0" spc="-56" dirty="0">
                <a:solidFill>
                  <a:sysClr val="windowText" lastClr="000000"/>
                </a:solidFill>
                <a:latin typeface="Tahoma"/>
                <a:cs typeface="Tahoma"/>
              </a:rPr>
              <a:t> </a:t>
            </a:r>
            <a:r>
              <a:rPr sz="1586" kern="0" spc="349" dirty="0">
                <a:solidFill>
                  <a:sysClr val="windowText" lastClr="000000"/>
                </a:solidFill>
                <a:latin typeface="Cambria"/>
                <a:cs typeface="Cambria"/>
              </a:rPr>
              <a:t>&gt;</a:t>
            </a:r>
            <a:r>
              <a:rPr sz="1586" kern="0" spc="8" dirty="0">
                <a:solidFill>
                  <a:sysClr val="windowText" lastClr="000000"/>
                </a:solidFill>
                <a:latin typeface="Cambria"/>
                <a:cs typeface="Cambria"/>
              </a:rPr>
              <a:t> </a:t>
            </a:r>
            <a:r>
              <a:rPr sz="1586" kern="0" dirty="0">
                <a:solidFill>
                  <a:sysClr val="windowText" lastClr="000000"/>
                </a:solidFill>
                <a:latin typeface="Tahoma"/>
                <a:cs typeface="Tahoma"/>
              </a:rPr>
              <a:t>5</a:t>
            </a:r>
            <a:r>
              <a:rPr sz="1586" kern="0" spc="-56" dirty="0">
                <a:solidFill>
                  <a:sysClr val="windowText" lastClr="000000"/>
                </a:solidFill>
                <a:latin typeface="Tahoma"/>
                <a:cs typeface="Tahoma"/>
              </a:rPr>
              <a:t> </a:t>
            </a:r>
            <a:r>
              <a:rPr sz="1586" kern="0" spc="-16" dirty="0">
                <a:solidFill>
                  <a:sysClr val="windowText" lastClr="000000"/>
                </a:solidFill>
                <a:latin typeface="Tahoma"/>
                <a:cs typeface="Tahoma"/>
              </a:rPr>
              <a:t>data</a:t>
            </a:r>
            <a:r>
              <a:rPr sz="1586" kern="0" spc="-56" dirty="0">
                <a:solidFill>
                  <a:sysClr val="windowText" lastClr="000000"/>
                </a:solidFill>
                <a:latin typeface="Tahoma"/>
                <a:cs typeface="Tahoma"/>
              </a:rPr>
              <a:t> </a:t>
            </a:r>
            <a:r>
              <a:rPr sz="1586" kern="0" spc="-16" dirty="0">
                <a:solidFill>
                  <a:sysClr val="windowText" lastClr="000000"/>
                </a:solidFill>
                <a:latin typeface="Tahoma"/>
                <a:cs typeface="Tahoma"/>
              </a:rPr>
              <a:t>points</a:t>
            </a:r>
            <a:r>
              <a:rPr sz="1586" kern="0" spc="-56" dirty="0">
                <a:solidFill>
                  <a:sysClr val="windowText" lastClr="000000"/>
                </a:solidFill>
                <a:latin typeface="Tahoma"/>
                <a:cs typeface="Tahoma"/>
              </a:rPr>
              <a:t> </a:t>
            </a:r>
            <a:r>
              <a:rPr sz="1586" kern="0" spc="-40" dirty="0">
                <a:solidFill>
                  <a:sysClr val="windowText" lastClr="000000"/>
                </a:solidFill>
                <a:latin typeface="Tahoma"/>
                <a:cs typeface="Tahoma"/>
              </a:rPr>
              <a:t>included</a:t>
            </a:r>
            <a:r>
              <a:rPr sz="1586" kern="0" spc="-56" dirty="0">
                <a:solidFill>
                  <a:sysClr val="windowText" lastClr="000000"/>
                </a:solidFill>
                <a:latin typeface="Tahoma"/>
                <a:cs typeface="Tahoma"/>
              </a:rPr>
              <a:t> </a:t>
            </a:r>
            <a:r>
              <a:rPr sz="1586" kern="0" spc="-48" dirty="0">
                <a:solidFill>
                  <a:sysClr val="windowText" lastClr="000000"/>
                </a:solidFill>
                <a:latin typeface="Tahoma"/>
                <a:cs typeface="Tahoma"/>
              </a:rPr>
              <a:t>here.</a:t>
            </a:r>
            <a:endParaRPr sz="1586" kern="0">
              <a:solidFill>
                <a:sysClr val="windowText" lastClr="000000"/>
              </a:solidFill>
              <a:latin typeface="Tahoma"/>
              <a:cs typeface="Tahoma"/>
            </a:endParaRPr>
          </a:p>
        </p:txBody>
      </p:sp>
      <p:grpSp>
        <p:nvGrpSpPr>
          <p:cNvPr id="5" name="object 5"/>
          <p:cNvGrpSpPr/>
          <p:nvPr/>
        </p:nvGrpSpPr>
        <p:grpSpPr>
          <a:xfrm>
            <a:off x="856062" y="1824057"/>
            <a:ext cx="4067469" cy="2194359"/>
            <a:chOff x="539794" y="610419"/>
            <a:chExt cx="2564765" cy="1383665"/>
          </a:xfrm>
        </p:grpSpPr>
        <p:sp>
          <p:nvSpPr>
            <p:cNvPr id="6" name="object 6"/>
            <p:cNvSpPr/>
            <p:nvPr/>
          </p:nvSpPr>
          <p:spPr>
            <a:xfrm>
              <a:off x="569372" y="610419"/>
              <a:ext cx="2535555" cy="1353820"/>
            </a:xfrm>
            <a:custGeom>
              <a:avLst/>
              <a:gdLst/>
              <a:ahLst/>
              <a:cxnLst/>
              <a:rect l="l" t="t" r="r" b="b"/>
              <a:pathLst>
                <a:path w="2535555" h="1353820">
                  <a:moveTo>
                    <a:pt x="2534989" y="0"/>
                  </a:moveTo>
                  <a:lnTo>
                    <a:pt x="0" y="0"/>
                  </a:lnTo>
                  <a:lnTo>
                    <a:pt x="0" y="1353585"/>
                  </a:lnTo>
                  <a:lnTo>
                    <a:pt x="2534989" y="1353585"/>
                  </a:lnTo>
                  <a:lnTo>
                    <a:pt x="2534989" y="0"/>
                  </a:lnTo>
                  <a:close/>
                </a:path>
              </a:pathLst>
            </a:custGeom>
            <a:solidFill>
              <a:srgbClr val="D3D3D3"/>
            </a:solidFill>
          </p:spPr>
          <p:txBody>
            <a:bodyPr wrap="square" lIns="0" tIns="0" rIns="0" bIns="0" rtlCol="0"/>
            <a:lstStyle/>
            <a:p>
              <a:pPr defTabSz="1450147"/>
              <a:endParaRPr sz="2855" kern="0">
                <a:solidFill>
                  <a:sysClr val="windowText" lastClr="000000"/>
                </a:solidFill>
              </a:endParaRPr>
            </a:p>
          </p:txBody>
        </p:sp>
        <p:sp>
          <p:nvSpPr>
            <p:cNvPr id="7" name="object 7"/>
            <p:cNvSpPr/>
            <p:nvPr/>
          </p:nvSpPr>
          <p:spPr>
            <a:xfrm>
              <a:off x="569372" y="1713991"/>
              <a:ext cx="2535555" cy="0"/>
            </a:xfrm>
            <a:custGeom>
              <a:avLst/>
              <a:gdLst/>
              <a:ahLst/>
              <a:cxnLst/>
              <a:rect l="l" t="t" r="r" b="b"/>
              <a:pathLst>
                <a:path w="2535555">
                  <a:moveTo>
                    <a:pt x="0" y="0"/>
                  </a:moveTo>
                  <a:lnTo>
                    <a:pt x="90570" y="0"/>
                  </a:lnTo>
                </a:path>
                <a:path w="2535555">
                  <a:moveTo>
                    <a:pt x="633774" y="0"/>
                  </a:moveTo>
                  <a:lnTo>
                    <a:pt x="694118" y="0"/>
                  </a:lnTo>
                </a:path>
                <a:path w="2535555">
                  <a:moveTo>
                    <a:pt x="1237322" y="0"/>
                  </a:moveTo>
                  <a:lnTo>
                    <a:pt x="1297666" y="0"/>
                  </a:lnTo>
                </a:path>
                <a:path w="2535555">
                  <a:moveTo>
                    <a:pt x="1840871" y="0"/>
                  </a:moveTo>
                  <a:lnTo>
                    <a:pt x="1901215" y="0"/>
                  </a:lnTo>
                </a:path>
                <a:path w="2535555">
                  <a:moveTo>
                    <a:pt x="2444419" y="0"/>
                  </a:moveTo>
                  <a:lnTo>
                    <a:pt x="2534989" y="0"/>
                  </a:lnTo>
                </a:path>
              </a:pathLst>
            </a:custGeom>
            <a:ln w="5721">
              <a:solidFill>
                <a:srgbClr val="FFFFFF"/>
              </a:solidFill>
            </a:ln>
          </p:spPr>
          <p:txBody>
            <a:bodyPr wrap="square" lIns="0" tIns="0" rIns="0" bIns="0" rtlCol="0"/>
            <a:lstStyle/>
            <a:p>
              <a:pPr defTabSz="1450147"/>
              <a:endParaRPr sz="2855" kern="0">
                <a:solidFill>
                  <a:sysClr val="windowText" lastClr="000000"/>
                </a:solidFill>
              </a:endParaRPr>
            </a:p>
          </p:txBody>
        </p:sp>
        <p:sp>
          <p:nvSpPr>
            <p:cNvPr id="8" name="object 8"/>
            <p:cNvSpPr/>
            <p:nvPr/>
          </p:nvSpPr>
          <p:spPr>
            <a:xfrm>
              <a:off x="569372" y="959853"/>
              <a:ext cx="2535555" cy="377190"/>
            </a:xfrm>
            <a:custGeom>
              <a:avLst/>
              <a:gdLst/>
              <a:ahLst/>
              <a:cxnLst/>
              <a:rect l="l" t="t" r="r" b="b"/>
              <a:pathLst>
                <a:path w="2535555" h="377190">
                  <a:moveTo>
                    <a:pt x="0" y="377069"/>
                  </a:moveTo>
                  <a:lnTo>
                    <a:pt x="90570" y="377069"/>
                  </a:lnTo>
                </a:path>
                <a:path w="2535555" h="377190">
                  <a:moveTo>
                    <a:pt x="633774" y="377069"/>
                  </a:moveTo>
                  <a:lnTo>
                    <a:pt x="694118" y="377069"/>
                  </a:lnTo>
                </a:path>
                <a:path w="2535555" h="377190">
                  <a:moveTo>
                    <a:pt x="1237322" y="377069"/>
                  </a:moveTo>
                  <a:lnTo>
                    <a:pt x="1297666" y="377069"/>
                  </a:lnTo>
                </a:path>
                <a:path w="2535555" h="377190">
                  <a:moveTo>
                    <a:pt x="1840871" y="377069"/>
                  </a:moveTo>
                  <a:lnTo>
                    <a:pt x="1901215" y="377069"/>
                  </a:lnTo>
                </a:path>
                <a:path w="2535555" h="377190">
                  <a:moveTo>
                    <a:pt x="2444419" y="377069"/>
                  </a:moveTo>
                  <a:lnTo>
                    <a:pt x="2534989" y="377069"/>
                  </a:lnTo>
                </a:path>
                <a:path w="2535555" h="377190">
                  <a:moveTo>
                    <a:pt x="0" y="0"/>
                  </a:moveTo>
                  <a:lnTo>
                    <a:pt x="1297666" y="0"/>
                  </a:lnTo>
                </a:path>
                <a:path w="2535555" h="377190">
                  <a:moveTo>
                    <a:pt x="1840871" y="0"/>
                  </a:moveTo>
                  <a:lnTo>
                    <a:pt x="2534989" y="0"/>
                  </a:lnTo>
                </a:path>
              </a:pathLst>
            </a:custGeom>
            <a:ln w="5721">
              <a:solidFill>
                <a:srgbClr val="FFFFFF"/>
              </a:solidFill>
            </a:ln>
          </p:spPr>
          <p:txBody>
            <a:bodyPr wrap="square" lIns="0" tIns="0" rIns="0" bIns="0" rtlCol="0"/>
            <a:lstStyle/>
            <a:p>
              <a:pPr defTabSz="1450147"/>
              <a:endParaRPr sz="2855" kern="0">
                <a:solidFill>
                  <a:sysClr val="windowText" lastClr="000000"/>
                </a:solidFill>
              </a:endParaRPr>
            </a:p>
          </p:txBody>
        </p:sp>
        <p:sp>
          <p:nvSpPr>
            <p:cNvPr id="9" name="object 9"/>
            <p:cNvSpPr/>
            <p:nvPr/>
          </p:nvSpPr>
          <p:spPr>
            <a:xfrm>
              <a:off x="569372" y="1896697"/>
              <a:ext cx="2535555" cy="12065"/>
            </a:xfrm>
            <a:custGeom>
              <a:avLst/>
              <a:gdLst/>
              <a:ahLst/>
              <a:cxnLst/>
              <a:rect l="l" t="t" r="r" b="b"/>
              <a:pathLst>
                <a:path w="2535555" h="12064">
                  <a:moveTo>
                    <a:pt x="0" y="11550"/>
                  </a:moveTo>
                  <a:lnTo>
                    <a:pt x="2534989" y="11550"/>
                  </a:lnTo>
                  <a:lnTo>
                    <a:pt x="2534989" y="0"/>
                  </a:lnTo>
                  <a:lnTo>
                    <a:pt x="0" y="0"/>
                  </a:lnTo>
                  <a:lnTo>
                    <a:pt x="0" y="11550"/>
                  </a:lnTo>
                  <a:close/>
                </a:path>
              </a:pathLst>
            </a:custGeom>
            <a:solidFill>
              <a:srgbClr val="FFFFFF"/>
            </a:solidFill>
          </p:spPr>
          <p:txBody>
            <a:bodyPr wrap="square" lIns="0" tIns="0" rIns="0" bIns="0" rtlCol="0"/>
            <a:lstStyle/>
            <a:p>
              <a:pPr defTabSz="1450147"/>
              <a:endParaRPr sz="2855" kern="0">
                <a:solidFill>
                  <a:sysClr val="windowText" lastClr="000000"/>
                </a:solidFill>
              </a:endParaRPr>
            </a:p>
          </p:txBody>
        </p:sp>
        <p:sp>
          <p:nvSpPr>
            <p:cNvPr id="10" name="object 10"/>
            <p:cNvSpPr/>
            <p:nvPr/>
          </p:nvSpPr>
          <p:spPr>
            <a:xfrm>
              <a:off x="569372" y="610526"/>
              <a:ext cx="2535555" cy="1353820"/>
            </a:xfrm>
            <a:custGeom>
              <a:avLst/>
              <a:gdLst/>
              <a:ahLst/>
              <a:cxnLst/>
              <a:rect l="l" t="t" r="r" b="b"/>
              <a:pathLst>
                <a:path w="2535555" h="1353820">
                  <a:moveTo>
                    <a:pt x="0" y="914876"/>
                  </a:moveTo>
                  <a:lnTo>
                    <a:pt x="90570" y="914876"/>
                  </a:lnTo>
                </a:path>
                <a:path w="2535555" h="1353820">
                  <a:moveTo>
                    <a:pt x="633774" y="914876"/>
                  </a:moveTo>
                  <a:lnTo>
                    <a:pt x="694118" y="914876"/>
                  </a:lnTo>
                </a:path>
                <a:path w="2535555" h="1353820">
                  <a:moveTo>
                    <a:pt x="1237322" y="914876"/>
                  </a:moveTo>
                  <a:lnTo>
                    <a:pt x="1297666" y="914876"/>
                  </a:lnTo>
                </a:path>
                <a:path w="2535555" h="1353820">
                  <a:moveTo>
                    <a:pt x="1840871" y="914876"/>
                  </a:moveTo>
                  <a:lnTo>
                    <a:pt x="1901215" y="914876"/>
                  </a:lnTo>
                </a:path>
                <a:path w="2535555" h="1353820">
                  <a:moveTo>
                    <a:pt x="2444419" y="914876"/>
                  </a:moveTo>
                  <a:lnTo>
                    <a:pt x="2534989" y="914876"/>
                  </a:lnTo>
                </a:path>
                <a:path w="2535555" h="1353820">
                  <a:moveTo>
                    <a:pt x="0" y="537806"/>
                  </a:moveTo>
                  <a:lnTo>
                    <a:pt x="1297666" y="537806"/>
                  </a:lnTo>
                </a:path>
                <a:path w="2535555" h="1353820">
                  <a:moveTo>
                    <a:pt x="1840871" y="537806"/>
                  </a:moveTo>
                  <a:lnTo>
                    <a:pt x="2534989" y="537806"/>
                  </a:lnTo>
                </a:path>
                <a:path w="2535555" h="1353820">
                  <a:moveTo>
                    <a:pt x="0" y="160737"/>
                  </a:moveTo>
                  <a:lnTo>
                    <a:pt x="1297666" y="160737"/>
                  </a:lnTo>
                </a:path>
                <a:path w="2535555" h="1353820">
                  <a:moveTo>
                    <a:pt x="1840871" y="160737"/>
                  </a:moveTo>
                  <a:lnTo>
                    <a:pt x="2534989" y="160737"/>
                  </a:lnTo>
                </a:path>
                <a:path w="2535555" h="1353820">
                  <a:moveTo>
                    <a:pt x="362172" y="1291945"/>
                  </a:moveTo>
                  <a:lnTo>
                    <a:pt x="362172" y="1353477"/>
                  </a:lnTo>
                </a:path>
                <a:path w="2535555" h="1353820">
                  <a:moveTo>
                    <a:pt x="362172" y="0"/>
                  </a:moveTo>
                  <a:lnTo>
                    <a:pt x="362172" y="568572"/>
                  </a:lnTo>
                </a:path>
                <a:path w="2535555" h="1353820">
                  <a:moveTo>
                    <a:pt x="965720" y="1291945"/>
                  </a:moveTo>
                  <a:lnTo>
                    <a:pt x="965720" y="1353477"/>
                  </a:lnTo>
                </a:path>
                <a:path w="2535555" h="1353820">
                  <a:moveTo>
                    <a:pt x="965720" y="0"/>
                  </a:moveTo>
                  <a:lnTo>
                    <a:pt x="965720" y="570839"/>
                  </a:lnTo>
                </a:path>
                <a:path w="2535555" h="1353820">
                  <a:moveTo>
                    <a:pt x="1569269" y="1291945"/>
                  </a:moveTo>
                  <a:lnTo>
                    <a:pt x="1569269" y="1353477"/>
                  </a:lnTo>
                </a:path>
                <a:path w="2535555" h="1353820">
                  <a:moveTo>
                    <a:pt x="1569269" y="0"/>
                  </a:moveTo>
                  <a:lnTo>
                    <a:pt x="1569269" y="145408"/>
                  </a:lnTo>
                </a:path>
                <a:path w="2535555" h="1353820">
                  <a:moveTo>
                    <a:pt x="2172817" y="1291945"/>
                  </a:moveTo>
                  <a:lnTo>
                    <a:pt x="2172817" y="1353477"/>
                  </a:lnTo>
                </a:path>
                <a:path w="2535555" h="1353820">
                  <a:moveTo>
                    <a:pt x="2172817" y="0"/>
                  </a:moveTo>
                  <a:lnTo>
                    <a:pt x="2172817" y="578935"/>
                  </a:lnTo>
                </a:path>
              </a:pathLst>
            </a:custGeom>
            <a:ln w="11550">
              <a:solidFill>
                <a:srgbClr val="FFFFFF"/>
              </a:solidFill>
            </a:ln>
          </p:spPr>
          <p:txBody>
            <a:bodyPr wrap="square" lIns="0" tIns="0" rIns="0" bIns="0" rtlCol="0"/>
            <a:lstStyle/>
            <a:p>
              <a:pPr defTabSz="1450147"/>
              <a:endParaRPr sz="2855" kern="0">
                <a:solidFill>
                  <a:sysClr val="windowText" lastClr="000000"/>
                </a:solidFill>
              </a:endParaRPr>
            </a:p>
          </p:txBody>
        </p:sp>
        <p:sp>
          <p:nvSpPr>
            <p:cNvPr id="11" name="object 11"/>
            <p:cNvSpPr/>
            <p:nvPr/>
          </p:nvSpPr>
          <p:spPr>
            <a:xfrm>
              <a:off x="659942" y="755941"/>
              <a:ext cx="2353945" cy="1146810"/>
            </a:xfrm>
            <a:custGeom>
              <a:avLst/>
              <a:gdLst/>
              <a:ahLst/>
              <a:cxnLst/>
              <a:rect l="l" t="t" r="r" b="b"/>
              <a:pathLst>
                <a:path w="2353945" h="1146810">
                  <a:moveTo>
                    <a:pt x="543204" y="423164"/>
                  </a:moveTo>
                  <a:lnTo>
                    <a:pt x="0" y="423164"/>
                  </a:lnTo>
                  <a:lnTo>
                    <a:pt x="0" y="1146530"/>
                  </a:lnTo>
                  <a:lnTo>
                    <a:pt x="543204" y="1146530"/>
                  </a:lnTo>
                  <a:lnTo>
                    <a:pt x="543204" y="423164"/>
                  </a:lnTo>
                  <a:close/>
                </a:path>
                <a:path w="2353945" h="1146810">
                  <a:moveTo>
                    <a:pt x="1146746" y="425424"/>
                  </a:moveTo>
                  <a:lnTo>
                    <a:pt x="603542" y="425424"/>
                  </a:lnTo>
                  <a:lnTo>
                    <a:pt x="603542" y="1146530"/>
                  </a:lnTo>
                  <a:lnTo>
                    <a:pt x="1146746" y="1146530"/>
                  </a:lnTo>
                  <a:lnTo>
                    <a:pt x="1146746" y="425424"/>
                  </a:lnTo>
                  <a:close/>
                </a:path>
                <a:path w="2353945" h="1146810">
                  <a:moveTo>
                    <a:pt x="1750301" y="0"/>
                  </a:moveTo>
                  <a:lnTo>
                    <a:pt x="1207096" y="0"/>
                  </a:lnTo>
                  <a:lnTo>
                    <a:pt x="1207096" y="1146530"/>
                  </a:lnTo>
                  <a:lnTo>
                    <a:pt x="1750301" y="1146530"/>
                  </a:lnTo>
                  <a:lnTo>
                    <a:pt x="1750301" y="0"/>
                  </a:lnTo>
                  <a:close/>
                </a:path>
                <a:path w="2353945" h="1146810">
                  <a:moveTo>
                    <a:pt x="2353843" y="433527"/>
                  </a:moveTo>
                  <a:lnTo>
                    <a:pt x="1810639" y="433527"/>
                  </a:lnTo>
                  <a:lnTo>
                    <a:pt x="1810639" y="1146530"/>
                  </a:lnTo>
                  <a:lnTo>
                    <a:pt x="2353843" y="1146530"/>
                  </a:lnTo>
                  <a:lnTo>
                    <a:pt x="2353843" y="433527"/>
                  </a:lnTo>
                  <a:close/>
                </a:path>
              </a:pathLst>
            </a:custGeom>
            <a:solidFill>
              <a:srgbClr val="6495ED"/>
            </a:solidFill>
          </p:spPr>
          <p:txBody>
            <a:bodyPr wrap="square" lIns="0" tIns="0" rIns="0" bIns="0" rtlCol="0"/>
            <a:lstStyle/>
            <a:p>
              <a:pPr defTabSz="1450147"/>
              <a:endParaRPr sz="2855" kern="0">
                <a:solidFill>
                  <a:sysClr val="windowText" lastClr="000000"/>
                </a:solidFill>
              </a:endParaRPr>
            </a:p>
          </p:txBody>
        </p:sp>
        <p:sp>
          <p:nvSpPr>
            <p:cNvPr id="12" name="object 12"/>
            <p:cNvSpPr/>
            <p:nvPr/>
          </p:nvSpPr>
          <p:spPr>
            <a:xfrm>
              <a:off x="780630" y="672058"/>
              <a:ext cx="2112645" cy="592455"/>
            </a:xfrm>
            <a:custGeom>
              <a:avLst/>
              <a:gdLst/>
              <a:ahLst/>
              <a:cxnLst/>
              <a:rect l="l" t="t" r="r" b="b"/>
              <a:pathLst>
                <a:path w="2112645" h="592455">
                  <a:moveTo>
                    <a:pt x="1810645" y="509955"/>
                  </a:moveTo>
                  <a:lnTo>
                    <a:pt x="2112473" y="509955"/>
                  </a:lnTo>
                </a:path>
                <a:path w="2112645" h="592455">
                  <a:moveTo>
                    <a:pt x="1961559" y="509955"/>
                  </a:moveTo>
                  <a:lnTo>
                    <a:pt x="1961559" y="524852"/>
                  </a:lnTo>
                </a:path>
                <a:path w="2112645" h="592455">
                  <a:moveTo>
                    <a:pt x="1810645" y="524852"/>
                  </a:moveTo>
                  <a:lnTo>
                    <a:pt x="2112473" y="524852"/>
                  </a:lnTo>
                </a:path>
                <a:path w="2112645" h="592455">
                  <a:moveTo>
                    <a:pt x="1207096" y="0"/>
                  </a:moveTo>
                  <a:lnTo>
                    <a:pt x="1508925" y="0"/>
                  </a:lnTo>
                </a:path>
                <a:path w="2112645" h="592455">
                  <a:moveTo>
                    <a:pt x="1358011" y="0"/>
                  </a:moveTo>
                  <a:lnTo>
                    <a:pt x="1358011" y="167754"/>
                  </a:lnTo>
                </a:path>
                <a:path w="2112645" h="592455">
                  <a:moveTo>
                    <a:pt x="1207096" y="167754"/>
                  </a:moveTo>
                  <a:lnTo>
                    <a:pt x="1508925" y="167754"/>
                  </a:lnTo>
                </a:path>
                <a:path w="2112645" h="592455">
                  <a:moveTo>
                    <a:pt x="603548" y="477570"/>
                  </a:moveTo>
                  <a:lnTo>
                    <a:pt x="905376" y="477570"/>
                  </a:lnTo>
                </a:path>
                <a:path w="2112645" h="592455">
                  <a:moveTo>
                    <a:pt x="754462" y="477570"/>
                  </a:moveTo>
                  <a:lnTo>
                    <a:pt x="754462" y="541153"/>
                  </a:lnTo>
                </a:path>
                <a:path w="2112645" h="592455">
                  <a:moveTo>
                    <a:pt x="603548" y="541153"/>
                  </a:moveTo>
                  <a:lnTo>
                    <a:pt x="905376" y="541153"/>
                  </a:lnTo>
                </a:path>
                <a:path w="2112645" h="592455">
                  <a:moveTo>
                    <a:pt x="0" y="421868"/>
                  </a:moveTo>
                  <a:lnTo>
                    <a:pt x="301828" y="421868"/>
                  </a:lnTo>
                </a:path>
                <a:path w="2112645" h="592455">
                  <a:moveTo>
                    <a:pt x="150914" y="421868"/>
                  </a:moveTo>
                  <a:lnTo>
                    <a:pt x="150914" y="592213"/>
                  </a:lnTo>
                </a:path>
                <a:path w="2112645" h="592455">
                  <a:moveTo>
                    <a:pt x="0" y="592213"/>
                  </a:moveTo>
                  <a:lnTo>
                    <a:pt x="301828" y="592213"/>
                  </a:lnTo>
                </a:path>
              </a:pathLst>
            </a:custGeom>
            <a:ln w="4641">
              <a:solidFill>
                <a:srgbClr val="000000"/>
              </a:solidFill>
            </a:ln>
          </p:spPr>
          <p:txBody>
            <a:bodyPr wrap="square" lIns="0" tIns="0" rIns="0" bIns="0" rtlCol="0"/>
            <a:lstStyle/>
            <a:p>
              <a:pPr defTabSz="1450147"/>
              <a:endParaRPr sz="2855" kern="0">
                <a:solidFill>
                  <a:sysClr val="windowText" lastClr="000000"/>
                </a:solidFill>
              </a:endParaRPr>
            </a:p>
          </p:txBody>
        </p:sp>
        <p:sp>
          <p:nvSpPr>
            <p:cNvPr id="13" name="object 13"/>
            <p:cNvSpPr/>
            <p:nvPr/>
          </p:nvSpPr>
          <p:spPr>
            <a:xfrm>
              <a:off x="569372" y="1148333"/>
              <a:ext cx="2535555" cy="0"/>
            </a:xfrm>
            <a:custGeom>
              <a:avLst/>
              <a:gdLst/>
              <a:ahLst/>
              <a:cxnLst/>
              <a:rect l="l" t="t" r="r" b="b"/>
              <a:pathLst>
                <a:path w="2535555">
                  <a:moveTo>
                    <a:pt x="0" y="0"/>
                  </a:moveTo>
                  <a:lnTo>
                    <a:pt x="2534989" y="0"/>
                  </a:lnTo>
                </a:path>
              </a:pathLst>
            </a:custGeom>
            <a:ln w="11550">
              <a:solidFill>
                <a:srgbClr val="000000"/>
              </a:solidFill>
              <a:prstDash val="dash"/>
            </a:ln>
          </p:spPr>
          <p:txBody>
            <a:bodyPr wrap="square" lIns="0" tIns="0" rIns="0" bIns="0" rtlCol="0"/>
            <a:lstStyle/>
            <a:p>
              <a:pPr defTabSz="1450147"/>
              <a:endParaRPr sz="2855" kern="0">
                <a:solidFill>
                  <a:sysClr val="windowText" lastClr="000000"/>
                </a:solidFill>
              </a:endParaRPr>
            </a:p>
          </p:txBody>
        </p:sp>
        <p:sp>
          <p:nvSpPr>
            <p:cNvPr id="14" name="object 14"/>
            <p:cNvSpPr/>
            <p:nvPr/>
          </p:nvSpPr>
          <p:spPr>
            <a:xfrm>
              <a:off x="539794" y="771264"/>
              <a:ext cx="2202815" cy="1222375"/>
            </a:xfrm>
            <a:custGeom>
              <a:avLst/>
              <a:gdLst/>
              <a:ahLst/>
              <a:cxnLst/>
              <a:rect l="l" t="t" r="r" b="b"/>
              <a:pathLst>
                <a:path w="2202815" h="1222375">
                  <a:moveTo>
                    <a:pt x="0" y="1131208"/>
                  </a:moveTo>
                  <a:lnTo>
                    <a:pt x="29578" y="1131208"/>
                  </a:lnTo>
                </a:path>
                <a:path w="2202815" h="1222375">
                  <a:moveTo>
                    <a:pt x="0" y="754138"/>
                  </a:moveTo>
                  <a:lnTo>
                    <a:pt x="29578" y="754138"/>
                  </a:lnTo>
                </a:path>
                <a:path w="2202815" h="1222375">
                  <a:moveTo>
                    <a:pt x="0" y="377069"/>
                  </a:moveTo>
                  <a:lnTo>
                    <a:pt x="29578" y="377069"/>
                  </a:lnTo>
                </a:path>
                <a:path w="2202815" h="1222375">
                  <a:moveTo>
                    <a:pt x="0" y="0"/>
                  </a:moveTo>
                  <a:lnTo>
                    <a:pt x="29578" y="0"/>
                  </a:lnTo>
                </a:path>
                <a:path w="2202815" h="1222375">
                  <a:moveTo>
                    <a:pt x="391750" y="1222317"/>
                  </a:moveTo>
                  <a:lnTo>
                    <a:pt x="391750" y="1192739"/>
                  </a:lnTo>
                </a:path>
                <a:path w="2202815" h="1222375">
                  <a:moveTo>
                    <a:pt x="995299" y="1222317"/>
                  </a:moveTo>
                  <a:lnTo>
                    <a:pt x="995299" y="1192739"/>
                  </a:lnTo>
                </a:path>
                <a:path w="2202815" h="1222375">
                  <a:moveTo>
                    <a:pt x="1598847" y="1222317"/>
                  </a:moveTo>
                  <a:lnTo>
                    <a:pt x="1598847" y="1192739"/>
                  </a:lnTo>
                </a:path>
                <a:path w="2202815" h="1222375">
                  <a:moveTo>
                    <a:pt x="2202395" y="1222317"/>
                  </a:moveTo>
                  <a:lnTo>
                    <a:pt x="2202395" y="1192739"/>
                  </a:lnTo>
                </a:path>
              </a:pathLst>
            </a:custGeom>
            <a:ln w="11550">
              <a:solidFill>
                <a:srgbClr val="333333"/>
              </a:solidFill>
            </a:ln>
          </p:spPr>
          <p:txBody>
            <a:bodyPr wrap="square" lIns="0" tIns="0" rIns="0" bIns="0" rtlCol="0"/>
            <a:lstStyle/>
            <a:p>
              <a:pPr defTabSz="1450147"/>
              <a:endParaRPr sz="2855" kern="0">
                <a:solidFill>
                  <a:sysClr val="windowText" lastClr="000000"/>
                </a:solidFill>
              </a:endParaRPr>
            </a:p>
          </p:txBody>
        </p:sp>
      </p:grpSp>
      <p:sp>
        <p:nvSpPr>
          <p:cNvPr id="15" name="object 15"/>
          <p:cNvSpPr txBox="1"/>
          <p:nvPr/>
        </p:nvSpPr>
        <p:spPr>
          <a:xfrm>
            <a:off x="608056" y="3765162"/>
            <a:ext cx="231621" cy="185072"/>
          </a:xfrm>
          <a:prstGeom prst="rect">
            <a:avLst/>
          </a:prstGeom>
        </p:spPr>
        <p:txBody>
          <a:bodyPr vert="horz" wrap="square" lIns="0" tIns="26183" rIns="0" bIns="0" rtlCol="0">
            <a:spAutoFit/>
          </a:bodyPr>
          <a:lstStyle/>
          <a:p>
            <a:pPr marL="20141" defTabSz="1450147">
              <a:spcBef>
                <a:spcPts val="206"/>
              </a:spcBef>
            </a:pPr>
            <a:r>
              <a:rPr sz="1031" kern="0" spc="-40" dirty="0">
                <a:solidFill>
                  <a:srgbClr val="4D4D4D"/>
                </a:solidFill>
                <a:latin typeface="Arial"/>
                <a:cs typeface="Arial"/>
              </a:rPr>
              <a:t>0.0</a:t>
            </a:r>
            <a:endParaRPr sz="1031" kern="0">
              <a:solidFill>
                <a:sysClr val="windowText" lastClr="000000"/>
              </a:solidFill>
              <a:latin typeface="Arial"/>
              <a:cs typeface="Arial"/>
            </a:endParaRPr>
          </a:p>
        </p:txBody>
      </p:sp>
      <p:sp>
        <p:nvSpPr>
          <p:cNvPr id="16" name="object 16"/>
          <p:cNvSpPr txBox="1"/>
          <p:nvPr/>
        </p:nvSpPr>
        <p:spPr>
          <a:xfrm>
            <a:off x="608056" y="3167168"/>
            <a:ext cx="231621" cy="185072"/>
          </a:xfrm>
          <a:prstGeom prst="rect">
            <a:avLst/>
          </a:prstGeom>
        </p:spPr>
        <p:txBody>
          <a:bodyPr vert="horz" wrap="square" lIns="0" tIns="26183" rIns="0" bIns="0" rtlCol="0">
            <a:spAutoFit/>
          </a:bodyPr>
          <a:lstStyle/>
          <a:p>
            <a:pPr marL="20141" defTabSz="1450147">
              <a:spcBef>
                <a:spcPts val="206"/>
              </a:spcBef>
            </a:pPr>
            <a:r>
              <a:rPr sz="1031" kern="0" spc="-40" dirty="0">
                <a:solidFill>
                  <a:srgbClr val="4D4D4D"/>
                </a:solidFill>
                <a:latin typeface="Arial"/>
                <a:cs typeface="Arial"/>
              </a:rPr>
              <a:t>0.5</a:t>
            </a:r>
            <a:endParaRPr sz="1031" kern="0">
              <a:solidFill>
                <a:sysClr val="windowText" lastClr="000000"/>
              </a:solidFill>
              <a:latin typeface="Arial"/>
              <a:cs typeface="Arial"/>
            </a:endParaRPr>
          </a:p>
        </p:txBody>
      </p:sp>
      <p:sp>
        <p:nvSpPr>
          <p:cNvPr id="17" name="object 17"/>
          <p:cNvSpPr txBox="1"/>
          <p:nvPr/>
        </p:nvSpPr>
        <p:spPr>
          <a:xfrm>
            <a:off x="608056" y="2569171"/>
            <a:ext cx="231621" cy="185072"/>
          </a:xfrm>
          <a:prstGeom prst="rect">
            <a:avLst/>
          </a:prstGeom>
        </p:spPr>
        <p:txBody>
          <a:bodyPr vert="horz" wrap="square" lIns="0" tIns="26183" rIns="0" bIns="0" rtlCol="0">
            <a:spAutoFit/>
          </a:bodyPr>
          <a:lstStyle/>
          <a:p>
            <a:pPr marL="20141" defTabSz="1450147">
              <a:spcBef>
                <a:spcPts val="206"/>
              </a:spcBef>
            </a:pPr>
            <a:r>
              <a:rPr sz="1031" kern="0" spc="-40" dirty="0">
                <a:solidFill>
                  <a:srgbClr val="4D4D4D"/>
                </a:solidFill>
                <a:latin typeface="Arial"/>
                <a:cs typeface="Arial"/>
              </a:rPr>
              <a:t>1.0</a:t>
            </a:r>
            <a:endParaRPr sz="1031" kern="0">
              <a:solidFill>
                <a:sysClr val="windowText" lastClr="000000"/>
              </a:solidFill>
              <a:latin typeface="Arial"/>
              <a:cs typeface="Arial"/>
            </a:endParaRPr>
          </a:p>
        </p:txBody>
      </p:sp>
      <p:sp>
        <p:nvSpPr>
          <p:cNvPr id="18" name="object 18"/>
          <p:cNvSpPr txBox="1"/>
          <p:nvPr/>
        </p:nvSpPr>
        <p:spPr>
          <a:xfrm>
            <a:off x="608056" y="1971176"/>
            <a:ext cx="231621" cy="185072"/>
          </a:xfrm>
          <a:prstGeom prst="rect">
            <a:avLst/>
          </a:prstGeom>
        </p:spPr>
        <p:txBody>
          <a:bodyPr vert="horz" wrap="square" lIns="0" tIns="26183" rIns="0" bIns="0" rtlCol="0">
            <a:spAutoFit/>
          </a:bodyPr>
          <a:lstStyle/>
          <a:p>
            <a:pPr marL="20141" defTabSz="1450147">
              <a:spcBef>
                <a:spcPts val="206"/>
              </a:spcBef>
            </a:pPr>
            <a:r>
              <a:rPr sz="1031" kern="0" spc="-40" dirty="0">
                <a:solidFill>
                  <a:srgbClr val="4D4D4D"/>
                </a:solidFill>
                <a:latin typeface="Arial"/>
                <a:cs typeface="Arial"/>
              </a:rPr>
              <a:t>1.5</a:t>
            </a:r>
            <a:endParaRPr sz="1031" kern="0">
              <a:solidFill>
                <a:sysClr val="windowText" lastClr="000000"/>
              </a:solidFill>
              <a:latin typeface="Arial"/>
              <a:cs typeface="Arial"/>
            </a:endParaRPr>
          </a:p>
        </p:txBody>
      </p:sp>
      <p:sp>
        <p:nvSpPr>
          <p:cNvPr id="19" name="object 19"/>
          <p:cNvSpPr txBox="1"/>
          <p:nvPr/>
        </p:nvSpPr>
        <p:spPr>
          <a:xfrm>
            <a:off x="1278297" y="3996451"/>
            <a:ext cx="398791" cy="185072"/>
          </a:xfrm>
          <a:prstGeom prst="rect">
            <a:avLst/>
          </a:prstGeom>
        </p:spPr>
        <p:txBody>
          <a:bodyPr vert="horz" wrap="square" lIns="0" tIns="26183" rIns="0" bIns="0" rtlCol="0">
            <a:spAutoFit/>
          </a:bodyPr>
          <a:lstStyle/>
          <a:p>
            <a:pPr marL="20141" defTabSz="1450147">
              <a:spcBef>
                <a:spcPts val="206"/>
              </a:spcBef>
            </a:pPr>
            <a:r>
              <a:rPr sz="1031" kern="0" spc="-16" dirty="0">
                <a:solidFill>
                  <a:srgbClr val="4D4D4D"/>
                </a:solidFill>
                <a:latin typeface="Arial"/>
                <a:cs typeface="Arial"/>
              </a:rPr>
              <a:t>(n,2n)</a:t>
            </a:r>
            <a:endParaRPr sz="1031" kern="0">
              <a:solidFill>
                <a:sysClr val="windowText" lastClr="000000"/>
              </a:solidFill>
              <a:latin typeface="Arial"/>
              <a:cs typeface="Arial"/>
            </a:endParaRPr>
          </a:p>
        </p:txBody>
      </p:sp>
      <p:sp>
        <p:nvSpPr>
          <p:cNvPr id="20" name="object 20"/>
          <p:cNvSpPr txBox="1"/>
          <p:nvPr/>
        </p:nvSpPr>
        <p:spPr>
          <a:xfrm>
            <a:off x="2243171" y="3996451"/>
            <a:ext cx="383685" cy="185072"/>
          </a:xfrm>
          <a:prstGeom prst="rect">
            <a:avLst/>
          </a:prstGeom>
        </p:spPr>
        <p:txBody>
          <a:bodyPr vert="horz" wrap="square" lIns="0" tIns="26183" rIns="0" bIns="0" rtlCol="0">
            <a:spAutoFit/>
          </a:bodyPr>
          <a:lstStyle/>
          <a:p>
            <a:pPr marL="20141" defTabSz="1450147">
              <a:spcBef>
                <a:spcPts val="206"/>
              </a:spcBef>
            </a:pPr>
            <a:r>
              <a:rPr sz="1031" kern="0" spc="-16" dirty="0">
                <a:solidFill>
                  <a:srgbClr val="4D4D4D"/>
                </a:solidFill>
                <a:latin typeface="Arial"/>
                <a:cs typeface="Arial"/>
              </a:rPr>
              <a:t>(n,inl)</a:t>
            </a:r>
            <a:endParaRPr sz="1031" kern="0">
              <a:solidFill>
                <a:sysClr val="windowText" lastClr="000000"/>
              </a:solidFill>
              <a:latin typeface="Arial"/>
              <a:cs typeface="Arial"/>
            </a:endParaRPr>
          </a:p>
        </p:txBody>
      </p:sp>
      <p:sp>
        <p:nvSpPr>
          <p:cNvPr id="21" name="object 21"/>
          <p:cNvSpPr txBox="1"/>
          <p:nvPr/>
        </p:nvSpPr>
        <p:spPr>
          <a:xfrm>
            <a:off x="3230813" y="3996451"/>
            <a:ext cx="322256" cy="185072"/>
          </a:xfrm>
          <a:prstGeom prst="rect">
            <a:avLst/>
          </a:prstGeom>
        </p:spPr>
        <p:txBody>
          <a:bodyPr vert="horz" wrap="square" lIns="0" tIns="26183" rIns="0" bIns="0" rtlCol="0">
            <a:spAutoFit/>
          </a:bodyPr>
          <a:lstStyle/>
          <a:p>
            <a:pPr marL="20141" defTabSz="1450147">
              <a:spcBef>
                <a:spcPts val="206"/>
              </a:spcBef>
            </a:pPr>
            <a:r>
              <a:rPr sz="1031" kern="0" spc="-16" dirty="0">
                <a:solidFill>
                  <a:srgbClr val="4D4D4D"/>
                </a:solidFill>
                <a:latin typeface="Arial"/>
                <a:cs typeface="Arial"/>
              </a:rPr>
              <a:t>(n,p)</a:t>
            </a:r>
            <a:endParaRPr sz="1031" kern="0">
              <a:solidFill>
                <a:sysClr val="windowText" lastClr="000000"/>
              </a:solidFill>
              <a:latin typeface="Arial"/>
              <a:cs typeface="Arial"/>
            </a:endParaRPr>
          </a:p>
        </p:txBody>
      </p:sp>
      <p:sp>
        <p:nvSpPr>
          <p:cNvPr id="22" name="object 22"/>
          <p:cNvSpPr txBox="1"/>
          <p:nvPr/>
        </p:nvSpPr>
        <p:spPr>
          <a:xfrm>
            <a:off x="4149804" y="3996451"/>
            <a:ext cx="398791" cy="185072"/>
          </a:xfrm>
          <a:prstGeom prst="rect">
            <a:avLst/>
          </a:prstGeom>
        </p:spPr>
        <p:txBody>
          <a:bodyPr vert="horz" wrap="square" lIns="0" tIns="26183" rIns="0" bIns="0" rtlCol="0">
            <a:spAutoFit/>
          </a:bodyPr>
          <a:lstStyle/>
          <a:p>
            <a:pPr marL="20141" defTabSz="1450147">
              <a:spcBef>
                <a:spcPts val="206"/>
              </a:spcBef>
            </a:pPr>
            <a:r>
              <a:rPr sz="1031" kern="0" spc="-16" dirty="0">
                <a:solidFill>
                  <a:srgbClr val="4D4D4D"/>
                </a:solidFill>
                <a:latin typeface="Arial"/>
                <a:cs typeface="Arial"/>
              </a:rPr>
              <a:t>(n,tot)</a:t>
            </a:r>
            <a:endParaRPr sz="1031" kern="0">
              <a:solidFill>
                <a:sysClr val="windowText" lastClr="000000"/>
              </a:solidFill>
              <a:latin typeface="Arial"/>
              <a:cs typeface="Arial"/>
            </a:endParaRPr>
          </a:p>
        </p:txBody>
      </p:sp>
      <p:sp>
        <p:nvSpPr>
          <p:cNvPr id="23" name="object 23"/>
          <p:cNvSpPr txBox="1"/>
          <p:nvPr/>
        </p:nvSpPr>
        <p:spPr>
          <a:xfrm>
            <a:off x="338391" y="2658895"/>
            <a:ext cx="317266" cy="477341"/>
          </a:xfrm>
          <a:prstGeom prst="rect">
            <a:avLst/>
          </a:prstGeom>
        </p:spPr>
        <p:txBody>
          <a:bodyPr vert="vert270" wrap="square" lIns="0" tIns="50352" rIns="0" bIns="0" rtlCol="0">
            <a:spAutoFit/>
          </a:bodyPr>
          <a:lstStyle/>
          <a:p>
            <a:pPr marL="20141" defTabSz="1450147">
              <a:spcBef>
                <a:spcPts val="396"/>
              </a:spcBef>
            </a:pPr>
            <a:r>
              <a:rPr sz="1031" kern="0" dirty="0">
                <a:solidFill>
                  <a:sysClr val="windowText" lastClr="000000"/>
                </a:solidFill>
                <a:latin typeface="Symbol"/>
                <a:cs typeface="Symbol"/>
              </a:rPr>
              <a:t></a:t>
            </a:r>
            <a:r>
              <a:rPr sz="1189" kern="0" baseline="38888" dirty="0">
                <a:solidFill>
                  <a:sysClr val="windowText" lastClr="000000"/>
                </a:solidFill>
                <a:latin typeface="Arial"/>
                <a:cs typeface="Arial"/>
              </a:rPr>
              <a:t>2</a:t>
            </a:r>
            <a:r>
              <a:rPr sz="1189" kern="0" spc="141" baseline="38888" dirty="0">
                <a:solidFill>
                  <a:sysClr val="windowText" lastClr="000000"/>
                </a:solidFill>
                <a:latin typeface="Arial"/>
                <a:cs typeface="Arial"/>
              </a:rPr>
              <a:t> </a:t>
            </a:r>
            <a:r>
              <a:rPr sz="1031" kern="0" dirty="0">
                <a:solidFill>
                  <a:sysClr val="windowText" lastClr="000000"/>
                </a:solidFill>
                <a:latin typeface="Arial"/>
                <a:cs typeface="Arial"/>
              </a:rPr>
              <a:t>/</a:t>
            </a:r>
            <a:r>
              <a:rPr sz="1031" kern="0" spc="24" dirty="0">
                <a:solidFill>
                  <a:sysClr val="windowText" lastClr="000000"/>
                </a:solidFill>
                <a:latin typeface="Arial"/>
                <a:cs typeface="Arial"/>
              </a:rPr>
              <a:t> </a:t>
            </a:r>
            <a:r>
              <a:rPr sz="1031" kern="0" spc="-40" dirty="0">
                <a:solidFill>
                  <a:sysClr val="windowText" lastClr="000000"/>
                </a:solidFill>
                <a:latin typeface="Arial"/>
                <a:cs typeface="Arial"/>
              </a:rPr>
              <a:t>ndf</a:t>
            </a:r>
            <a:endParaRPr sz="1031" kern="0">
              <a:solidFill>
                <a:sysClr val="windowText" lastClr="000000"/>
              </a:solidFill>
              <a:latin typeface="Arial"/>
              <a:cs typeface="Arial"/>
            </a:endParaRPr>
          </a:p>
        </p:txBody>
      </p:sp>
      <p:pic>
        <p:nvPicPr>
          <p:cNvPr id="24" name="object 24"/>
          <p:cNvPicPr/>
          <p:nvPr/>
        </p:nvPicPr>
        <p:blipFill>
          <a:blip r:embed="rId2" cstate="print"/>
          <a:stretch>
            <a:fillRect/>
          </a:stretch>
        </p:blipFill>
        <p:spPr>
          <a:xfrm>
            <a:off x="5138323" y="1828135"/>
            <a:ext cx="3849551" cy="2225032"/>
          </a:xfrm>
          <a:prstGeom prst="rect">
            <a:avLst/>
          </a:prstGeom>
        </p:spPr>
      </p:pic>
      <p:sp>
        <p:nvSpPr>
          <p:cNvPr id="25" name="object 25"/>
          <p:cNvSpPr txBox="1"/>
          <p:nvPr/>
        </p:nvSpPr>
        <p:spPr>
          <a:xfrm>
            <a:off x="7818321" y="2136549"/>
            <a:ext cx="1024168" cy="312158"/>
          </a:xfrm>
          <a:prstGeom prst="rect">
            <a:avLst/>
          </a:prstGeom>
        </p:spPr>
        <p:txBody>
          <a:bodyPr vert="horz" wrap="square" lIns="0" tIns="19134" rIns="0" bIns="0" rtlCol="0">
            <a:spAutoFit/>
          </a:bodyPr>
          <a:lstStyle/>
          <a:p>
            <a:pPr marL="60423" defTabSz="1450147">
              <a:spcBef>
                <a:spcPts val="151"/>
              </a:spcBef>
            </a:pPr>
            <a:r>
              <a:rPr sz="1903" kern="0" spc="-24" baseline="31250" dirty="0">
                <a:solidFill>
                  <a:sysClr val="windowText" lastClr="000000"/>
                </a:solidFill>
                <a:latin typeface="Tahoma"/>
                <a:cs typeface="Tahoma"/>
              </a:rPr>
              <a:t>52</a:t>
            </a:r>
            <a:r>
              <a:rPr sz="1903" kern="0" spc="-16" dirty="0">
                <a:solidFill>
                  <a:sysClr val="windowText" lastClr="000000"/>
                </a:solidFill>
                <a:latin typeface="Tahoma"/>
                <a:cs typeface="Tahoma"/>
              </a:rPr>
              <a:t>Cr(n,p)</a:t>
            </a:r>
            <a:endParaRPr sz="1903" kern="0">
              <a:solidFill>
                <a:sysClr val="windowText" lastClr="000000"/>
              </a:solidFill>
              <a:latin typeface="Tahoma"/>
              <a:cs typeface="Tahoma"/>
            </a:endParaRPr>
          </a:p>
        </p:txBody>
      </p:sp>
      <p:sp>
        <p:nvSpPr>
          <p:cNvPr id="26" name="object 26"/>
          <p:cNvSpPr/>
          <p:nvPr/>
        </p:nvSpPr>
        <p:spPr>
          <a:xfrm>
            <a:off x="5709238" y="1883654"/>
            <a:ext cx="970795" cy="228600"/>
          </a:xfrm>
          <a:custGeom>
            <a:avLst/>
            <a:gdLst/>
            <a:ahLst/>
            <a:cxnLst/>
            <a:rect l="l" t="t" r="r" b="b"/>
            <a:pathLst>
              <a:path w="612139" h="144145">
                <a:moveTo>
                  <a:pt x="611996" y="0"/>
                </a:moveTo>
                <a:lnTo>
                  <a:pt x="0" y="0"/>
                </a:lnTo>
                <a:lnTo>
                  <a:pt x="0" y="143999"/>
                </a:lnTo>
                <a:lnTo>
                  <a:pt x="611996" y="143999"/>
                </a:lnTo>
                <a:lnTo>
                  <a:pt x="611996" y="0"/>
                </a:lnTo>
                <a:close/>
              </a:path>
            </a:pathLst>
          </a:custGeom>
          <a:solidFill>
            <a:srgbClr val="FFFFFF"/>
          </a:solidFill>
        </p:spPr>
        <p:txBody>
          <a:bodyPr wrap="square" lIns="0" tIns="0" rIns="0" bIns="0" rtlCol="0"/>
          <a:lstStyle/>
          <a:p>
            <a:pPr defTabSz="1450147"/>
            <a:endParaRPr sz="2855" kern="0">
              <a:solidFill>
                <a:sysClr val="windowText" lastClr="000000"/>
              </a:solidFill>
            </a:endParaRPr>
          </a:p>
        </p:txBody>
      </p:sp>
      <p:sp>
        <p:nvSpPr>
          <p:cNvPr id="27" name="object 27"/>
          <p:cNvSpPr txBox="1">
            <a:spLocks noGrp="1"/>
          </p:cNvSpPr>
          <p:nvPr>
            <p:ph type="sldNum" sz="quarter" idx="7"/>
          </p:nvPr>
        </p:nvSpPr>
        <p:spPr>
          <a:xfrm>
            <a:off x="13613392" y="12187201"/>
            <a:ext cx="703546" cy="141064"/>
          </a:xfrm>
          <a:prstGeom prst="rect">
            <a:avLst/>
          </a:prstGeom>
        </p:spPr>
        <p:txBody>
          <a:bodyPr vert="horz" wrap="square" lIns="0" tIns="0" rIns="0" bIns="0" rtlCol="0">
            <a:spAutoFit/>
          </a:bodyPr>
          <a:lstStyle/>
          <a:p>
            <a:pPr marL="60423" defTabSz="1450147">
              <a:lnSpc>
                <a:spcPts val="1070"/>
              </a:lnSpc>
            </a:pPr>
            <a:fld id="{81D60167-4931-47E6-BA6A-407CBD079E47}" type="slidenum">
              <a:rPr kern="0" spc="-16" dirty="0">
                <a:solidFill>
                  <a:prstClr val="black"/>
                </a:solidFill>
              </a:rPr>
              <a:pPr marL="60423" defTabSz="1450147">
                <a:lnSpc>
                  <a:spcPts val="1070"/>
                </a:lnSpc>
              </a:pPr>
              <a:t>49</a:t>
            </a:fld>
            <a:r>
              <a:rPr kern="0" spc="-135" dirty="0">
                <a:solidFill>
                  <a:prstClr val="black"/>
                </a:solidFill>
              </a:rPr>
              <a:t> </a:t>
            </a:r>
            <a:r>
              <a:rPr kern="0" spc="143" dirty="0">
                <a:solidFill>
                  <a:prstClr val="black"/>
                </a:solidFill>
              </a:rPr>
              <a:t>/</a:t>
            </a:r>
            <a:r>
              <a:rPr kern="0" spc="-135" dirty="0">
                <a:solidFill>
                  <a:prstClr val="black"/>
                </a:solidFill>
              </a:rPr>
              <a:t> </a:t>
            </a:r>
            <a:r>
              <a:rPr kern="0" spc="-56" dirty="0">
                <a:solidFill>
                  <a:prstClr val="black"/>
                </a:solidFill>
              </a:rPr>
              <a:t>32</a:t>
            </a: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0492" y="740120"/>
            <a:ext cx="7118224" cy="1175110"/>
          </a:xfrm>
          <a:prstGeom prst="rect">
            <a:avLst/>
          </a:prstGeom>
        </p:spPr>
        <p:txBody>
          <a:bodyPr vert="horz" wrap="square" lIns="0" tIns="66465" rIns="0" bIns="0" rtlCol="0" anchor="ctr">
            <a:spAutoFit/>
          </a:bodyPr>
          <a:lstStyle/>
          <a:p>
            <a:pPr marL="20141">
              <a:spcBef>
                <a:spcPts val="523"/>
              </a:spcBef>
            </a:pPr>
            <a:r>
              <a:rPr lang="en-US" dirty="0"/>
              <a:t>NEPU - Nuclear data Evaluation pipeline of Uppsala</a:t>
            </a:r>
            <a:endParaRPr sz="1586" dirty="0">
              <a:latin typeface="Tahoma"/>
              <a:cs typeface="Tahoma"/>
            </a:endParaRPr>
          </a:p>
        </p:txBody>
      </p:sp>
      <p:sp>
        <p:nvSpPr>
          <p:cNvPr id="77" name="Rectangle 76">
            <a:extLst>
              <a:ext uri="{FF2B5EF4-FFF2-40B4-BE49-F238E27FC236}">
                <a16:creationId xmlns:a16="http://schemas.microsoft.com/office/drawing/2014/main" id="{74485822-002C-47BA-8E7A-557FB3C8811C}"/>
              </a:ext>
            </a:extLst>
          </p:cNvPr>
          <p:cNvSpPr/>
          <p:nvPr/>
        </p:nvSpPr>
        <p:spPr>
          <a:xfrm>
            <a:off x="313455" y="5132419"/>
            <a:ext cx="7642921" cy="1277273"/>
          </a:xfrm>
          <a:prstGeom prst="rect">
            <a:avLst/>
          </a:prstGeom>
        </p:spPr>
        <p:txBody>
          <a:bodyPr wrap="square">
            <a:spAutoFit/>
          </a:bodyPr>
          <a:lstStyle/>
          <a:p>
            <a:r>
              <a:rPr lang="en-US" sz="1100" dirty="0"/>
              <a:t> </a:t>
            </a:r>
          </a:p>
          <a:p>
            <a:pPr marL="342900" indent="-342900">
              <a:buFont typeface="Arial" panose="020B0604020202020204" pitchFamily="34" charset="0"/>
              <a:buChar char="•"/>
            </a:pPr>
            <a:r>
              <a:rPr lang="en-US" sz="1100" dirty="0" err="1"/>
              <a:t>A.Göök</a:t>
            </a:r>
            <a:r>
              <a:rPr lang="en-US" sz="1100" dirty="0"/>
              <a:t>, E. Andersson-</a:t>
            </a:r>
            <a:r>
              <a:rPr lang="en-US" sz="1100" dirty="0" err="1"/>
              <a:t>Sundén</a:t>
            </a:r>
            <a:r>
              <a:rPr lang="en-US" sz="1100" dirty="0"/>
              <a:t>, J. Hansson, and H. </a:t>
            </a:r>
            <a:r>
              <a:rPr lang="en-US" sz="1100" dirty="0" err="1"/>
              <a:t>Sjöstrand</a:t>
            </a:r>
            <a:r>
              <a:rPr lang="en-US" sz="1100" dirty="0"/>
              <a:t>, “A Nuclear Data Evaluation Pipeline for the Fast Neutron Energy Range – using heteroscedastic Gaussian processes to treat model defects,” EPJ Web of Conf., vol. 294, p. 04005, 2024, </a:t>
            </a:r>
            <a:r>
              <a:rPr lang="en-US" sz="1100" dirty="0" err="1"/>
              <a:t>doi</a:t>
            </a:r>
            <a:r>
              <a:rPr lang="en-US" sz="1100" dirty="0"/>
              <a:t>: 10.1051/</a:t>
            </a:r>
            <a:r>
              <a:rPr lang="en-US" sz="1100" dirty="0" err="1"/>
              <a:t>epjconf</a:t>
            </a:r>
            <a:r>
              <a:rPr lang="en-US" sz="1100" dirty="0"/>
              <a:t>/202429404005.</a:t>
            </a:r>
          </a:p>
          <a:p>
            <a:pPr marL="285750" indent="-285750">
              <a:buFont typeface="Arial" panose="020B0604020202020204" pitchFamily="34" charset="0"/>
              <a:buChar char="•"/>
            </a:pPr>
            <a:r>
              <a:rPr lang="en-US" sz="1100" dirty="0"/>
              <a:t>https://github.com/UU-nuclear</a:t>
            </a:r>
          </a:p>
          <a:p>
            <a:pPr marL="285750" indent="-285750">
              <a:buFont typeface="Arial" panose="020B0604020202020204" pitchFamily="34" charset="0"/>
              <a:buChar char="•"/>
            </a:pPr>
            <a:r>
              <a:rPr lang="en-US" sz="1100" dirty="0"/>
              <a:t>G. Schnabel, H. </a:t>
            </a:r>
            <a:r>
              <a:rPr lang="en-US" sz="1100" dirty="0" err="1"/>
              <a:t>Sjöstrand</a:t>
            </a:r>
            <a:r>
              <a:rPr lang="en-US" sz="1100" dirty="0"/>
              <a:t>, J. Hansson, D. </a:t>
            </a:r>
            <a:r>
              <a:rPr lang="en-US" sz="1100" dirty="0" err="1"/>
              <a:t>Rochman</a:t>
            </a:r>
            <a:r>
              <a:rPr lang="en-US" sz="1100" dirty="0"/>
              <a:t>, A. Koning, and R. Capote, “Conception and Software Implementation of a Nuclear Data Evaluation Pipeline,” </a:t>
            </a:r>
            <a:r>
              <a:rPr lang="en-US" sz="1100" i="1" dirty="0"/>
              <a:t>Nuclear Data Sheets</a:t>
            </a:r>
            <a:r>
              <a:rPr lang="en-US" sz="1100" dirty="0"/>
              <a:t>, vol. 173, pp. 239–284, Mar. 2021, </a:t>
            </a:r>
            <a:r>
              <a:rPr lang="en-US" sz="1100" dirty="0" err="1"/>
              <a:t>doi</a:t>
            </a:r>
            <a:r>
              <a:rPr lang="en-US" sz="1100" dirty="0"/>
              <a:t>: </a:t>
            </a:r>
            <a:r>
              <a:rPr lang="en-US" sz="1100" dirty="0">
                <a:hlinkClick r:id="rId2"/>
              </a:rPr>
              <a:t>10.1016/j.nds.2021.04.007</a:t>
            </a:r>
            <a:r>
              <a:rPr lang="en-US" sz="1100" dirty="0"/>
              <a:t>.</a:t>
            </a:r>
          </a:p>
        </p:txBody>
      </p:sp>
      <p:grpSp>
        <p:nvGrpSpPr>
          <p:cNvPr id="91" name="Group 90">
            <a:extLst>
              <a:ext uri="{FF2B5EF4-FFF2-40B4-BE49-F238E27FC236}">
                <a16:creationId xmlns:a16="http://schemas.microsoft.com/office/drawing/2014/main" id="{97246653-92A8-42D6-92EA-979A13A208D7}"/>
              </a:ext>
            </a:extLst>
          </p:cNvPr>
          <p:cNvGrpSpPr/>
          <p:nvPr/>
        </p:nvGrpSpPr>
        <p:grpSpPr>
          <a:xfrm>
            <a:off x="107504" y="2161715"/>
            <a:ext cx="8251517" cy="2752894"/>
            <a:chOff x="-151125" y="2876854"/>
            <a:chExt cx="9445889" cy="3737088"/>
          </a:xfrm>
        </p:grpSpPr>
        <p:grpSp>
          <p:nvGrpSpPr>
            <p:cNvPr id="86" name="Group 85">
              <a:extLst>
                <a:ext uri="{FF2B5EF4-FFF2-40B4-BE49-F238E27FC236}">
                  <a16:creationId xmlns:a16="http://schemas.microsoft.com/office/drawing/2014/main" id="{D874C2C4-4DA6-40DE-86F6-54267DCA1362}"/>
                </a:ext>
              </a:extLst>
            </p:cNvPr>
            <p:cNvGrpSpPr/>
            <p:nvPr/>
          </p:nvGrpSpPr>
          <p:grpSpPr>
            <a:xfrm>
              <a:off x="-151125" y="2876854"/>
              <a:ext cx="9445889" cy="3737088"/>
              <a:chOff x="-151305" y="2852158"/>
              <a:chExt cx="9445889" cy="3737088"/>
            </a:xfrm>
          </p:grpSpPr>
          <p:pic>
            <p:nvPicPr>
              <p:cNvPr id="87" name="Picture 86">
                <a:extLst>
                  <a:ext uri="{FF2B5EF4-FFF2-40B4-BE49-F238E27FC236}">
                    <a16:creationId xmlns:a16="http://schemas.microsoft.com/office/drawing/2014/main" id="{A3D869D5-B860-431E-A228-C652691A9B7F}"/>
                  </a:ext>
                </a:extLst>
              </p:cNvPr>
              <p:cNvPicPr>
                <a:picLocks noChangeAspect="1"/>
              </p:cNvPicPr>
              <p:nvPr/>
            </p:nvPicPr>
            <p:blipFill>
              <a:blip r:embed="rId3"/>
              <a:stretch>
                <a:fillRect/>
              </a:stretch>
            </p:blipFill>
            <p:spPr>
              <a:xfrm>
                <a:off x="-151305" y="2852158"/>
                <a:ext cx="9445889" cy="3737088"/>
              </a:xfrm>
              <a:prstGeom prst="rect">
                <a:avLst/>
              </a:prstGeom>
            </p:spPr>
          </p:pic>
          <p:sp>
            <p:nvSpPr>
              <p:cNvPr id="88" name="Oval 87">
                <a:extLst>
                  <a:ext uri="{FF2B5EF4-FFF2-40B4-BE49-F238E27FC236}">
                    <a16:creationId xmlns:a16="http://schemas.microsoft.com/office/drawing/2014/main" id="{BFC14246-F443-4781-B88A-4B325AD44748}"/>
                  </a:ext>
                </a:extLst>
              </p:cNvPr>
              <p:cNvSpPr/>
              <p:nvPr/>
            </p:nvSpPr>
            <p:spPr>
              <a:xfrm>
                <a:off x="5148064" y="5229200"/>
                <a:ext cx="1656004" cy="407352"/>
              </a:xfrm>
              <a:prstGeom prst="ellipse">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LM</a:t>
                </a:r>
              </a:p>
            </p:txBody>
          </p:sp>
        </p:grpSp>
        <p:sp>
          <p:nvSpPr>
            <p:cNvPr id="89" name="Rectangle 88">
              <a:extLst>
                <a:ext uri="{FF2B5EF4-FFF2-40B4-BE49-F238E27FC236}">
                  <a16:creationId xmlns:a16="http://schemas.microsoft.com/office/drawing/2014/main" id="{3B4E44C3-D7D6-414E-8375-110EB3DD3639}"/>
                </a:ext>
              </a:extLst>
            </p:cNvPr>
            <p:cNvSpPr/>
            <p:nvPr/>
          </p:nvSpPr>
          <p:spPr>
            <a:xfrm>
              <a:off x="5479299" y="5829752"/>
              <a:ext cx="1324948" cy="767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Fine Structure treatment</a:t>
              </a:r>
            </a:p>
          </p:txBody>
        </p:sp>
        <p:sp>
          <p:nvSpPr>
            <p:cNvPr id="90" name="Freeform: Shape 89">
              <a:extLst>
                <a:ext uri="{FF2B5EF4-FFF2-40B4-BE49-F238E27FC236}">
                  <a16:creationId xmlns:a16="http://schemas.microsoft.com/office/drawing/2014/main" id="{094CAB00-E026-47A2-9B5D-4776BF06757F}"/>
                </a:ext>
              </a:extLst>
            </p:cNvPr>
            <p:cNvSpPr/>
            <p:nvPr/>
          </p:nvSpPr>
          <p:spPr>
            <a:xfrm>
              <a:off x="4835238" y="4129548"/>
              <a:ext cx="887136" cy="2217609"/>
            </a:xfrm>
            <a:custGeom>
              <a:avLst/>
              <a:gdLst>
                <a:gd name="connsiteX0" fmla="*/ 887136 w 887136"/>
                <a:gd name="connsiteY0" fmla="*/ 0 h 2217609"/>
                <a:gd name="connsiteX1" fmla="*/ 518427 w 887136"/>
                <a:gd name="connsiteY1" fmla="*/ 471949 h 2217609"/>
                <a:gd name="connsiteX2" fmla="*/ 31730 w 887136"/>
                <a:gd name="connsiteY2" fmla="*/ 1474839 h 2217609"/>
                <a:gd name="connsiteX3" fmla="*/ 105472 w 887136"/>
                <a:gd name="connsiteY3" fmla="*/ 2109020 h 2217609"/>
                <a:gd name="connsiteX4" fmla="*/ 577420 w 887136"/>
                <a:gd name="connsiteY4" fmla="*/ 2212258 h 221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36" h="2217609">
                  <a:moveTo>
                    <a:pt x="887136" y="0"/>
                  </a:moveTo>
                  <a:cubicBezTo>
                    <a:pt x="774065" y="113071"/>
                    <a:pt x="660995" y="226143"/>
                    <a:pt x="518427" y="471949"/>
                  </a:cubicBezTo>
                  <a:cubicBezTo>
                    <a:pt x="375859" y="717755"/>
                    <a:pt x="100556" y="1201994"/>
                    <a:pt x="31730" y="1474839"/>
                  </a:cubicBezTo>
                  <a:cubicBezTo>
                    <a:pt x="-37096" y="1747684"/>
                    <a:pt x="14524" y="1986117"/>
                    <a:pt x="105472" y="2109020"/>
                  </a:cubicBezTo>
                  <a:cubicBezTo>
                    <a:pt x="196420" y="2231923"/>
                    <a:pt x="386920" y="2222090"/>
                    <a:pt x="577420" y="221225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2" name="Straight Arrow Connector 91">
            <a:extLst>
              <a:ext uri="{FF2B5EF4-FFF2-40B4-BE49-F238E27FC236}">
                <a16:creationId xmlns:a16="http://schemas.microsoft.com/office/drawing/2014/main" id="{DA9A2005-11E4-4E02-AF92-05036E48A7EC}"/>
              </a:ext>
            </a:extLst>
          </p:cNvPr>
          <p:cNvCxnSpPr>
            <a:cxnSpLocks/>
          </p:cNvCxnSpPr>
          <p:nvPr/>
        </p:nvCxnSpPr>
        <p:spPr>
          <a:xfrm flipV="1">
            <a:off x="6119983" y="4069029"/>
            <a:ext cx="270877" cy="29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Slide Number Placeholder 93">
            <a:extLst>
              <a:ext uri="{FF2B5EF4-FFF2-40B4-BE49-F238E27FC236}">
                <a16:creationId xmlns:a16="http://schemas.microsoft.com/office/drawing/2014/main" id="{04A2CE15-09AC-4503-913B-8378E2ADDB5B}"/>
              </a:ext>
            </a:extLst>
          </p:cNvPr>
          <p:cNvSpPr>
            <a:spLocks noGrp="1"/>
          </p:cNvSpPr>
          <p:nvPr>
            <p:ph type="sldNum" sz="quarter" idx="12"/>
          </p:nvPr>
        </p:nvSpPr>
        <p:spPr/>
        <p:txBody>
          <a:bodyPr/>
          <a:lstStyle/>
          <a:p>
            <a:fld id="{442D8877-4C7F-427A-9C07-12C41EAEE3A4}" type="slidenum">
              <a:rPr lang="sv-SE" smtClean="0"/>
              <a:t>5</a:t>
            </a:fld>
            <a:endParaRPr lang="sv-SE"/>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6737" y="1086819"/>
            <a:ext cx="3533733" cy="439262"/>
          </a:xfrm>
          <a:prstGeom prst="rect">
            <a:avLst/>
          </a:prstGeom>
        </p:spPr>
        <p:txBody>
          <a:bodyPr vert="horz" wrap="square" lIns="0" tIns="24169" rIns="0" bIns="0" rtlCol="0">
            <a:spAutoFit/>
          </a:bodyPr>
          <a:lstStyle/>
          <a:p>
            <a:pPr marL="20141" defTabSz="1450147">
              <a:spcBef>
                <a:spcPts val="190"/>
              </a:spcBef>
            </a:pPr>
            <a:r>
              <a:rPr sz="2696" kern="0" spc="143" dirty="0">
                <a:solidFill>
                  <a:sysClr val="windowText" lastClr="000000"/>
                </a:solidFill>
                <a:latin typeface="Calibri"/>
                <a:cs typeface="Calibri"/>
              </a:rPr>
              <a:t>Cross</a:t>
            </a:r>
            <a:r>
              <a:rPr sz="2696" kern="0" spc="587" dirty="0">
                <a:solidFill>
                  <a:sysClr val="windowText" lastClr="000000"/>
                </a:solidFill>
                <a:latin typeface="Calibri"/>
                <a:cs typeface="Calibri"/>
              </a:rPr>
              <a:t> </a:t>
            </a:r>
            <a:r>
              <a:rPr sz="2696" kern="0" spc="111" dirty="0">
                <a:solidFill>
                  <a:sysClr val="windowText" lastClr="000000"/>
                </a:solidFill>
                <a:latin typeface="Calibri"/>
                <a:cs typeface="Calibri"/>
              </a:rPr>
              <a:t>section</a:t>
            </a:r>
            <a:r>
              <a:rPr sz="2696" kern="0" spc="587" dirty="0">
                <a:solidFill>
                  <a:sysClr val="windowText" lastClr="000000"/>
                </a:solidFill>
                <a:latin typeface="Calibri"/>
                <a:cs typeface="Calibri"/>
              </a:rPr>
              <a:t> </a:t>
            </a:r>
            <a:r>
              <a:rPr sz="2696" kern="0" spc="79" dirty="0">
                <a:solidFill>
                  <a:sysClr val="windowText" lastClr="000000"/>
                </a:solidFill>
                <a:latin typeface="Calibri"/>
                <a:cs typeface="Calibri"/>
              </a:rPr>
              <a:t>samples</a:t>
            </a:r>
            <a:endParaRPr sz="2696"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742194" y="1699384"/>
            <a:ext cx="7534472" cy="4237809"/>
          </a:xfrm>
          <a:prstGeom prst="rect">
            <a:avLst/>
          </a:prstGeom>
        </p:spPr>
      </p:pic>
      <p:sp>
        <p:nvSpPr>
          <p:cNvPr id="4" name="object 4"/>
          <p:cNvSpPr txBox="1">
            <a:spLocks noGrp="1"/>
          </p:cNvSpPr>
          <p:nvPr>
            <p:ph type="sldNum" sz="quarter" idx="7"/>
          </p:nvPr>
        </p:nvSpPr>
        <p:spPr>
          <a:xfrm>
            <a:off x="13613392" y="12187201"/>
            <a:ext cx="703546" cy="141064"/>
          </a:xfrm>
          <a:prstGeom prst="rect">
            <a:avLst/>
          </a:prstGeom>
        </p:spPr>
        <p:txBody>
          <a:bodyPr vert="horz" wrap="square" lIns="0" tIns="0" rIns="0" bIns="0" rtlCol="0">
            <a:spAutoFit/>
          </a:bodyPr>
          <a:lstStyle/>
          <a:p>
            <a:pPr marL="60423" defTabSz="1450147">
              <a:lnSpc>
                <a:spcPts val="1070"/>
              </a:lnSpc>
            </a:pPr>
            <a:fld id="{81D60167-4931-47E6-BA6A-407CBD079E47}" type="slidenum">
              <a:rPr kern="0" spc="-16" dirty="0">
                <a:solidFill>
                  <a:prstClr val="black"/>
                </a:solidFill>
              </a:rPr>
              <a:pPr marL="60423" defTabSz="1450147">
                <a:lnSpc>
                  <a:spcPts val="1070"/>
                </a:lnSpc>
              </a:pPr>
              <a:t>50</a:t>
            </a:fld>
            <a:r>
              <a:rPr kern="0" spc="-135" dirty="0">
                <a:solidFill>
                  <a:prstClr val="black"/>
                </a:solidFill>
              </a:rPr>
              <a:t> </a:t>
            </a:r>
            <a:r>
              <a:rPr kern="0" spc="143" dirty="0">
                <a:solidFill>
                  <a:prstClr val="black"/>
                </a:solidFill>
              </a:rPr>
              <a:t>/</a:t>
            </a:r>
            <a:r>
              <a:rPr kern="0" spc="-135" dirty="0">
                <a:solidFill>
                  <a:prstClr val="black"/>
                </a:solidFill>
              </a:rPr>
              <a:t> </a:t>
            </a:r>
            <a:r>
              <a:rPr kern="0" spc="-56" dirty="0">
                <a:solidFill>
                  <a:prstClr val="black"/>
                </a:solidFill>
              </a:rPr>
              <a:t>32</a:t>
            </a: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1465-4F9A-4939-BB06-36F157384C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5263B6-E7E2-4584-8C9E-0EFB44B427F9}"/>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0BCA5239-037B-4B8D-80AD-C5D695629B37}"/>
              </a:ext>
            </a:extLst>
          </p:cNvPr>
          <p:cNvSpPr>
            <a:spLocks noGrp="1"/>
          </p:cNvSpPr>
          <p:nvPr>
            <p:ph type="sldNum" sz="quarter" idx="12"/>
          </p:nvPr>
        </p:nvSpPr>
        <p:spPr/>
        <p:txBody>
          <a:bodyPr/>
          <a:lstStyle/>
          <a:p>
            <a:fld id="{442D8877-4C7F-427A-9C07-12C41EAEE3A4}" type="slidenum">
              <a:rPr lang="sv-SE" smtClean="0"/>
              <a:t>51</a:t>
            </a:fld>
            <a:endParaRPr lang="sv-SE"/>
          </a:p>
        </p:txBody>
      </p:sp>
    </p:spTree>
    <p:extLst>
      <p:ext uri="{BB962C8B-B14F-4D97-AF65-F5344CB8AC3E}">
        <p14:creationId xmlns:p14="http://schemas.microsoft.com/office/powerpoint/2010/main" val="401389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169" rIns="0" bIns="0" rtlCol="0" anchor="ctr">
            <a:spAutoFit/>
          </a:bodyPr>
          <a:lstStyle/>
          <a:p>
            <a:pPr marL="20141">
              <a:spcBef>
                <a:spcPts val="190"/>
              </a:spcBef>
            </a:pPr>
            <a:r>
              <a:rPr spc="143" dirty="0"/>
              <a:t>Containerization</a:t>
            </a:r>
          </a:p>
        </p:txBody>
      </p:sp>
      <p:sp>
        <p:nvSpPr>
          <p:cNvPr id="15" name="Content Placeholder 14">
            <a:extLst>
              <a:ext uri="{FF2B5EF4-FFF2-40B4-BE49-F238E27FC236}">
                <a16:creationId xmlns:a16="http://schemas.microsoft.com/office/drawing/2014/main" id="{007D2E29-38E9-4128-9133-14836C5158EA}"/>
              </a:ext>
            </a:extLst>
          </p:cNvPr>
          <p:cNvSpPr>
            <a:spLocks noGrp="1"/>
          </p:cNvSpPr>
          <p:nvPr>
            <p:ph idx="1"/>
          </p:nvPr>
        </p:nvSpPr>
        <p:spPr/>
        <p:txBody>
          <a:bodyPr/>
          <a:lstStyle/>
          <a:p>
            <a:pPr marL="293051" indent="-232628" algn="just">
              <a:spcBef>
                <a:spcPts val="1102"/>
              </a:spcBef>
              <a:buFont typeface="Lucida Sans Unicode"/>
              <a:buChar char="•"/>
              <a:tabLst>
                <a:tab pos="293051" algn="l"/>
              </a:tabLst>
            </a:pPr>
            <a:r>
              <a:rPr lang="en-US" dirty="0">
                <a:latin typeface="Tahoma"/>
                <a:cs typeface="Tahoma"/>
              </a:rPr>
              <a:t>To</a:t>
            </a:r>
            <a:r>
              <a:rPr lang="en-US" spc="-48" dirty="0">
                <a:latin typeface="Tahoma"/>
                <a:cs typeface="Tahoma"/>
              </a:rPr>
              <a:t> </a:t>
            </a:r>
            <a:r>
              <a:rPr lang="en-US" spc="-16" dirty="0">
                <a:latin typeface="Tahoma"/>
                <a:cs typeface="Tahoma"/>
              </a:rPr>
              <a:t>facilitate</a:t>
            </a:r>
            <a:r>
              <a:rPr lang="en-US" spc="-48" dirty="0">
                <a:latin typeface="Tahoma"/>
                <a:cs typeface="Tahoma"/>
              </a:rPr>
              <a:t> </a:t>
            </a:r>
            <a:r>
              <a:rPr lang="en-US" b="1" spc="-63" dirty="0">
                <a:latin typeface="Trebuchet MS"/>
                <a:cs typeface="Trebuchet MS"/>
              </a:rPr>
              <a:t>reproducibility</a:t>
            </a:r>
            <a:r>
              <a:rPr lang="en-US" b="1" spc="-24" dirty="0">
                <a:latin typeface="Trebuchet MS"/>
                <a:cs typeface="Trebuchet MS"/>
              </a:rPr>
              <a:t> </a:t>
            </a:r>
            <a:r>
              <a:rPr lang="en-US" spc="-32" dirty="0">
                <a:latin typeface="Tahoma"/>
                <a:cs typeface="Tahoma"/>
              </a:rPr>
              <a:t>the</a:t>
            </a:r>
            <a:r>
              <a:rPr lang="en-US" spc="-40" dirty="0">
                <a:latin typeface="Tahoma"/>
                <a:cs typeface="Tahoma"/>
              </a:rPr>
              <a:t> pipeline</a:t>
            </a:r>
            <a:r>
              <a:rPr lang="en-US" spc="-48" dirty="0">
                <a:latin typeface="Tahoma"/>
                <a:cs typeface="Tahoma"/>
              </a:rPr>
              <a:t> </a:t>
            </a:r>
            <a:r>
              <a:rPr lang="en-US" dirty="0">
                <a:latin typeface="Tahoma"/>
                <a:cs typeface="Tahoma"/>
              </a:rPr>
              <a:t>is</a:t>
            </a:r>
            <a:r>
              <a:rPr lang="en-US" spc="-40" dirty="0">
                <a:latin typeface="Tahoma"/>
                <a:cs typeface="Tahoma"/>
              </a:rPr>
              <a:t> </a:t>
            </a:r>
            <a:r>
              <a:rPr lang="en-US" spc="-16" dirty="0">
                <a:latin typeface="Tahoma"/>
                <a:cs typeface="Tahoma"/>
              </a:rPr>
              <a:t>containerized.</a:t>
            </a:r>
            <a:endParaRPr lang="en-US" dirty="0">
              <a:latin typeface="Tahoma"/>
              <a:cs typeface="Tahoma"/>
            </a:endParaRPr>
          </a:p>
          <a:p>
            <a:pPr marL="292043" marR="48338" indent="-232628" algn="just">
              <a:spcBef>
                <a:spcPts val="936"/>
              </a:spcBef>
              <a:buFont typeface="Lucida Sans Unicode"/>
              <a:buChar char="•"/>
              <a:tabLst>
                <a:tab pos="302114" algn="l"/>
              </a:tabLst>
            </a:pPr>
            <a:r>
              <a:rPr lang="en-US" spc="79" dirty="0">
                <a:latin typeface="Tahoma"/>
                <a:cs typeface="Tahoma"/>
              </a:rPr>
              <a:t>A</a:t>
            </a:r>
            <a:r>
              <a:rPr lang="en-US" spc="-63" dirty="0">
                <a:latin typeface="Tahoma"/>
                <a:cs typeface="Tahoma"/>
              </a:rPr>
              <a:t> </a:t>
            </a:r>
            <a:r>
              <a:rPr lang="en-US" spc="-56" dirty="0">
                <a:latin typeface="Tahoma"/>
                <a:cs typeface="Tahoma"/>
              </a:rPr>
              <a:t>container</a:t>
            </a:r>
            <a:r>
              <a:rPr lang="en-US" spc="-48" dirty="0">
                <a:latin typeface="Tahoma"/>
                <a:cs typeface="Tahoma"/>
              </a:rPr>
              <a:t> </a:t>
            </a:r>
            <a:r>
              <a:rPr lang="en-US" dirty="0">
                <a:latin typeface="Tahoma"/>
                <a:cs typeface="Tahoma"/>
              </a:rPr>
              <a:t>is</a:t>
            </a:r>
            <a:r>
              <a:rPr lang="en-US" spc="-56" dirty="0">
                <a:latin typeface="Tahoma"/>
                <a:cs typeface="Tahoma"/>
              </a:rPr>
              <a:t> </a:t>
            </a:r>
            <a:r>
              <a:rPr lang="en-US" dirty="0">
                <a:latin typeface="Tahoma"/>
                <a:cs typeface="Tahoma"/>
              </a:rPr>
              <a:t>a</a:t>
            </a:r>
            <a:r>
              <a:rPr lang="en-US" spc="-48" dirty="0">
                <a:latin typeface="Tahoma"/>
                <a:cs typeface="Tahoma"/>
              </a:rPr>
              <a:t> </a:t>
            </a:r>
            <a:r>
              <a:rPr lang="en-US" spc="-63" dirty="0">
                <a:latin typeface="Tahoma"/>
                <a:cs typeface="Tahoma"/>
              </a:rPr>
              <a:t>standard</a:t>
            </a:r>
            <a:r>
              <a:rPr lang="en-US" spc="-48" dirty="0">
                <a:latin typeface="Tahoma"/>
                <a:cs typeface="Tahoma"/>
              </a:rPr>
              <a:t> </a:t>
            </a:r>
            <a:r>
              <a:rPr lang="en-US" dirty="0">
                <a:latin typeface="Tahoma"/>
                <a:cs typeface="Tahoma"/>
              </a:rPr>
              <a:t>unit</a:t>
            </a:r>
            <a:r>
              <a:rPr lang="en-US" spc="-56" dirty="0">
                <a:latin typeface="Tahoma"/>
                <a:cs typeface="Tahoma"/>
              </a:rPr>
              <a:t> </a:t>
            </a:r>
            <a:r>
              <a:rPr lang="en-US" dirty="0">
                <a:latin typeface="Tahoma"/>
                <a:cs typeface="Tahoma"/>
              </a:rPr>
              <a:t>of</a:t>
            </a:r>
            <a:r>
              <a:rPr lang="en-US" spc="-48" dirty="0">
                <a:latin typeface="Tahoma"/>
                <a:cs typeface="Tahoma"/>
              </a:rPr>
              <a:t> </a:t>
            </a:r>
            <a:r>
              <a:rPr lang="en-US" spc="-79" dirty="0">
                <a:latin typeface="Tahoma"/>
                <a:cs typeface="Tahoma"/>
              </a:rPr>
              <a:t>software</a:t>
            </a:r>
            <a:r>
              <a:rPr lang="en-US" spc="-40" dirty="0">
                <a:latin typeface="Tahoma"/>
                <a:cs typeface="Tahoma"/>
              </a:rPr>
              <a:t> </a:t>
            </a:r>
            <a:r>
              <a:rPr lang="en-US" dirty="0">
                <a:latin typeface="Tahoma"/>
                <a:cs typeface="Tahoma"/>
              </a:rPr>
              <a:t>that</a:t>
            </a:r>
            <a:r>
              <a:rPr lang="en-US" spc="-56" dirty="0">
                <a:latin typeface="Tahoma"/>
                <a:cs typeface="Tahoma"/>
              </a:rPr>
              <a:t> </a:t>
            </a:r>
            <a:r>
              <a:rPr lang="en-US" spc="-79" dirty="0">
                <a:latin typeface="Tahoma"/>
                <a:cs typeface="Tahoma"/>
              </a:rPr>
              <a:t>packages</a:t>
            </a:r>
            <a:r>
              <a:rPr lang="en-US" spc="-48" dirty="0">
                <a:latin typeface="Tahoma"/>
                <a:cs typeface="Tahoma"/>
              </a:rPr>
              <a:t> </a:t>
            </a:r>
            <a:r>
              <a:rPr lang="en-US" spc="-16" dirty="0">
                <a:latin typeface="Tahoma"/>
                <a:cs typeface="Tahoma"/>
              </a:rPr>
              <a:t>up</a:t>
            </a:r>
            <a:r>
              <a:rPr lang="en-US" spc="-48" dirty="0">
                <a:latin typeface="Tahoma"/>
                <a:cs typeface="Tahoma"/>
              </a:rPr>
              <a:t> </a:t>
            </a:r>
            <a:r>
              <a:rPr lang="en-US" spc="-56" dirty="0">
                <a:latin typeface="Tahoma"/>
                <a:cs typeface="Tahoma"/>
              </a:rPr>
              <a:t>code</a:t>
            </a:r>
            <a:r>
              <a:rPr lang="en-US" spc="-48" dirty="0">
                <a:latin typeface="Tahoma"/>
                <a:cs typeface="Tahoma"/>
              </a:rPr>
              <a:t> </a:t>
            </a:r>
            <a:r>
              <a:rPr lang="en-US" spc="-40" dirty="0">
                <a:latin typeface="Tahoma"/>
                <a:cs typeface="Tahoma"/>
              </a:rPr>
              <a:t>and</a:t>
            </a:r>
            <a:r>
              <a:rPr lang="en-US" spc="-48" dirty="0">
                <a:latin typeface="Tahoma"/>
                <a:cs typeface="Tahoma"/>
              </a:rPr>
              <a:t> </a:t>
            </a:r>
            <a:r>
              <a:rPr lang="en-US" dirty="0">
                <a:latin typeface="Tahoma"/>
                <a:cs typeface="Tahoma"/>
              </a:rPr>
              <a:t>all</a:t>
            </a:r>
            <a:r>
              <a:rPr lang="en-US" spc="-48" dirty="0">
                <a:latin typeface="Tahoma"/>
                <a:cs typeface="Tahoma"/>
              </a:rPr>
              <a:t> </a:t>
            </a:r>
            <a:r>
              <a:rPr lang="en-US" spc="-40" dirty="0">
                <a:latin typeface="Tahoma"/>
                <a:cs typeface="Tahoma"/>
              </a:rPr>
              <a:t>its 	</a:t>
            </a:r>
            <a:r>
              <a:rPr lang="en-US" spc="-103" dirty="0">
                <a:latin typeface="Tahoma"/>
                <a:cs typeface="Tahoma"/>
              </a:rPr>
              <a:t>dependencies</a:t>
            </a:r>
            <a:r>
              <a:rPr lang="en-US" spc="-24" dirty="0">
                <a:latin typeface="Tahoma"/>
                <a:cs typeface="Tahoma"/>
              </a:rPr>
              <a:t> </a:t>
            </a:r>
            <a:r>
              <a:rPr lang="en-US" spc="-95" dirty="0">
                <a:latin typeface="Tahoma"/>
                <a:cs typeface="Tahoma"/>
              </a:rPr>
              <a:t>so</a:t>
            </a:r>
            <a:r>
              <a:rPr lang="en-US" spc="-32" dirty="0">
                <a:latin typeface="Tahoma"/>
                <a:cs typeface="Tahoma"/>
              </a:rPr>
              <a:t> </a:t>
            </a:r>
            <a:r>
              <a:rPr lang="en-US" spc="-79" dirty="0">
                <a:latin typeface="Tahoma"/>
                <a:cs typeface="Tahoma"/>
              </a:rPr>
              <a:t>an</a:t>
            </a:r>
            <a:r>
              <a:rPr lang="en-US" spc="-16" dirty="0">
                <a:latin typeface="Tahoma"/>
                <a:cs typeface="Tahoma"/>
              </a:rPr>
              <a:t> </a:t>
            </a:r>
            <a:r>
              <a:rPr lang="en-US" spc="-48" dirty="0">
                <a:latin typeface="Tahoma"/>
                <a:cs typeface="Tahoma"/>
              </a:rPr>
              <a:t>application</a:t>
            </a:r>
            <a:r>
              <a:rPr lang="en-US" spc="-24" dirty="0">
                <a:latin typeface="Tahoma"/>
                <a:cs typeface="Tahoma"/>
              </a:rPr>
              <a:t> </a:t>
            </a:r>
            <a:r>
              <a:rPr lang="en-US" spc="-87" dirty="0">
                <a:latin typeface="Tahoma"/>
                <a:cs typeface="Tahoma"/>
              </a:rPr>
              <a:t>runs</a:t>
            </a:r>
            <a:r>
              <a:rPr lang="en-US" spc="-24" dirty="0">
                <a:latin typeface="Tahoma"/>
                <a:cs typeface="Tahoma"/>
              </a:rPr>
              <a:t> </a:t>
            </a:r>
            <a:r>
              <a:rPr lang="en-US" spc="-40" dirty="0">
                <a:latin typeface="Tahoma"/>
                <a:cs typeface="Tahoma"/>
              </a:rPr>
              <a:t>quickly</a:t>
            </a:r>
            <a:r>
              <a:rPr lang="en-US" spc="-16" dirty="0">
                <a:latin typeface="Tahoma"/>
                <a:cs typeface="Tahoma"/>
              </a:rPr>
              <a:t> </a:t>
            </a:r>
            <a:r>
              <a:rPr lang="en-US" spc="-79" dirty="0">
                <a:latin typeface="Tahoma"/>
                <a:cs typeface="Tahoma"/>
              </a:rPr>
              <a:t>and</a:t>
            </a:r>
            <a:r>
              <a:rPr lang="en-US" spc="-24" dirty="0">
                <a:latin typeface="Tahoma"/>
                <a:cs typeface="Tahoma"/>
              </a:rPr>
              <a:t> </a:t>
            </a:r>
            <a:r>
              <a:rPr lang="en-US" spc="-48" dirty="0">
                <a:latin typeface="Tahoma"/>
                <a:cs typeface="Tahoma"/>
              </a:rPr>
              <a:t>reliably</a:t>
            </a:r>
            <a:r>
              <a:rPr lang="en-US" spc="-24" dirty="0">
                <a:latin typeface="Tahoma"/>
                <a:cs typeface="Tahoma"/>
              </a:rPr>
              <a:t> </a:t>
            </a:r>
            <a:r>
              <a:rPr lang="en-US" spc="-63" dirty="0">
                <a:latin typeface="Tahoma"/>
                <a:cs typeface="Tahoma"/>
              </a:rPr>
              <a:t>from</a:t>
            </a:r>
            <a:r>
              <a:rPr lang="en-US" spc="-16" dirty="0">
                <a:latin typeface="Tahoma"/>
                <a:cs typeface="Tahoma"/>
              </a:rPr>
              <a:t> </a:t>
            </a:r>
            <a:r>
              <a:rPr lang="en-US" spc="-111" dirty="0">
                <a:latin typeface="Tahoma"/>
                <a:cs typeface="Tahoma"/>
              </a:rPr>
              <a:t>one</a:t>
            </a:r>
            <a:r>
              <a:rPr lang="en-US" spc="-16" dirty="0">
                <a:latin typeface="Tahoma"/>
                <a:cs typeface="Tahoma"/>
              </a:rPr>
              <a:t> </a:t>
            </a:r>
            <a:r>
              <a:rPr lang="en-US" spc="-48" dirty="0">
                <a:latin typeface="Tahoma"/>
                <a:cs typeface="Tahoma"/>
              </a:rPr>
              <a:t>computing 	</a:t>
            </a:r>
            <a:r>
              <a:rPr lang="en-US" spc="-63" dirty="0">
                <a:latin typeface="Tahoma"/>
                <a:cs typeface="Tahoma"/>
              </a:rPr>
              <a:t>environment</a:t>
            </a:r>
            <a:r>
              <a:rPr lang="en-US" spc="-24" dirty="0">
                <a:latin typeface="Tahoma"/>
                <a:cs typeface="Tahoma"/>
              </a:rPr>
              <a:t> </a:t>
            </a:r>
            <a:r>
              <a:rPr lang="en-US" dirty="0">
                <a:latin typeface="Tahoma"/>
                <a:cs typeface="Tahoma"/>
              </a:rPr>
              <a:t>to</a:t>
            </a:r>
            <a:r>
              <a:rPr lang="en-US" spc="-8" dirty="0">
                <a:latin typeface="Tahoma"/>
                <a:cs typeface="Tahoma"/>
              </a:rPr>
              <a:t> </a:t>
            </a:r>
            <a:r>
              <a:rPr lang="en-US" spc="-56" dirty="0">
                <a:latin typeface="Tahoma"/>
                <a:cs typeface="Tahoma"/>
              </a:rPr>
              <a:t>another</a:t>
            </a:r>
            <a:r>
              <a:rPr lang="en-US" spc="-8" dirty="0">
                <a:latin typeface="Tahoma"/>
                <a:cs typeface="Tahoma"/>
              </a:rPr>
              <a:t> </a:t>
            </a:r>
            <a:r>
              <a:rPr lang="en-US" dirty="0">
                <a:latin typeface="Tahoma"/>
                <a:cs typeface="Tahoma"/>
              </a:rPr>
              <a:t>–</a:t>
            </a:r>
            <a:r>
              <a:rPr lang="en-US" spc="-16" dirty="0">
                <a:latin typeface="Tahoma"/>
                <a:cs typeface="Tahoma"/>
              </a:rPr>
              <a:t> </a:t>
            </a:r>
            <a:r>
              <a:rPr lang="en-US" spc="-71" dirty="0">
                <a:latin typeface="Tahoma"/>
                <a:cs typeface="Tahoma"/>
              </a:rPr>
              <a:t>bypassing</a:t>
            </a:r>
            <a:r>
              <a:rPr lang="en-US" spc="-16" dirty="0">
                <a:latin typeface="Tahoma"/>
                <a:cs typeface="Tahoma"/>
              </a:rPr>
              <a:t> </a:t>
            </a:r>
            <a:r>
              <a:rPr lang="en-US" spc="-48" dirty="0">
                <a:latin typeface="Tahoma"/>
                <a:cs typeface="Tahoma"/>
              </a:rPr>
              <a:t>complex</a:t>
            </a:r>
            <a:r>
              <a:rPr lang="en-US" spc="-16" dirty="0">
                <a:latin typeface="Tahoma"/>
                <a:cs typeface="Tahoma"/>
              </a:rPr>
              <a:t> </a:t>
            </a:r>
            <a:r>
              <a:rPr lang="en-US" spc="-32" dirty="0">
                <a:latin typeface="Tahoma"/>
                <a:cs typeface="Tahoma"/>
              </a:rPr>
              <a:t>installation</a:t>
            </a:r>
            <a:r>
              <a:rPr lang="en-US" spc="-8" dirty="0">
                <a:latin typeface="Tahoma"/>
                <a:cs typeface="Tahoma"/>
              </a:rPr>
              <a:t> </a:t>
            </a:r>
            <a:r>
              <a:rPr lang="en-US" spc="-16" dirty="0">
                <a:latin typeface="Tahoma"/>
                <a:cs typeface="Tahoma"/>
              </a:rPr>
              <a:t>procedures.</a:t>
            </a:r>
            <a:endParaRPr lang="en-US" dirty="0">
              <a:latin typeface="Tahoma"/>
              <a:cs typeface="Tahoma"/>
            </a:endParaRPr>
          </a:p>
          <a:p>
            <a:pPr marL="292043" marR="460220" indent="-232628" algn="just">
              <a:spcBef>
                <a:spcPts val="928"/>
              </a:spcBef>
              <a:buFont typeface="Lucida Sans Unicode"/>
              <a:buChar char="•"/>
              <a:tabLst>
                <a:tab pos="302114" algn="l"/>
              </a:tabLst>
            </a:pPr>
            <a:r>
              <a:rPr lang="en-US" dirty="0">
                <a:latin typeface="Tahoma"/>
                <a:cs typeface="Tahoma"/>
              </a:rPr>
              <a:t>This</a:t>
            </a:r>
            <a:r>
              <a:rPr lang="en-US" spc="-48" dirty="0">
                <a:latin typeface="Tahoma"/>
                <a:cs typeface="Tahoma"/>
              </a:rPr>
              <a:t> allows </a:t>
            </a:r>
            <a:r>
              <a:rPr lang="en-US" spc="-32" dirty="0">
                <a:latin typeface="Tahoma"/>
                <a:cs typeface="Tahoma"/>
              </a:rPr>
              <a:t>the</a:t>
            </a:r>
            <a:r>
              <a:rPr lang="en-US" spc="-48" dirty="0">
                <a:latin typeface="Tahoma"/>
                <a:cs typeface="Tahoma"/>
              </a:rPr>
              <a:t> evaluation</a:t>
            </a:r>
            <a:r>
              <a:rPr lang="en-US" spc="-40" dirty="0">
                <a:latin typeface="Tahoma"/>
                <a:cs typeface="Tahoma"/>
              </a:rPr>
              <a:t> </a:t>
            </a:r>
            <a:r>
              <a:rPr lang="en-US" dirty="0">
                <a:latin typeface="Tahoma"/>
                <a:cs typeface="Tahoma"/>
              </a:rPr>
              <a:t>to</a:t>
            </a:r>
            <a:r>
              <a:rPr lang="en-US" spc="-48" dirty="0">
                <a:latin typeface="Tahoma"/>
                <a:cs typeface="Tahoma"/>
              </a:rPr>
              <a:t> </a:t>
            </a:r>
            <a:r>
              <a:rPr lang="en-US" spc="-16" dirty="0">
                <a:latin typeface="Tahoma"/>
                <a:cs typeface="Tahoma"/>
              </a:rPr>
              <a:t>be</a:t>
            </a:r>
            <a:r>
              <a:rPr lang="en-US" spc="-48" dirty="0">
                <a:latin typeface="Tahoma"/>
                <a:cs typeface="Tahoma"/>
              </a:rPr>
              <a:t> </a:t>
            </a:r>
            <a:r>
              <a:rPr lang="en-US" spc="-56" dirty="0">
                <a:latin typeface="Tahoma"/>
                <a:cs typeface="Tahoma"/>
              </a:rPr>
              <a:t>archived</a:t>
            </a:r>
            <a:r>
              <a:rPr lang="en-US" spc="-40" dirty="0">
                <a:latin typeface="Tahoma"/>
                <a:cs typeface="Tahoma"/>
              </a:rPr>
              <a:t> and</a:t>
            </a:r>
            <a:r>
              <a:rPr lang="en-US" spc="-48" dirty="0">
                <a:latin typeface="Tahoma"/>
                <a:cs typeface="Tahoma"/>
              </a:rPr>
              <a:t> </a:t>
            </a:r>
            <a:r>
              <a:rPr lang="en-US" spc="-40" dirty="0">
                <a:latin typeface="Tahoma"/>
                <a:cs typeface="Tahoma"/>
              </a:rPr>
              <a:t>distributed </a:t>
            </a:r>
            <a:r>
              <a:rPr lang="en-US" spc="-16" dirty="0">
                <a:latin typeface="Tahoma"/>
                <a:cs typeface="Tahoma"/>
              </a:rPr>
              <a:t>for</a:t>
            </a:r>
            <a:r>
              <a:rPr lang="en-US" spc="-40" dirty="0">
                <a:latin typeface="Tahoma"/>
                <a:cs typeface="Tahoma"/>
              </a:rPr>
              <a:t> </a:t>
            </a:r>
            <a:r>
              <a:rPr lang="en-US" spc="-56" dirty="0">
                <a:latin typeface="Tahoma"/>
                <a:cs typeface="Tahoma"/>
              </a:rPr>
              <a:t>others</a:t>
            </a:r>
            <a:r>
              <a:rPr lang="en-US" spc="-40" dirty="0">
                <a:latin typeface="Tahoma"/>
                <a:cs typeface="Tahoma"/>
              </a:rPr>
              <a:t> to 	replicate,</a:t>
            </a:r>
            <a:r>
              <a:rPr lang="en-US" spc="-71" dirty="0">
                <a:latin typeface="Tahoma"/>
                <a:cs typeface="Tahoma"/>
              </a:rPr>
              <a:t> </a:t>
            </a:r>
            <a:r>
              <a:rPr lang="en-US" dirty="0">
                <a:latin typeface="Tahoma"/>
                <a:cs typeface="Tahoma"/>
              </a:rPr>
              <a:t>no</a:t>
            </a:r>
            <a:r>
              <a:rPr lang="en-US" spc="-56" dirty="0">
                <a:latin typeface="Tahoma"/>
                <a:cs typeface="Tahoma"/>
              </a:rPr>
              <a:t> </a:t>
            </a:r>
            <a:r>
              <a:rPr lang="en-US" spc="-32" dirty="0">
                <a:latin typeface="Tahoma"/>
                <a:cs typeface="Tahoma"/>
              </a:rPr>
              <a:t>matter</a:t>
            </a:r>
            <a:r>
              <a:rPr lang="en-US" spc="-56" dirty="0">
                <a:latin typeface="Tahoma"/>
                <a:cs typeface="Tahoma"/>
              </a:rPr>
              <a:t> </a:t>
            </a:r>
            <a:r>
              <a:rPr lang="en-US" spc="-32" dirty="0">
                <a:latin typeface="Tahoma"/>
                <a:cs typeface="Tahoma"/>
              </a:rPr>
              <a:t>what</a:t>
            </a:r>
            <a:r>
              <a:rPr lang="en-US" spc="-63" dirty="0">
                <a:latin typeface="Tahoma"/>
                <a:cs typeface="Tahoma"/>
              </a:rPr>
              <a:t> version</a:t>
            </a:r>
            <a:r>
              <a:rPr lang="en-US" spc="-56" dirty="0">
                <a:latin typeface="Tahoma"/>
                <a:cs typeface="Tahoma"/>
              </a:rPr>
              <a:t> </a:t>
            </a:r>
            <a:r>
              <a:rPr lang="en-US" dirty="0">
                <a:latin typeface="Tahoma"/>
                <a:cs typeface="Tahoma"/>
              </a:rPr>
              <a:t>of</a:t>
            </a:r>
            <a:r>
              <a:rPr lang="en-US" spc="-63" dirty="0">
                <a:latin typeface="Tahoma"/>
                <a:cs typeface="Tahoma"/>
              </a:rPr>
              <a:t> </a:t>
            </a:r>
            <a:r>
              <a:rPr lang="en-US" spc="-16" dirty="0">
                <a:latin typeface="Tahoma"/>
                <a:cs typeface="Tahoma"/>
              </a:rPr>
              <a:t>Linux</a:t>
            </a:r>
            <a:r>
              <a:rPr lang="en-US" spc="-56" dirty="0">
                <a:latin typeface="Tahoma"/>
                <a:cs typeface="Tahoma"/>
              </a:rPr>
              <a:t> </a:t>
            </a:r>
            <a:r>
              <a:rPr lang="en-US" spc="-32" dirty="0">
                <a:latin typeface="Tahoma"/>
                <a:cs typeface="Tahoma"/>
              </a:rPr>
              <a:t>they</a:t>
            </a:r>
            <a:r>
              <a:rPr lang="en-US" spc="-56" dirty="0">
                <a:latin typeface="Tahoma"/>
                <a:cs typeface="Tahoma"/>
              </a:rPr>
              <a:t> </a:t>
            </a:r>
            <a:r>
              <a:rPr lang="en-US" spc="-79" dirty="0">
                <a:latin typeface="Tahoma"/>
                <a:cs typeface="Tahoma"/>
              </a:rPr>
              <a:t>are</a:t>
            </a:r>
            <a:r>
              <a:rPr lang="en-US" spc="-48" dirty="0">
                <a:latin typeface="Tahoma"/>
                <a:cs typeface="Tahoma"/>
              </a:rPr>
              <a:t> </a:t>
            </a:r>
            <a:r>
              <a:rPr lang="en-US" spc="-16" dirty="0">
                <a:latin typeface="Tahoma"/>
                <a:cs typeface="Tahoma"/>
              </a:rPr>
              <a:t>running.</a:t>
            </a:r>
            <a:endParaRPr lang="en-US" dirty="0">
              <a:latin typeface="Tahoma"/>
              <a:cs typeface="Tahoma"/>
            </a:endParaRPr>
          </a:p>
          <a:p>
            <a:pPr marL="289022" marR="355486" indent="-229607" algn="just">
              <a:spcBef>
                <a:spcPts val="936"/>
              </a:spcBef>
              <a:buFont typeface="Lucida Sans Unicode"/>
              <a:buChar char="•"/>
              <a:tabLst>
                <a:tab pos="302114" algn="l"/>
              </a:tabLst>
            </a:pPr>
            <a:r>
              <a:rPr lang="en-US" dirty="0">
                <a:latin typeface="Tahoma"/>
                <a:cs typeface="Tahoma"/>
              </a:rPr>
              <a:t>We</a:t>
            </a:r>
            <a:r>
              <a:rPr lang="en-US" spc="-32" dirty="0">
                <a:latin typeface="Tahoma"/>
                <a:cs typeface="Tahoma"/>
              </a:rPr>
              <a:t> </a:t>
            </a:r>
            <a:r>
              <a:rPr lang="en-US" spc="-87" dirty="0">
                <a:latin typeface="Tahoma"/>
                <a:cs typeface="Tahoma"/>
              </a:rPr>
              <a:t>use</a:t>
            </a:r>
            <a:r>
              <a:rPr lang="en-US" spc="-32" dirty="0">
                <a:latin typeface="Tahoma"/>
                <a:cs typeface="Tahoma"/>
              </a:rPr>
              <a:t> the </a:t>
            </a:r>
            <a:r>
              <a:rPr lang="en-US" spc="-48" dirty="0">
                <a:latin typeface="Tahoma"/>
                <a:cs typeface="Tahoma"/>
              </a:rPr>
              <a:t>container</a:t>
            </a:r>
            <a:r>
              <a:rPr lang="en-US" spc="-32" dirty="0">
                <a:latin typeface="Tahoma"/>
                <a:cs typeface="Tahoma"/>
              </a:rPr>
              <a:t> </a:t>
            </a:r>
            <a:r>
              <a:rPr lang="en-US" spc="-40" dirty="0">
                <a:latin typeface="Tahoma"/>
                <a:cs typeface="Tahoma"/>
              </a:rPr>
              <a:t>platform</a:t>
            </a:r>
            <a:r>
              <a:rPr lang="en-US" spc="-32" dirty="0">
                <a:latin typeface="Tahoma"/>
                <a:cs typeface="Tahoma"/>
              </a:rPr>
              <a:t> </a:t>
            </a:r>
            <a:r>
              <a:rPr lang="en-US" spc="-32" dirty="0" err="1">
                <a:latin typeface="Tahoma"/>
                <a:cs typeface="Tahoma"/>
              </a:rPr>
              <a:t>Apptainer</a:t>
            </a:r>
            <a:r>
              <a:rPr lang="en-US" spc="-32" dirty="0">
                <a:latin typeface="Tahoma"/>
                <a:cs typeface="Tahoma"/>
              </a:rPr>
              <a:t>,</a:t>
            </a:r>
            <a:r>
              <a:rPr lang="en-US" spc="-24" dirty="0">
                <a:latin typeface="Tahoma"/>
                <a:cs typeface="Tahoma"/>
              </a:rPr>
              <a:t> </a:t>
            </a:r>
            <a:r>
              <a:rPr lang="en-US" spc="-56" dirty="0">
                <a:latin typeface="Tahoma"/>
                <a:cs typeface="Tahoma"/>
              </a:rPr>
              <a:t>created</a:t>
            </a:r>
            <a:r>
              <a:rPr lang="en-US" spc="-24" dirty="0">
                <a:latin typeface="Tahoma"/>
                <a:cs typeface="Tahoma"/>
              </a:rPr>
              <a:t> </a:t>
            </a:r>
            <a:r>
              <a:rPr lang="en-US" spc="-40" dirty="0">
                <a:latin typeface="Tahoma"/>
                <a:cs typeface="Tahoma"/>
              </a:rPr>
              <a:t>specifically</a:t>
            </a:r>
            <a:r>
              <a:rPr lang="en-US" spc="-32" dirty="0">
                <a:latin typeface="Tahoma"/>
                <a:cs typeface="Tahoma"/>
              </a:rPr>
              <a:t> </a:t>
            </a:r>
            <a:r>
              <a:rPr lang="en-US" dirty="0">
                <a:latin typeface="Tahoma"/>
                <a:cs typeface="Tahoma"/>
              </a:rPr>
              <a:t>to</a:t>
            </a:r>
            <a:r>
              <a:rPr lang="en-US" spc="-32" dirty="0">
                <a:latin typeface="Tahoma"/>
                <a:cs typeface="Tahoma"/>
              </a:rPr>
              <a:t> run</a:t>
            </a:r>
            <a:r>
              <a:rPr lang="en-US" spc="-24" dirty="0">
                <a:latin typeface="Tahoma"/>
                <a:cs typeface="Tahoma"/>
              </a:rPr>
              <a:t> </a:t>
            </a:r>
            <a:r>
              <a:rPr lang="en-US" spc="-40" dirty="0">
                <a:latin typeface="Tahoma"/>
                <a:cs typeface="Tahoma"/>
              </a:rPr>
              <a:t>on </a:t>
            </a:r>
            <a:r>
              <a:rPr lang="en-US" spc="-71" dirty="0">
                <a:latin typeface="Tahoma"/>
                <a:cs typeface="Tahoma"/>
              </a:rPr>
              <a:t>high-performance</a:t>
            </a:r>
            <a:r>
              <a:rPr lang="en-US" spc="79" dirty="0">
                <a:latin typeface="Tahoma"/>
                <a:cs typeface="Tahoma"/>
              </a:rPr>
              <a:t> </a:t>
            </a:r>
            <a:r>
              <a:rPr lang="en-US" spc="-40" dirty="0">
                <a:latin typeface="Tahoma"/>
                <a:cs typeface="Tahoma"/>
              </a:rPr>
              <a:t>computing</a:t>
            </a:r>
            <a:r>
              <a:rPr lang="en-US" spc="95" dirty="0">
                <a:latin typeface="Tahoma"/>
                <a:cs typeface="Tahoma"/>
              </a:rPr>
              <a:t> </a:t>
            </a:r>
            <a:r>
              <a:rPr lang="en-US" dirty="0">
                <a:latin typeface="Tahoma"/>
                <a:cs typeface="Tahoma"/>
              </a:rPr>
              <a:t>(HPC)</a:t>
            </a:r>
            <a:r>
              <a:rPr lang="en-US" spc="95" dirty="0">
                <a:latin typeface="Tahoma"/>
                <a:cs typeface="Tahoma"/>
              </a:rPr>
              <a:t> </a:t>
            </a:r>
            <a:r>
              <a:rPr lang="en-US" spc="-16" dirty="0">
                <a:latin typeface="Tahoma"/>
                <a:cs typeface="Tahoma"/>
              </a:rPr>
              <a:t>clusters.</a:t>
            </a:r>
            <a:endParaRPr lang="en-US" dirty="0">
              <a:latin typeface="Tahoma"/>
              <a:cs typeface="Tahoma"/>
            </a:endParaRPr>
          </a:p>
          <a:p>
            <a:endParaRPr lang="en-GB" dirty="0"/>
          </a:p>
        </p:txBody>
      </p:sp>
      <p:sp>
        <p:nvSpPr>
          <p:cNvPr id="16" name="Slide Number Placeholder 15">
            <a:extLst>
              <a:ext uri="{FF2B5EF4-FFF2-40B4-BE49-F238E27FC236}">
                <a16:creationId xmlns:a16="http://schemas.microsoft.com/office/drawing/2014/main" id="{755F2058-6622-4D12-ABB9-1677EDC5E553}"/>
              </a:ext>
            </a:extLst>
          </p:cNvPr>
          <p:cNvSpPr>
            <a:spLocks noGrp="1"/>
          </p:cNvSpPr>
          <p:nvPr>
            <p:ph type="sldNum" sz="quarter" idx="12"/>
          </p:nvPr>
        </p:nvSpPr>
        <p:spPr/>
        <p:txBody>
          <a:bodyPr/>
          <a:lstStyle/>
          <a:p>
            <a:fld id="{442D8877-4C7F-427A-9C07-12C41EAEE3A4}" type="slidenum">
              <a:rPr lang="sv-SE" smtClean="0"/>
              <a:t>6</a:t>
            </a:fld>
            <a:endParaRPr lang="sv-SE"/>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F895-E07E-4ED5-96FE-4BEC6D7EDEF8}"/>
              </a:ext>
            </a:extLst>
          </p:cNvPr>
          <p:cNvSpPr>
            <a:spLocks noGrp="1"/>
          </p:cNvSpPr>
          <p:nvPr>
            <p:ph type="title"/>
          </p:nvPr>
        </p:nvSpPr>
        <p:spPr/>
        <p:txBody>
          <a:bodyPr/>
          <a:lstStyle/>
          <a:p>
            <a:r>
              <a:rPr lang="sv-SE" spc="110" dirty="0" err="1"/>
              <a:t>High</a:t>
            </a:r>
            <a:r>
              <a:rPr lang="sv-SE" spc="350" dirty="0"/>
              <a:t> </a:t>
            </a:r>
            <a:r>
              <a:rPr lang="sv-SE" spc="75" dirty="0" err="1"/>
              <a:t>Performance</a:t>
            </a:r>
            <a:r>
              <a:rPr lang="sv-SE" spc="355" dirty="0"/>
              <a:t> </a:t>
            </a:r>
            <a:r>
              <a:rPr lang="sv-SE" spc="90" dirty="0" err="1"/>
              <a:t>Computing</a:t>
            </a:r>
            <a:endParaRPr lang="en-GB" dirty="0"/>
          </a:p>
        </p:txBody>
      </p:sp>
      <p:sp>
        <p:nvSpPr>
          <p:cNvPr id="3" name="Content Placeholder 2">
            <a:extLst>
              <a:ext uri="{FF2B5EF4-FFF2-40B4-BE49-F238E27FC236}">
                <a16:creationId xmlns:a16="http://schemas.microsoft.com/office/drawing/2014/main" id="{816FECEE-50A3-4D89-98CB-64F3BA4A796F}"/>
              </a:ext>
            </a:extLst>
          </p:cNvPr>
          <p:cNvSpPr>
            <a:spLocks noGrp="1"/>
          </p:cNvSpPr>
          <p:nvPr>
            <p:ph idx="1"/>
          </p:nvPr>
        </p:nvSpPr>
        <p:spPr>
          <a:xfrm>
            <a:off x="457200" y="1600201"/>
            <a:ext cx="4834880" cy="4061048"/>
          </a:xfrm>
        </p:spPr>
        <p:txBody>
          <a:bodyPr>
            <a:normAutofit fontScale="92500"/>
          </a:bodyPr>
          <a:lstStyle/>
          <a:p>
            <a:r>
              <a:rPr lang="en-GB" dirty="0"/>
              <a:t>Pipeline can run entirely on HPC cluster</a:t>
            </a:r>
          </a:p>
          <a:p>
            <a:r>
              <a:rPr lang="en-GB" dirty="0"/>
              <a:t>MPI wrapper for </a:t>
            </a:r>
            <a:r>
              <a:rPr lang="en-GB" dirty="0" err="1"/>
              <a:t>Talys</a:t>
            </a:r>
            <a:endParaRPr lang="en-GB" dirty="0"/>
          </a:p>
          <a:p>
            <a:pPr lvl="1"/>
            <a:r>
              <a:rPr lang="en-GB" dirty="0"/>
              <a:t>large scale parallelization</a:t>
            </a:r>
          </a:p>
          <a:p>
            <a:r>
              <a:rPr lang="en-GB" dirty="0"/>
              <a:t>Currently running on </a:t>
            </a:r>
            <a:r>
              <a:rPr lang="en-GB" dirty="0" err="1"/>
              <a:t>UPPMAX</a:t>
            </a:r>
            <a:r>
              <a:rPr lang="en-GB" baseline="30000" dirty="0" err="1"/>
              <a:t>a</a:t>
            </a:r>
            <a:endParaRPr lang="en-GB" baseline="30000" dirty="0"/>
          </a:p>
          <a:p>
            <a:r>
              <a:rPr lang="en-US" dirty="0"/>
              <a:t>A full evaluation, including the generation of random files, can be performed in a few hours</a:t>
            </a:r>
          </a:p>
          <a:p>
            <a:r>
              <a:rPr lang="en-US" dirty="0"/>
              <a:t>Greatly facilitates the testing and validation of ideas and methods</a:t>
            </a:r>
          </a:p>
          <a:p>
            <a:endParaRPr lang="en-GB" dirty="0"/>
          </a:p>
        </p:txBody>
      </p:sp>
      <p:pic>
        <p:nvPicPr>
          <p:cNvPr id="9" name="Picture 8">
            <a:extLst>
              <a:ext uri="{FF2B5EF4-FFF2-40B4-BE49-F238E27FC236}">
                <a16:creationId xmlns:a16="http://schemas.microsoft.com/office/drawing/2014/main" id="{AF679AE3-4907-4ACA-8F6B-74E70E0A97B8}"/>
              </a:ext>
            </a:extLst>
          </p:cNvPr>
          <p:cNvPicPr>
            <a:picLocks noChangeAspect="1"/>
          </p:cNvPicPr>
          <p:nvPr/>
        </p:nvPicPr>
        <p:blipFill>
          <a:blip r:embed="rId2"/>
          <a:stretch>
            <a:fillRect/>
          </a:stretch>
        </p:blipFill>
        <p:spPr>
          <a:xfrm>
            <a:off x="5129020" y="4158539"/>
            <a:ext cx="3763460" cy="2722760"/>
          </a:xfrm>
          <a:prstGeom prst="rect">
            <a:avLst/>
          </a:prstGeom>
        </p:spPr>
      </p:pic>
      <p:sp>
        <p:nvSpPr>
          <p:cNvPr id="10" name="Slide Number Placeholder 9">
            <a:extLst>
              <a:ext uri="{FF2B5EF4-FFF2-40B4-BE49-F238E27FC236}">
                <a16:creationId xmlns:a16="http://schemas.microsoft.com/office/drawing/2014/main" id="{4B1F31BC-7147-49AC-9925-491425BF6D9C}"/>
              </a:ext>
            </a:extLst>
          </p:cNvPr>
          <p:cNvSpPr>
            <a:spLocks noGrp="1"/>
          </p:cNvSpPr>
          <p:nvPr>
            <p:ph type="sldNum" sz="quarter" idx="12"/>
          </p:nvPr>
        </p:nvSpPr>
        <p:spPr/>
        <p:txBody>
          <a:bodyPr/>
          <a:lstStyle/>
          <a:p>
            <a:fld id="{442D8877-4C7F-427A-9C07-12C41EAEE3A4}" type="slidenum">
              <a:rPr lang="sv-SE" smtClean="0"/>
              <a:t>7</a:t>
            </a:fld>
            <a:endParaRPr lang="sv-SE"/>
          </a:p>
        </p:txBody>
      </p:sp>
    </p:spTree>
    <p:extLst>
      <p:ext uri="{BB962C8B-B14F-4D97-AF65-F5344CB8AC3E}">
        <p14:creationId xmlns:p14="http://schemas.microsoft.com/office/powerpoint/2010/main" val="351537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B68B-7E64-4506-9B36-374617C87C6D}"/>
              </a:ext>
            </a:extLst>
          </p:cNvPr>
          <p:cNvSpPr>
            <a:spLocks noGrp="1"/>
          </p:cNvSpPr>
          <p:nvPr>
            <p:ph type="title"/>
          </p:nvPr>
        </p:nvSpPr>
        <p:spPr/>
        <p:txBody>
          <a:bodyPr/>
          <a:lstStyle/>
          <a:p>
            <a:r>
              <a:rPr lang="en-GB" dirty="0"/>
              <a:t>Workflow in the Pipeline</a:t>
            </a:r>
          </a:p>
        </p:txBody>
      </p:sp>
      <p:sp>
        <p:nvSpPr>
          <p:cNvPr id="3" name="Content Placeholder 2">
            <a:extLst>
              <a:ext uri="{FF2B5EF4-FFF2-40B4-BE49-F238E27FC236}">
                <a16:creationId xmlns:a16="http://schemas.microsoft.com/office/drawing/2014/main" id="{3E337CBF-CF44-466D-A3A9-B7511252863C}"/>
              </a:ext>
            </a:extLst>
          </p:cNvPr>
          <p:cNvSpPr>
            <a:spLocks noGrp="1"/>
          </p:cNvSpPr>
          <p:nvPr>
            <p:ph idx="1"/>
          </p:nvPr>
        </p:nvSpPr>
        <p:spPr>
          <a:xfrm>
            <a:off x="457200" y="1600201"/>
            <a:ext cx="8229600" cy="4205064"/>
          </a:xfrm>
        </p:spPr>
        <p:txBody>
          <a:bodyPr>
            <a:normAutofit fontScale="85000" lnSpcReduction="20000"/>
          </a:bodyPr>
          <a:lstStyle/>
          <a:p>
            <a:pPr marL="638810" indent="-457200">
              <a:lnSpc>
                <a:spcPct val="100000"/>
              </a:lnSpc>
              <a:spcBef>
                <a:spcPts val="1035"/>
              </a:spcBef>
              <a:buFont typeface="+mj-lt"/>
              <a:buAutoNum type="arabicPeriod"/>
              <a:tabLst>
                <a:tab pos="368300" algn="l"/>
              </a:tabLst>
            </a:pPr>
            <a:r>
              <a:rPr lang="en-US" dirty="0">
                <a:latin typeface="Tahoma"/>
                <a:cs typeface="Tahoma"/>
              </a:rPr>
              <a:t>Data</a:t>
            </a:r>
            <a:r>
              <a:rPr lang="en-US" spc="5" dirty="0">
                <a:latin typeface="Tahoma"/>
                <a:cs typeface="Tahoma"/>
              </a:rPr>
              <a:t> </a:t>
            </a:r>
            <a:r>
              <a:rPr lang="en-US" dirty="0">
                <a:latin typeface="Tahoma"/>
                <a:cs typeface="Tahoma"/>
              </a:rPr>
              <a:t>is</a:t>
            </a:r>
            <a:r>
              <a:rPr lang="en-US" spc="10" dirty="0">
                <a:latin typeface="Tahoma"/>
                <a:cs typeface="Tahoma"/>
              </a:rPr>
              <a:t> </a:t>
            </a:r>
            <a:r>
              <a:rPr lang="en-US" spc="-35" dirty="0">
                <a:latin typeface="Tahoma"/>
                <a:cs typeface="Tahoma"/>
              </a:rPr>
              <a:t>retrieved</a:t>
            </a:r>
            <a:r>
              <a:rPr lang="en-US" spc="15" dirty="0">
                <a:latin typeface="Tahoma"/>
                <a:cs typeface="Tahoma"/>
              </a:rPr>
              <a:t> </a:t>
            </a:r>
            <a:r>
              <a:rPr lang="en-US" spc="-10" dirty="0">
                <a:latin typeface="Tahoma"/>
                <a:cs typeface="Tahoma"/>
              </a:rPr>
              <a:t>from</a:t>
            </a:r>
            <a:r>
              <a:rPr lang="en-US" spc="5" dirty="0">
                <a:latin typeface="Tahoma"/>
                <a:cs typeface="Tahoma"/>
              </a:rPr>
              <a:t> </a:t>
            </a:r>
            <a:r>
              <a:rPr lang="en-US" dirty="0">
                <a:latin typeface="Tahoma"/>
                <a:cs typeface="Tahoma"/>
              </a:rPr>
              <a:t>EXFOR</a:t>
            </a:r>
            <a:r>
              <a:rPr lang="en-US" spc="5" dirty="0">
                <a:latin typeface="Tahoma"/>
                <a:cs typeface="Tahoma"/>
              </a:rPr>
              <a:t> </a:t>
            </a:r>
            <a:r>
              <a:rPr lang="en-US" spc="55" dirty="0">
                <a:latin typeface="Lucida Sans Unicode"/>
                <a:cs typeface="Lucida Sans Unicode"/>
              </a:rPr>
              <a:t>→</a:t>
            </a:r>
            <a:r>
              <a:rPr lang="en-US" spc="10" dirty="0">
                <a:latin typeface="Lucida Sans Unicode"/>
                <a:cs typeface="Lucida Sans Unicode"/>
              </a:rPr>
              <a:t> </a:t>
            </a:r>
            <a:r>
              <a:rPr lang="en-US" spc="-10" dirty="0">
                <a:latin typeface="Tahoma"/>
                <a:cs typeface="Tahoma"/>
              </a:rPr>
              <a:t>Mapped</a:t>
            </a:r>
            <a:r>
              <a:rPr lang="en-US" spc="10" dirty="0">
                <a:latin typeface="Tahoma"/>
                <a:cs typeface="Tahoma"/>
              </a:rPr>
              <a:t> </a:t>
            </a:r>
            <a:r>
              <a:rPr lang="en-US" dirty="0">
                <a:latin typeface="Tahoma"/>
                <a:cs typeface="Tahoma"/>
              </a:rPr>
              <a:t>to</a:t>
            </a:r>
            <a:r>
              <a:rPr lang="en-US" spc="5" dirty="0">
                <a:latin typeface="Tahoma"/>
                <a:cs typeface="Tahoma"/>
              </a:rPr>
              <a:t> </a:t>
            </a:r>
            <a:r>
              <a:rPr lang="en-US" dirty="0">
                <a:latin typeface="Tahoma"/>
                <a:cs typeface="Tahoma"/>
              </a:rPr>
              <a:t>TALYS</a:t>
            </a:r>
            <a:r>
              <a:rPr lang="en-US" spc="10" dirty="0">
                <a:latin typeface="Tahoma"/>
                <a:cs typeface="Tahoma"/>
              </a:rPr>
              <a:t> </a:t>
            </a:r>
            <a:r>
              <a:rPr lang="en-US" spc="-20" dirty="0">
                <a:latin typeface="Tahoma"/>
                <a:cs typeface="Tahoma"/>
              </a:rPr>
              <a:t>predictions</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50" dirty="0">
                <a:latin typeface="Tahoma"/>
                <a:cs typeface="Tahoma"/>
              </a:rPr>
              <a:t>Rule-</a:t>
            </a:r>
            <a:r>
              <a:rPr lang="en-US" spc="-35" dirty="0">
                <a:latin typeface="Tahoma"/>
                <a:cs typeface="Tahoma"/>
              </a:rPr>
              <a:t>based</a:t>
            </a:r>
            <a:r>
              <a:rPr lang="en-US" spc="-10" dirty="0">
                <a:latin typeface="Tahoma"/>
                <a:cs typeface="Tahoma"/>
              </a:rPr>
              <a:t> </a:t>
            </a:r>
            <a:r>
              <a:rPr lang="en-US" spc="-25" dirty="0">
                <a:latin typeface="Tahoma"/>
                <a:cs typeface="Tahoma"/>
              </a:rPr>
              <a:t>correction</a:t>
            </a:r>
            <a:r>
              <a:rPr lang="en-US" spc="-10" dirty="0">
                <a:latin typeface="Tahoma"/>
                <a:cs typeface="Tahoma"/>
              </a:rPr>
              <a:t> </a:t>
            </a:r>
            <a:r>
              <a:rPr lang="en-US" dirty="0">
                <a:latin typeface="Tahoma"/>
                <a:cs typeface="Tahoma"/>
              </a:rPr>
              <a:t>of</a:t>
            </a:r>
            <a:r>
              <a:rPr lang="en-US" spc="-15" dirty="0">
                <a:latin typeface="Tahoma"/>
                <a:cs typeface="Tahoma"/>
              </a:rPr>
              <a:t> </a:t>
            </a:r>
            <a:r>
              <a:rPr lang="en-US" spc="-35" dirty="0">
                <a:latin typeface="Tahoma"/>
                <a:cs typeface="Tahoma"/>
              </a:rPr>
              <a:t>uncertainties</a:t>
            </a:r>
            <a:r>
              <a:rPr lang="en-US" spc="-10" dirty="0">
                <a:latin typeface="Tahoma"/>
                <a:cs typeface="Tahoma"/>
              </a:rPr>
              <a:t> </a:t>
            </a:r>
            <a:r>
              <a:rPr lang="en-US" dirty="0">
                <a:latin typeface="Tahoma"/>
                <a:cs typeface="Tahoma"/>
              </a:rPr>
              <a:t>in</a:t>
            </a:r>
            <a:r>
              <a:rPr lang="en-US" spc="-10" dirty="0">
                <a:latin typeface="Tahoma"/>
                <a:cs typeface="Tahoma"/>
              </a:rPr>
              <a:t> </a:t>
            </a:r>
            <a:r>
              <a:rPr lang="en-US" spc="-20" dirty="0">
                <a:latin typeface="Tahoma"/>
                <a:cs typeface="Tahoma"/>
              </a:rPr>
              <a:t>data</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20" dirty="0">
                <a:latin typeface="Tahoma"/>
                <a:cs typeface="Tahoma"/>
              </a:rPr>
              <a:t>Correction </a:t>
            </a:r>
            <a:r>
              <a:rPr lang="en-US" dirty="0">
                <a:latin typeface="Tahoma"/>
                <a:cs typeface="Tahoma"/>
              </a:rPr>
              <a:t>of</a:t>
            </a:r>
            <a:r>
              <a:rPr lang="en-US" spc="-25" dirty="0">
                <a:latin typeface="Tahoma"/>
                <a:cs typeface="Tahoma"/>
              </a:rPr>
              <a:t> </a:t>
            </a:r>
            <a:r>
              <a:rPr lang="en-US" spc="-35" dirty="0">
                <a:latin typeface="Tahoma"/>
                <a:cs typeface="Tahoma"/>
              </a:rPr>
              <a:t>uncertainties</a:t>
            </a:r>
            <a:r>
              <a:rPr lang="en-US" spc="-20" dirty="0">
                <a:latin typeface="Tahoma"/>
                <a:cs typeface="Tahoma"/>
              </a:rPr>
              <a:t> </a:t>
            </a:r>
            <a:r>
              <a:rPr lang="en-US" spc="-55" dirty="0">
                <a:latin typeface="Tahoma"/>
                <a:cs typeface="Tahoma"/>
              </a:rPr>
              <a:t>based</a:t>
            </a:r>
            <a:r>
              <a:rPr lang="en-US" spc="-20" dirty="0">
                <a:latin typeface="Tahoma"/>
                <a:cs typeface="Tahoma"/>
              </a:rPr>
              <a:t> </a:t>
            </a:r>
            <a:r>
              <a:rPr lang="en-US" dirty="0">
                <a:latin typeface="Tahoma"/>
                <a:cs typeface="Tahoma"/>
              </a:rPr>
              <a:t>on</a:t>
            </a:r>
            <a:r>
              <a:rPr lang="en-US" spc="-20" dirty="0">
                <a:latin typeface="Tahoma"/>
                <a:cs typeface="Tahoma"/>
              </a:rPr>
              <a:t> </a:t>
            </a:r>
            <a:r>
              <a:rPr lang="en-US" spc="-10" dirty="0">
                <a:latin typeface="Tahoma"/>
                <a:cs typeface="Tahoma"/>
              </a:rPr>
              <a:t>statistics</a:t>
            </a:r>
            <a:endParaRPr lang="en-US" dirty="0">
              <a:latin typeface="Tahoma"/>
              <a:cs typeface="Tahoma"/>
            </a:endParaRPr>
          </a:p>
          <a:p>
            <a:pPr marL="638810" indent="-457200">
              <a:lnSpc>
                <a:spcPct val="100000"/>
              </a:lnSpc>
              <a:spcBef>
                <a:spcPts val="595"/>
              </a:spcBef>
              <a:buFont typeface="+mj-lt"/>
              <a:buAutoNum type="arabicPeriod"/>
              <a:tabLst>
                <a:tab pos="363855" algn="l"/>
              </a:tabLst>
            </a:pPr>
            <a:r>
              <a:rPr lang="en-US" spc="-20" dirty="0" err="1">
                <a:latin typeface="Tahoma"/>
                <a:cs typeface="Tahoma"/>
              </a:rPr>
              <a:t>Talys</a:t>
            </a:r>
            <a:r>
              <a:rPr lang="en-US" spc="-10" dirty="0">
                <a:latin typeface="Tahoma"/>
                <a:cs typeface="Tahoma"/>
              </a:rPr>
              <a:t> </a:t>
            </a:r>
            <a:r>
              <a:rPr lang="en-US" spc="-45" dirty="0">
                <a:latin typeface="Tahoma"/>
                <a:cs typeface="Tahoma"/>
              </a:rPr>
              <a:t>parameter</a:t>
            </a:r>
            <a:r>
              <a:rPr lang="en-US" dirty="0">
                <a:latin typeface="Tahoma"/>
                <a:cs typeface="Tahoma"/>
              </a:rPr>
              <a:t> </a:t>
            </a:r>
            <a:r>
              <a:rPr lang="en-US" spc="-30" dirty="0">
                <a:latin typeface="Tahoma"/>
                <a:cs typeface="Tahoma"/>
              </a:rPr>
              <a:t>sensitivity</a:t>
            </a:r>
            <a:r>
              <a:rPr lang="en-US" spc="-5" dirty="0">
                <a:latin typeface="Tahoma"/>
                <a:cs typeface="Tahoma"/>
              </a:rPr>
              <a:t> </a:t>
            </a:r>
            <a:r>
              <a:rPr lang="en-US" spc="-10" dirty="0">
                <a:latin typeface="Tahoma"/>
                <a:cs typeface="Tahoma"/>
              </a:rPr>
              <a:t>evaluation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5" dirty="0">
                <a:latin typeface="Tahoma"/>
                <a:cs typeface="Tahoma"/>
              </a:rPr>
              <a:t> </a:t>
            </a:r>
            <a:r>
              <a:rPr lang="en-US" dirty="0">
                <a:latin typeface="Tahoma"/>
                <a:cs typeface="Tahoma"/>
              </a:rPr>
              <a:t>of</a:t>
            </a:r>
            <a:r>
              <a:rPr lang="en-US" spc="-5" dirty="0">
                <a:latin typeface="Tahoma"/>
                <a:cs typeface="Tahoma"/>
              </a:rPr>
              <a:t> </a:t>
            </a:r>
            <a:r>
              <a:rPr lang="en-US" dirty="0">
                <a:latin typeface="Tahoma"/>
                <a:cs typeface="Tahoma"/>
              </a:rPr>
              <a:t>GP</a:t>
            </a:r>
            <a:r>
              <a:rPr lang="en-US" spc="-5" dirty="0">
                <a:latin typeface="Tahoma"/>
                <a:cs typeface="Tahoma"/>
              </a:rPr>
              <a:t> </a:t>
            </a:r>
            <a:r>
              <a:rPr lang="en-US" spc="-10" dirty="0">
                <a:latin typeface="Tahoma"/>
                <a:cs typeface="Tahoma"/>
              </a:rPr>
              <a:t>for</a:t>
            </a:r>
            <a:r>
              <a:rPr lang="en-US" spc="-5" dirty="0">
                <a:latin typeface="Tahoma"/>
                <a:cs typeface="Tahoma"/>
              </a:rPr>
              <a:t> </a:t>
            </a:r>
            <a:r>
              <a:rPr lang="en-US" spc="-55" dirty="0">
                <a:latin typeface="Tahoma"/>
                <a:cs typeface="Tahoma"/>
              </a:rPr>
              <a:t>energy</a:t>
            </a:r>
            <a:r>
              <a:rPr lang="en-US" spc="-5" dirty="0">
                <a:latin typeface="Tahoma"/>
                <a:cs typeface="Tahoma"/>
              </a:rPr>
              <a:t> </a:t>
            </a:r>
            <a:r>
              <a:rPr lang="en-US" spc="-55" dirty="0">
                <a:latin typeface="Tahoma"/>
                <a:cs typeface="Tahoma"/>
              </a:rPr>
              <a:t>dependence</a:t>
            </a:r>
            <a:r>
              <a:rPr lang="en-US" spc="-5" dirty="0">
                <a:latin typeface="Tahoma"/>
                <a:cs typeface="Tahoma"/>
              </a:rPr>
              <a:t> </a:t>
            </a:r>
            <a:r>
              <a:rPr lang="en-US" dirty="0">
                <a:latin typeface="Tahoma"/>
                <a:cs typeface="Tahoma"/>
              </a:rPr>
              <a:t>of</a:t>
            </a:r>
            <a:r>
              <a:rPr lang="en-US" spc="-10" dirty="0">
                <a:latin typeface="Tahoma"/>
                <a:cs typeface="Tahoma"/>
              </a:rPr>
              <a:t> parameters</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35" dirty="0">
                <a:latin typeface="Tahoma"/>
                <a:cs typeface="Tahoma"/>
              </a:rPr>
              <a:t>Parameter</a:t>
            </a:r>
            <a:r>
              <a:rPr lang="en-US" spc="-10" dirty="0">
                <a:latin typeface="Tahoma"/>
                <a:cs typeface="Tahoma"/>
              </a:rPr>
              <a:t> </a:t>
            </a:r>
            <a:r>
              <a:rPr lang="en-US" spc="-20" dirty="0">
                <a:latin typeface="Tahoma"/>
                <a:cs typeface="Tahoma"/>
              </a:rPr>
              <a:t>optimization</a:t>
            </a:r>
            <a:r>
              <a:rPr lang="en-US" spc="-5" dirty="0">
                <a:latin typeface="Tahoma"/>
                <a:cs typeface="Tahoma"/>
              </a:rPr>
              <a:t> </a:t>
            </a:r>
            <a:r>
              <a:rPr lang="en-US" spc="-30" dirty="0">
                <a:latin typeface="Tahoma"/>
                <a:cs typeface="Tahoma"/>
              </a:rPr>
              <a:t>using</a:t>
            </a:r>
            <a:r>
              <a:rPr lang="en-US" spc="-15" dirty="0">
                <a:latin typeface="Tahoma"/>
                <a:cs typeface="Tahoma"/>
              </a:rPr>
              <a:t> </a:t>
            </a:r>
            <a:r>
              <a:rPr lang="en-US" spc="-10" dirty="0">
                <a:latin typeface="Tahoma"/>
                <a:cs typeface="Tahoma"/>
              </a:rPr>
              <a:t>the</a:t>
            </a:r>
            <a:r>
              <a:rPr lang="en-US" spc="-5" dirty="0">
                <a:latin typeface="Tahoma"/>
                <a:cs typeface="Tahoma"/>
              </a:rPr>
              <a:t> </a:t>
            </a:r>
            <a:r>
              <a:rPr lang="en-US" spc="60" dirty="0">
                <a:latin typeface="Tahoma"/>
                <a:cs typeface="Tahoma"/>
              </a:rPr>
              <a:t>LM</a:t>
            </a:r>
            <a:r>
              <a:rPr lang="en-US" spc="-10" dirty="0">
                <a:latin typeface="Tahoma"/>
                <a:cs typeface="Tahoma"/>
              </a:rPr>
              <a:t> algorithm</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25" dirty="0">
                <a:latin typeface="Tahoma"/>
                <a:cs typeface="Tahoma"/>
              </a:rPr>
              <a:t>Setup</a:t>
            </a:r>
            <a:r>
              <a:rPr lang="en-US" spc="-10" dirty="0">
                <a:latin typeface="Tahoma"/>
                <a:cs typeface="Tahoma"/>
              </a:rPr>
              <a:t> </a:t>
            </a:r>
            <a:r>
              <a:rPr lang="en-US" dirty="0">
                <a:latin typeface="Tahoma"/>
                <a:cs typeface="Tahoma"/>
              </a:rPr>
              <a:t>of</a:t>
            </a:r>
            <a:r>
              <a:rPr lang="en-US" spc="-10" dirty="0">
                <a:latin typeface="Tahoma"/>
                <a:cs typeface="Tahoma"/>
              </a:rPr>
              <a:t> </a:t>
            </a:r>
            <a:r>
              <a:rPr lang="en-US" dirty="0">
                <a:latin typeface="Tahoma"/>
                <a:cs typeface="Tahoma"/>
              </a:rPr>
              <a:t>GP</a:t>
            </a:r>
            <a:r>
              <a:rPr lang="en-US" spc="-10" dirty="0">
                <a:latin typeface="Tahoma"/>
                <a:cs typeface="Tahoma"/>
              </a:rPr>
              <a:t> </a:t>
            </a:r>
            <a:r>
              <a:rPr lang="en-US" dirty="0">
                <a:latin typeface="Tahoma"/>
                <a:cs typeface="Tahoma"/>
              </a:rPr>
              <a:t>in</a:t>
            </a:r>
            <a:r>
              <a:rPr lang="en-US" spc="-10" dirty="0">
                <a:latin typeface="Tahoma"/>
                <a:cs typeface="Tahoma"/>
              </a:rPr>
              <a:t> the </a:t>
            </a:r>
            <a:r>
              <a:rPr lang="en-US" spc="-45" dirty="0">
                <a:latin typeface="Tahoma"/>
                <a:cs typeface="Tahoma"/>
              </a:rPr>
              <a:t>observable</a:t>
            </a:r>
            <a:r>
              <a:rPr lang="en-US" spc="-10" dirty="0">
                <a:latin typeface="Tahoma"/>
                <a:cs typeface="Tahoma"/>
              </a:rPr>
              <a:t> domain</a:t>
            </a:r>
            <a:endParaRPr lang="en-US" dirty="0">
              <a:latin typeface="Tahoma"/>
              <a:cs typeface="Tahoma"/>
            </a:endParaRPr>
          </a:p>
          <a:p>
            <a:pPr marL="638810" indent="-457200">
              <a:lnSpc>
                <a:spcPct val="100000"/>
              </a:lnSpc>
              <a:spcBef>
                <a:spcPts val="595"/>
              </a:spcBef>
              <a:buFont typeface="+mj-lt"/>
              <a:buAutoNum type="arabicPeriod"/>
              <a:tabLst>
                <a:tab pos="368300" algn="l"/>
              </a:tabLst>
            </a:pPr>
            <a:r>
              <a:rPr lang="en-US" spc="-35" dirty="0">
                <a:latin typeface="Tahoma"/>
                <a:cs typeface="Tahoma"/>
              </a:rPr>
              <a:t>Re-</a:t>
            </a:r>
            <a:r>
              <a:rPr lang="en-US" spc="-20" dirty="0">
                <a:latin typeface="Tahoma"/>
                <a:cs typeface="Tahoma"/>
              </a:rPr>
              <a:t>optimization</a:t>
            </a:r>
            <a:r>
              <a:rPr lang="en-US" spc="-10" dirty="0">
                <a:latin typeface="Tahoma"/>
                <a:cs typeface="Tahoma"/>
              </a:rPr>
              <a:t> </a:t>
            </a:r>
            <a:r>
              <a:rPr lang="en-US" spc="-30" dirty="0">
                <a:latin typeface="Tahoma"/>
                <a:cs typeface="Tahoma"/>
              </a:rPr>
              <a:t>using</a:t>
            </a:r>
            <a:r>
              <a:rPr lang="en-US" spc="-5" dirty="0">
                <a:latin typeface="Tahoma"/>
                <a:cs typeface="Tahoma"/>
              </a:rPr>
              <a:t> </a:t>
            </a:r>
            <a:r>
              <a:rPr lang="en-US" spc="-20" dirty="0">
                <a:latin typeface="Tahoma"/>
                <a:cs typeface="Tahoma"/>
              </a:rPr>
              <a:t>the</a:t>
            </a:r>
            <a:r>
              <a:rPr lang="en-US" spc="-10" dirty="0">
                <a:latin typeface="Tahoma"/>
                <a:cs typeface="Tahoma"/>
              </a:rPr>
              <a:t> </a:t>
            </a:r>
            <a:r>
              <a:rPr lang="en-US" spc="60" dirty="0">
                <a:latin typeface="Tahoma"/>
                <a:cs typeface="Tahoma"/>
              </a:rPr>
              <a:t>LM</a:t>
            </a:r>
            <a:r>
              <a:rPr lang="en-US" spc="-15" dirty="0">
                <a:latin typeface="Tahoma"/>
                <a:cs typeface="Tahoma"/>
              </a:rPr>
              <a:t> </a:t>
            </a:r>
            <a:r>
              <a:rPr lang="en-US" spc="-10" dirty="0">
                <a:latin typeface="Tahoma"/>
                <a:cs typeface="Tahoma"/>
              </a:rPr>
              <a:t>algorithm</a:t>
            </a:r>
            <a:endParaRPr lang="en-US" dirty="0">
              <a:latin typeface="Tahoma"/>
              <a:cs typeface="Tahoma"/>
            </a:endParaRPr>
          </a:p>
          <a:p>
            <a:pPr marL="638810" indent="-457200">
              <a:lnSpc>
                <a:spcPct val="100000"/>
              </a:lnSpc>
              <a:spcBef>
                <a:spcPts val="590"/>
              </a:spcBef>
              <a:buFont typeface="+mj-lt"/>
              <a:buAutoNum type="arabicPeriod"/>
              <a:tabLst>
                <a:tab pos="368300" algn="l"/>
              </a:tabLst>
            </a:pPr>
            <a:r>
              <a:rPr lang="en-US" spc="-10" dirty="0">
                <a:latin typeface="Tahoma"/>
                <a:cs typeface="Tahoma"/>
              </a:rPr>
              <a:t>Calculation</a:t>
            </a:r>
            <a:r>
              <a:rPr lang="en-US" spc="-20" dirty="0">
                <a:latin typeface="Tahoma"/>
                <a:cs typeface="Tahoma"/>
              </a:rPr>
              <a:t> </a:t>
            </a:r>
            <a:r>
              <a:rPr lang="en-US" dirty="0">
                <a:latin typeface="Tahoma"/>
                <a:cs typeface="Tahoma"/>
              </a:rPr>
              <a:t>of</a:t>
            </a:r>
            <a:r>
              <a:rPr lang="en-US" spc="-20" dirty="0">
                <a:latin typeface="Tahoma"/>
                <a:cs typeface="Tahoma"/>
              </a:rPr>
              <a:t> </a:t>
            </a:r>
            <a:r>
              <a:rPr lang="en-US" spc="60" dirty="0">
                <a:latin typeface="Tahoma"/>
                <a:cs typeface="Tahoma"/>
              </a:rPr>
              <a:t>MVN</a:t>
            </a:r>
            <a:r>
              <a:rPr lang="en-US" spc="-15" dirty="0">
                <a:latin typeface="Tahoma"/>
                <a:cs typeface="Tahoma"/>
              </a:rPr>
              <a:t> </a:t>
            </a:r>
            <a:r>
              <a:rPr lang="en-US" spc="-35" dirty="0">
                <a:latin typeface="Tahoma"/>
                <a:cs typeface="Tahoma"/>
              </a:rPr>
              <a:t>approximation</a:t>
            </a:r>
            <a:r>
              <a:rPr lang="en-US" spc="-20" dirty="0">
                <a:latin typeface="Tahoma"/>
                <a:cs typeface="Tahoma"/>
              </a:rPr>
              <a:t> </a:t>
            </a:r>
            <a:r>
              <a:rPr lang="en-US" dirty="0">
                <a:latin typeface="Tahoma"/>
                <a:cs typeface="Tahoma"/>
              </a:rPr>
              <a:t>of</a:t>
            </a:r>
            <a:r>
              <a:rPr lang="en-US" spc="-15" dirty="0">
                <a:latin typeface="Tahoma"/>
                <a:cs typeface="Tahoma"/>
              </a:rPr>
              <a:t> </a:t>
            </a:r>
            <a:r>
              <a:rPr lang="en-US" spc="-20" dirty="0">
                <a:latin typeface="Tahoma"/>
                <a:cs typeface="Tahoma"/>
              </a:rPr>
              <a:t>the </a:t>
            </a:r>
            <a:r>
              <a:rPr lang="en-US" spc="-30" dirty="0">
                <a:latin typeface="Tahoma"/>
                <a:cs typeface="Tahoma"/>
              </a:rPr>
              <a:t>posterior</a:t>
            </a:r>
            <a:r>
              <a:rPr lang="en-US" spc="-20" dirty="0">
                <a:latin typeface="Tahoma"/>
                <a:cs typeface="Tahoma"/>
              </a:rPr>
              <a:t> </a:t>
            </a:r>
            <a:r>
              <a:rPr lang="en-US" spc="-25" dirty="0">
                <a:latin typeface="Tahoma"/>
                <a:cs typeface="Tahoma"/>
              </a:rPr>
              <a:t>pdf</a:t>
            </a:r>
            <a:endParaRPr lang="en-US" dirty="0">
              <a:latin typeface="Tahoma"/>
              <a:cs typeface="Tahoma"/>
            </a:endParaRPr>
          </a:p>
          <a:p>
            <a:pPr marL="575310" indent="-457200">
              <a:lnSpc>
                <a:spcPct val="100000"/>
              </a:lnSpc>
              <a:spcBef>
                <a:spcPts val="595"/>
              </a:spcBef>
              <a:buFont typeface="+mj-lt"/>
              <a:buAutoNum type="arabicPeriod"/>
              <a:tabLst>
                <a:tab pos="368300" algn="l"/>
              </a:tabLst>
            </a:pPr>
            <a:r>
              <a:rPr lang="en-US" spc="-30" dirty="0">
                <a:latin typeface="Tahoma"/>
                <a:cs typeface="Tahoma"/>
              </a:rPr>
              <a:t>Generation </a:t>
            </a:r>
            <a:r>
              <a:rPr lang="en-US" dirty="0">
                <a:latin typeface="Tahoma"/>
                <a:cs typeface="Tahoma"/>
              </a:rPr>
              <a:t>of</a:t>
            </a:r>
            <a:r>
              <a:rPr lang="en-US" spc="-35" dirty="0">
                <a:latin typeface="Tahoma"/>
                <a:cs typeface="Tahoma"/>
              </a:rPr>
              <a:t> random</a:t>
            </a:r>
            <a:r>
              <a:rPr lang="en-US" spc="-30" dirty="0">
                <a:latin typeface="Tahoma"/>
                <a:cs typeface="Tahoma"/>
              </a:rPr>
              <a:t> </a:t>
            </a:r>
            <a:r>
              <a:rPr lang="en-US" spc="-10" dirty="0">
                <a:latin typeface="Tahoma"/>
                <a:cs typeface="Tahoma"/>
              </a:rPr>
              <a:t>files</a:t>
            </a:r>
          </a:p>
          <a:p>
            <a:pPr marL="575310" indent="-457200">
              <a:lnSpc>
                <a:spcPct val="100000"/>
              </a:lnSpc>
              <a:spcBef>
                <a:spcPts val="595"/>
              </a:spcBef>
              <a:buFont typeface="+mj-lt"/>
              <a:buAutoNum type="arabicPeriod"/>
              <a:tabLst>
                <a:tab pos="368300" algn="l"/>
              </a:tabLst>
            </a:pPr>
            <a:r>
              <a:rPr lang="en-US" spc="-10" dirty="0">
                <a:latin typeface="Tahoma"/>
                <a:cs typeface="Tahoma"/>
              </a:rPr>
              <a:t>Addition of fine structures (under development)</a:t>
            </a:r>
          </a:p>
          <a:p>
            <a:pPr marL="575310" indent="-457200">
              <a:lnSpc>
                <a:spcPct val="100000"/>
              </a:lnSpc>
              <a:spcBef>
                <a:spcPts val="595"/>
              </a:spcBef>
              <a:buFont typeface="+mj-lt"/>
              <a:buAutoNum type="arabicPeriod"/>
              <a:tabLst>
                <a:tab pos="368300" algn="l"/>
              </a:tabLst>
            </a:pPr>
            <a:r>
              <a:rPr lang="en-US" spc="-10" dirty="0">
                <a:latin typeface="Tahoma"/>
                <a:cs typeface="Tahoma"/>
              </a:rPr>
              <a:t>Creation of  ENDF</a:t>
            </a:r>
          </a:p>
          <a:p>
            <a:pPr marL="575310" indent="-457200">
              <a:lnSpc>
                <a:spcPct val="100000"/>
              </a:lnSpc>
              <a:spcBef>
                <a:spcPts val="595"/>
              </a:spcBef>
              <a:buFont typeface="+mj-lt"/>
              <a:buAutoNum type="arabicPeriod"/>
              <a:tabLst>
                <a:tab pos="368300" algn="l"/>
              </a:tabLst>
            </a:pPr>
            <a:r>
              <a:rPr lang="en-US" spc="-10" dirty="0">
                <a:latin typeface="Tahoma"/>
                <a:cs typeface="Tahoma"/>
              </a:rPr>
              <a:t>(Integral adjustment )</a:t>
            </a:r>
          </a:p>
          <a:p>
            <a:pPr marL="575310" indent="-457200">
              <a:lnSpc>
                <a:spcPct val="100000"/>
              </a:lnSpc>
              <a:spcBef>
                <a:spcPts val="595"/>
              </a:spcBef>
              <a:buFont typeface="+mj-lt"/>
              <a:buAutoNum type="arabicPeriod"/>
              <a:tabLst>
                <a:tab pos="368300" algn="l"/>
              </a:tabLst>
            </a:pPr>
            <a:endParaRPr lang="en-US" spc="-10" dirty="0">
              <a:latin typeface="Tahoma"/>
              <a:cs typeface="Tahoma"/>
            </a:endParaRPr>
          </a:p>
          <a:p>
            <a:pPr marL="118110" indent="0">
              <a:lnSpc>
                <a:spcPct val="100000"/>
              </a:lnSpc>
              <a:spcBef>
                <a:spcPts val="595"/>
              </a:spcBef>
              <a:buNone/>
              <a:tabLst>
                <a:tab pos="368300" algn="l"/>
              </a:tabLst>
            </a:pPr>
            <a:endParaRPr lang="en-US" spc="-10" dirty="0">
              <a:latin typeface="Tahoma"/>
              <a:cs typeface="Tahoma"/>
            </a:endParaRPr>
          </a:p>
          <a:p>
            <a:endParaRPr lang="en-GB" dirty="0"/>
          </a:p>
        </p:txBody>
      </p:sp>
      <p:sp>
        <p:nvSpPr>
          <p:cNvPr id="5" name="Slide Number Placeholder 4">
            <a:extLst>
              <a:ext uri="{FF2B5EF4-FFF2-40B4-BE49-F238E27FC236}">
                <a16:creationId xmlns:a16="http://schemas.microsoft.com/office/drawing/2014/main" id="{9A058719-39C5-420A-8240-D44187CE5232}"/>
              </a:ext>
            </a:extLst>
          </p:cNvPr>
          <p:cNvSpPr>
            <a:spLocks noGrp="1"/>
          </p:cNvSpPr>
          <p:nvPr>
            <p:ph type="sldNum" sz="quarter" idx="12"/>
          </p:nvPr>
        </p:nvSpPr>
        <p:spPr/>
        <p:txBody>
          <a:bodyPr/>
          <a:lstStyle/>
          <a:p>
            <a:fld id="{442D8877-4C7F-427A-9C07-12C41EAEE3A4}" type="slidenum">
              <a:rPr lang="sv-SE" smtClean="0"/>
              <a:t>8</a:t>
            </a:fld>
            <a:endParaRPr lang="sv-SE"/>
          </a:p>
        </p:txBody>
      </p:sp>
      <p:pic>
        <p:nvPicPr>
          <p:cNvPr id="18" name="Picture 17">
            <a:extLst>
              <a:ext uri="{FF2B5EF4-FFF2-40B4-BE49-F238E27FC236}">
                <a16:creationId xmlns:a16="http://schemas.microsoft.com/office/drawing/2014/main" id="{CA8C1BB1-28F9-4E45-9960-E043DAF88872}"/>
              </a:ext>
            </a:extLst>
          </p:cNvPr>
          <p:cNvPicPr>
            <a:picLocks noChangeAspect="1"/>
          </p:cNvPicPr>
          <p:nvPr/>
        </p:nvPicPr>
        <p:blipFill>
          <a:blip r:embed="rId3"/>
          <a:stretch>
            <a:fillRect/>
          </a:stretch>
        </p:blipFill>
        <p:spPr>
          <a:xfrm>
            <a:off x="4116544" y="5157192"/>
            <a:ext cx="5005617" cy="1749932"/>
          </a:xfrm>
          <a:prstGeom prst="rect">
            <a:avLst/>
          </a:prstGeom>
        </p:spPr>
      </p:pic>
    </p:spTree>
    <p:extLst>
      <p:ext uri="{BB962C8B-B14F-4D97-AF65-F5344CB8AC3E}">
        <p14:creationId xmlns:p14="http://schemas.microsoft.com/office/powerpoint/2010/main" val="6620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602547"/>
            <a:ext cx="5851488" cy="578403"/>
          </a:xfrm>
          <a:prstGeom prst="rect">
            <a:avLst/>
          </a:prstGeom>
        </p:spPr>
        <p:txBody>
          <a:bodyPr vert="horz" wrap="square" lIns="0" tIns="24169" rIns="0" bIns="0" rtlCol="0" anchor="ctr">
            <a:spAutoFit/>
          </a:bodyPr>
          <a:lstStyle/>
          <a:p>
            <a:pPr marL="20141">
              <a:spcBef>
                <a:spcPts val="190"/>
              </a:spcBef>
            </a:pPr>
            <a:r>
              <a:rPr spc="79" dirty="0"/>
              <a:t>Model</a:t>
            </a:r>
            <a:r>
              <a:rPr spc="587" dirty="0"/>
              <a:t> </a:t>
            </a:r>
            <a:r>
              <a:rPr spc="119" dirty="0"/>
              <a:t>Defects</a:t>
            </a:r>
          </a:p>
        </p:txBody>
      </p:sp>
      <p:sp>
        <p:nvSpPr>
          <p:cNvPr id="3" name="object 3"/>
          <p:cNvSpPr txBox="1"/>
          <p:nvPr/>
        </p:nvSpPr>
        <p:spPr>
          <a:xfrm>
            <a:off x="1115084" y="1499039"/>
            <a:ext cx="6897275" cy="507403"/>
          </a:xfrm>
          <a:prstGeom prst="rect">
            <a:avLst/>
          </a:prstGeom>
        </p:spPr>
        <p:txBody>
          <a:bodyPr vert="horz" wrap="square" lIns="0" tIns="19134" rIns="0" bIns="0" rtlCol="0">
            <a:spAutoFit/>
          </a:bodyPr>
          <a:lstStyle/>
          <a:p>
            <a:pPr marL="26183" marR="8056" indent="-7049">
              <a:spcBef>
                <a:spcPts val="151"/>
              </a:spcBef>
            </a:pPr>
            <a:r>
              <a:rPr sz="1586" dirty="0">
                <a:latin typeface="Tahoma"/>
                <a:cs typeface="Tahoma"/>
              </a:rPr>
              <a:t>A</a:t>
            </a:r>
            <a:r>
              <a:rPr sz="1586" spc="-32" dirty="0">
                <a:latin typeface="Tahoma"/>
                <a:cs typeface="Tahoma"/>
              </a:rPr>
              <a:t> </a:t>
            </a:r>
            <a:r>
              <a:rPr sz="1586" spc="-71" dirty="0">
                <a:latin typeface="Tahoma"/>
                <a:cs typeface="Tahoma"/>
              </a:rPr>
              <a:t>model</a:t>
            </a:r>
            <a:r>
              <a:rPr sz="1586" spc="-32" dirty="0">
                <a:latin typeface="Tahoma"/>
                <a:cs typeface="Tahoma"/>
              </a:rPr>
              <a:t> </a:t>
            </a:r>
            <a:r>
              <a:rPr sz="1586" dirty="0">
                <a:latin typeface="Tahoma"/>
                <a:cs typeface="Tahoma"/>
              </a:rPr>
              <a:t>that</a:t>
            </a:r>
            <a:r>
              <a:rPr sz="1586" spc="-40" dirty="0">
                <a:latin typeface="Tahoma"/>
                <a:cs typeface="Tahoma"/>
              </a:rPr>
              <a:t> </a:t>
            </a:r>
            <a:r>
              <a:rPr sz="1586" spc="-56" dirty="0">
                <a:latin typeface="Tahoma"/>
                <a:cs typeface="Tahoma"/>
              </a:rPr>
              <a:t>cannot</a:t>
            </a:r>
            <a:r>
              <a:rPr sz="1586" spc="-32" dirty="0">
                <a:latin typeface="Tahoma"/>
                <a:cs typeface="Tahoma"/>
              </a:rPr>
              <a:t> </a:t>
            </a:r>
            <a:r>
              <a:rPr sz="1586" spc="-79" dirty="0">
                <a:latin typeface="Tahoma"/>
                <a:cs typeface="Tahoma"/>
              </a:rPr>
              <a:t>reproduce</a:t>
            </a:r>
            <a:r>
              <a:rPr sz="1586" spc="-32" dirty="0">
                <a:latin typeface="Tahoma"/>
                <a:cs typeface="Tahoma"/>
              </a:rPr>
              <a:t> </a:t>
            </a:r>
            <a:r>
              <a:rPr sz="1586" spc="-40" dirty="0">
                <a:latin typeface="Tahoma"/>
                <a:cs typeface="Tahoma"/>
              </a:rPr>
              <a:t>the</a:t>
            </a:r>
            <a:r>
              <a:rPr sz="1586" spc="-32" dirty="0">
                <a:latin typeface="Tahoma"/>
                <a:cs typeface="Tahoma"/>
              </a:rPr>
              <a:t> </a:t>
            </a:r>
            <a:r>
              <a:rPr sz="1586" spc="-71" dirty="0">
                <a:latin typeface="Tahoma"/>
                <a:cs typeface="Tahoma"/>
              </a:rPr>
              <a:t>underlying</a:t>
            </a:r>
            <a:r>
              <a:rPr sz="1586" spc="-40" dirty="0">
                <a:latin typeface="Tahoma"/>
                <a:cs typeface="Tahoma"/>
              </a:rPr>
              <a:t> </a:t>
            </a:r>
            <a:r>
              <a:rPr sz="1586" spc="-32" dirty="0">
                <a:latin typeface="Tahoma"/>
                <a:cs typeface="Tahoma"/>
              </a:rPr>
              <a:t>truth,</a:t>
            </a:r>
            <a:r>
              <a:rPr sz="1586" spc="-24" dirty="0">
                <a:latin typeface="Tahoma"/>
                <a:cs typeface="Tahoma"/>
              </a:rPr>
              <a:t> </a:t>
            </a:r>
            <a:r>
              <a:rPr sz="1586" spc="-48" dirty="0">
                <a:latin typeface="Tahoma"/>
                <a:cs typeface="Tahoma"/>
              </a:rPr>
              <a:t>no</a:t>
            </a:r>
            <a:r>
              <a:rPr sz="1586" spc="-40" dirty="0">
                <a:latin typeface="Tahoma"/>
                <a:cs typeface="Tahoma"/>
              </a:rPr>
              <a:t> </a:t>
            </a:r>
            <a:r>
              <a:rPr sz="1586" spc="-48" dirty="0">
                <a:latin typeface="Tahoma"/>
                <a:cs typeface="Tahoma"/>
              </a:rPr>
              <a:t>matter</a:t>
            </a:r>
            <a:r>
              <a:rPr sz="1586" spc="-32" dirty="0">
                <a:latin typeface="Tahoma"/>
                <a:cs typeface="Tahoma"/>
              </a:rPr>
              <a:t> </a:t>
            </a:r>
            <a:r>
              <a:rPr sz="1586" dirty="0">
                <a:latin typeface="Tahoma"/>
                <a:cs typeface="Tahoma"/>
              </a:rPr>
              <a:t>its</a:t>
            </a:r>
            <a:r>
              <a:rPr sz="1586" spc="-40" dirty="0">
                <a:latin typeface="Tahoma"/>
                <a:cs typeface="Tahoma"/>
              </a:rPr>
              <a:t> </a:t>
            </a:r>
            <a:r>
              <a:rPr sz="1586" spc="-87" dirty="0">
                <a:latin typeface="Tahoma"/>
                <a:cs typeface="Tahoma"/>
              </a:rPr>
              <a:t>parameters,</a:t>
            </a:r>
            <a:r>
              <a:rPr sz="1586" spc="-32" dirty="0">
                <a:latin typeface="Tahoma"/>
                <a:cs typeface="Tahoma"/>
              </a:rPr>
              <a:t> </a:t>
            </a:r>
            <a:r>
              <a:rPr sz="1586" spc="-40" dirty="0">
                <a:latin typeface="Tahoma"/>
                <a:cs typeface="Tahoma"/>
              </a:rPr>
              <a:t>can </a:t>
            </a:r>
            <a:r>
              <a:rPr sz="1586" spc="-79" dirty="0">
                <a:latin typeface="Tahoma"/>
                <a:cs typeface="Tahoma"/>
              </a:rPr>
              <a:t>have</a:t>
            </a:r>
            <a:r>
              <a:rPr sz="1586" spc="-8" dirty="0">
                <a:latin typeface="Tahoma"/>
                <a:cs typeface="Tahoma"/>
              </a:rPr>
              <a:t> </a:t>
            </a:r>
            <a:r>
              <a:rPr sz="1586" spc="-95" dirty="0">
                <a:latin typeface="Tahoma"/>
                <a:cs typeface="Tahoma"/>
              </a:rPr>
              <a:t>sever</a:t>
            </a:r>
            <a:r>
              <a:rPr sz="1586" dirty="0">
                <a:latin typeface="Tahoma"/>
                <a:cs typeface="Tahoma"/>
              </a:rPr>
              <a:t> </a:t>
            </a:r>
            <a:r>
              <a:rPr sz="1586" spc="-16" dirty="0">
                <a:latin typeface="Tahoma"/>
                <a:cs typeface="Tahoma"/>
              </a:rPr>
              <a:t>consequences</a:t>
            </a:r>
            <a:endParaRPr sz="1586">
              <a:latin typeface="Tahoma"/>
              <a:cs typeface="Tahoma"/>
            </a:endParaRPr>
          </a:p>
        </p:txBody>
      </p:sp>
      <p:sp>
        <p:nvSpPr>
          <p:cNvPr id="4" name="object 4"/>
          <p:cNvSpPr txBox="1"/>
          <p:nvPr/>
        </p:nvSpPr>
        <p:spPr>
          <a:xfrm>
            <a:off x="1445758" y="1955538"/>
            <a:ext cx="140987" cy="740778"/>
          </a:xfrm>
          <a:prstGeom prst="rect">
            <a:avLst/>
          </a:prstGeom>
        </p:spPr>
        <p:txBody>
          <a:bodyPr vert="horz" wrap="square" lIns="0" tIns="135952" rIns="0" bIns="0" rtlCol="0">
            <a:spAutoFit/>
          </a:bodyPr>
          <a:lstStyle/>
          <a:p>
            <a:pPr marL="20141">
              <a:spcBef>
                <a:spcPts val="1070"/>
              </a:spcBef>
            </a:pPr>
            <a:r>
              <a:rPr sz="1586" spc="-151" dirty="0">
                <a:latin typeface="Lucida Sans Unicode"/>
                <a:cs typeface="Lucida Sans Unicode"/>
              </a:rPr>
              <a:t>•</a:t>
            </a:r>
            <a:endParaRPr sz="1586">
              <a:latin typeface="Lucida Sans Unicode"/>
              <a:cs typeface="Lucida Sans Unicode"/>
            </a:endParaRPr>
          </a:p>
          <a:p>
            <a:pPr marL="20141">
              <a:spcBef>
                <a:spcPts val="912"/>
              </a:spcBef>
            </a:pPr>
            <a:r>
              <a:rPr sz="1586" spc="-151" dirty="0">
                <a:latin typeface="Lucida Sans Unicode"/>
                <a:cs typeface="Lucida Sans Unicode"/>
              </a:rPr>
              <a:t>•</a:t>
            </a:r>
            <a:endParaRPr sz="1586">
              <a:latin typeface="Lucida Sans Unicode"/>
              <a:cs typeface="Lucida Sans Unicode"/>
            </a:endParaRPr>
          </a:p>
        </p:txBody>
      </p:sp>
      <p:sp>
        <p:nvSpPr>
          <p:cNvPr id="5" name="object 5"/>
          <p:cNvSpPr txBox="1"/>
          <p:nvPr/>
        </p:nvSpPr>
        <p:spPr>
          <a:xfrm>
            <a:off x="1647268" y="1980613"/>
            <a:ext cx="4783480" cy="740778"/>
          </a:xfrm>
          <a:prstGeom prst="rect">
            <a:avLst/>
          </a:prstGeom>
        </p:spPr>
        <p:txBody>
          <a:bodyPr vert="horz" wrap="square" lIns="0" tIns="135952" rIns="0" bIns="0" rtlCol="0">
            <a:spAutoFit/>
          </a:bodyPr>
          <a:lstStyle/>
          <a:p>
            <a:pPr marL="60423">
              <a:spcBef>
                <a:spcPts val="1070"/>
              </a:spcBef>
            </a:pPr>
            <a:r>
              <a:rPr sz="1586" spc="-32" dirty="0">
                <a:latin typeface="Tahoma"/>
                <a:cs typeface="Tahoma"/>
              </a:rPr>
              <a:t>Evaluation </a:t>
            </a:r>
            <a:r>
              <a:rPr sz="1586" spc="-79" dirty="0">
                <a:latin typeface="Tahoma"/>
                <a:cs typeface="Tahoma"/>
              </a:rPr>
              <a:t>become</a:t>
            </a:r>
            <a:r>
              <a:rPr sz="1586" spc="-24" dirty="0">
                <a:latin typeface="Tahoma"/>
                <a:cs typeface="Tahoma"/>
              </a:rPr>
              <a:t> </a:t>
            </a:r>
            <a:r>
              <a:rPr sz="1586" spc="-56" dirty="0">
                <a:latin typeface="Tahoma"/>
                <a:cs typeface="Tahoma"/>
              </a:rPr>
              <a:t>biased</a:t>
            </a:r>
            <a:r>
              <a:rPr sz="1586" spc="-24" dirty="0">
                <a:latin typeface="Tahoma"/>
                <a:cs typeface="Tahoma"/>
              </a:rPr>
              <a:t> </a:t>
            </a:r>
            <a:r>
              <a:rPr sz="1586" spc="-71" dirty="0">
                <a:latin typeface="Tahoma"/>
                <a:cs typeface="Tahoma"/>
              </a:rPr>
              <a:t>towards</a:t>
            </a:r>
            <a:r>
              <a:rPr sz="1586" spc="-32" dirty="0">
                <a:latin typeface="Tahoma"/>
                <a:cs typeface="Tahoma"/>
              </a:rPr>
              <a:t> the </a:t>
            </a:r>
            <a:r>
              <a:rPr sz="1586" spc="-16" dirty="0">
                <a:latin typeface="Tahoma"/>
                <a:cs typeface="Tahoma"/>
              </a:rPr>
              <a:t>model.</a:t>
            </a:r>
            <a:r>
              <a:rPr sz="1665" spc="-24" baseline="27777" dirty="0">
                <a:latin typeface="Tahoma"/>
                <a:cs typeface="Tahoma"/>
              </a:rPr>
              <a:t>1</a:t>
            </a:r>
            <a:r>
              <a:rPr sz="1665" i="1" spc="-24" baseline="27777" dirty="0">
                <a:latin typeface="Trebuchet MS"/>
                <a:cs typeface="Trebuchet MS"/>
              </a:rPr>
              <a:t>,</a:t>
            </a:r>
            <a:r>
              <a:rPr sz="1665" spc="-24" baseline="27777" dirty="0">
                <a:latin typeface="Tahoma"/>
                <a:cs typeface="Tahoma"/>
              </a:rPr>
              <a:t>2</a:t>
            </a:r>
            <a:endParaRPr sz="1665" baseline="27777">
              <a:latin typeface="Tahoma"/>
              <a:cs typeface="Tahoma"/>
            </a:endParaRPr>
          </a:p>
          <a:p>
            <a:pPr marL="60423">
              <a:spcBef>
                <a:spcPts val="912"/>
              </a:spcBef>
            </a:pPr>
            <a:r>
              <a:rPr sz="1586" spc="-40" dirty="0">
                <a:latin typeface="Tahoma"/>
                <a:cs typeface="Tahoma"/>
              </a:rPr>
              <a:t>Uncertainties</a:t>
            </a:r>
            <a:r>
              <a:rPr sz="1586" spc="-63" dirty="0">
                <a:latin typeface="Tahoma"/>
                <a:cs typeface="Tahoma"/>
              </a:rPr>
              <a:t> </a:t>
            </a:r>
            <a:r>
              <a:rPr sz="1586" dirty="0">
                <a:latin typeface="Tahoma"/>
                <a:cs typeface="Tahoma"/>
              </a:rPr>
              <a:t>will</a:t>
            </a:r>
            <a:r>
              <a:rPr sz="1586" spc="-32" dirty="0">
                <a:latin typeface="Tahoma"/>
                <a:cs typeface="Tahoma"/>
              </a:rPr>
              <a:t> </a:t>
            </a:r>
            <a:r>
              <a:rPr sz="1586" dirty="0">
                <a:latin typeface="Tahoma"/>
                <a:cs typeface="Tahoma"/>
              </a:rPr>
              <a:t>be</a:t>
            </a:r>
            <a:r>
              <a:rPr sz="1586" spc="-32" dirty="0">
                <a:latin typeface="Tahoma"/>
                <a:cs typeface="Tahoma"/>
              </a:rPr>
              <a:t> </a:t>
            </a:r>
            <a:r>
              <a:rPr sz="1586" spc="-63" dirty="0">
                <a:latin typeface="Tahoma"/>
                <a:cs typeface="Tahoma"/>
              </a:rPr>
              <a:t>underestimated</a:t>
            </a:r>
            <a:r>
              <a:rPr sz="1586" spc="-40" dirty="0">
                <a:latin typeface="Tahoma"/>
                <a:cs typeface="Tahoma"/>
              </a:rPr>
              <a:t> </a:t>
            </a:r>
            <a:r>
              <a:rPr sz="1586" dirty="0">
                <a:latin typeface="Tahoma"/>
                <a:cs typeface="Tahoma"/>
              </a:rPr>
              <a:t>–</a:t>
            </a:r>
            <a:r>
              <a:rPr sz="1586" spc="-32" dirty="0">
                <a:latin typeface="Tahoma"/>
                <a:cs typeface="Tahoma"/>
              </a:rPr>
              <a:t> often </a:t>
            </a:r>
            <a:r>
              <a:rPr sz="1586" spc="-48" dirty="0">
                <a:latin typeface="Tahoma"/>
                <a:cs typeface="Tahoma"/>
              </a:rPr>
              <a:t>severely.</a:t>
            </a:r>
            <a:r>
              <a:rPr sz="1665" spc="-70" baseline="27777" dirty="0">
                <a:latin typeface="Tahoma"/>
                <a:cs typeface="Tahoma"/>
              </a:rPr>
              <a:t>1</a:t>
            </a:r>
            <a:r>
              <a:rPr sz="1665" i="1" spc="-70" baseline="27777" dirty="0">
                <a:latin typeface="Trebuchet MS"/>
                <a:cs typeface="Trebuchet MS"/>
              </a:rPr>
              <a:t>,</a:t>
            </a:r>
            <a:r>
              <a:rPr sz="1665" spc="-70" baseline="27777" dirty="0">
                <a:latin typeface="Tahoma"/>
                <a:cs typeface="Tahoma"/>
              </a:rPr>
              <a:t>2</a:t>
            </a:r>
            <a:endParaRPr sz="1665" baseline="27777">
              <a:latin typeface="Tahoma"/>
              <a:cs typeface="Tahoma"/>
            </a:endParaRPr>
          </a:p>
        </p:txBody>
      </p:sp>
      <p:sp>
        <p:nvSpPr>
          <p:cNvPr id="6" name="object 6"/>
          <p:cNvSpPr txBox="1"/>
          <p:nvPr/>
        </p:nvSpPr>
        <p:spPr>
          <a:xfrm>
            <a:off x="1121712" y="2812272"/>
            <a:ext cx="3155083" cy="263362"/>
          </a:xfrm>
          <a:prstGeom prst="rect">
            <a:avLst/>
          </a:prstGeom>
        </p:spPr>
        <p:txBody>
          <a:bodyPr vert="horz" wrap="square" lIns="0" tIns="19134" rIns="0" bIns="0" rtlCol="0">
            <a:spAutoFit/>
          </a:bodyPr>
          <a:lstStyle/>
          <a:p>
            <a:pPr marL="20141">
              <a:spcBef>
                <a:spcPts val="151"/>
              </a:spcBef>
            </a:pPr>
            <a:r>
              <a:rPr sz="1586" spc="87" dirty="0">
                <a:latin typeface="Lucida Sans Unicode"/>
                <a:cs typeface="Lucida Sans Unicode"/>
              </a:rPr>
              <a:t>→</a:t>
            </a:r>
            <a:r>
              <a:rPr sz="1586" spc="-48" dirty="0">
                <a:latin typeface="Lucida Sans Unicode"/>
                <a:cs typeface="Lucida Sans Unicode"/>
              </a:rPr>
              <a:t> </a:t>
            </a:r>
            <a:r>
              <a:rPr sz="1586" dirty="0">
                <a:latin typeface="Tahoma"/>
                <a:cs typeface="Tahoma"/>
              </a:rPr>
              <a:t>Model</a:t>
            </a:r>
            <a:r>
              <a:rPr sz="1586" spc="-32" dirty="0">
                <a:latin typeface="Tahoma"/>
                <a:cs typeface="Tahoma"/>
              </a:rPr>
              <a:t> </a:t>
            </a:r>
            <a:r>
              <a:rPr sz="1586" spc="-56" dirty="0">
                <a:latin typeface="Tahoma"/>
                <a:cs typeface="Tahoma"/>
              </a:rPr>
              <a:t>defects</a:t>
            </a:r>
            <a:r>
              <a:rPr sz="1586" spc="-40" dirty="0">
                <a:latin typeface="Tahoma"/>
                <a:cs typeface="Tahoma"/>
              </a:rPr>
              <a:t> must </a:t>
            </a:r>
            <a:r>
              <a:rPr sz="1586" spc="-16" dirty="0">
                <a:latin typeface="Tahoma"/>
                <a:cs typeface="Tahoma"/>
              </a:rPr>
              <a:t>be</a:t>
            </a:r>
            <a:r>
              <a:rPr sz="1586" spc="-40" dirty="0">
                <a:latin typeface="Tahoma"/>
                <a:cs typeface="Tahoma"/>
              </a:rPr>
              <a:t> </a:t>
            </a:r>
            <a:r>
              <a:rPr sz="1586" spc="-71" dirty="0">
                <a:latin typeface="Tahoma"/>
                <a:cs typeface="Tahoma"/>
              </a:rPr>
              <a:t>addressed.</a:t>
            </a:r>
            <a:endParaRPr sz="1586">
              <a:latin typeface="Tahoma"/>
              <a:cs typeface="Tahoma"/>
            </a:endParaRPr>
          </a:p>
        </p:txBody>
      </p:sp>
      <p:pic>
        <p:nvPicPr>
          <p:cNvPr id="8" name="object 8"/>
          <p:cNvPicPr/>
          <p:nvPr/>
        </p:nvPicPr>
        <p:blipFill>
          <a:blip r:embed="rId2" cstate="print"/>
          <a:stretch>
            <a:fillRect/>
          </a:stretch>
        </p:blipFill>
        <p:spPr>
          <a:xfrm>
            <a:off x="1445759" y="2881855"/>
            <a:ext cx="4153144" cy="3149771"/>
          </a:xfrm>
          <a:prstGeom prst="rect">
            <a:avLst/>
          </a:prstGeom>
        </p:spPr>
      </p:pic>
      <p:sp>
        <p:nvSpPr>
          <p:cNvPr id="10" name="object 10"/>
          <p:cNvSpPr txBox="1"/>
          <p:nvPr/>
        </p:nvSpPr>
        <p:spPr>
          <a:xfrm>
            <a:off x="1647268" y="6031627"/>
            <a:ext cx="3077540" cy="447651"/>
          </a:xfrm>
          <a:prstGeom prst="rect">
            <a:avLst/>
          </a:prstGeom>
        </p:spPr>
        <p:txBody>
          <a:bodyPr vert="horz" wrap="square" lIns="0" tIns="89627" rIns="0" bIns="0" rtlCol="0">
            <a:spAutoFit/>
          </a:bodyPr>
          <a:lstStyle/>
          <a:p>
            <a:pPr marL="145015" indent="-85599">
              <a:spcBef>
                <a:spcPts val="706"/>
              </a:spcBef>
              <a:buAutoNum type="arabicPlain"/>
              <a:tabLst>
                <a:tab pos="145015" algn="l"/>
              </a:tabLst>
            </a:pPr>
            <a:r>
              <a:rPr sz="952" dirty="0">
                <a:latin typeface="Tahoma"/>
                <a:cs typeface="Tahoma"/>
              </a:rPr>
              <a:t>P.</a:t>
            </a:r>
            <a:r>
              <a:rPr sz="952" spc="40" dirty="0">
                <a:latin typeface="Tahoma"/>
                <a:cs typeface="Tahoma"/>
              </a:rPr>
              <a:t> </a:t>
            </a:r>
            <a:r>
              <a:rPr sz="952" spc="-16" dirty="0">
                <a:latin typeface="Tahoma"/>
                <a:cs typeface="Tahoma"/>
              </a:rPr>
              <a:t>Helgesson,</a:t>
            </a:r>
            <a:r>
              <a:rPr sz="952" spc="48" dirty="0">
                <a:latin typeface="Tahoma"/>
                <a:cs typeface="Tahoma"/>
              </a:rPr>
              <a:t> </a:t>
            </a:r>
            <a:r>
              <a:rPr sz="952" dirty="0">
                <a:latin typeface="Tahoma"/>
                <a:cs typeface="Tahoma"/>
              </a:rPr>
              <a:t>Ph.D.</a:t>
            </a:r>
            <a:r>
              <a:rPr sz="952" spc="48" dirty="0">
                <a:latin typeface="Tahoma"/>
                <a:cs typeface="Tahoma"/>
              </a:rPr>
              <a:t> </a:t>
            </a:r>
            <a:r>
              <a:rPr sz="952" dirty="0">
                <a:latin typeface="Tahoma"/>
                <a:cs typeface="Tahoma"/>
              </a:rPr>
              <a:t>thesis,</a:t>
            </a:r>
            <a:r>
              <a:rPr sz="952" spc="48" dirty="0">
                <a:latin typeface="Tahoma"/>
                <a:cs typeface="Tahoma"/>
              </a:rPr>
              <a:t> </a:t>
            </a:r>
            <a:r>
              <a:rPr sz="952" dirty="0">
                <a:latin typeface="Tahoma"/>
                <a:cs typeface="Tahoma"/>
              </a:rPr>
              <a:t>Uppsala</a:t>
            </a:r>
            <a:r>
              <a:rPr sz="952" spc="48" dirty="0">
                <a:latin typeface="Tahoma"/>
                <a:cs typeface="Tahoma"/>
              </a:rPr>
              <a:t> </a:t>
            </a:r>
            <a:r>
              <a:rPr sz="952" dirty="0">
                <a:latin typeface="Tahoma"/>
                <a:cs typeface="Tahoma"/>
              </a:rPr>
              <a:t>University</a:t>
            </a:r>
            <a:r>
              <a:rPr sz="952" spc="48" dirty="0">
                <a:latin typeface="Tahoma"/>
                <a:cs typeface="Tahoma"/>
              </a:rPr>
              <a:t> </a:t>
            </a:r>
            <a:r>
              <a:rPr sz="952" spc="-16" dirty="0">
                <a:latin typeface="Tahoma"/>
                <a:cs typeface="Tahoma"/>
              </a:rPr>
              <a:t>(2018)</a:t>
            </a:r>
            <a:endParaRPr sz="952" dirty="0">
              <a:latin typeface="Tahoma"/>
              <a:cs typeface="Tahoma"/>
            </a:endParaRPr>
          </a:p>
          <a:p>
            <a:pPr marL="145015" indent="-85599">
              <a:spcBef>
                <a:spcPts val="547"/>
              </a:spcBef>
              <a:buAutoNum type="arabicPlain"/>
              <a:tabLst>
                <a:tab pos="145015" algn="l"/>
              </a:tabLst>
            </a:pPr>
            <a:r>
              <a:rPr sz="952" dirty="0">
                <a:latin typeface="Tahoma"/>
                <a:cs typeface="Tahoma"/>
              </a:rPr>
              <a:t>G.</a:t>
            </a:r>
            <a:r>
              <a:rPr sz="952" spc="40" dirty="0">
                <a:latin typeface="Tahoma"/>
                <a:cs typeface="Tahoma"/>
              </a:rPr>
              <a:t> </a:t>
            </a:r>
            <a:r>
              <a:rPr sz="952" dirty="0">
                <a:latin typeface="Tahoma"/>
                <a:cs typeface="Tahoma"/>
              </a:rPr>
              <a:t>Schnabel,</a:t>
            </a:r>
            <a:r>
              <a:rPr sz="952" spc="40" dirty="0">
                <a:latin typeface="Tahoma"/>
                <a:cs typeface="Tahoma"/>
              </a:rPr>
              <a:t> </a:t>
            </a:r>
            <a:r>
              <a:rPr sz="952" dirty="0">
                <a:latin typeface="Tahoma"/>
                <a:cs typeface="Tahoma"/>
              </a:rPr>
              <a:t>Ph.D.</a:t>
            </a:r>
            <a:r>
              <a:rPr sz="952" spc="48" dirty="0">
                <a:latin typeface="Tahoma"/>
                <a:cs typeface="Tahoma"/>
              </a:rPr>
              <a:t> </a:t>
            </a:r>
            <a:r>
              <a:rPr sz="952" dirty="0">
                <a:latin typeface="Tahoma"/>
                <a:cs typeface="Tahoma"/>
              </a:rPr>
              <a:t>thesis,</a:t>
            </a:r>
            <a:r>
              <a:rPr sz="952" spc="40" dirty="0">
                <a:latin typeface="Tahoma"/>
                <a:cs typeface="Tahoma"/>
              </a:rPr>
              <a:t> </a:t>
            </a:r>
            <a:r>
              <a:rPr sz="952" spc="95" dirty="0">
                <a:latin typeface="Tahoma"/>
                <a:cs typeface="Tahoma"/>
              </a:rPr>
              <a:t>TU</a:t>
            </a:r>
            <a:r>
              <a:rPr sz="952" spc="48" dirty="0">
                <a:latin typeface="Tahoma"/>
                <a:cs typeface="Tahoma"/>
              </a:rPr>
              <a:t> </a:t>
            </a:r>
            <a:r>
              <a:rPr sz="952" dirty="0">
                <a:latin typeface="Tahoma"/>
                <a:cs typeface="Tahoma"/>
              </a:rPr>
              <a:t>Wien</a:t>
            </a:r>
            <a:r>
              <a:rPr sz="952" spc="40" dirty="0">
                <a:latin typeface="Tahoma"/>
                <a:cs typeface="Tahoma"/>
              </a:rPr>
              <a:t> </a:t>
            </a:r>
            <a:r>
              <a:rPr sz="952" spc="-16" dirty="0">
                <a:latin typeface="Tahoma"/>
                <a:cs typeface="Tahoma"/>
              </a:rPr>
              <a:t>(2015)</a:t>
            </a:r>
            <a:endParaRPr sz="952" dirty="0">
              <a:latin typeface="Tahoma"/>
              <a:cs typeface="Tahoma"/>
            </a:endParaRPr>
          </a:p>
        </p:txBody>
      </p:sp>
      <p:sp>
        <p:nvSpPr>
          <p:cNvPr id="11" name="object 11"/>
          <p:cNvSpPr txBox="1"/>
          <p:nvPr/>
        </p:nvSpPr>
        <p:spPr>
          <a:xfrm>
            <a:off x="6186902" y="3140016"/>
            <a:ext cx="1680764" cy="604537"/>
          </a:xfrm>
          <a:prstGeom prst="rect">
            <a:avLst/>
          </a:prstGeom>
        </p:spPr>
        <p:txBody>
          <a:bodyPr vert="horz" wrap="square" lIns="0" tIns="27190" rIns="0" bIns="0" rtlCol="0">
            <a:spAutoFit/>
          </a:bodyPr>
          <a:lstStyle/>
          <a:p>
            <a:pPr marL="405838" marR="8056" indent="-386706" algn="just">
              <a:lnSpc>
                <a:spcPts val="1507"/>
              </a:lnSpc>
              <a:spcBef>
                <a:spcPts val="214"/>
              </a:spcBef>
            </a:pPr>
            <a:r>
              <a:rPr sz="1269" spc="79" dirty="0">
                <a:latin typeface="Tahoma"/>
                <a:cs typeface="Tahoma"/>
              </a:rPr>
              <a:t>”All</a:t>
            </a:r>
            <a:r>
              <a:rPr sz="1269" spc="-32" dirty="0">
                <a:latin typeface="Tahoma"/>
                <a:cs typeface="Tahoma"/>
              </a:rPr>
              <a:t> </a:t>
            </a:r>
            <a:r>
              <a:rPr sz="1269" dirty="0">
                <a:latin typeface="Tahoma"/>
                <a:cs typeface="Tahoma"/>
              </a:rPr>
              <a:t>models</a:t>
            </a:r>
            <a:r>
              <a:rPr sz="1269" spc="-24" dirty="0">
                <a:latin typeface="Tahoma"/>
                <a:cs typeface="Tahoma"/>
              </a:rPr>
              <a:t> </a:t>
            </a:r>
            <a:r>
              <a:rPr sz="1269" spc="-16" dirty="0">
                <a:latin typeface="Tahoma"/>
                <a:cs typeface="Tahoma"/>
              </a:rPr>
              <a:t>are</a:t>
            </a:r>
            <a:r>
              <a:rPr sz="1269" spc="-32" dirty="0">
                <a:latin typeface="Tahoma"/>
                <a:cs typeface="Tahoma"/>
              </a:rPr>
              <a:t> </a:t>
            </a:r>
            <a:r>
              <a:rPr sz="1269" spc="-16" dirty="0">
                <a:latin typeface="Tahoma"/>
                <a:cs typeface="Tahoma"/>
              </a:rPr>
              <a:t>wrong, some</a:t>
            </a:r>
            <a:r>
              <a:rPr sz="1269" spc="-71" dirty="0">
                <a:latin typeface="Tahoma"/>
                <a:cs typeface="Tahoma"/>
              </a:rPr>
              <a:t> </a:t>
            </a:r>
            <a:r>
              <a:rPr sz="1269" spc="-16" dirty="0">
                <a:latin typeface="Tahoma"/>
                <a:cs typeface="Tahoma"/>
              </a:rPr>
              <a:t>are</a:t>
            </a:r>
            <a:r>
              <a:rPr sz="1269" spc="-63" dirty="0">
                <a:latin typeface="Tahoma"/>
                <a:cs typeface="Tahoma"/>
              </a:rPr>
              <a:t> </a:t>
            </a:r>
            <a:r>
              <a:rPr sz="1269" spc="-16" dirty="0">
                <a:latin typeface="Tahoma"/>
                <a:cs typeface="Tahoma"/>
              </a:rPr>
              <a:t>useful.” </a:t>
            </a:r>
            <a:r>
              <a:rPr sz="1269" dirty="0">
                <a:latin typeface="Tahoma"/>
                <a:cs typeface="Tahoma"/>
              </a:rPr>
              <a:t>–</a:t>
            </a:r>
            <a:r>
              <a:rPr sz="1269" spc="95" dirty="0">
                <a:latin typeface="Tahoma"/>
                <a:cs typeface="Tahoma"/>
              </a:rPr>
              <a:t> </a:t>
            </a:r>
            <a:r>
              <a:rPr sz="1269" dirty="0">
                <a:latin typeface="Tahoma"/>
                <a:cs typeface="Tahoma"/>
              </a:rPr>
              <a:t>G.E.</a:t>
            </a:r>
            <a:r>
              <a:rPr sz="1269" spc="95" dirty="0">
                <a:latin typeface="Tahoma"/>
                <a:cs typeface="Tahoma"/>
              </a:rPr>
              <a:t> </a:t>
            </a:r>
            <a:r>
              <a:rPr sz="1269" dirty="0">
                <a:latin typeface="Tahoma"/>
                <a:cs typeface="Tahoma"/>
              </a:rPr>
              <a:t>Box,</a:t>
            </a:r>
            <a:r>
              <a:rPr sz="1269" spc="95" dirty="0">
                <a:latin typeface="Tahoma"/>
                <a:cs typeface="Tahoma"/>
              </a:rPr>
              <a:t> </a:t>
            </a:r>
            <a:r>
              <a:rPr sz="1269" spc="-32" dirty="0">
                <a:latin typeface="Tahoma"/>
                <a:cs typeface="Tahoma"/>
              </a:rPr>
              <a:t>1976</a:t>
            </a:r>
            <a:endParaRPr sz="1269">
              <a:latin typeface="Tahoma"/>
              <a:cs typeface="Tahoma"/>
            </a:endParaRPr>
          </a:p>
        </p:txBody>
      </p:sp>
      <p:pic>
        <p:nvPicPr>
          <p:cNvPr id="12" name="object 12"/>
          <p:cNvPicPr/>
          <p:nvPr/>
        </p:nvPicPr>
        <p:blipFill>
          <a:blip r:embed="rId3" cstate="print"/>
          <a:stretch>
            <a:fillRect/>
          </a:stretch>
        </p:blipFill>
        <p:spPr>
          <a:xfrm>
            <a:off x="7015984" y="3799778"/>
            <a:ext cx="805636" cy="1210469"/>
          </a:xfrm>
          <a:prstGeom prst="rect">
            <a:avLst/>
          </a:prstGeom>
        </p:spPr>
      </p:pic>
      <p:sp>
        <p:nvSpPr>
          <p:cNvPr id="14" name="Slide Number Placeholder 13">
            <a:extLst>
              <a:ext uri="{FF2B5EF4-FFF2-40B4-BE49-F238E27FC236}">
                <a16:creationId xmlns:a16="http://schemas.microsoft.com/office/drawing/2014/main" id="{57544F64-B93B-430E-99C4-1F3F27558E00}"/>
              </a:ext>
            </a:extLst>
          </p:cNvPr>
          <p:cNvSpPr>
            <a:spLocks noGrp="1"/>
          </p:cNvSpPr>
          <p:nvPr>
            <p:ph type="sldNum" sz="quarter" idx="12"/>
          </p:nvPr>
        </p:nvSpPr>
        <p:spPr/>
        <p:txBody>
          <a:bodyPr/>
          <a:lstStyle/>
          <a:p>
            <a:fld id="{442D8877-4C7F-427A-9C07-12C41EAEE3A4}" type="slidenum">
              <a:rPr lang="sv-SE" smtClean="0"/>
              <a:t>9</a:t>
            </a:fld>
            <a:endParaRPr lang="sv-SE"/>
          </a:p>
        </p:txBody>
      </p:sp>
    </p:spTree>
  </p:cSld>
  <p:clrMapOvr>
    <a:masterClrMapping/>
  </p:clrMapOvr>
  <p:transition>
    <p:cut/>
  </p:transition>
</p:sld>
</file>

<file path=ppt/theme/theme1.xml><?xml version="1.0" encoding="utf-8"?>
<a:theme xmlns:a="http://schemas.openxmlformats.org/drawingml/2006/main" name="UU guldk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U guldkant" id="{CAB0B5E1-3304-4EFC-8B01-92C270C55E7B}" vid="{03FD8357-7EA1-4A1D-B4A7-F93F1B284E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étrospective">
  <a:themeElements>
    <a:clrScheme name="Personnalisé 2">
      <a:dk1>
        <a:srgbClr val="FFFFFF"/>
      </a:dk1>
      <a:lt1>
        <a:srgbClr val="000000"/>
      </a:lt1>
      <a:dk2>
        <a:srgbClr val="FFFFFF"/>
      </a:dk2>
      <a:lt2>
        <a:srgbClr val="000000"/>
      </a:lt2>
      <a:accent1>
        <a:srgbClr val="2240B9"/>
      </a:accent1>
      <a:accent2>
        <a:srgbClr val="206BDB"/>
      </a:accent2>
      <a:accent3>
        <a:srgbClr val="206BDB"/>
      </a:accent3>
      <a:accent4>
        <a:srgbClr val="1E96FC"/>
      </a:accent4>
      <a:accent5>
        <a:srgbClr val="1E96FC"/>
      </a:accent5>
      <a:accent6>
        <a:srgbClr val="D14B5D"/>
      </a:accent6>
      <a:hlink>
        <a:srgbClr val="FF794D"/>
      </a:hlink>
      <a:folHlink>
        <a:srgbClr val="FF794D"/>
      </a:folHlink>
    </a:clrScheme>
    <a:fontScheme name="Arial">
      <a:majorFont>
        <a:latin typeface="Arial"/>
        <a:ea typeface=""/>
        <a:cs typeface=""/>
      </a:majorFont>
      <a:minorFont>
        <a:latin typeface="Arial"/>
        <a:ea typeface=""/>
        <a:cs typeface=""/>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PRENDE powerpoint-LGI-Claudine" id="{7C9E37ED-B61B-4055-98E2-A4D074E1F8C1}" vid="{7EC43B17-05BD-41AE-A119-D836398149E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UU guldkant</Template>
  <TotalTime>20411</TotalTime>
  <Words>2712</Words>
  <Application>Microsoft Office PowerPoint</Application>
  <PresentationFormat>On-screen Show (4:3)</PresentationFormat>
  <Paragraphs>433</Paragraphs>
  <Slides>51</Slides>
  <Notes>5</Notes>
  <HiddenSlides>1</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2</vt:i4>
      </vt:variant>
      <vt:variant>
        <vt:lpstr>Slide Titles</vt:lpstr>
      </vt:variant>
      <vt:variant>
        <vt:i4>51</vt:i4>
      </vt:variant>
    </vt:vector>
  </HeadingPairs>
  <TitlesOfParts>
    <vt:vector size="73" baseType="lpstr">
      <vt:lpstr>Arial</vt:lpstr>
      <vt:lpstr>Calibri</vt:lpstr>
      <vt:lpstr>Cambria</vt:lpstr>
      <vt:lpstr>Cambria Math</vt:lpstr>
      <vt:lpstr>DFKai-SB</vt:lpstr>
      <vt:lpstr>Helvetica Light</vt:lpstr>
      <vt:lpstr>Liberation Sans</vt:lpstr>
      <vt:lpstr>Lohit Devanagari</vt:lpstr>
      <vt:lpstr>Lucida Sans Unicode</vt:lpstr>
      <vt:lpstr>Montserrat</vt:lpstr>
      <vt:lpstr>Noto Sans CJK SC</vt:lpstr>
      <vt:lpstr>StarSymbol</vt:lpstr>
      <vt:lpstr>Symbol</vt:lpstr>
      <vt:lpstr>Tahoma</vt:lpstr>
      <vt:lpstr>Times New Roman</vt:lpstr>
      <vt:lpstr>Trebuchet MS</vt:lpstr>
      <vt:lpstr>Verdana</vt:lpstr>
      <vt:lpstr>UU guldkant</vt:lpstr>
      <vt:lpstr>Office Theme</vt:lpstr>
      <vt:lpstr>Rétrospective</vt:lpstr>
      <vt:lpstr>Equation</vt:lpstr>
      <vt:lpstr>MathType 7.0 Equation</vt:lpstr>
      <vt:lpstr> Nuclear data evaluation pipeline for structural materials - treating model defects and inconsistent data</vt:lpstr>
      <vt:lpstr>Nuclear data evaluation pipeline for structural materials - treating model defects and inconsistent data</vt:lpstr>
      <vt:lpstr>PowerPoint Presentation</vt:lpstr>
      <vt:lpstr>Background</vt:lpstr>
      <vt:lpstr>NEPU - Nuclear data Evaluation pipeline of Uppsala</vt:lpstr>
      <vt:lpstr>Containerization</vt:lpstr>
      <vt:lpstr>High Performance Computing</vt:lpstr>
      <vt:lpstr>Workflow in the Pipeline</vt:lpstr>
      <vt:lpstr>Model Defects</vt:lpstr>
      <vt:lpstr>Workflow in the Pipeline</vt:lpstr>
      <vt:lpstr>Treatment of Random Uncertainties</vt:lpstr>
      <vt:lpstr>Treatment of Random Uncertainties</vt:lpstr>
      <vt:lpstr>Treatment of Random Uncertainties</vt:lpstr>
      <vt:lpstr>Treatment of Random Uncertainties</vt:lpstr>
      <vt:lpstr>Treatment of Random Uncertainties</vt:lpstr>
      <vt:lpstr>Correction of Systematic Uncertainties</vt:lpstr>
      <vt:lpstr>Workflow in the Pipeline</vt:lpstr>
      <vt:lpstr>New flexible covariance function in GP- parameter domain.</vt:lpstr>
      <vt:lpstr>Flexible covariance function in GP- parameter domain.</vt:lpstr>
      <vt:lpstr>Fe56 parameters</vt:lpstr>
      <vt:lpstr>Cr52 parameters</vt:lpstr>
      <vt:lpstr>Workflow in the Pipeline</vt:lpstr>
      <vt:lpstr>GP in the cross-section domain</vt:lpstr>
      <vt:lpstr>Results – all fitted channels Cr52 </vt:lpstr>
      <vt:lpstr>Results Fe56</vt:lpstr>
      <vt:lpstr>200 MeV (n,tot)</vt:lpstr>
      <vt:lpstr> Fine-structure </vt:lpstr>
      <vt:lpstr>PowerPoint Presentation</vt:lpstr>
      <vt:lpstr>Sparse - GP</vt:lpstr>
      <vt:lpstr>Energy behaviour</vt:lpstr>
      <vt:lpstr>Hyper parameter optimzation</vt:lpstr>
      <vt:lpstr>Energy binning </vt:lpstr>
      <vt:lpstr>PowerPoint Presentation</vt:lpstr>
      <vt:lpstr>PowerPoint Presentation</vt:lpstr>
      <vt:lpstr>PowerPoint Presentation</vt:lpstr>
      <vt:lpstr>Integrating with TALYS</vt:lpstr>
      <vt:lpstr>PowerPoint Presentation</vt:lpstr>
      <vt:lpstr>PowerPoint Presentation</vt:lpstr>
      <vt:lpstr>PowerPoint Presentation</vt:lpstr>
      <vt:lpstr>PowerPoint Presentation</vt:lpstr>
      <vt:lpstr>PowerPoint Presentation</vt:lpstr>
      <vt:lpstr>PowerPoint Presentation</vt:lpstr>
      <vt:lpstr>Integrating with TALYS</vt:lpstr>
      <vt:lpstr>On future activities</vt:lpstr>
      <vt:lpstr>Summary &amp; Conclusion</vt:lpstr>
      <vt:lpstr>Questions</vt:lpstr>
      <vt:lpstr>PowerPoint Presentation</vt:lpstr>
      <vt:lpstr>Cross-validation – results</vt:lpstr>
      <vt:lpstr>Cross-validation – results per channel</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defect treatment for Fe-56</dc:title>
  <dc:creator>Henrik Sjöstrand</dc:creator>
  <cp:lastModifiedBy>Henrik Sjöstrand</cp:lastModifiedBy>
  <cp:revision>260</cp:revision>
  <dcterms:created xsi:type="dcterms:W3CDTF">2018-04-17T21:04:28Z</dcterms:created>
  <dcterms:modified xsi:type="dcterms:W3CDTF">2024-12-18T12:39:00Z</dcterms:modified>
</cp:coreProperties>
</file>