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Lst>
  <p:sldSz cy="5143500" cx="9144000"/>
  <p:notesSz cx="6858000" cy="9144000"/>
  <p:embeddedFontLst>
    <p:embeddedFont>
      <p:font typeface="Raleway"/>
      <p:regular r:id="rId21"/>
      <p:bold r:id="rId22"/>
      <p:italic r:id="rId23"/>
      <p:boldItalic r:id="rId24"/>
    </p:embeddedFont>
    <p:embeddedFont>
      <p:font typeface="Poppins"/>
      <p:regular r:id="rId25"/>
      <p:bold r:id="rId26"/>
      <p:italic r:id="rId27"/>
      <p:boldItalic r:id="rId28"/>
    </p:embeddedFont>
    <p:embeddedFont>
      <p:font typeface="Lato"/>
      <p:regular r:id="rId29"/>
      <p:bold r:id="rId30"/>
      <p:italic r:id="rId31"/>
      <p:boldItalic r:id="rId32"/>
    </p:embeddedFont>
    <p:embeddedFont>
      <p:font typeface="Baumans"/>
      <p:regular r:id="rId33"/>
    </p:embeddedFont>
    <p:embeddedFont>
      <p:font typeface="Poppins SemiBold"/>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font" Target="fonts/Raleway-bold.fntdata"/><Relationship Id="rId21" Type="http://schemas.openxmlformats.org/officeDocument/2006/relationships/font" Target="fonts/Raleway-regular.fntdata"/><Relationship Id="rId24" Type="http://schemas.openxmlformats.org/officeDocument/2006/relationships/font" Target="fonts/Raleway-boldItalic.fntdata"/><Relationship Id="rId23" Type="http://schemas.openxmlformats.org/officeDocument/2006/relationships/font" Target="fonts/Raleway-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Poppins-bold.fntdata"/><Relationship Id="rId25" Type="http://schemas.openxmlformats.org/officeDocument/2006/relationships/font" Target="fonts/Poppins-regular.fntdata"/><Relationship Id="rId28" Type="http://schemas.openxmlformats.org/officeDocument/2006/relationships/font" Target="fonts/Poppins-boldItalic.fntdata"/><Relationship Id="rId27" Type="http://schemas.openxmlformats.org/officeDocument/2006/relationships/font" Target="fonts/Poppins-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Lato-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Lato-italic.fntdata"/><Relationship Id="rId30" Type="http://schemas.openxmlformats.org/officeDocument/2006/relationships/font" Target="fonts/Lato-bold.fntdata"/><Relationship Id="rId11" Type="http://schemas.openxmlformats.org/officeDocument/2006/relationships/slide" Target="slides/slide5.xml"/><Relationship Id="rId33" Type="http://schemas.openxmlformats.org/officeDocument/2006/relationships/font" Target="fonts/Baumans-regular.fntdata"/><Relationship Id="rId10" Type="http://schemas.openxmlformats.org/officeDocument/2006/relationships/slide" Target="slides/slide4.xml"/><Relationship Id="rId32" Type="http://schemas.openxmlformats.org/officeDocument/2006/relationships/font" Target="fonts/Lato-boldItalic.fntdata"/><Relationship Id="rId13" Type="http://schemas.openxmlformats.org/officeDocument/2006/relationships/slide" Target="slides/slide7.xml"/><Relationship Id="rId35" Type="http://schemas.openxmlformats.org/officeDocument/2006/relationships/font" Target="fonts/PoppinsSemiBold-bold.fntdata"/><Relationship Id="rId12" Type="http://schemas.openxmlformats.org/officeDocument/2006/relationships/slide" Target="slides/slide6.xml"/><Relationship Id="rId34" Type="http://schemas.openxmlformats.org/officeDocument/2006/relationships/font" Target="fonts/PoppinsSemiBold-regular.fntdata"/><Relationship Id="rId15" Type="http://schemas.openxmlformats.org/officeDocument/2006/relationships/slide" Target="slides/slide9.xml"/><Relationship Id="rId37" Type="http://schemas.openxmlformats.org/officeDocument/2006/relationships/font" Target="fonts/PoppinsSemiBold-boldItalic.fntdata"/><Relationship Id="rId14" Type="http://schemas.openxmlformats.org/officeDocument/2006/relationships/slide" Target="slides/slide8.xml"/><Relationship Id="rId36" Type="http://schemas.openxmlformats.org/officeDocument/2006/relationships/font" Target="fonts/PoppinsSemi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151edae727_0_139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3151edae727_0_13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33bdd19440d_0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33bdd19440d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35dd11634f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35dd11634f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33bdd19440d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33bdd19440d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33bdd19440d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33bdd19440d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33bdd19440d_0_21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33bdd19440d_0_2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fd7eefaa4f_0_36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2fd7eefaa4f_0_3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fd7eefaa4f_0_45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g2fd7eefaa4f_0_4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fd7eefaa4f_0_55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g2fd7eefaa4f_0_5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3151edae727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3151edae727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5cd7928460_0_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35cd7928460_0_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35cd7928460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35cd7928460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33bdd19440d_0_46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33bdd19440d_0_4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33bdd19440d_0_7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33bdd19440d_0_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10.png"/><Relationship Id="rId4" Type="http://schemas.openxmlformats.org/officeDocument/2006/relationships/image" Target="../media/image12.png"/><Relationship Id="rId5"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 Id="rId3" Type="http://schemas.openxmlformats.org/officeDocument/2006/relationships/image" Target="../media/image10.png"/><Relationship Id="rId4" Type="http://schemas.openxmlformats.org/officeDocument/2006/relationships/image" Target="../media/image12.png"/><Relationship Id="rId5"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 Id="rId3"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jpg"/><Relationship Id="rId3" Type="http://schemas.openxmlformats.org/officeDocument/2006/relationships/image" Target="../media/image10.png"/><Relationship Id="rId4" Type="http://schemas.openxmlformats.org/officeDocument/2006/relationships/image" Target="../media/image26.png"/><Relationship Id="rId5"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001327"/>
        </a:solid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2390275" y="3355975"/>
            <a:ext cx="6331500" cy="7878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E0FF4F"/>
              </a:buClr>
              <a:buSzPts val="3200"/>
              <a:buFont typeface="Poppins"/>
              <a:buNone/>
              <a:defRPr sz="3200">
                <a:solidFill>
                  <a:srgbClr val="E0FF4F"/>
                </a:solidFill>
                <a:latin typeface="Poppins"/>
                <a:ea typeface="Poppins"/>
                <a:cs typeface="Poppins"/>
                <a:sym typeface="Poppins"/>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p:txBody>
      </p:sp>
      <p:sp>
        <p:nvSpPr>
          <p:cNvPr id="11" name="Google Shape;11;p2"/>
          <p:cNvSpPr txBox="1"/>
          <p:nvPr>
            <p:ph idx="1" type="subTitle"/>
          </p:nvPr>
        </p:nvSpPr>
        <p:spPr>
          <a:xfrm>
            <a:off x="2390275" y="4260525"/>
            <a:ext cx="6331500" cy="5529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E0FF4F"/>
              </a:buClr>
              <a:buSzPts val="1800"/>
              <a:buFont typeface="Poppins"/>
              <a:buNone/>
              <a:defRPr>
                <a:solidFill>
                  <a:srgbClr val="E0FF4F"/>
                </a:solidFill>
                <a:latin typeface="Poppins"/>
                <a:ea typeface="Poppins"/>
                <a:cs typeface="Poppins"/>
                <a:sym typeface="Poppins"/>
              </a:defRPr>
            </a:lvl1pPr>
            <a:lvl2pPr lvl="1" algn="l">
              <a:lnSpc>
                <a:spcPct val="100000"/>
              </a:lnSpc>
              <a:spcBef>
                <a:spcPts val="0"/>
              </a:spcBef>
              <a:spcAft>
                <a:spcPts val="0"/>
              </a:spcAft>
              <a:buClr>
                <a:schemeClr val="lt1"/>
              </a:buClr>
              <a:buSzPts val="1800"/>
              <a:buNone/>
              <a:defRPr sz="1800">
                <a:solidFill>
                  <a:schemeClr val="lt1"/>
                </a:solidFill>
              </a:defRPr>
            </a:lvl2pPr>
            <a:lvl3pPr lvl="2" algn="l">
              <a:lnSpc>
                <a:spcPct val="100000"/>
              </a:lnSpc>
              <a:spcBef>
                <a:spcPts val="0"/>
              </a:spcBef>
              <a:spcAft>
                <a:spcPts val="0"/>
              </a:spcAft>
              <a:buClr>
                <a:schemeClr val="lt1"/>
              </a:buClr>
              <a:buSzPts val="1800"/>
              <a:buNone/>
              <a:defRPr sz="1800">
                <a:solidFill>
                  <a:schemeClr val="lt1"/>
                </a:solidFill>
              </a:defRPr>
            </a:lvl3pPr>
            <a:lvl4pPr lvl="3" algn="l">
              <a:lnSpc>
                <a:spcPct val="100000"/>
              </a:lnSpc>
              <a:spcBef>
                <a:spcPts val="0"/>
              </a:spcBef>
              <a:spcAft>
                <a:spcPts val="0"/>
              </a:spcAft>
              <a:buClr>
                <a:schemeClr val="lt1"/>
              </a:buClr>
              <a:buSzPts val="1800"/>
              <a:buNone/>
              <a:defRPr sz="1800">
                <a:solidFill>
                  <a:schemeClr val="lt1"/>
                </a:solidFill>
              </a:defRPr>
            </a:lvl4pPr>
            <a:lvl5pPr lvl="4" algn="l">
              <a:lnSpc>
                <a:spcPct val="100000"/>
              </a:lnSpc>
              <a:spcBef>
                <a:spcPts val="0"/>
              </a:spcBef>
              <a:spcAft>
                <a:spcPts val="0"/>
              </a:spcAft>
              <a:buClr>
                <a:schemeClr val="lt1"/>
              </a:buClr>
              <a:buSzPts val="1800"/>
              <a:buNone/>
              <a:defRPr sz="1800">
                <a:solidFill>
                  <a:schemeClr val="lt1"/>
                </a:solidFill>
              </a:defRPr>
            </a:lvl5pPr>
            <a:lvl6pPr lvl="5" algn="l">
              <a:lnSpc>
                <a:spcPct val="100000"/>
              </a:lnSpc>
              <a:spcBef>
                <a:spcPts val="0"/>
              </a:spcBef>
              <a:spcAft>
                <a:spcPts val="0"/>
              </a:spcAft>
              <a:buClr>
                <a:schemeClr val="lt1"/>
              </a:buClr>
              <a:buSzPts val="1800"/>
              <a:buNone/>
              <a:defRPr sz="1800">
                <a:solidFill>
                  <a:schemeClr val="lt1"/>
                </a:solidFill>
              </a:defRPr>
            </a:lvl6pPr>
            <a:lvl7pPr lvl="6" algn="l">
              <a:lnSpc>
                <a:spcPct val="100000"/>
              </a:lnSpc>
              <a:spcBef>
                <a:spcPts val="0"/>
              </a:spcBef>
              <a:spcAft>
                <a:spcPts val="0"/>
              </a:spcAft>
              <a:buClr>
                <a:schemeClr val="lt1"/>
              </a:buClr>
              <a:buSzPts val="1800"/>
              <a:buNone/>
              <a:defRPr sz="1800">
                <a:solidFill>
                  <a:schemeClr val="lt1"/>
                </a:solidFill>
              </a:defRPr>
            </a:lvl7pPr>
            <a:lvl8pPr lvl="7" algn="l">
              <a:lnSpc>
                <a:spcPct val="100000"/>
              </a:lnSpc>
              <a:spcBef>
                <a:spcPts val="0"/>
              </a:spcBef>
              <a:spcAft>
                <a:spcPts val="0"/>
              </a:spcAft>
              <a:buClr>
                <a:schemeClr val="lt1"/>
              </a:buClr>
              <a:buSzPts val="1800"/>
              <a:buNone/>
              <a:defRPr sz="1800">
                <a:solidFill>
                  <a:schemeClr val="lt1"/>
                </a:solidFill>
              </a:defRPr>
            </a:lvl8pPr>
            <a:lvl9pPr lvl="8" algn="l">
              <a:lnSpc>
                <a:spcPct val="100000"/>
              </a:lnSpc>
              <a:spcBef>
                <a:spcPts val="0"/>
              </a:spcBef>
              <a:spcAft>
                <a:spcPts val="0"/>
              </a:spcAft>
              <a:buClr>
                <a:schemeClr val="lt1"/>
              </a:buClr>
              <a:buSzPts val="1800"/>
              <a:buNone/>
              <a:defRPr sz="1800">
                <a:solidFill>
                  <a:schemeClr val="lt1"/>
                </a:solidFill>
              </a:defRPr>
            </a:lvl9pPr>
          </a:lstStyle>
          <a:p/>
        </p:txBody>
      </p:sp>
      <p:sp>
        <p:nvSpPr>
          <p:cNvPr id="12" name="Google Shape;12;p2"/>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13" name="Google Shape;13;p2"/>
          <p:cNvPicPr preferRelativeResize="0"/>
          <p:nvPr/>
        </p:nvPicPr>
        <p:blipFill rotWithShape="1">
          <a:blip r:embed="rId2">
            <a:alphaModFix/>
          </a:blip>
          <a:srcRect b="65603" l="0" r="0" t="0"/>
          <a:stretch/>
        </p:blipFill>
        <p:spPr>
          <a:xfrm>
            <a:off x="0" y="0"/>
            <a:ext cx="9144000" cy="3145236"/>
          </a:xfrm>
          <a:prstGeom prst="rect">
            <a:avLst/>
          </a:prstGeom>
          <a:noFill/>
          <a:ln>
            <a:noFill/>
          </a:ln>
        </p:spPr>
      </p:pic>
      <p:pic>
        <p:nvPicPr>
          <p:cNvPr id="14" name="Google Shape;14;p2"/>
          <p:cNvPicPr preferRelativeResize="0"/>
          <p:nvPr/>
        </p:nvPicPr>
        <p:blipFill rotWithShape="1">
          <a:blip r:embed="rId3">
            <a:alphaModFix/>
          </a:blip>
          <a:srcRect b="0" l="0" r="0" t="0"/>
          <a:stretch/>
        </p:blipFill>
        <p:spPr>
          <a:xfrm>
            <a:off x="372798" y="3499698"/>
            <a:ext cx="1679219" cy="787800"/>
          </a:xfrm>
          <a:prstGeom prst="rect">
            <a:avLst/>
          </a:prstGeom>
          <a:noFill/>
          <a:ln>
            <a:noFill/>
          </a:ln>
        </p:spPr>
      </p:pic>
      <p:pic>
        <p:nvPicPr>
          <p:cNvPr id="15" name="Google Shape;15;p2"/>
          <p:cNvPicPr preferRelativeResize="0"/>
          <p:nvPr/>
        </p:nvPicPr>
        <p:blipFill rotWithShape="1">
          <a:blip r:embed="rId4">
            <a:alphaModFix/>
          </a:blip>
          <a:srcRect b="0" l="0" r="0" t="0"/>
          <a:stretch/>
        </p:blipFill>
        <p:spPr>
          <a:xfrm>
            <a:off x="533400" y="4365747"/>
            <a:ext cx="1874611" cy="393600"/>
          </a:xfrm>
          <a:prstGeom prst="rect">
            <a:avLst/>
          </a:prstGeom>
          <a:noFill/>
          <a:ln>
            <a:noFill/>
          </a:ln>
        </p:spPr>
      </p:pic>
      <p:pic>
        <p:nvPicPr>
          <p:cNvPr id="16" name="Google Shape;16;p2"/>
          <p:cNvPicPr preferRelativeResize="0"/>
          <p:nvPr/>
        </p:nvPicPr>
        <p:blipFill rotWithShape="1">
          <a:blip r:embed="rId5">
            <a:alphaModFix/>
          </a:blip>
          <a:srcRect b="0" l="0" r="0" t="0"/>
          <a:stretch/>
        </p:blipFill>
        <p:spPr>
          <a:xfrm>
            <a:off x="522050" y="366725"/>
            <a:ext cx="2151475" cy="16173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2" name="Shape 82"/>
        <p:cNvGrpSpPr/>
        <p:nvPr/>
      </p:nvGrpSpPr>
      <p:grpSpPr>
        <a:xfrm>
          <a:off x="0" y="0"/>
          <a:ext cx="0" cy="0"/>
          <a:chOff x="0" y="0"/>
          <a:chExt cx="0" cy="0"/>
        </a:xfrm>
      </p:grpSpPr>
      <p:cxnSp>
        <p:nvCxnSpPr>
          <p:cNvPr id="83" name="Google Shape;83;p11"/>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84" name="Google Shape;84;p11"/>
          <p:cNvSpPr txBox="1"/>
          <p:nvPr>
            <p:ph idx="1" type="body"/>
          </p:nvPr>
        </p:nvSpPr>
        <p:spPr>
          <a:xfrm>
            <a:off x="328017" y="4226025"/>
            <a:ext cx="8388600" cy="3936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Font typeface="Poppins"/>
              <a:buNone/>
              <a:defRPr>
                <a:latin typeface="Poppins"/>
                <a:ea typeface="Poppins"/>
                <a:cs typeface="Poppins"/>
                <a:sym typeface="Poppins"/>
              </a:defRPr>
            </a:lvl1pPr>
          </a:lstStyle>
          <a:p/>
        </p:txBody>
      </p:sp>
      <p:sp>
        <p:nvSpPr>
          <p:cNvPr id="85" name="Google Shape;85;p1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86" name="Google Shape;86;p11"/>
          <p:cNvPicPr preferRelativeResize="0"/>
          <p:nvPr/>
        </p:nvPicPr>
        <p:blipFill rotWithShape="1">
          <a:blip r:embed="rId2">
            <a:alphaModFix/>
          </a:blip>
          <a:srcRect b="0" l="0" r="0" t="0"/>
          <a:stretch/>
        </p:blipFill>
        <p:spPr>
          <a:xfrm>
            <a:off x="406425" y="4698536"/>
            <a:ext cx="1104649" cy="374654"/>
          </a:xfrm>
          <a:prstGeom prst="rect">
            <a:avLst/>
          </a:prstGeom>
          <a:noFill/>
          <a:ln>
            <a:noFill/>
          </a:ln>
        </p:spPr>
      </p:pic>
      <p:pic>
        <p:nvPicPr>
          <p:cNvPr id="87" name="Google Shape;87;p11"/>
          <p:cNvPicPr preferRelativeResize="0"/>
          <p:nvPr/>
        </p:nvPicPr>
        <p:blipFill rotWithShape="1">
          <a:blip r:embed="rId3">
            <a:alphaModFix/>
          </a:blip>
          <a:srcRect b="15533" l="0" r="0" t="17189"/>
          <a:stretch/>
        </p:blipFill>
        <p:spPr>
          <a:xfrm>
            <a:off x="6412425" y="4711524"/>
            <a:ext cx="1104649" cy="348675"/>
          </a:xfrm>
          <a:prstGeom prst="rect">
            <a:avLst/>
          </a:prstGeom>
          <a:noFill/>
          <a:ln>
            <a:noFill/>
          </a:ln>
        </p:spPr>
      </p:pic>
      <p:pic>
        <p:nvPicPr>
          <p:cNvPr id="88" name="Google Shape;88;p11"/>
          <p:cNvPicPr preferRelativeResize="0"/>
          <p:nvPr/>
        </p:nvPicPr>
        <p:blipFill rotWithShape="1">
          <a:blip r:embed="rId4">
            <a:alphaModFix/>
          </a:blip>
          <a:srcRect b="0" l="0" r="0" t="0"/>
          <a:stretch/>
        </p:blipFill>
        <p:spPr>
          <a:xfrm>
            <a:off x="7627162" y="4765160"/>
            <a:ext cx="1149901" cy="241425"/>
          </a:xfrm>
          <a:prstGeom prst="rect">
            <a:avLst/>
          </a:prstGeom>
          <a:noFill/>
          <a:ln>
            <a:noFill/>
          </a:ln>
        </p:spPr>
      </p:pic>
      <p:cxnSp>
        <p:nvCxnSpPr>
          <p:cNvPr id="89" name="Google Shape;89;p11"/>
          <p:cNvCxnSpPr/>
          <p:nvPr/>
        </p:nvCxnSpPr>
        <p:spPr>
          <a:xfrm>
            <a:off x="425200" y="4624519"/>
            <a:ext cx="8296800" cy="0"/>
          </a:xfrm>
          <a:prstGeom prst="straightConnector1">
            <a:avLst/>
          </a:prstGeom>
          <a:noFill/>
          <a:ln cap="flat" cmpd="sng" w="19050">
            <a:solidFill>
              <a:srgbClr val="E0FF4F"/>
            </a:solidFill>
            <a:prstDash val="solid"/>
            <a:round/>
            <a:headEnd len="sm" w="sm" type="none"/>
            <a:tailEnd len="sm" w="sm"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0" name="Shape 90"/>
        <p:cNvGrpSpPr/>
        <p:nvPr/>
      </p:nvGrpSpPr>
      <p:grpSpPr>
        <a:xfrm>
          <a:off x="0" y="0"/>
          <a:ext cx="0" cy="0"/>
          <a:chOff x="0" y="0"/>
          <a:chExt cx="0" cy="0"/>
        </a:xfrm>
      </p:grpSpPr>
      <p:cxnSp>
        <p:nvCxnSpPr>
          <p:cNvPr id="91" name="Google Shape;91;p12"/>
          <p:cNvCxnSpPr/>
          <p:nvPr/>
        </p:nvCxnSpPr>
        <p:spPr>
          <a:xfrm>
            <a:off x="425200" y="415650"/>
            <a:ext cx="8296800" cy="0"/>
          </a:xfrm>
          <a:prstGeom prst="straightConnector1">
            <a:avLst/>
          </a:prstGeom>
          <a:noFill/>
          <a:ln cap="flat" cmpd="sng" w="38100">
            <a:solidFill>
              <a:schemeClr val="dk2"/>
            </a:solidFill>
            <a:prstDash val="solid"/>
            <a:round/>
            <a:headEnd len="sm" w="sm" type="none"/>
            <a:tailEnd len="sm" w="sm" type="none"/>
          </a:ln>
        </p:spPr>
      </p:cxnSp>
      <p:sp>
        <p:nvSpPr>
          <p:cNvPr id="92" name="Google Shape;92;p12"/>
          <p:cNvSpPr txBox="1"/>
          <p:nvPr>
            <p:ph hasCustomPrompt="1" type="title"/>
          </p:nvPr>
        </p:nvSpPr>
        <p:spPr>
          <a:xfrm>
            <a:off x="853950" y="1304850"/>
            <a:ext cx="7436100" cy="15384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rgbClr val="001327"/>
              </a:buClr>
              <a:buSzPts val="9600"/>
              <a:buFont typeface="Poppins"/>
              <a:buNone/>
              <a:defRPr sz="9600">
                <a:solidFill>
                  <a:srgbClr val="001327"/>
                </a:solidFill>
                <a:latin typeface="Poppins"/>
                <a:ea typeface="Poppins"/>
                <a:cs typeface="Poppins"/>
                <a:sym typeface="Poppins"/>
              </a:defRPr>
            </a:lvl1pPr>
            <a:lvl2pPr lvl="1"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93" name="Google Shape;93;p12"/>
          <p:cNvSpPr txBox="1"/>
          <p:nvPr>
            <p:ph idx="1" type="body"/>
          </p:nvPr>
        </p:nvSpPr>
        <p:spPr>
          <a:xfrm>
            <a:off x="853950" y="2919450"/>
            <a:ext cx="7436100" cy="10716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Font typeface="Poppins"/>
              <a:buChar char="●"/>
              <a:defRPr>
                <a:latin typeface="Poppins"/>
                <a:ea typeface="Poppins"/>
                <a:cs typeface="Poppins"/>
                <a:sym typeface="Poppins"/>
              </a:defRPr>
            </a:lvl1pPr>
            <a:lvl2pPr indent="-317500" lvl="1" marL="914400" algn="ctr">
              <a:lnSpc>
                <a:spcPct val="115000"/>
              </a:lnSpc>
              <a:spcBef>
                <a:spcPts val="0"/>
              </a:spcBef>
              <a:spcAft>
                <a:spcPts val="0"/>
              </a:spcAft>
              <a:buSzPts val="1400"/>
              <a:buFont typeface="Poppins"/>
              <a:buChar char="○"/>
              <a:defRPr>
                <a:latin typeface="Poppins"/>
                <a:ea typeface="Poppins"/>
                <a:cs typeface="Poppins"/>
                <a:sym typeface="Poppins"/>
              </a:defRPr>
            </a:lvl2pPr>
            <a:lvl3pPr indent="-317500" lvl="2" marL="1371600" algn="ctr">
              <a:lnSpc>
                <a:spcPct val="115000"/>
              </a:lnSpc>
              <a:spcBef>
                <a:spcPts val="0"/>
              </a:spcBef>
              <a:spcAft>
                <a:spcPts val="0"/>
              </a:spcAft>
              <a:buSzPts val="1400"/>
              <a:buFont typeface="Poppins"/>
              <a:buChar char="■"/>
              <a:defRPr>
                <a:latin typeface="Poppins"/>
                <a:ea typeface="Poppins"/>
                <a:cs typeface="Poppins"/>
                <a:sym typeface="Poppins"/>
              </a:defRPr>
            </a:lvl3pPr>
            <a:lvl4pPr indent="-317500" lvl="3" marL="1828800" algn="ctr">
              <a:lnSpc>
                <a:spcPct val="115000"/>
              </a:lnSpc>
              <a:spcBef>
                <a:spcPts val="0"/>
              </a:spcBef>
              <a:spcAft>
                <a:spcPts val="0"/>
              </a:spcAft>
              <a:buSzPts val="1400"/>
              <a:buFont typeface="Poppins"/>
              <a:buChar char="●"/>
              <a:defRPr>
                <a:latin typeface="Poppins"/>
                <a:ea typeface="Poppins"/>
                <a:cs typeface="Poppins"/>
                <a:sym typeface="Poppins"/>
              </a:defRPr>
            </a:lvl4pPr>
            <a:lvl5pPr indent="-317500" lvl="4" marL="2286000" algn="ctr">
              <a:lnSpc>
                <a:spcPct val="115000"/>
              </a:lnSpc>
              <a:spcBef>
                <a:spcPts val="0"/>
              </a:spcBef>
              <a:spcAft>
                <a:spcPts val="0"/>
              </a:spcAft>
              <a:buSzPts val="1400"/>
              <a:buFont typeface="Poppins"/>
              <a:buChar char="○"/>
              <a:defRPr>
                <a:latin typeface="Poppins"/>
                <a:ea typeface="Poppins"/>
                <a:cs typeface="Poppins"/>
                <a:sym typeface="Poppins"/>
              </a:defRPr>
            </a:lvl5pPr>
            <a:lvl6pPr indent="-317500" lvl="5" marL="2743200" algn="ctr">
              <a:lnSpc>
                <a:spcPct val="115000"/>
              </a:lnSpc>
              <a:spcBef>
                <a:spcPts val="0"/>
              </a:spcBef>
              <a:spcAft>
                <a:spcPts val="0"/>
              </a:spcAft>
              <a:buSzPts val="1400"/>
              <a:buFont typeface="Poppins"/>
              <a:buChar char="■"/>
              <a:defRPr>
                <a:latin typeface="Poppins"/>
                <a:ea typeface="Poppins"/>
                <a:cs typeface="Poppins"/>
                <a:sym typeface="Poppins"/>
              </a:defRPr>
            </a:lvl6pPr>
            <a:lvl7pPr indent="-317500" lvl="6" marL="3200400" algn="ctr">
              <a:lnSpc>
                <a:spcPct val="115000"/>
              </a:lnSpc>
              <a:spcBef>
                <a:spcPts val="0"/>
              </a:spcBef>
              <a:spcAft>
                <a:spcPts val="0"/>
              </a:spcAft>
              <a:buSzPts val="1400"/>
              <a:buFont typeface="Poppins"/>
              <a:buChar char="●"/>
              <a:defRPr>
                <a:latin typeface="Poppins"/>
                <a:ea typeface="Poppins"/>
                <a:cs typeface="Poppins"/>
                <a:sym typeface="Poppins"/>
              </a:defRPr>
            </a:lvl7pPr>
            <a:lvl8pPr indent="-317500" lvl="7" marL="3657600" algn="ctr">
              <a:lnSpc>
                <a:spcPct val="115000"/>
              </a:lnSpc>
              <a:spcBef>
                <a:spcPts val="0"/>
              </a:spcBef>
              <a:spcAft>
                <a:spcPts val="0"/>
              </a:spcAft>
              <a:buSzPts val="1400"/>
              <a:buFont typeface="Poppins"/>
              <a:buChar char="○"/>
              <a:defRPr>
                <a:latin typeface="Poppins"/>
                <a:ea typeface="Poppins"/>
                <a:cs typeface="Poppins"/>
                <a:sym typeface="Poppins"/>
              </a:defRPr>
            </a:lvl8pPr>
            <a:lvl9pPr indent="-317500" lvl="8" marL="4114800" algn="ctr">
              <a:lnSpc>
                <a:spcPct val="115000"/>
              </a:lnSpc>
              <a:spcBef>
                <a:spcPts val="0"/>
              </a:spcBef>
              <a:spcAft>
                <a:spcPts val="0"/>
              </a:spcAft>
              <a:buSzPts val="1400"/>
              <a:buFont typeface="Poppins"/>
              <a:buChar char="■"/>
              <a:defRPr>
                <a:latin typeface="Poppins"/>
                <a:ea typeface="Poppins"/>
                <a:cs typeface="Poppins"/>
                <a:sym typeface="Poppins"/>
              </a:defRPr>
            </a:lvl9pPr>
          </a:lstStyle>
          <a:p/>
        </p:txBody>
      </p:sp>
      <p:sp>
        <p:nvSpPr>
          <p:cNvPr id="94" name="Google Shape;94;p12"/>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95" name="Google Shape;95;p12"/>
          <p:cNvPicPr preferRelativeResize="0"/>
          <p:nvPr/>
        </p:nvPicPr>
        <p:blipFill rotWithShape="1">
          <a:blip r:embed="rId2">
            <a:alphaModFix/>
          </a:blip>
          <a:srcRect b="0" l="0" r="0" t="0"/>
          <a:stretch/>
        </p:blipFill>
        <p:spPr>
          <a:xfrm>
            <a:off x="406425" y="4698536"/>
            <a:ext cx="1104649" cy="374654"/>
          </a:xfrm>
          <a:prstGeom prst="rect">
            <a:avLst/>
          </a:prstGeom>
          <a:noFill/>
          <a:ln>
            <a:noFill/>
          </a:ln>
        </p:spPr>
      </p:pic>
      <p:pic>
        <p:nvPicPr>
          <p:cNvPr id="96" name="Google Shape;96;p12"/>
          <p:cNvPicPr preferRelativeResize="0"/>
          <p:nvPr/>
        </p:nvPicPr>
        <p:blipFill rotWithShape="1">
          <a:blip r:embed="rId3">
            <a:alphaModFix/>
          </a:blip>
          <a:srcRect b="15533" l="0" r="0" t="17189"/>
          <a:stretch/>
        </p:blipFill>
        <p:spPr>
          <a:xfrm>
            <a:off x="6412425" y="4711524"/>
            <a:ext cx="1104649" cy="348675"/>
          </a:xfrm>
          <a:prstGeom prst="rect">
            <a:avLst/>
          </a:prstGeom>
          <a:noFill/>
          <a:ln>
            <a:noFill/>
          </a:ln>
        </p:spPr>
      </p:pic>
      <p:pic>
        <p:nvPicPr>
          <p:cNvPr id="97" name="Google Shape;97;p12"/>
          <p:cNvPicPr preferRelativeResize="0"/>
          <p:nvPr/>
        </p:nvPicPr>
        <p:blipFill rotWithShape="1">
          <a:blip r:embed="rId4">
            <a:alphaModFix/>
          </a:blip>
          <a:srcRect b="0" l="0" r="0" t="0"/>
          <a:stretch/>
        </p:blipFill>
        <p:spPr>
          <a:xfrm>
            <a:off x="7627162" y="4765160"/>
            <a:ext cx="1149901" cy="241425"/>
          </a:xfrm>
          <a:prstGeom prst="rect">
            <a:avLst/>
          </a:prstGeom>
          <a:noFill/>
          <a:ln>
            <a:noFill/>
          </a:ln>
        </p:spPr>
      </p:pic>
      <p:cxnSp>
        <p:nvCxnSpPr>
          <p:cNvPr id="98" name="Google Shape;98;p12"/>
          <p:cNvCxnSpPr/>
          <p:nvPr/>
        </p:nvCxnSpPr>
        <p:spPr>
          <a:xfrm>
            <a:off x="425200" y="4624519"/>
            <a:ext cx="8296800" cy="0"/>
          </a:xfrm>
          <a:prstGeom prst="straightConnector1">
            <a:avLst/>
          </a:prstGeom>
          <a:noFill/>
          <a:ln cap="flat" cmpd="sng" w="19050">
            <a:solidFill>
              <a:srgbClr val="E0FF4F"/>
            </a:solidFill>
            <a:prstDash val="solid"/>
            <a:round/>
            <a:headEnd len="sm" w="sm" type="none"/>
            <a:tailEnd len="sm" w="sm"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99" name="Shape 99"/>
        <p:cNvGrpSpPr/>
        <p:nvPr/>
      </p:nvGrpSpPr>
      <p:grpSpPr>
        <a:xfrm>
          <a:off x="0" y="0"/>
          <a:ext cx="0" cy="0"/>
          <a:chOff x="0" y="0"/>
          <a:chExt cx="0" cy="0"/>
        </a:xfrm>
      </p:grpSpPr>
      <p:sp>
        <p:nvSpPr>
          <p:cNvPr id="100" name="Google Shape;100;p13"/>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ajd tytułowy kopia 5">
  <p:cSld name="Slajd tytułowy kopia 5">
    <p:bg>
      <p:bgPr>
        <a:blipFill>
          <a:blip r:embed="rId2">
            <a:alphaModFix/>
          </a:blip>
          <a:stretch>
            <a:fillRect/>
          </a:stretch>
        </a:blipFill>
      </p:bgPr>
    </p:bg>
    <p:spTree>
      <p:nvGrpSpPr>
        <p:cNvPr id="101" name="Shape 101"/>
        <p:cNvGrpSpPr/>
        <p:nvPr/>
      </p:nvGrpSpPr>
      <p:grpSpPr>
        <a:xfrm>
          <a:off x="0" y="0"/>
          <a:ext cx="0" cy="0"/>
          <a:chOff x="0" y="0"/>
          <a:chExt cx="0" cy="0"/>
        </a:xfrm>
      </p:grpSpPr>
      <p:sp>
        <p:nvSpPr>
          <p:cNvPr id="102" name="Google Shape;102;p14"/>
          <p:cNvSpPr txBox="1"/>
          <p:nvPr>
            <p:ph idx="12" type="sldNum"/>
          </p:nvPr>
        </p:nvSpPr>
        <p:spPr>
          <a:xfrm>
            <a:off x="7330485" y="4742665"/>
            <a:ext cx="327600" cy="223200"/>
          </a:xfrm>
          <a:prstGeom prst="rect">
            <a:avLst/>
          </a:prstGeom>
          <a:noFill/>
          <a:ln>
            <a:noFill/>
          </a:ln>
        </p:spPr>
        <p:txBody>
          <a:bodyPr anchorCtr="0" anchor="ctr" bIns="34275" lIns="34275" spcFirstLastPara="1" rIns="34275" wrap="square" tIns="34275">
            <a:spAutoFit/>
          </a:bodyPr>
          <a:lstStyle>
            <a:lvl1pPr indent="0" lvl="0" marL="0" rtl="0" algn="r">
              <a:lnSpc>
                <a:spcPct val="100000"/>
              </a:lnSpc>
              <a:spcBef>
                <a:spcPts val="0"/>
              </a:spcBef>
              <a:spcAft>
                <a:spcPts val="0"/>
              </a:spcAft>
              <a:buClr>
                <a:srgbClr val="A6AAA9"/>
              </a:buClr>
              <a:buSzPts val="1800"/>
              <a:buFont typeface="Arial"/>
              <a:buNone/>
              <a:defRPr>
                <a:solidFill>
                  <a:srgbClr val="A6AAA9"/>
                </a:solidFill>
              </a:defRPr>
            </a:lvl1pPr>
            <a:lvl2pPr indent="0" lvl="1" marL="0" rtl="0" algn="r">
              <a:lnSpc>
                <a:spcPct val="100000"/>
              </a:lnSpc>
              <a:spcBef>
                <a:spcPts val="0"/>
              </a:spcBef>
              <a:spcAft>
                <a:spcPts val="0"/>
              </a:spcAft>
              <a:buClr>
                <a:srgbClr val="A6AAA9"/>
              </a:buClr>
              <a:buSzPts val="1800"/>
              <a:buFont typeface="Arial"/>
              <a:buNone/>
              <a:defRPr>
                <a:solidFill>
                  <a:srgbClr val="A6AAA9"/>
                </a:solidFill>
              </a:defRPr>
            </a:lvl2pPr>
            <a:lvl3pPr indent="0" lvl="2" marL="0" rtl="0" algn="r">
              <a:lnSpc>
                <a:spcPct val="100000"/>
              </a:lnSpc>
              <a:spcBef>
                <a:spcPts val="0"/>
              </a:spcBef>
              <a:spcAft>
                <a:spcPts val="0"/>
              </a:spcAft>
              <a:buClr>
                <a:srgbClr val="A6AAA9"/>
              </a:buClr>
              <a:buSzPts val="1800"/>
              <a:buFont typeface="Arial"/>
              <a:buNone/>
              <a:defRPr>
                <a:solidFill>
                  <a:srgbClr val="A6AAA9"/>
                </a:solidFill>
              </a:defRPr>
            </a:lvl3pPr>
            <a:lvl4pPr indent="0" lvl="3" marL="0" rtl="0" algn="r">
              <a:lnSpc>
                <a:spcPct val="100000"/>
              </a:lnSpc>
              <a:spcBef>
                <a:spcPts val="0"/>
              </a:spcBef>
              <a:spcAft>
                <a:spcPts val="0"/>
              </a:spcAft>
              <a:buClr>
                <a:srgbClr val="A6AAA9"/>
              </a:buClr>
              <a:buSzPts val="1800"/>
              <a:buFont typeface="Arial"/>
              <a:buNone/>
              <a:defRPr>
                <a:solidFill>
                  <a:srgbClr val="A6AAA9"/>
                </a:solidFill>
              </a:defRPr>
            </a:lvl4pPr>
            <a:lvl5pPr indent="0" lvl="4" marL="0" rtl="0" algn="r">
              <a:lnSpc>
                <a:spcPct val="100000"/>
              </a:lnSpc>
              <a:spcBef>
                <a:spcPts val="0"/>
              </a:spcBef>
              <a:spcAft>
                <a:spcPts val="0"/>
              </a:spcAft>
              <a:buClr>
                <a:srgbClr val="A6AAA9"/>
              </a:buClr>
              <a:buSzPts val="1800"/>
              <a:buFont typeface="Arial"/>
              <a:buNone/>
              <a:defRPr>
                <a:solidFill>
                  <a:srgbClr val="A6AAA9"/>
                </a:solidFill>
              </a:defRPr>
            </a:lvl5pPr>
            <a:lvl6pPr indent="0" lvl="5" marL="0" rtl="0" algn="r">
              <a:lnSpc>
                <a:spcPct val="100000"/>
              </a:lnSpc>
              <a:spcBef>
                <a:spcPts val="0"/>
              </a:spcBef>
              <a:spcAft>
                <a:spcPts val="0"/>
              </a:spcAft>
              <a:buClr>
                <a:srgbClr val="A6AAA9"/>
              </a:buClr>
              <a:buSzPts val="1800"/>
              <a:buFont typeface="Arial"/>
              <a:buNone/>
              <a:defRPr>
                <a:solidFill>
                  <a:srgbClr val="A6AAA9"/>
                </a:solidFill>
              </a:defRPr>
            </a:lvl6pPr>
            <a:lvl7pPr indent="0" lvl="6" marL="0" rtl="0" algn="r">
              <a:lnSpc>
                <a:spcPct val="100000"/>
              </a:lnSpc>
              <a:spcBef>
                <a:spcPts val="0"/>
              </a:spcBef>
              <a:spcAft>
                <a:spcPts val="0"/>
              </a:spcAft>
              <a:buClr>
                <a:srgbClr val="A6AAA9"/>
              </a:buClr>
              <a:buSzPts val="1800"/>
              <a:buFont typeface="Arial"/>
              <a:buNone/>
              <a:defRPr>
                <a:solidFill>
                  <a:srgbClr val="A6AAA9"/>
                </a:solidFill>
              </a:defRPr>
            </a:lvl7pPr>
            <a:lvl8pPr indent="0" lvl="7" marL="0" rtl="0" algn="r">
              <a:lnSpc>
                <a:spcPct val="100000"/>
              </a:lnSpc>
              <a:spcBef>
                <a:spcPts val="0"/>
              </a:spcBef>
              <a:spcAft>
                <a:spcPts val="0"/>
              </a:spcAft>
              <a:buClr>
                <a:srgbClr val="A6AAA9"/>
              </a:buClr>
              <a:buSzPts val="1800"/>
              <a:buFont typeface="Arial"/>
              <a:buNone/>
              <a:defRPr>
                <a:solidFill>
                  <a:srgbClr val="A6AAA9"/>
                </a:solidFill>
              </a:defRPr>
            </a:lvl8pPr>
            <a:lvl9pPr indent="0" lvl="8" marL="0" rtl="0" algn="r">
              <a:lnSpc>
                <a:spcPct val="100000"/>
              </a:lnSpc>
              <a:spcBef>
                <a:spcPts val="0"/>
              </a:spcBef>
              <a:spcAft>
                <a:spcPts val="0"/>
              </a:spcAft>
              <a:buClr>
                <a:srgbClr val="A6AAA9"/>
              </a:buClr>
              <a:buSzPts val="1800"/>
              <a:buFont typeface="Arial"/>
              <a:buNone/>
              <a:defRPr>
                <a:solidFill>
                  <a:srgbClr val="A6AAA9"/>
                </a:solidFill>
              </a:defRPr>
            </a:lvl9pPr>
          </a:lstStyle>
          <a:p>
            <a:pPr indent="0" lvl="0" marL="0" rtl="0" algn="r">
              <a:spcBef>
                <a:spcPts val="0"/>
              </a:spcBef>
              <a:spcAft>
                <a:spcPts val="0"/>
              </a:spcAft>
              <a:buNone/>
            </a:pPr>
            <a:fld id="{00000000-1234-1234-1234-123412341234}" type="slidenum">
              <a:rPr lang="en"/>
              <a:t>‹#›</a:t>
            </a:fld>
            <a:endParaRPr b="0" i="0" sz="1800" u="none" cap="none" strike="noStrike">
              <a:latin typeface="Arial"/>
              <a:ea typeface="Arial"/>
              <a:cs typeface="Arial"/>
              <a:sym typeface="Arial"/>
            </a:endParaRPr>
          </a:p>
        </p:txBody>
      </p:sp>
      <p:pic>
        <p:nvPicPr>
          <p:cNvPr descr="Obraz 6" id="103" name="Google Shape;103;p14"/>
          <p:cNvPicPr preferRelativeResize="0"/>
          <p:nvPr/>
        </p:nvPicPr>
        <p:blipFill rotWithShape="1">
          <a:blip r:embed="rId3">
            <a:alphaModFix/>
          </a:blip>
          <a:srcRect b="0" l="0" r="0" t="0"/>
          <a:stretch/>
        </p:blipFill>
        <p:spPr>
          <a:xfrm>
            <a:off x="163243" y="4685040"/>
            <a:ext cx="728245" cy="34396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ajd tytułowy ośrodek">
  <p:cSld name="TITLE_AND_BODY_1">
    <p:bg>
      <p:bgPr>
        <a:blipFill>
          <a:blip r:embed="rId2">
            <a:alphaModFix/>
          </a:blip>
          <a:stretch>
            <a:fillRect/>
          </a:stretch>
        </a:blipFill>
      </p:bgPr>
    </p:bg>
    <p:spTree>
      <p:nvGrpSpPr>
        <p:cNvPr id="104" name="Shape 104"/>
        <p:cNvGrpSpPr/>
        <p:nvPr/>
      </p:nvGrpSpPr>
      <p:grpSpPr>
        <a:xfrm>
          <a:off x="0" y="0"/>
          <a:ext cx="0" cy="0"/>
          <a:chOff x="0" y="0"/>
          <a:chExt cx="0" cy="0"/>
        </a:xfrm>
      </p:grpSpPr>
      <p:pic>
        <p:nvPicPr>
          <p:cNvPr descr="pierwsza-strona-logo-PL.png" id="105" name="Google Shape;105;p15"/>
          <p:cNvPicPr preferRelativeResize="0"/>
          <p:nvPr/>
        </p:nvPicPr>
        <p:blipFill rotWithShape="1">
          <a:blip r:embed="rId3">
            <a:alphaModFix/>
          </a:blip>
          <a:srcRect b="0" l="0" r="0" t="0"/>
          <a:stretch/>
        </p:blipFill>
        <p:spPr>
          <a:xfrm>
            <a:off x="519499" y="3672344"/>
            <a:ext cx="2193535" cy="1285999"/>
          </a:xfrm>
          <a:prstGeom prst="rect">
            <a:avLst/>
          </a:prstGeom>
          <a:noFill/>
          <a:ln>
            <a:noFill/>
          </a:ln>
        </p:spPr>
      </p:pic>
      <p:sp>
        <p:nvSpPr>
          <p:cNvPr id="106" name="Google Shape;106;p15"/>
          <p:cNvSpPr txBox="1"/>
          <p:nvPr/>
        </p:nvSpPr>
        <p:spPr>
          <a:xfrm>
            <a:off x="1315344" y="641505"/>
            <a:ext cx="6009000" cy="1865100"/>
          </a:xfrm>
          <a:prstGeom prst="rect">
            <a:avLst/>
          </a:prstGeom>
          <a:solidFill>
            <a:srgbClr val="FFFFFF">
              <a:alpha val="60000"/>
            </a:srgbClr>
          </a:solidFill>
          <a:ln cap="sq" cmpd="sng" w="76200">
            <a:solidFill>
              <a:srgbClr val="6F6F6F">
                <a:alpha val="60000"/>
              </a:srgbClr>
            </a:solidFill>
            <a:prstDash val="solid"/>
            <a:miter lim="8000"/>
            <a:headEnd len="sm" w="sm" type="none"/>
            <a:tailEnd len="sm" w="sm" type="none"/>
          </a:ln>
        </p:spPr>
        <p:txBody>
          <a:bodyPr anchorCtr="0" anchor="t" bIns="108000" lIns="108000" spcFirstLastPara="1" rIns="108000" wrap="square" tIns="108000">
            <a:normAutofit/>
          </a:bodyPr>
          <a:lstStyle/>
          <a:p>
            <a:pPr indent="0" lvl="0" marL="0" marR="0" rtl="0" algn="l">
              <a:lnSpc>
                <a:spcPct val="100000"/>
              </a:lnSpc>
              <a:spcBef>
                <a:spcPts val="0"/>
              </a:spcBef>
              <a:spcAft>
                <a:spcPts val="0"/>
              </a:spcAft>
              <a:buClr>
                <a:srgbClr val="333333"/>
              </a:buClr>
              <a:buSzPts val="1400"/>
              <a:buFont typeface="Calibri"/>
              <a:buNone/>
            </a:pPr>
            <a:r>
              <a:t/>
            </a:r>
            <a:endParaRPr b="0" i="0" sz="1400" u="none" cap="none" strike="noStrike">
              <a:solidFill>
                <a:srgbClr val="000000"/>
              </a:solidFill>
              <a:latin typeface="Arial"/>
              <a:ea typeface="Arial"/>
              <a:cs typeface="Arial"/>
              <a:sym typeface="Arial"/>
            </a:endParaRPr>
          </a:p>
        </p:txBody>
      </p:sp>
      <p:pic>
        <p:nvPicPr>
          <p:cNvPr descr="tytułowa jasna ośrodek.png" id="107" name="Google Shape;107;p15"/>
          <p:cNvPicPr preferRelativeResize="0"/>
          <p:nvPr/>
        </p:nvPicPr>
        <p:blipFill rotWithShape="1">
          <a:blip r:embed="rId4">
            <a:alphaModFix/>
          </a:blip>
          <a:srcRect b="0" l="0" r="0" t="0"/>
          <a:stretch/>
        </p:blipFill>
        <p:spPr>
          <a:xfrm>
            <a:off x="0" y="0"/>
            <a:ext cx="9144000" cy="5143500"/>
          </a:xfrm>
          <a:prstGeom prst="rect">
            <a:avLst/>
          </a:prstGeom>
          <a:noFill/>
          <a:ln>
            <a:noFill/>
          </a:ln>
        </p:spPr>
      </p:pic>
      <p:pic>
        <p:nvPicPr>
          <p:cNvPr descr="Obrazek" id="108" name="Google Shape;108;p15"/>
          <p:cNvPicPr preferRelativeResize="0"/>
          <p:nvPr/>
        </p:nvPicPr>
        <p:blipFill rotWithShape="1">
          <a:blip r:embed="rId5">
            <a:alphaModFix/>
          </a:blip>
          <a:srcRect b="0" l="0" r="0" t="0"/>
          <a:stretch/>
        </p:blipFill>
        <p:spPr>
          <a:xfrm>
            <a:off x="895499" y="749347"/>
            <a:ext cx="619697" cy="718489"/>
          </a:xfrm>
          <a:prstGeom prst="rect">
            <a:avLst/>
          </a:prstGeom>
          <a:noFill/>
          <a:ln>
            <a:noFill/>
          </a:ln>
        </p:spPr>
      </p:pic>
      <p:sp>
        <p:nvSpPr>
          <p:cNvPr id="109" name="Google Shape;109;p15"/>
          <p:cNvSpPr txBox="1"/>
          <p:nvPr>
            <p:ph idx="12" type="sldNum"/>
          </p:nvPr>
        </p:nvSpPr>
        <p:spPr>
          <a:xfrm>
            <a:off x="7330485" y="4742665"/>
            <a:ext cx="327600" cy="346200"/>
          </a:xfrm>
          <a:prstGeom prst="rect">
            <a:avLst/>
          </a:prstGeom>
          <a:noFill/>
          <a:ln>
            <a:noFill/>
          </a:ln>
        </p:spPr>
        <p:txBody>
          <a:bodyPr anchorCtr="0" anchor="ctr" bIns="34275" lIns="34275" spcFirstLastPara="1" rIns="34275" wrap="square" tIns="34275">
            <a:spAutoFit/>
          </a:bodyPr>
          <a:lstStyle>
            <a:lvl1pPr indent="0" lvl="0" marL="0" marR="0" algn="r">
              <a:lnSpc>
                <a:spcPct val="100000"/>
              </a:lnSpc>
              <a:spcBef>
                <a:spcPts val="0"/>
              </a:spcBef>
              <a:spcAft>
                <a:spcPts val="0"/>
              </a:spcAft>
              <a:buClr>
                <a:srgbClr val="888888"/>
              </a:buClr>
              <a:buSzPts val="1800"/>
              <a:buFont typeface="Arial"/>
              <a:buNone/>
              <a:defRPr sz="1800">
                <a:solidFill>
                  <a:srgbClr val="888888"/>
                </a:solidFill>
              </a:defRPr>
            </a:lvl1pPr>
            <a:lvl2pPr indent="0" lvl="1" marL="0" marR="0" algn="r">
              <a:lnSpc>
                <a:spcPct val="100000"/>
              </a:lnSpc>
              <a:spcBef>
                <a:spcPts val="0"/>
              </a:spcBef>
              <a:spcAft>
                <a:spcPts val="0"/>
              </a:spcAft>
              <a:buClr>
                <a:srgbClr val="888888"/>
              </a:buClr>
              <a:buSzPts val="1800"/>
              <a:buFont typeface="Arial"/>
              <a:buNone/>
              <a:defRPr sz="1800">
                <a:solidFill>
                  <a:srgbClr val="888888"/>
                </a:solidFill>
              </a:defRPr>
            </a:lvl2pPr>
            <a:lvl3pPr indent="0" lvl="2" marL="0" marR="0" algn="r">
              <a:lnSpc>
                <a:spcPct val="100000"/>
              </a:lnSpc>
              <a:spcBef>
                <a:spcPts val="0"/>
              </a:spcBef>
              <a:spcAft>
                <a:spcPts val="0"/>
              </a:spcAft>
              <a:buClr>
                <a:srgbClr val="888888"/>
              </a:buClr>
              <a:buSzPts val="1800"/>
              <a:buFont typeface="Arial"/>
              <a:buNone/>
              <a:defRPr sz="1800">
                <a:solidFill>
                  <a:srgbClr val="888888"/>
                </a:solidFill>
              </a:defRPr>
            </a:lvl3pPr>
            <a:lvl4pPr indent="0" lvl="3" marL="0" marR="0" algn="r">
              <a:lnSpc>
                <a:spcPct val="100000"/>
              </a:lnSpc>
              <a:spcBef>
                <a:spcPts val="0"/>
              </a:spcBef>
              <a:spcAft>
                <a:spcPts val="0"/>
              </a:spcAft>
              <a:buClr>
                <a:srgbClr val="888888"/>
              </a:buClr>
              <a:buSzPts val="1800"/>
              <a:buFont typeface="Arial"/>
              <a:buNone/>
              <a:defRPr sz="1800">
                <a:solidFill>
                  <a:srgbClr val="888888"/>
                </a:solidFill>
              </a:defRPr>
            </a:lvl4pPr>
            <a:lvl5pPr indent="0" lvl="4" marL="0" marR="0" algn="r">
              <a:lnSpc>
                <a:spcPct val="100000"/>
              </a:lnSpc>
              <a:spcBef>
                <a:spcPts val="0"/>
              </a:spcBef>
              <a:spcAft>
                <a:spcPts val="0"/>
              </a:spcAft>
              <a:buClr>
                <a:srgbClr val="888888"/>
              </a:buClr>
              <a:buSzPts val="1800"/>
              <a:buFont typeface="Arial"/>
              <a:buNone/>
              <a:defRPr sz="1800">
                <a:solidFill>
                  <a:srgbClr val="888888"/>
                </a:solidFill>
              </a:defRPr>
            </a:lvl5pPr>
            <a:lvl6pPr indent="0" lvl="5" marL="0" marR="0" algn="r">
              <a:lnSpc>
                <a:spcPct val="100000"/>
              </a:lnSpc>
              <a:spcBef>
                <a:spcPts val="0"/>
              </a:spcBef>
              <a:spcAft>
                <a:spcPts val="0"/>
              </a:spcAft>
              <a:buClr>
                <a:srgbClr val="888888"/>
              </a:buClr>
              <a:buSzPts val="1800"/>
              <a:buFont typeface="Arial"/>
              <a:buNone/>
              <a:defRPr sz="1800">
                <a:solidFill>
                  <a:srgbClr val="888888"/>
                </a:solidFill>
              </a:defRPr>
            </a:lvl6pPr>
            <a:lvl7pPr indent="0" lvl="6" marL="0" marR="0" algn="r">
              <a:lnSpc>
                <a:spcPct val="100000"/>
              </a:lnSpc>
              <a:spcBef>
                <a:spcPts val="0"/>
              </a:spcBef>
              <a:spcAft>
                <a:spcPts val="0"/>
              </a:spcAft>
              <a:buClr>
                <a:srgbClr val="888888"/>
              </a:buClr>
              <a:buSzPts val="1800"/>
              <a:buFont typeface="Arial"/>
              <a:buNone/>
              <a:defRPr sz="1800">
                <a:solidFill>
                  <a:srgbClr val="888888"/>
                </a:solidFill>
              </a:defRPr>
            </a:lvl7pPr>
            <a:lvl8pPr indent="0" lvl="7" marL="0" marR="0" algn="r">
              <a:lnSpc>
                <a:spcPct val="100000"/>
              </a:lnSpc>
              <a:spcBef>
                <a:spcPts val="0"/>
              </a:spcBef>
              <a:spcAft>
                <a:spcPts val="0"/>
              </a:spcAft>
              <a:buClr>
                <a:srgbClr val="888888"/>
              </a:buClr>
              <a:buSzPts val="1800"/>
              <a:buFont typeface="Arial"/>
              <a:buNone/>
              <a:defRPr sz="1800">
                <a:solidFill>
                  <a:srgbClr val="888888"/>
                </a:solidFill>
              </a:defRPr>
            </a:lvl8pPr>
            <a:lvl9pPr indent="0" lvl="8" marL="0" marR="0" algn="r">
              <a:lnSpc>
                <a:spcPct val="100000"/>
              </a:lnSpc>
              <a:spcBef>
                <a:spcPts val="0"/>
              </a:spcBef>
              <a:spcAft>
                <a:spcPts val="0"/>
              </a:spcAft>
              <a:buClr>
                <a:srgbClr val="888888"/>
              </a:buClr>
              <a:buSzPts val="1800"/>
              <a:buFont typeface="Arial"/>
              <a:buNone/>
              <a:defRPr sz="1800">
                <a:solidFill>
                  <a:srgbClr val="888888"/>
                </a:solidFill>
              </a:defRPr>
            </a:lvl9pPr>
          </a:lstStyle>
          <a:p>
            <a:pPr indent="0" lvl="0" marL="0" rtl="0" algn="r">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folie" type="title">
  <p:cSld name="TITLE">
    <p:spTree>
      <p:nvGrpSpPr>
        <p:cNvPr id="116" name="Shape 116"/>
        <p:cNvGrpSpPr/>
        <p:nvPr/>
      </p:nvGrpSpPr>
      <p:grpSpPr>
        <a:xfrm>
          <a:off x="0" y="0"/>
          <a:ext cx="0" cy="0"/>
          <a:chOff x="0" y="0"/>
          <a:chExt cx="0" cy="0"/>
        </a:xfrm>
      </p:grpSpPr>
      <p:sp>
        <p:nvSpPr>
          <p:cNvPr id="117" name="Google Shape;117;p17"/>
          <p:cNvSpPr txBox="1"/>
          <p:nvPr>
            <p:ph type="ctrTitle"/>
          </p:nvPr>
        </p:nvSpPr>
        <p:spPr>
          <a:xfrm>
            <a:off x="1142999" y="2859275"/>
            <a:ext cx="6858000" cy="349500"/>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chemeClr val="dk1"/>
              </a:buClr>
              <a:buSzPts val="2100"/>
              <a:buFont typeface="Calibri"/>
              <a:buNone/>
              <a:defRPr b="1" sz="2100">
                <a:latin typeface="Calibri"/>
                <a:ea typeface="Calibri"/>
                <a:cs typeface="Calibri"/>
                <a:sym typeface="Calibri"/>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8" name="Google Shape;118;p17"/>
          <p:cNvSpPr txBox="1"/>
          <p:nvPr>
            <p:ph idx="1" type="subTitle"/>
          </p:nvPr>
        </p:nvSpPr>
        <p:spPr>
          <a:xfrm>
            <a:off x="1142999" y="3717154"/>
            <a:ext cx="6858000" cy="349500"/>
          </a:xfrm>
          <a:prstGeom prst="rect">
            <a:avLst/>
          </a:prstGeom>
          <a:noFill/>
          <a:ln>
            <a:noFill/>
          </a:ln>
        </p:spPr>
        <p:txBody>
          <a:bodyPr anchorCtr="0" anchor="t" bIns="34275" lIns="68575" spcFirstLastPara="1" rIns="68575" wrap="square" tIns="34275">
            <a:noAutofit/>
          </a:bodyPr>
          <a:lstStyle>
            <a:lvl1pPr lvl="0" algn="ctr">
              <a:lnSpc>
                <a:spcPct val="90000"/>
              </a:lnSpc>
              <a:spcBef>
                <a:spcPts val="800"/>
              </a:spcBef>
              <a:spcAft>
                <a:spcPts val="0"/>
              </a:spcAft>
              <a:buClr>
                <a:schemeClr val="dk1"/>
              </a:buClr>
              <a:buSzPts val="2100"/>
              <a:buNone/>
              <a:defRPr sz="21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19" name="Google Shape;119;p17"/>
          <p:cNvSpPr txBox="1"/>
          <p:nvPr/>
        </p:nvSpPr>
        <p:spPr>
          <a:xfrm>
            <a:off x="551761" y="1997581"/>
            <a:ext cx="8460600" cy="4386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0" i="0" lang="en" sz="2400" u="none" cap="none" strike="noStrike">
                <a:solidFill>
                  <a:schemeClr val="dk1"/>
                </a:solidFill>
                <a:latin typeface="Calibri"/>
                <a:ea typeface="Calibri"/>
                <a:cs typeface="Calibri"/>
                <a:sym typeface="Calibri"/>
              </a:rPr>
              <a:t>INNOVATIVE STRUCTURAL MATERIALS FOR FISSION AND FUSION</a:t>
            </a:r>
            <a:endParaRPr b="0" i="0" sz="2400" u="none" cap="none" strike="noStrike">
              <a:solidFill>
                <a:srgbClr val="F2F2F2"/>
              </a:solidFill>
              <a:latin typeface="Calibri"/>
              <a:ea typeface="Calibri"/>
              <a:cs typeface="Calibri"/>
              <a:sym typeface="Calibri"/>
            </a:endParaRPr>
          </a:p>
        </p:txBody>
      </p:sp>
      <p:cxnSp>
        <p:nvCxnSpPr>
          <p:cNvPr id="120" name="Google Shape;120;p17"/>
          <p:cNvCxnSpPr/>
          <p:nvPr/>
        </p:nvCxnSpPr>
        <p:spPr>
          <a:xfrm>
            <a:off x="2132627" y="3415077"/>
            <a:ext cx="4878600" cy="0"/>
          </a:xfrm>
          <a:prstGeom prst="straightConnector1">
            <a:avLst/>
          </a:prstGeom>
          <a:noFill/>
          <a:ln cap="flat" cmpd="sng" w="38100">
            <a:solidFill>
              <a:srgbClr val="00AF00"/>
            </a:solidFill>
            <a:prstDash val="solid"/>
            <a:miter lim="800000"/>
            <a:headEnd len="sm" w="sm" type="none"/>
            <a:tailEnd len="sm" w="sm" type="none"/>
          </a:ln>
        </p:spPr>
      </p:cxnSp>
      <p:grpSp>
        <p:nvGrpSpPr>
          <p:cNvPr id="121" name="Google Shape;121;p17"/>
          <p:cNvGrpSpPr/>
          <p:nvPr/>
        </p:nvGrpSpPr>
        <p:grpSpPr>
          <a:xfrm>
            <a:off x="2334947" y="4603466"/>
            <a:ext cx="4894167" cy="484875"/>
            <a:chOff x="3405852" y="6311900"/>
            <a:chExt cx="6525556" cy="646500"/>
          </a:xfrm>
        </p:grpSpPr>
        <p:sp>
          <p:nvSpPr>
            <p:cNvPr id="122" name="Google Shape;122;p17"/>
            <p:cNvSpPr txBox="1"/>
            <p:nvPr/>
          </p:nvSpPr>
          <p:spPr>
            <a:xfrm>
              <a:off x="3953308" y="6311900"/>
              <a:ext cx="5978100" cy="646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900" u="none" cap="none" strike="noStrike">
                  <a:solidFill>
                    <a:schemeClr val="dk1"/>
                  </a:solidFill>
                  <a:latin typeface="Calibri"/>
                  <a:ea typeface="Calibri"/>
                  <a:cs typeface="Calibri"/>
                  <a:sym typeface="Calibri"/>
                </a:rPr>
                <a:t>This project has received funding from the European Union`s Horizon EURATOM 2021 NRT 01 nuclear research and training programme under grant agreement No 101061241.</a:t>
              </a:r>
              <a:endParaRPr sz="1100"/>
            </a:p>
          </p:txBody>
        </p:sp>
        <p:pic>
          <p:nvPicPr>
            <p:cNvPr id="123" name="Google Shape;123;p17"/>
            <p:cNvPicPr preferRelativeResize="0"/>
            <p:nvPr/>
          </p:nvPicPr>
          <p:blipFill rotWithShape="1">
            <a:blip r:embed="rId2">
              <a:alphaModFix/>
            </a:blip>
            <a:srcRect b="0" l="0" r="0" t="0"/>
            <a:stretch/>
          </p:blipFill>
          <p:spPr>
            <a:xfrm>
              <a:off x="3405852" y="6356350"/>
              <a:ext cx="547456" cy="365125"/>
            </a:xfrm>
            <a:prstGeom prst="rect">
              <a:avLst/>
            </a:prstGeom>
            <a:noFill/>
            <a:ln>
              <a:noFill/>
            </a:ln>
          </p:spPr>
        </p:pic>
      </p:grpSp>
      <p:sp>
        <p:nvSpPr>
          <p:cNvPr id="124" name="Google Shape;124;p17"/>
          <p:cNvSpPr txBox="1"/>
          <p:nvPr/>
        </p:nvSpPr>
        <p:spPr>
          <a:xfrm>
            <a:off x="615820" y="832848"/>
            <a:ext cx="8140800" cy="10032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6000"/>
              <a:buFont typeface="Arial"/>
              <a:buNone/>
            </a:pPr>
            <a:r>
              <a:t/>
            </a:r>
            <a:endParaRPr b="0" sz="6000" u="none">
              <a:solidFill>
                <a:srgbClr val="00B050"/>
              </a:solidFill>
              <a:latin typeface="Baumans"/>
              <a:ea typeface="Baumans"/>
              <a:cs typeface="Baumans"/>
              <a:sym typeface="Baumans"/>
            </a:endParaRPr>
          </a:p>
        </p:txBody>
      </p:sp>
      <p:grpSp>
        <p:nvGrpSpPr>
          <p:cNvPr id="125" name="Google Shape;125;p17"/>
          <p:cNvGrpSpPr/>
          <p:nvPr/>
        </p:nvGrpSpPr>
        <p:grpSpPr>
          <a:xfrm>
            <a:off x="1769956" y="873601"/>
            <a:ext cx="5832558" cy="2101050"/>
            <a:chOff x="2207628" y="2741759"/>
            <a:chExt cx="7776744" cy="2801400"/>
          </a:xfrm>
        </p:grpSpPr>
        <p:sp>
          <p:nvSpPr>
            <p:cNvPr id="126" name="Google Shape;126;p17"/>
            <p:cNvSpPr txBox="1"/>
            <p:nvPr/>
          </p:nvSpPr>
          <p:spPr>
            <a:xfrm>
              <a:off x="3960040" y="2741759"/>
              <a:ext cx="4262700" cy="2801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6600">
                  <a:solidFill>
                    <a:srgbClr val="00AF00"/>
                  </a:solidFill>
                  <a:latin typeface="Baumans"/>
                  <a:ea typeface="Baumans"/>
                  <a:cs typeface="Baumans"/>
                  <a:sym typeface="Baumans"/>
                </a:rPr>
                <a:t>innumat</a:t>
              </a:r>
              <a:endParaRPr b="1" sz="6600">
                <a:solidFill>
                  <a:srgbClr val="00AF00"/>
                </a:solidFill>
                <a:latin typeface="Baumans"/>
                <a:ea typeface="Baumans"/>
                <a:cs typeface="Baumans"/>
                <a:sym typeface="Baumans"/>
              </a:endParaRPr>
            </a:p>
          </p:txBody>
        </p:sp>
        <p:sp>
          <p:nvSpPr>
            <p:cNvPr id="127" name="Google Shape;127;p17"/>
            <p:cNvSpPr/>
            <p:nvPr/>
          </p:nvSpPr>
          <p:spPr>
            <a:xfrm>
              <a:off x="9444372" y="3501068"/>
              <a:ext cx="540000" cy="540000"/>
            </a:xfrm>
            <a:prstGeom prst="rect">
              <a:avLst/>
            </a:prstGeom>
            <a:solidFill>
              <a:srgbClr val="2D509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8" name="Google Shape;128;p17"/>
            <p:cNvSpPr/>
            <p:nvPr/>
          </p:nvSpPr>
          <p:spPr>
            <a:xfrm>
              <a:off x="8832304" y="3501068"/>
              <a:ext cx="540000" cy="540000"/>
            </a:xfrm>
            <a:prstGeom prst="rect">
              <a:avLst/>
            </a:prstGeom>
            <a:solidFill>
              <a:srgbClr val="7D7D7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9" name="Google Shape;129;p17"/>
            <p:cNvSpPr/>
            <p:nvPr/>
          </p:nvSpPr>
          <p:spPr>
            <a:xfrm>
              <a:off x="8220236" y="2889000"/>
              <a:ext cx="540000" cy="540000"/>
            </a:xfrm>
            <a:prstGeom prst="rect">
              <a:avLst/>
            </a:prstGeom>
            <a:solidFill>
              <a:srgbClr val="BEC8E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0" name="Google Shape;130;p17"/>
            <p:cNvSpPr/>
            <p:nvPr/>
          </p:nvSpPr>
          <p:spPr>
            <a:xfrm>
              <a:off x="8832304" y="2889000"/>
              <a:ext cx="540000" cy="540000"/>
            </a:xfrm>
            <a:prstGeom prst="rect">
              <a:avLst/>
            </a:prstGeom>
            <a:solidFill>
              <a:srgbClr val="00AF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1" name="Google Shape;131;p17"/>
            <p:cNvSpPr/>
            <p:nvPr/>
          </p:nvSpPr>
          <p:spPr>
            <a:xfrm>
              <a:off x="9444372" y="2889000"/>
              <a:ext cx="540000" cy="540000"/>
            </a:xfrm>
            <a:prstGeom prst="rect">
              <a:avLst/>
            </a:prstGeom>
            <a:solidFill>
              <a:srgbClr val="7D7D7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2" name="Google Shape;132;p17"/>
            <p:cNvSpPr/>
            <p:nvPr/>
          </p:nvSpPr>
          <p:spPr>
            <a:xfrm>
              <a:off x="3431764" y="3506044"/>
              <a:ext cx="540000" cy="540000"/>
            </a:xfrm>
            <a:prstGeom prst="rect">
              <a:avLst/>
            </a:prstGeom>
            <a:solidFill>
              <a:srgbClr val="BEC8E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3" name="Google Shape;133;p17"/>
            <p:cNvSpPr/>
            <p:nvPr/>
          </p:nvSpPr>
          <p:spPr>
            <a:xfrm>
              <a:off x="2819696" y="3506044"/>
              <a:ext cx="540000" cy="540000"/>
            </a:xfrm>
            <a:prstGeom prst="rect">
              <a:avLst/>
            </a:prstGeom>
            <a:solidFill>
              <a:srgbClr val="00AF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4" name="Google Shape;134;p17"/>
            <p:cNvSpPr/>
            <p:nvPr/>
          </p:nvSpPr>
          <p:spPr>
            <a:xfrm>
              <a:off x="2207628" y="3506044"/>
              <a:ext cx="540000" cy="540000"/>
            </a:xfrm>
            <a:prstGeom prst="rect">
              <a:avLst/>
            </a:prstGeom>
            <a:solidFill>
              <a:srgbClr val="7D7D7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5" name="Google Shape;135;p17"/>
            <p:cNvSpPr/>
            <p:nvPr/>
          </p:nvSpPr>
          <p:spPr>
            <a:xfrm>
              <a:off x="2207628" y="2893976"/>
              <a:ext cx="540000" cy="540000"/>
            </a:xfrm>
            <a:prstGeom prst="rect">
              <a:avLst/>
            </a:prstGeom>
            <a:solidFill>
              <a:srgbClr val="2D509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6" name="Google Shape;136;p17"/>
            <p:cNvSpPr/>
            <p:nvPr/>
          </p:nvSpPr>
          <p:spPr>
            <a:xfrm>
              <a:off x="2819696" y="2893976"/>
              <a:ext cx="540000" cy="540000"/>
            </a:xfrm>
            <a:prstGeom prst="rect">
              <a:avLst/>
            </a:prstGeom>
            <a:solidFill>
              <a:srgbClr val="7D7D7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Inhalt" type="obj">
  <p:cSld name="OBJECT">
    <p:spTree>
      <p:nvGrpSpPr>
        <p:cNvPr id="137" name="Shape 137"/>
        <p:cNvGrpSpPr/>
        <p:nvPr/>
      </p:nvGrpSpPr>
      <p:grpSpPr>
        <a:xfrm>
          <a:off x="0" y="0"/>
          <a:ext cx="0" cy="0"/>
          <a:chOff x="0" y="0"/>
          <a:chExt cx="0" cy="0"/>
        </a:xfrm>
      </p:grpSpPr>
      <p:sp>
        <p:nvSpPr>
          <p:cNvPr id="138" name="Google Shape;138;p18"/>
          <p:cNvSpPr txBox="1"/>
          <p:nvPr>
            <p:ph type="title"/>
          </p:nvPr>
        </p:nvSpPr>
        <p:spPr>
          <a:xfrm>
            <a:off x="628650" y="273844"/>
            <a:ext cx="7886700" cy="608100"/>
          </a:xfrm>
          <a:prstGeom prst="rect">
            <a:avLst/>
          </a:prstGeom>
          <a:solidFill>
            <a:srgbClr val="00AF00"/>
          </a:solid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2700"/>
              <a:buFont typeface="Calibri"/>
              <a:buNone/>
              <a:defRPr b="1" sz="27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9" name="Google Shape;139;p18"/>
          <p:cNvSpPr txBox="1"/>
          <p:nvPr>
            <p:ph idx="1" type="body"/>
          </p:nvPr>
        </p:nvSpPr>
        <p:spPr>
          <a:xfrm>
            <a:off x="628650" y="1139735"/>
            <a:ext cx="7886700" cy="35100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chemeClr val="dk1"/>
              </a:buClr>
              <a:buSzPts val="21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0" name="Google Shape;140;p18"/>
          <p:cNvSpPr txBox="1"/>
          <p:nvPr>
            <p:ph idx="10" type="dt"/>
          </p:nvPr>
        </p:nvSpPr>
        <p:spPr>
          <a:xfrm>
            <a:off x="628650" y="4767263"/>
            <a:ext cx="31263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11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1" name="Google Shape;141;p18"/>
          <p:cNvSpPr txBox="1"/>
          <p:nvPr>
            <p:ph idx="11" type="ftr"/>
          </p:nvPr>
        </p:nvSpPr>
        <p:spPr>
          <a:xfrm>
            <a:off x="3871451" y="4772925"/>
            <a:ext cx="36093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11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2" name="Google Shape;142;p18"/>
          <p:cNvSpPr txBox="1"/>
          <p:nvPr>
            <p:ph idx="12" type="sldNum"/>
          </p:nvPr>
        </p:nvSpPr>
        <p:spPr>
          <a:xfrm>
            <a:off x="7597451" y="4767263"/>
            <a:ext cx="9180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1100">
                <a:solidFill>
                  <a:srgbClr val="888888"/>
                </a:solidFill>
                <a:latin typeface="Calibri"/>
                <a:ea typeface="Calibri"/>
                <a:cs typeface="Calibri"/>
                <a:sym typeface="Calibri"/>
              </a:defRPr>
            </a:lvl1pPr>
            <a:lvl2pPr indent="0" lvl="1" marL="0" algn="r">
              <a:spcBef>
                <a:spcPts val="0"/>
              </a:spcBef>
              <a:buNone/>
              <a:defRPr sz="1100">
                <a:solidFill>
                  <a:srgbClr val="888888"/>
                </a:solidFill>
                <a:latin typeface="Calibri"/>
                <a:ea typeface="Calibri"/>
                <a:cs typeface="Calibri"/>
                <a:sym typeface="Calibri"/>
              </a:defRPr>
            </a:lvl2pPr>
            <a:lvl3pPr indent="0" lvl="2" marL="0" algn="r">
              <a:spcBef>
                <a:spcPts val="0"/>
              </a:spcBef>
              <a:buNone/>
              <a:defRPr sz="1100">
                <a:solidFill>
                  <a:srgbClr val="888888"/>
                </a:solidFill>
                <a:latin typeface="Calibri"/>
                <a:ea typeface="Calibri"/>
                <a:cs typeface="Calibri"/>
                <a:sym typeface="Calibri"/>
              </a:defRPr>
            </a:lvl3pPr>
            <a:lvl4pPr indent="0" lvl="3" marL="0" algn="r">
              <a:spcBef>
                <a:spcPts val="0"/>
              </a:spcBef>
              <a:buNone/>
              <a:defRPr sz="1100">
                <a:solidFill>
                  <a:srgbClr val="888888"/>
                </a:solidFill>
                <a:latin typeface="Calibri"/>
                <a:ea typeface="Calibri"/>
                <a:cs typeface="Calibri"/>
                <a:sym typeface="Calibri"/>
              </a:defRPr>
            </a:lvl4pPr>
            <a:lvl5pPr indent="0" lvl="4" marL="0" algn="r">
              <a:spcBef>
                <a:spcPts val="0"/>
              </a:spcBef>
              <a:buNone/>
              <a:defRPr sz="1100">
                <a:solidFill>
                  <a:srgbClr val="888888"/>
                </a:solidFill>
                <a:latin typeface="Calibri"/>
                <a:ea typeface="Calibri"/>
                <a:cs typeface="Calibri"/>
                <a:sym typeface="Calibri"/>
              </a:defRPr>
            </a:lvl5pPr>
            <a:lvl6pPr indent="0" lvl="5" marL="0" algn="r">
              <a:spcBef>
                <a:spcPts val="0"/>
              </a:spcBef>
              <a:buNone/>
              <a:defRPr sz="1100">
                <a:solidFill>
                  <a:srgbClr val="888888"/>
                </a:solidFill>
                <a:latin typeface="Calibri"/>
                <a:ea typeface="Calibri"/>
                <a:cs typeface="Calibri"/>
                <a:sym typeface="Calibri"/>
              </a:defRPr>
            </a:lvl6pPr>
            <a:lvl7pPr indent="0" lvl="6" marL="0" algn="r">
              <a:spcBef>
                <a:spcPts val="0"/>
              </a:spcBef>
              <a:buNone/>
              <a:defRPr sz="1100">
                <a:solidFill>
                  <a:srgbClr val="888888"/>
                </a:solidFill>
                <a:latin typeface="Calibri"/>
                <a:ea typeface="Calibri"/>
                <a:cs typeface="Calibri"/>
                <a:sym typeface="Calibri"/>
              </a:defRPr>
            </a:lvl7pPr>
            <a:lvl8pPr indent="0" lvl="7" marL="0" algn="r">
              <a:spcBef>
                <a:spcPts val="0"/>
              </a:spcBef>
              <a:buNone/>
              <a:defRPr sz="1100">
                <a:solidFill>
                  <a:srgbClr val="888888"/>
                </a:solidFill>
                <a:latin typeface="Calibri"/>
                <a:ea typeface="Calibri"/>
                <a:cs typeface="Calibri"/>
                <a:sym typeface="Calibri"/>
              </a:defRPr>
            </a:lvl8pPr>
            <a:lvl9pPr indent="0" lvl="8" marL="0" algn="r">
              <a:spcBef>
                <a:spcPts val="0"/>
              </a:spcBef>
              <a:buNone/>
              <a:defRPr sz="11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cxnSp>
        <p:nvCxnSpPr>
          <p:cNvPr id="143" name="Google Shape;143;p18"/>
          <p:cNvCxnSpPr/>
          <p:nvPr/>
        </p:nvCxnSpPr>
        <p:spPr>
          <a:xfrm>
            <a:off x="396842" y="4696870"/>
            <a:ext cx="8370000" cy="0"/>
          </a:xfrm>
          <a:prstGeom prst="straightConnector1">
            <a:avLst/>
          </a:prstGeom>
          <a:noFill/>
          <a:ln cap="flat" cmpd="sng" w="38100">
            <a:solidFill>
              <a:srgbClr val="00AF00"/>
            </a:solidFill>
            <a:prstDash val="solid"/>
            <a:miter lim="800000"/>
            <a:headEnd len="sm" w="sm" type="none"/>
            <a:tailEnd len="sm" w="sm"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schnitts-&#10;überschrift" type="secHead">
  <p:cSld name="SECTION_HEADER">
    <p:spTree>
      <p:nvGrpSpPr>
        <p:cNvPr id="144" name="Shape 144"/>
        <p:cNvGrpSpPr/>
        <p:nvPr/>
      </p:nvGrpSpPr>
      <p:grpSpPr>
        <a:xfrm>
          <a:off x="0" y="0"/>
          <a:ext cx="0" cy="0"/>
          <a:chOff x="0" y="0"/>
          <a:chExt cx="0" cy="0"/>
        </a:xfrm>
      </p:grpSpPr>
      <p:sp>
        <p:nvSpPr>
          <p:cNvPr id="145" name="Google Shape;145;p19"/>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3600"/>
              <a:buFont typeface="Calibri"/>
              <a:buNone/>
              <a:defRPr b="1" sz="3600">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46" name="Google Shape;146;p19"/>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147" name="Google Shape;147;p19"/>
          <p:cNvSpPr txBox="1"/>
          <p:nvPr>
            <p:ph idx="10" type="dt"/>
          </p:nvPr>
        </p:nvSpPr>
        <p:spPr>
          <a:xfrm>
            <a:off x="628648" y="4767263"/>
            <a:ext cx="32061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11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8" name="Google Shape;148;p19"/>
          <p:cNvSpPr txBox="1"/>
          <p:nvPr>
            <p:ph idx="11" type="ftr"/>
          </p:nvPr>
        </p:nvSpPr>
        <p:spPr>
          <a:xfrm>
            <a:off x="3967842" y="4767260"/>
            <a:ext cx="35112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11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9" name="Google Shape;149;p19"/>
          <p:cNvSpPr txBox="1"/>
          <p:nvPr>
            <p:ph idx="12" type="sldNum"/>
          </p:nvPr>
        </p:nvSpPr>
        <p:spPr>
          <a:xfrm>
            <a:off x="7612129" y="4767261"/>
            <a:ext cx="8985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1100">
                <a:solidFill>
                  <a:srgbClr val="888888"/>
                </a:solidFill>
                <a:latin typeface="Calibri"/>
                <a:ea typeface="Calibri"/>
                <a:cs typeface="Calibri"/>
                <a:sym typeface="Calibri"/>
              </a:defRPr>
            </a:lvl1pPr>
            <a:lvl2pPr indent="0" lvl="1" marL="0" algn="r">
              <a:spcBef>
                <a:spcPts val="0"/>
              </a:spcBef>
              <a:buNone/>
              <a:defRPr sz="1100">
                <a:solidFill>
                  <a:srgbClr val="888888"/>
                </a:solidFill>
                <a:latin typeface="Calibri"/>
                <a:ea typeface="Calibri"/>
                <a:cs typeface="Calibri"/>
                <a:sym typeface="Calibri"/>
              </a:defRPr>
            </a:lvl2pPr>
            <a:lvl3pPr indent="0" lvl="2" marL="0" algn="r">
              <a:spcBef>
                <a:spcPts val="0"/>
              </a:spcBef>
              <a:buNone/>
              <a:defRPr sz="1100">
                <a:solidFill>
                  <a:srgbClr val="888888"/>
                </a:solidFill>
                <a:latin typeface="Calibri"/>
                <a:ea typeface="Calibri"/>
                <a:cs typeface="Calibri"/>
                <a:sym typeface="Calibri"/>
              </a:defRPr>
            </a:lvl3pPr>
            <a:lvl4pPr indent="0" lvl="3" marL="0" algn="r">
              <a:spcBef>
                <a:spcPts val="0"/>
              </a:spcBef>
              <a:buNone/>
              <a:defRPr sz="1100">
                <a:solidFill>
                  <a:srgbClr val="888888"/>
                </a:solidFill>
                <a:latin typeface="Calibri"/>
                <a:ea typeface="Calibri"/>
                <a:cs typeface="Calibri"/>
                <a:sym typeface="Calibri"/>
              </a:defRPr>
            </a:lvl4pPr>
            <a:lvl5pPr indent="0" lvl="4" marL="0" algn="r">
              <a:spcBef>
                <a:spcPts val="0"/>
              </a:spcBef>
              <a:buNone/>
              <a:defRPr sz="1100">
                <a:solidFill>
                  <a:srgbClr val="888888"/>
                </a:solidFill>
                <a:latin typeface="Calibri"/>
                <a:ea typeface="Calibri"/>
                <a:cs typeface="Calibri"/>
                <a:sym typeface="Calibri"/>
              </a:defRPr>
            </a:lvl5pPr>
            <a:lvl6pPr indent="0" lvl="5" marL="0" algn="r">
              <a:spcBef>
                <a:spcPts val="0"/>
              </a:spcBef>
              <a:buNone/>
              <a:defRPr sz="1100">
                <a:solidFill>
                  <a:srgbClr val="888888"/>
                </a:solidFill>
                <a:latin typeface="Calibri"/>
                <a:ea typeface="Calibri"/>
                <a:cs typeface="Calibri"/>
                <a:sym typeface="Calibri"/>
              </a:defRPr>
            </a:lvl6pPr>
            <a:lvl7pPr indent="0" lvl="6" marL="0" algn="r">
              <a:spcBef>
                <a:spcPts val="0"/>
              </a:spcBef>
              <a:buNone/>
              <a:defRPr sz="1100">
                <a:solidFill>
                  <a:srgbClr val="888888"/>
                </a:solidFill>
                <a:latin typeface="Calibri"/>
                <a:ea typeface="Calibri"/>
                <a:cs typeface="Calibri"/>
                <a:sym typeface="Calibri"/>
              </a:defRPr>
            </a:lvl7pPr>
            <a:lvl8pPr indent="0" lvl="7" marL="0" algn="r">
              <a:spcBef>
                <a:spcPts val="0"/>
              </a:spcBef>
              <a:buNone/>
              <a:defRPr sz="1100">
                <a:solidFill>
                  <a:srgbClr val="888888"/>
                </a:solidFill>
                <a:latin typeface="Calibri"/>
                <a:ea typeface="Calibri"/>
                <a:cs typeface="Calibri"/>
                <a:sym typeface="Calibri"/>
              </a:defRPr>
            </a:lvl8pPr>
            <a:lvl9pPr indent="0" lvl="8" marL="0" algn="r">
              <a:spcBef>
                <a:spcPts val="0"/>
              </a:spcBef>
              <a:buNone/>
              <a:defRPr sz="11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cxnSp>
        <p:nvCxnSpPr>
          <p:cNvPr id="150" name="Google Shape;150;p19"/>
          <p:cNvCxnSpPr/>
          <p:nvPr/>
        </p:nvCxnSpPr>
        <p:spPr>
          <a:xfrm>
            <a:off x="396842" y="4696870"/>
            <a:ext cx="8350500" cy="0"/>
          </a:xfrm>
          <a:prstGeom prst="straightConnector1">
            <a:avLst/>
          </a:prstGeom>
          <a:noFill/>
          <a:ln cap="flat" cmpd="sng" w="38100">
            <a:solidFill>
              <a:srgbClr val="00AF00"/>
            </a:solidFill>
            <a:prstDash val="solid"/>
            <a:miter lim="800000"/>
            <a:headEnd len="sm" w="sm" type="none"/>
            <a:tailEnd len="sm" w="sm" type="none"/>
          </a:ln>
        </p:spPr>
      </p:cxnSp>
      <p:cxnSp>
        <p:nvCxnSpPr>
          <p:cNvPr id="151" name="Google Shape;151;p19"/>
          <p:cNvCxnSpPr/>
          <p:nvPr/>
        </p:nvCxnSpPr>
        <p:spPr>
          <a:xfrm>
            <a:off x="623888" y="3407933"/>
            <a:ext cx="3344100" cy="0"/>
          </a:xfrm>
          <a:prstGeom prst="straightConnector1">
            <a:avLst/>
          </a:prstGeom>
          <a:noFill/>
          <a:ln cap="flat" cmpd="sng" w="38100">
            <a:solidFill>
              <a:srgbClr val="00AF00"/>
            </a:solidFill>
            <a:prstDash val="solid"/>
            <a:miter lim="800000"/>
            <a:headEnd len="sm" w="sm" type="none"/>
            <a:tailEnd len="sm" w="sm"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wei Inhalte" type="twoObj">
  <p:cSld name="TWO_OBJECTS">
    <p:spTree>
      <p:nvGrpSpPr>
        <p:cNvPr id="152" name="Shape 152"/>
        <p:cNvGrpSpPr/>
        <p:nvPr/>
      </p:nvGrpSpPr>
      <p:grpSpPr>
        <a:xfrm>
          <a:off x="0" y="0"/>
          <a:ext cx="0" cy="0"/>
          <a:chOff x="0" y="0"/>
          <a:chExt cx="0" cy="0"/>
        </a:xfrm>
      </p:grpSpPr>
      <p:sp>
        <p:nvSpPr>
          <p:cNvPr id="153" name="Google Shape;153;p20"/>
          <p:cNvSpPr txBox="1"/>
          <p:nvPr>
            <p:ph type="title"/>
          </p:nvPr>
        </p:nvSpPr>
        <p:spPr>
          <a:xfrm>
            <a:off x="628650" y="273844"/>
            <a:ext cx="7886700" cy="607500"/>
          </a:xfrm>
          <a:prstGeom prst="rect">
            <a:avLst/>
          </a:prstGeom>
          <a:solidFill>
            <a:srgbClr val="00AF00"/>
          </a:solid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2700"/>
              <a:buFont typeface="Calibri"/>
              <a:buNone/>
              <a:defRPr b="1" sz="27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54" name="Google Shape;154;p20"/>
          <p:cNvSpPr txBox="1"/>
          <p:nvPr>
            <p:ph idx="1" type="body"/>
          </p:nvPr>
        </p:nvSpPr>
        <p:spPr>
          <a:xfrm>
            <a:off x="685800" y="1140619"/>
            <a:ext cx="3886200" cy="3510000"/>
          </a:xfrm>
          <a:prstGeom prst="rect">
            <a:avLst/>
          </a:prstGeom>
          <a:noFill/>
          <a:ln>
            <a:noFill/>
          </a:ln>
        </p:spPr>
        <p:txBody>
          <a:bodyPr anchorCtr="0" anchor="t" bIns="34275" lIns="68575" spcFirstLastPara="1" rIns="68575" wrap="square" tIns="34275">
            <a:normAutofit/>
          </a:bodyPr>
          <a:lstStyle>
            <a:lvl1pPr indent="-336550" lvl="0" marL="457200" algn="l">
              <a:lnSpc>
                <a:spcPct val="90000"/>
              </a:lnSpc>
              <a:spcBef>
                <a:spcPts val="800"/>
              </a:spcBef>
              <a:spcAft>
                <a:spcPts val="0"/>
              </a:spcAft>
              <a:buClr>
                <a:schemeClr val="dk1"/>
              </a:buClr>
              <a:buSzPts val="1700"/>
              <a:buFont typeface="Noto Sans Symbols"/>
              <a:buChar char="▪"/>
              <a:defRPr sz="17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5" name="Google Shape;155;p20"/>
          <p:cNvSpPr txBox="1"/>
          <p:nvPr>
            <p:ph idx="2" type="body"/>
          </p:nvPr>
        </p:nvSpPr>
        <p:spPr>
          <a:xfrm>
            <a:off x="4629150" y="1140619"/>
            <a:ext cx="3886200" cy="3510000"/>
          </a:xfrm>
          <a:prstGeom prst="rect">
            <a:avLst/>
          </a:prstGeom>
          <a:noFill/>
          <a:ln>
            <a:noFill/>
          </a:ln>
        </p:spPr>
        <p:txBody>
          <a:bodyPr anchorCtr="0" anchor="t" bIns="34275" lIns="68575" spcFirstLastPara="1" rIns="68575" wrap="square" tIns="34275">
            <a:normAutofit/>
          </a:bodyPr>
          <a:lstStyle>
            <a:lvl1pPr indent="-336550" lvl="0" marL="457200" algn="l">
              <a:lnSpc>
                <a:spcPct val="90000"/>
              </a:lnSpc>
              <a:spcBef>
                <a:spcPts val="800"/>
              </a:spcBef>
              <a:spcAft>
                <a:spcPts val="0"/>
              </a:spcAft>
              <a:buClr>
                <a:schemeClr val="dk1"/>
              </a:buClr>
              <a:buSzPts val="1700"/>
              <a:buFont typeface="Noto Sans Symbols"/>
              <a:buChar char="▪"/>
              <a:defRPr sz="17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6" name="Google Shape;156;p20"/>
          <p:cNvSpPr txBox="1"/>
          <p:nvPr>
            <p:ph idx="12" type="sldNum"/>
          </p:nvPr>
        </p:nvSpPr>
        <p:spPr>
          <a:xfrm>
            <a:off x="7543800" y="4767262"/>
            <a:ext cx="971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1100">
                <a:solidFill>
                  <a:srgbClr val="888888"/>
                </a:solidFill>
                <a:latin typeface="Calibri"/>
                <a:ea typeface="Calibri"/>
                <a:cs typeface="Calibri"/>
                <a:sym typeface="Calibri"/>
              </a:defRPr>
            </a:lvl1pPr>
            <a:lvl2pPr indent="0" lvl="1" marL="0" algn="r">
              <a:spcBef>
                <a:spcPts val="0"/>
              </a:spcBef>
              <a:buNone/>
              <a:defRPr sz="1100">
                <a:solidFill>
                  <a:srgbClr val="888888"/>
                </a:solidFill>
                <a:latin typeface="Calibri"/>
                <a:ea typeface="Calibri"/>
                <a:cs typeface="Calibri"/>
                <a:sym typeface="Calibri"/>
              </a:defRPr>
            </a:lvl2pPr>
            <a:lvl3pPr indent="0" lvl="2" marL="0" algn="r">
              <a:spcBef>
                <a:spcPts val="0"/>
              </a:spcBef>
              <a:buNone/>
              <a:defRPr sz="1100">
                <a:solidFill>
                  <a:srgbClr val="888888"/>
                </a:solidFill>
                <a:latin typeface="Calibri"/>
                <a:ea typeface="Calibri"/>
                <a:cs typeface="Calibri"/>
                <a:sym typeface="Calibri"/>
              </a:defRPr>
            </a:lvl3pPr>
            <a:lvl4pPr indent="0" lvl="3" marL="0" algn="r">
              <a:spcBef>
                <a:spcPts val="0"/>
              </a:spcBef>
              <a:buNone/>
              <a:defRPr sz="1100">
                <a:solidFill>
                  <a:srgbClr val="888888"/>
                </a:solidFill>
                <a:latin typeface="Calibri"/>
                <a:ea typeface="Calibri"/>
                <a:cs typeface="Calibri"/>
                <a:sym typeface="Calibri"/>
              </a:defRPr>
            </a:lvl4pPr>
            <a:lvl5pPr indent="0" lvl="4" marL="0" algn="r">
              <a:spcBef>
                <a:spcPts val="0"/>
              </a:spcBef>
              <a:buNone/>
              <a:defRPr sz="1100">
                <a:solidFill>
                  <a:srgbClr val="888888"/>
                </a:solidFill>
                <a:latin typeface="Calibri"/>
                <a:ea typeface="Calibri"/>
                <a:cs typeface="Calibri"/>
                <a:sym typeface="Calibri"/>
              </a:defRPr>
            </a:lvl5pPr>
            <a:lvl6pPr indent="0" lvl="5" marL="0" algn="r">
              <a:spcBef>
                <a:spcPts val="0"/>
              </a:spcBef>
              <a:buNone/>
              <a:defRPr sz="1100">
                <a:solidFill>
                  <a:srgbClr val="888888"/>
                </a:solidFill>
                <a:latin typeface="Calibri"/>
                <a:ea typeface="Calibri"/>
                <a:cs typeface="Calibri"/>
                <a:sym typeface="Calibri"/>
              </a:defRPr>
            </a:lvl6pPr>
            <a:lvl7pPr indent="0" lvl="6" marL="0" algn="r">
              <a:spcBef>
                <a:spcPts val="0"/>
              </a:spcBef>
              <a:buNone/>
              <a:defRPr sz="1100">
                <a:solidFill>
                  <a:srgbClr val="888888"/>
                </a:solidFill>
                <a:latin typeface="Calibri"/>
                <a:ea typeface="Calibri"/>
                <a:cs typeface="Calibri"/>
                <a:sym typeface="Calibri"/>
              </a:defRPr>
            </a:lvl7pPr>
            <a:lvl8pPr indent="0" lvl="7" marL="0" algn="r">
              <a:spcBef>
                <a:spcPts val="0"/>
              </a:spcBef>
              <a:buNone/>
              <a:defRPr sz="1100">
                <a:solidFill>
                  <a:srgbClr val="888888"/>
                </a:solidFill>
                <a:latin typeface="Calibri"/>
                <a:ea typeface="Calibri"/>
                <a:cs typeface="Calibri"/>
                <a:sym typeface="Calibri"/>
              </a:defRPr>
            </a:lvl8pPr>
            <a:lvl9pPr indent="0" lvl="8" marL="0" algn="r">
              <a:spcBef>
                <a:spcPts val="0"/>
              </a:spcBef>
              <a:buNone/>
              <a:defRPr sz="11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cxnSp>
        <p:nvCxnSpPr>
          <p:cNvPr id="157" name="Google Shape;157;p20"/>
          <p:cNvCxnSpPr/>
          <p:nvPr/>
        </p:nvCxnSpPr>
        <p:spPr>
          <a:xfrm>
            <a:off x="396842" y="4696870"/>
            <a:ext cx="8350500" cy="0"/>
          </a:xfrm>
          <a:prstGeom prst="straightConnector1">
            <a:avLst/>
          </a:prstGeom>
          <a:noFill/>
          <a:ln cap="flat" cmpd="sng" w="38100">
            <a:solidFill>
              <a:srgbClr val="00AF00"/>
            </a:solidFill>
            <a:prstDash val="solid"/>
            <a:miter lim="800000"/>
            <a:headEnd len="sm" w="sm" type="none"/>
            <a:tailEnd len="sm" w="sm" type="none"/>
          </a:ln>
        </p:spPr>
      </p:cxnSp>
      <p:sp>
        <p:nvSpPr>
          <p:cNvPr id="158" name="Google Shape;158;p20"/>
          <p:cNvSpPr txBox="1"/>
          <p:nvPr>
            <p:ph idx="10" type="dt"/>
          </p:nvPr>
        </p:nvSpPr>
        <p:spPr>
          <a:xfrm>
            <a:off x="685800" y="4767263"/>
            <a:ext cx="31488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11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9" name="Google Shape;159;p20"/>
          <p:cNvSpPr txBox="1"/>
          <p:nvPr>
            <p:ph idx="11" type="ftr"/>
          </p:nvPr>
        </p:nvSpPr>
        <p:spPr>
          <a:xfrm>
            <a:off x="3967842" y="4767260"/>
            <a:ext cx="35112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11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type="blank">
  <p:cSld name="BLANK">
    <p:spTree>
      <p:nvGrpSpPr>
        <p:cNvPr id="160" name="Shape 160"/>
        <p:cNvGrpSpPr/>
        <p:nvPr/>
      </p:nvGrpSpPr>
      <p:grpSpPr>
        <a:xfrm>
          <a:off x="0" y="0"/>
          <a:ext cx="0" cy="0"/>
          <a:chOff x="0" y="0"/>
          <a:chExt cx="0" cy="0"/>
        </a:xfrm>
      </p:grpSpPr>
      <p:sp>
        <p:nvSpPr>
          <p:cNvPr id="161" name="Google Shape;161;p21"/>
          <p:cNvSpPr txBox="1"/>
          <p:nvPr>
            <p:ph idx="12" type="sldNum"/>
          </p:nvPr>
        </p:nvSpPr>
        <p:spPr>
          <a:xfrm>
            <a:off x="7536095" y="4770791"/>
            <a:ext cx="12111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1100">
                <a:solidFill>
                  <a:srgbClr val="888888"/>
                </a:solidFill>
                <a:latin typeface="Calibri"/>
                <a:ea typeface="Calibri"/>
                <a:cs typeface="Calibri"/>
                <a:sym typeface="Calibri"/>
              </a:defRPr>
            </a:lvl1pPr>
            <a:lvl2pPr indent="0" lvl="1" marL="0" algn="r">
              <a:spcBef>
                <a:spcPts val="0"/>
              </a:spcBef>
              <a:buNone/>
              <a:defRPr sz="1100">
                <a:solidFill>
                  <a:srgbClr val="888888"/>
                </a:solidFill>
                <a:latin typeface="Calibri"/>
                <a:ea typeface="Calibri"/>
                <a:cs typeface="Calibri"/>
                <a:sym typeface="Calibri"/>
              </a:defRPr>
            </a:lvl2pPr>
            <a:lvl3pPr indent="0" lvl="2" marL="0" algn="r">
              <a:spcBef>
                <a:spcPts val="0"/>
              </a:spcBef>
              <a:buNone/>
              <a:defRPr sz="1100">
                <a:solidFill>
                  <a:srgbClr val="888888"/>
                </a:solidFill>
                <a:latin typeface="Calibri"/>
                <a:ea typeface="Calibri"/>
                <a:cs typeface="Calibri"/>
                <a:sym typeface="Calibri"/>
              </a:defRPr>
            </a:lvl3pPr>
            <a:lvl4pPr indent="0" lvl="3" marL="0" algn="r">
              <a:spcBef>
                <a:spcPts val="0"/>
              </a:spcBef>
              <a:buNone/>
              <a:defRPr sz="1100">
                <a:solidFill>
                  <a:srgbClr val="888888"/>
                </a:solidFill>
                <a:latin typeface="Calibri"/>
                <a:ea typeface="Calibri"/>
                <a:cs typeface="Calibri"/>
                <a:sym typeface="Calibri"/>
              </a:defRPr>
            </a:lvl4pPr>
            <a:lvl5pPr indent="0" lvl="4" marL="0" algn="r">
              <a:spcBef>
                <a:spcPts val="0"/>
              </a:spcBef>
              <a:buNone/>
              <a:defRPr sz="1100">
                <a:solidFill>
                  <a:srgbClr val="888888"/>
                </a:solidFill>
                <a:latin typeface="Calibri"/>
                <a:ea typeface="Calibri"/>
                <a:cs typeface="Calibri"/>
                <a:sym typeface="Calibri"/>
              </a:defRPr>
            </a:lvl5pPr>
            <a:lvl6pPr indent="0" lvl="5" marL="0" algn="r">
              <a:spcBef>
                <a:spcPts val="0"/>
              </a:spcBef>
              <a:buNone/>
              <a:defRPr sz="1100">
                <a:solidFill>
                  <a:srgbClr val="888888"/>
                </a:solidFill>
                <a:latin typeface="Calibri"/>
                <a:ea typeface="Calibri"/>
                <a:cs typeface="Calibri"/>
                <a:sym typeface="Calibri"/>
              </a:defRPr>
            </a:lvl6pPr>
            <a:lvl7pPr indent="0" lvl="6" marL="0" algn="r">
              <a:spcBef>
                <a:spcPts val="0"/>
              </a:spcBef>
              <a:buNone/>
              <a:defRPr sz="1100">
                <a:solidFill>
                  <a:srgbClr val="888888"/>
                </a:solidFill>
                <a:latin typeface="Calibri"/>
                <a:ea typeface="Calibri"/>
                <a:cs typeface="Calibri"/>
                <a:sym typeface="Calibri"/>
              </a:defRPr>
            </a:lvl7pPr>
            <a:lvl8pPr indent="0" lvl="7" marL="0" algn="r">
              <a:spcBef>
                <a:spcPts val="0"/>
              </a:spcBef>
              <a:buNone/>
              <a:defRPr sz="1100">
                <a:solidFill>
                  <a:srgbClr val="888888"/>
                </a:solidFill>
                <a:latin typeface="Calibri"/>
                <a:ea typeface="Calibri"/>
                <a:cs typeface="Calibri"/>
                <a:sym typeface="Calibri"/>
              </a:defRPr>
            </a:lvl8pPr>
            <a:lvl9pPr indent="0" lvl="8" marL="0" algn="r">
              <a:spcBef>
                <a:spcPts val="0"/>
              </a:spcBef>
              <a:buNone/>
              <a:defRPr sz="11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cxnSp>
        <p:nvCxnSpPr>
          <p:cNvPr id="162" name="Google Shape;162;p21"/>
          <p:cNvCxnSpPr/>
          <p:nvPr/>
        </p:nvCxnSpPr>
        <p:spPr>
          <a:xfrm>
            <a:off x="396842" y="4696870"/>
            <a:ext cx="8350500" cy="0"/>
          </a:xfrm>
          <a:prstGeom prst="straightConnector1">
            <a:avLst/>
          </a:prstGeom>
          <a:noFill/>
          <a:ln cap="flat" cmpd="sng" w="38100">
            <a:solidFill>
              <a:srgbClr val="00AF00"/>
            </a:solidFill>
            <a:prstDash val="solid"/>
            <a:miter lim="800000"/>
            <a:headEnd len="sm" w="sm" type="none"/>
            <a:tailEnd len="sm" w="sm" type="none"/>
          </a:ln>
        </p:spPr>
      </p:cxnSp>
      <p:sp>
        <p:nvSpPr>
          <p:cNvPr id="163" name="Google Shape;163;p21"/>
          <p:cNvSpPr txBox="1"/>
          <p:nvPr>
            <p:ph idx="10" type="dt"/>
          </p:nvPr>
        </p:nvSpPr>
        <p:spPr>
          <a:xfrm>
            <a:off x="647272" y="4767263"/>
            <a:ext cx="31875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11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4" name="Google Shape;164;p21"/>
          <p:cNvSpPr txBox="1"/>
          <p:nvPr>
            <p:ph idx="11" type="ftr"/>
          </p:nvPr>
        </p:nvSpPr>
        <p:spPr>
          <a:xfrm>
            <a:off x="3967842" y="4767260"/>
            <a:ext cx="35112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11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rgbClr val="001327"/>
        </a:solidFill>
      </p:bgPr>
    </p:bg>
    <p:spTree>
      <p:nvGrpSpPr>
        <p:cNvPr id="17" name="Shape 17"/>
        <p:cNvGrpSpPr/>
        <p:nvPr/>
      </p:nvGrpSpPr>
      <p:grpSpPr>
        <a:xfrm>
          <a:off x="0" y="0"/>
          <a:ext cx="0" cy="0"/>
          <a:chOff x="0" y="0"/>
          <a:chExt cx="0" cy="0"/>
        </a:xfrm>
      </p:grpSpPr>
      <p:cxnSp>
        <p:nvCxnSpPr>
          <p:cNvPr id="18" name="Google Shape;18;p3"/>
          <p:cNvCxnSpPr/>
          <p:nvPr/>
        </p:nvCxnSpPr>
        <p:spPr>
          <a:xfrm>
            <a:off x="2477724" y="415650"/>
            <a:ext cx="6244200" cy="0"/>
          </a:xfrm>
          <a:prstGeom prst="straightConnector1">
            <a:avLst/>
          </a:prstGeom>
          <a:noFill/>
          <a:ln cap="flat" cmpd="sng" w="38100">
            <a:solidFill>
              <a:srgbClr val="E0FF4F"/>
            </a:solidFill>
            <a:prstDash val="solid"/>
            <a:round/>
            <a:headEnd len="sm" w="sm" type="none"/>
            <a:tailEnd len="sm" w="sm" type="none"/>
          </a:ln>
        </p:spPr>
      </p:cxnSp>
      <p:cxnSp>
        <p:nvCxnSpPr>
          <p:cNvPr id="19" name="Google Shape;19;p3"/>
          <p:cNvCxnSpPr/>
          <p:nvPr/>
        </p:nvCxnSpPr>
        <p:spPr>
          <a:xfrm>
            <a:off x="2477724" y="4624519"/>
            <a:ext cx="6244200" cy="0"/>
          </a:xfrm>
          <a:prstGeom prst="straightConnector1">
            <a:avLst/>
          </a:prstGeom>
          <a:noFill/>
          <a:ln cap="flat" cmpd="sng" w="19050">
            <a:solidFill>
              <a:srgbClr val="E0FF4F"/>
            </a:solidFill>
            <a:prstDash val="solid"/>
            <a:round/>
            <a:headEnd len="sm" w="sm" type="none"/>
            <a:tailEnd len="sm" w="sm" type="none"/>
          </a:ln>
        </p:spPr>
      </p:cxnSp>
      <p:cxnSp>
        <p:nvCxnSpPr>
          <p:cNvPr id="20" name="Google Shape;20;p3"/>
          <p:cNvCxnSpPr/>
          <p:nvPr/>
        </p:nvCxnSpPr>
        <p:spPr>
          <a:xfrm>
            <a:off x="425198" y="415650"/>
            <a:ext cx="183300" cy="0"/>
          </a:xfrm>
          <a:prstGeom prst="straightConnector1">
            <a:avLst/>
          </a:prstGeom>
          <a:noFill/>
          <a:ln cap="flat" cmpd="sng" w="19050">
            <a:solidFill>
              <a:srgbClr val="E0FF4F"/>
            </a:solidFill>
            <a:prstDash val="solid"/>
            <a:round/>
            <a:headEnd len="sm" w="sm" type="none"/>
            <a:tailEnd len="sm" w="sm" type="none"/>
          </a:ln>
        </p:spPr>
      </p:cxnSp>
      <p:sp>
        <p:nvSpPr>
          <p:cNvPr id="21" name="Google Shape;21;p3"/>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E0FF4F"/>
              </a:buClr>
              <a:buSzPts val="3000"/>
              <a:buFont typeface="Poppins SemiBold"/>
              <a:buNone/>
              <a:defRPr b="0">
                <a:solidFill>
                  <a:srgbClr val="E0FF4F"/>
                </a:solidFill>
                <a:latin typeface="Poppins SemiBold"/>
                <a:ea typeface="Poppins SemiBold"/>
                <a:cs typeface="Poppins SemiBold"/>
                <a:sym typeface="Poppins SemiBold"/>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22" name="Google Shape;22;p3"/>
          <p:cNvSpPr txBox="1"/>
          <p:nvPr>
            <p:ph idx="1" type="body"/>
          </p:nvPr>
        </p:nvSpPr>
        <p:spPr>
          <a:xfrm>
            <a:off x="2410100" y="1595775"/>
            <a:ext cx="6321600" cy="27546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Font typeface="Poppins"/>
              <a:buChar char="●"/>
              <a:defRPr>
                <a:solidFill>
                  <a:schemeClr val="lt1"/>
                </a:solidFill>
                <a:latin typeface="Poppins"/>
                <a:ea typeface="Poppins"/>
                <a:cs typeface="Poppins"/>
                <a:sym typeface="Poppins"/>
              </a:defRPr>
            </a:lvl1pPr>
            <a:lvl2pPr indent="-317500" lvl="1" marL="914400" algn="l">
              <a:lnSpc>
                <a:spcPct val="115000"/>
              </a:lnSpc>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2pPr>
            <a:lvl3pPr indent="-317500" lvl="2" marL="1371600" algn="l">
              <a:lnSpc>
                <a:spcPct val="115000"/>
              </a:lnSpc>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3pPr>
            <a:lvl4pPr indent="-317500" lvl="3" marL="1828800" algn="l">
              <a:lnSpc>
                <a:spcPct val="115000"/>
              </a:lnSpc>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4pPr>
            <a:lvl5pPr indent="-317500" lvl="4" marL="2286000" algn="l">
              <a:lnSpc>
                <a:spcPct val="115000"/>
              </a:lnSpc>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5pPr>
            <a:lvl6pPr indent="-317500" lvl="5" marL="2743200" algn="l">
              <a:lnSpc>
                <a:spcPct val="115000"/>
              </a:lnSpc>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6pPr>
            <a:lvl7pPr indent="-317500" lvl="6" marL="3200400" algn="l">
              <a:lnSpc>
                <a:spcPct val="115000"/>
              </a:lnSpc>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7pPr>
            <a:lvl8pPr indent="-317500" lvl="7" marL="3657600" algn="l">
              <a:lnSpc>
                <a:spcPct val="115000"/>
              </a:lnSpc>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8pPr>
            <a:lvl9pPr indent="-317500" lvl="8" marL="4114800" algn="l">
              <a:lnSpc>
                <a:spcPct val="115000"/>
              </a:lnSpc>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9pPr>
          </a:lstStyle>
          <a:p/>
        </p:txBody>
      </p:sp>
      <p:sp>
        <p:nvSpPr>
          <p:cNvPr id="23" name="Google Shape;23;p3"/>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24" name="Google Shape;24;p3"/>
          <p:cNvPicPr preferRelativeResize="0"/>
          <p:nvPr/>
        </p:nvPicPr>
        <p:blipFill rotWithShape="1">
          <a:blip r:embed="rId2">
            <a:alphaModFix/>
          </a:blip>
          <a:srcRect b="0" l="0" r="0" t="0"/>
          <a:stretch/>
        </p:blipFill>
        <p:spPr>
          <a:xfrm>
            <a:off x="406425" y="4698536"/>
            <a:ext cx="1104649" cy="374654"/>
          </a:xfrm>
          <a:prstGeom prst="rect">
            <a:avLst/>
          </a:prstGeom>
          <a:noFill/>
          <a:ln>
            <a:noFill/>
          </a:ln>
        </p:spPr>
      </p:pic>
      <p:pic>
        <p:nvPicPr>
          <p:cNvPr id="25" name="Google Shape;25;p3"/>
          <p:cNvPicPr preferRelativeResize="0"/>
          <p:nvPr/>
        </p:nvPicPr>
        <p:blipFill rotWithShape="1">
          <a:blip r:embed="rId3">
            <a:alphaModFix/>
          </a:blip>
          <a:srcRect b="15533" l="0" r="0" t="17189"/>
          <a:stretch/>
        </p:blipFill>
        <p:spPr>
          <a:xfrm>
            <a:off x="6412425" y="4711524"/>
            <a:ext cx="1104649" cy="348675"/>
          </a:xfrm>
          <a:prstGeom prst="rect">
            <a:avLst/>
          </a:prstGeom>
          <a:noFill/>
          <a:ln>
            <a:noFill/>
          </a:ln>
        </p:spPr>
      </p:pic>
      <p:pic>
        <p:nvPicPr>
          <p:cNvPr id="26" name="Google Shape;26;p3"/>
          <p:cNvPicPr preferRelativeResize="0"/>
          <p:nvPr/>
        </p:nvPicPr>
        <p:blipFill rotWithShape="1">
          <a:blip r:embed="rId4">
            <a:alphaModFix/>
          </a:blip>
          <a:srcRect b="0" l="0" r="0" t="0"/>
          <a:stretch/>
        </p:blipFill>
        <p:spPr>
          <a:xfrm>
            <a:off x="7627162" y="4765160"/>
            <a:ext cx="1149901" cy="24142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ajd tytułowy ośrodek" type="tx">
  <p:cSld name="TITLE_AND_BODY">
    <p:bg>
      <p:bgPr>
        <a:blipFill>
          <a:blip r:embed="rId2">
            <a:alphaModFix/>
          </a:blip>
          <a:stretch>
            <a:fillRect/>
          </a:stretch>
        </a:blipFill>
      </p:bgPr>
    </p:bg>
    <p:spTree>
      <p:nvGrpSpPr>
        <p:cNvPr id="165" name="Shape 165"/>
        <p:cNvGrpSpPr/>
        <p:nvPr/>
      </p:nvGrpSpPr>
      <p:grpSpPr>
        <a:xfrm>
          <a:off x="0" y="0"/>
          <a:ext cx="0" cy="0"/>
          <a:chOff x="0" y="0"/>
          <a:chExt cx="0" cy="0"/>
        </a:xfrm>
      </p:grpSpPr>
      <p:pic>
        <p:nvPicPr>
          <p:cNvPr descr="pierwsza-strona-logo-PL.png" id="166" name="Google Shape;166;p22"/>
          <p:cNvPicPr preferRelativeResize="0"/>
          <p:nvPr/>
        </p:nvPicPr>
        <p:blipFill rotWithShape="1">
          <a:blip r:embed="rId3">
            <a:alphaModFix/>
          </a:blip>
          <a:srcRect b="0" l="0" r="0" t="0"/>
          <a:stretch/>
        </p:blipFill>
        <p:spPr>
          <a:xfrm>
            <a:off x="519499" y="3672344"/>
            <a:ext cx="2193536" cy="1285999"/>
          </a:xfrm>
          <a:prstGeom prst="rect">
            <a:avLst/>
          </a:prstGeom>
          <a:noFill/>
          <a:ln>
            <a:noFill/>
          </a:ln>
        </p:spPr>
      </p:pic>
      <p:sp>
        <p:nvSpPr>
          <p:cNvPr id="167" name="Google Shape;167;p22"/>
          <p:cNvSpPr txBox="1"/>
          <p:nvPr/>
        </p:nvSpPr>
        <p:spPr>
          <a:xfrm>
            <a:off x="1315344" y="641505"/>
            <a:ext cx="6009000" cy="1865400"/>
          </a:xfrm>
          <a:prstGeom prst="rect">
            <a:avLst/>
          </a:prstGeom>
          <a:solidFill>
            <a:srgbClr val="FFFFFF">
              <a:alpha val="60000"/>
            </a:srgbClr>
          </a:solidFill>
          <a:ln cap="sq" cmpd="sng" w="76200">
            <a:solidFill>
              <a:srgbClr val="6F6F6F">
                <a:alpha val="60000"/>
              </a:srgbClr>
            </a:solidFill>
            <a:prstDash val="solid"/>
            <a:miter lim="8000"/>
            <a:headEnd len="sm" w="sm" type="none"/>
            <a:tailEnd len="sm" w="sm" type="none"/>
          </a:ln>
        </p:spPr>
        <p:txBody>
          <a:bodyPr anchorCtr="0" anchor="t" bIns="108000" lIns="108000" spcFirstLastPara="1" rIns="108000" wrap="square" tIns="108000">
            <a:normAutofit/>
          </a:bodyPr>
          <a:lstStyle/>
          <a:p>
            <a:pPr indent="0" lvl="0" marL="0" marR="0" rtl="0" algn="l">
              <a:lnSpc>
                <a:spcPct val="100000"/>
              </a:lnSpc>
              <a:spcBef>
                <a:spcPts val="0"/>
              </a:spcBef>
              <a:spcAft>
                <a:spcPts val="0"/>
              </a:spcAft>
              <a:buClr>
                <a:srgbClr val="333333"/>
              </a:buClr>
              <a:buSzPts val="1400"/>
              <a:buFont typeface="Calibri"/>
              <a:buNone/>
            </a:pPr>
            <a:r>
              <a:t/>
            </a:r>
            <a:endParaRPr b="0" i="0" sz="1400" u="none" cap="none" strike="noStrike">
              <a:solidFill>
                <a:srgbClr val="000000"/>
              </a:solidFill>
              <a:latin typeface="Arial"/>
              <a:ea typeface="Arial"/>
              <a:cs typeface="Arial"/>
              <a:sym typeface="Arial"/>
            </a:endParaRPr>
          </a:p>
        </p:txBody>
      </p:sp>
      <p:pic>
        <p:nvPicPr>
          <p:cNvPr descr="tytułowa jasna ośrodek.png" id="168" name="Google Shape;168;p22"/>
          <p:cNvPicPr preferRelativeResize="0"/>
          <p:nvPr/>
        </p:nvPicPr>
        <p:blipFill rotWithShape="1">
          <a:blip r:embed="rId4">
            <a:alphaModFix/>
          </a:blip>
          <a:srcRect b="0" l="0" r="0" t="0"/>
          <a:stretch/>
        </p:blipFill>
        <p:spPr>
          <a:xfrm>
            <a:off x="0" y="0"/>
            <a:ext cx="9144000" cy="5143500"/>
          </a:xfrm>
          <a:prstGeom prst="rect">
            <a:avLst/>
          </a:prstGeom>
          <a:noFill/>
          <a:ln>
            <a:noFill/>
          </a:ln>
        </p:spPr>
      </p:pic>
      <p:pic>
        <p:nvPicPr>
          <p:cNvPr descr="Obrazek" id="169" name="Google Shape;169;p22"/>
          <p:cNvPicPr preferRelativeResize="0"/>
          <p:nvPr/>
        </p:nvPicPr>
        <p:blipFill rotWithShape="1">
          <a:blip r:embed="rId5">
            <a:alphaModFix/>
          </a:blip>
          <a:srcRect b="0" l="0" r="0" t="0"/>
          <a:stretch/>
        </p:blipFill>
        <p:spPr>
          <a:xfrm>
            <a:off x="895499" y="749347"/>
            <a:ext cx="619697" cy="718489"/>
          </a:xfrm>
          <a:prstGeom prst="rect">
            <a:avLst/>
          </a:prstGeom>
          <a:noFill/>
          <a:ln>
            <a:noFill/>
          </a:ln>
        </p:spPr>
      </p:pic>
      <p:sp>
        <p:nvSpPr>
          <p:cNvPr id="170" name="Google Shape;170;p22"/>
          <p:cNvSpPr txBox="1"/>
          <p:nvPr>
            <p:ph idx="12" type="sldNum"/>
          </p:nvPr>
        </p:nvSpPr>
        <p:spPr>
          <a:xfrm>
            <a:off x="7330485" y="4742665"/>
            <a:ext cx="327600" cy="346200"/>
          </a:xfrm>
          <a:prstGeom prst="rect">
            <a:avLst/>
          </a:prstGeom>
          <a:noFill/>
          <a:ln>
            <a:noFill/>
          </a:ln>
        </p:spPr>
        <p:txBody>
          <a:bodyPr anchorCtr="0" anchor="ctr" bIns="34300" lIns="34300" spcFirstLastPara="1" rIns="34300" wrap="square" tIns="34300">
            <a:spAutoFit/>
          </a:bodyPr>
          <a:lstStyle>
            <a:lvl1pPr indent="0" lvl="0" marL="0" marR="0" algn="r">
              <a:lnSpc>
                <a:spcPct val="100000"/>
              </a:lnSpc>
              <a:spcBef>
                <a:spcPts val="0"/>
              </a:spcBef>
              <a:spcAft>
                <a:spcPts val="0"/>
              </a:spcAft>
              <a:buClr>
                <a:srgbClr val="888888"/>
              </a:buClr>
              <a:buSzPts val="1800"/>
              <a:buFont typeface="Arial"/>
              <a:buNone/>
              <a:defRPr sz="1800">
                <a:solidFill>
                  <a:srgbClr val="888888"/>
                </a:solidFill>
              </a:defRPr>
            </a:lvl1pPr>
            <a:lvl2pPr indent="0" lvl="1" marL="0" marR="0" algn="r">
              <a:lnSpc>
                <a:spcPct val="100000"/>
              </a:lnSpc>
              <a:spcBef>
                <a:spcPts val="0"/>
              </a:spcBef>
              <a:spcAft>
                <a:spcPts val="0"/>
              </a:spcAft>
              <a:buClr>
                <a:srgbClr val="888888"/>
              </a:buClr>
              <a:buSzPts val="1800"/>
              <a:buFont typeface="Arial"/>
              <a:buNone/>
              <a:defRPr sz="1800">
                <a:solidFill>
                  <a:srgbClr val="888888"/>
                </a:solidFill>
              </a:defRPr>
            </a:lvl2pPr>
            <a:lvl3pPr indent="0" lvl="2" marL="0" marR="0" algn="r">
              <a:lnSpc>
                <a:spcPct val="100000"/>
              </a:lnSpc>
              <a:spcBef>
                <a:spcPts val="0"/>
              </a:spcBef>
              <a:spcAft>
                <a:spcPts val="0"/>
              </a:spcAft>
              <a:buClr>
                <a:srgbClr val="888888"/>
              </a:buClr>
              <a:buSzPts val="1800"/>
              <a:buFont typeface="Arial"/>
              <a:buNone/>
              <a:defRPr sz="1800">
                <a:solidFill>
                  <a:srgbClr val="888888"/>
                </a:solidFill>
              </a:defRPr>
            </a:lvl3pPr>
            <a:lvl4pPr indent="0" lvl="3" marL="0" marR="0" algn="r">
              <a:lnSpc>
                <a:spcPct val="100000"/>
              </a:lnSpc>
              <a:spcBef>
                <a:spcPts val="0"/>
              </a:spcBef>
              <a:spcAft>
                <a:spcPts val="0"/>
              </a:spcAft>
              <a:buClr>
                <a:srgbClr val="888888"/>
              </a:buClr>
              <a:buSzPts val="1800"/>
              <a:buFont typeface="Arial"/>
              <a:buNone/>
              <a:defRPr sz="1800">
                <a:solidFill>
                  <a:srgbClr val="888888"/>
                </a:solidFill>
              </a:defRPr>
            </a:lvl4pPr>
            <a:lvl5pPr indent="0" lvl="4" marL="0" marR="0" algn="r">
              <a:lnSpc>
                <a:spcPct val="100000"/>
              </a:lnSpc>
              <a:spcBef>
                <a:spcPts val="0"/>
              </a:spcBef>
              <a:spcAft>
                <a:spcPts val="0"/>
              </a:spcAft>
              <a:buClr>
                <a:srgbClr val="888888"/>
              </a:buClr>
              <a:buSzPts val="1800"/>
              <a:buFont typeface="Arial"/>
              <a:buNone/>
              <a:defRPr sz="1800">
                <a:solidFill>
                  <a:srgbClr val="888888"/>
                </a:solidFill>
              </a:defRPr>
            </a:lvl5pPr>
            <a:lvl6pPr indent="0" lvl="5" marL="0" marR="0" algn="r">
              <a:lnSpc>
                <a:spcPct val="100000"/>
              </a:lnSpc>
              <a:spcBef>
                <a:spcPts val="0"/>
              </a:spcBef>
              <a:spcAft>
                <a:spcPts val="0"/>
              </a:spcAft>
              <a:buClr>
                <a:srgbClr val="888888"/>
              </a:buClr>
              <a:buSzPts val="1800"/>
              <a:buFont typeface="Arial"/>
              <a:buNone/>
              <a:defRPr sz="1800">
                <a:solidFill>
                  <a:srgbClr val="888888"/>
                </a:solidFill>
              </a:defRPr>
            </a:lvl6pPr>
            <a:lvl7pPr indent="0" lvl="6" marL="0" marR="0" algn="r">
              <a:lnSpc>
                <a:spcPct val="100000"/>
              </a:lnSpc>
              <a:spcBef>
                <a:spcPts val="0"/>
              </a:spcBef>
              <a:spcAft>
                <a:spcPts val="0"/>
              </a:spcAft>
              <a:buClr>
                <a:srgbClr val="888888"/>
              </a:buClr>
              <a:buSzPts val="1800"/>
              <a:buFont typeface="Arial"/>
              <a:buNone/>
              <a:defRPr sz="1800">
                <a:solidFill>
                  <a:srgbClr val="888888"/>
                </a:solidFill>
              </a:defRPr>
            </a:lvl7pPr>
            <a:lvl8pPr indent="0" lvl="7" marL="0" marR="0" algn="r">
              <a:lnSpc>
                <a:spcPct val="100000"/>
              </a:lnSpc>
              <a:spcBef>
                <a:spcPts val="0"/>
              </a:spcBef>
              <a:spcAft>
                <a:spcPts val="0"/>
              </a:spcAft>
              <a:buClr>
                <a:srgbClr val="888888"/>
              </a:buClr>
              <a:buSzPts val="1800"/>
              <a:buFont typeface="Arial"/>
              <a:buNone/>
              <a:defRPr sz="1800">
                <a:solidFill>
                  <a:srgbClr val="888888"/>
                </a:solidFill>
              </a:defRPr>
            </a:lvl8pPr>
            <a:lvl9pPr indent="0" lvl="8" marL="0" marR="0" algn="r">
              <a:lnSpc>
                <a:spcPct val="100000"/>
              </a:lnSpc>
              <a:spcBef>
                <a:spcPts val="0"/>
              </a:spcBef>
              <a:spcAft>
                <a:spcPts val="0"/>
              </a:spcAft>
              <a:buClr>
                <a:srgbClr val="888888"/>
              </a:buClr>
              <a:buSzPts val="1800"/>
              <a:buFont typeface="Arial"/>
              <a:buNone/>
              <a:defRPr sz="1800">
                <a:solidFill>
                  <a:srgbClr val="888888"/>
                </a:solidFill>
              </a:defRPr>
            </a:lvl9pPr>
          </a:lstStyle>
          <a:p>
            <a:pPr indent="0" lvl="0" marL="0" rtl="0" algn="r">
              <a:spcBef>
                <a:spcPts val="0"/>
              </a:spcBef>
              <a:spcAft>
                <a:spcPts val="0"/>
              </a:spcAft>
              <a:buNone/>
            </a:pPr>
            <a:fld id="{00000000-1234-1234-1234-123412341234}" type="slidenum">
              <a:rPr lang="en"/>
              <a:t>‹#›</a:t>
            </a:fld>
            <a:endParaRPr sz="90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ajd tytułowy kopia 5">
  <p:cSld name="Slajd tytułowy kopia 5">
    <p:bg>
      <p:bgPr>
        <a:blipFill>
          <a:blip r:embed="rId2">
            <a:alphaModFix/>
          </a:blip>
          <a:stretch>
            <a:fillRect/>
          </a:stretch>
        </a:blipFill>
      </p:bgPr>
    </p:bg>
    <p:spTree>
      <p:nvGrpSpPr>
        <p:cNvPr id="171" name="Shape 171"/>
        <p:cNvGrpSpPr/>
        <p:nvPr/>
      </p:nvGrpSpPr>
      <p:grpSpPr>
        <a:xfrm>
          <a:off x="0" y="0"/>
          <a:ext cx="0" cy="0"/>
          <a:chOff x="0" y="0"/>
          <a:chExt cx="0" cy="0"/>
        </a:xfrm>
      </p:grpSpPr>
      <p:sp>
        <p:nvSpPr>
          <p:cNvPr id="172" name="Google Shape;172;p23"/>
          <p:cNvSpPr txBox="1"/>
          <p:nvPr>
            <p:ph idx="12" type="sldNum"/>
          </p:nvPr>
        </p:nvSpPr>
        <p:spPr>
          <a:xfrm>
            <a:off x="7330485" y="4742665"/>
            <a:ext cx="327600" cy="207900"/>
          </a:xfrm>
          <a:prstGeom prst="rect">
            <a:avLst/>
          </a:prstGeom>
          <a:noFill/>
          <a:ln>
            <a:noFill/>
          </a:ln>
        </p:spPr>
        <p:txBody>
          <a:bodyPr anchorCtr="0" anchor="ctr" bIns="34300" lIns="34300" spcFirstLastPara="1" rIns="34300" wrap="square" tIns="34300">
            <a:spAutoFit/>
          </a:bodyPr>
          <a:lstStyle>
            <a:lvl1pPr indent="0" lvl="0" marL="0" algn="r">
              <a:lnSpc>
                <a:spcPct val="100000"/>
              </a:lnSpc>
              <a:spcBef>
                <a:spcPts val="0"/>
              </a:spcBef>
              <a:spcAft>
                <a:spcPts val="0"/>
              </a:spcAft>
              <a:buClr>
                <a:srgbClr val="A6AAA9"/>
              </a:buClr>
              <a:buSzPts val="1800"/>
              <a:buFont typeface="Arial"/>
              <a:buNone/>
              <a:defRPr>
                <a:solidFill>
                  <a:srgbClr val="A6AAA9"/>
                </a:solidFill>
              </a:defRPr>
            </a:lvl1pPr>
            <a:lvl2pPr indent="0" lvl="1" marL="0" algn="r">
              <a:lnSpc>
                <a:spcPct val="100000"/>
              </a:lnSpc>
              <a:spcBef>
                <a:spcPts val="0"/>
              </a:spcBef>
              <a:spcAft>
                <a:spcPts val="0"/>
              </a:spcAft>
              <a:buClr>
                <a:srgbClr val="A6AAA9"/>
              </a:buClr>
              <a:buSzPts val="1800"/>
              <a:buFont typeface="Arial"/>
              <a:buNone/>
              <a:defRPr>
                <a:solidFill>
                  <a:srgbClr val="A6AAA9"/>
                </a:solidFill>
              </a:defRPr>
            </a:lvl2pPr>
            <a:lvl3pPr indent="0" lvl="2" marL="0" algn="r">
              <a:lnSpc>
                <a:spcPct val="100000"/>
              </a:lnSpc>
              <a:spcBef>
                <a:spcPts val="0"/>
              </a:spcBef>
              <a:spcAft>
                <a:spcPts val="0"/>
              </a:spcAft>
              <a:buClr>
                <a:srgbClr val="A6AAA9"/>
              </a:buClr>
              <a:buSzPts val="1800"/>
              <a:buFont typeface="Arial"/>
              <a:buNone/>
              <a:defRPr>
                <a:solidFill>
                  <a:srgbClr val="A6AAA9"/>
                </a:solidFill>
              </a:defRPr>
            </a:lvl3pPr>
            <a:lvl4pPr indent="0" lvl="3" marL="0" algn="r">
              <a:lnSpc>
                <a:spcPct val="100000"/>
              </a:lnSpc>
              <a:spcBef>
                <a:spcPts val="0"/>
              </a:spcBef>
              <a:spcAft>
                <a:spcPts val="0"/>
              </a:spcAft>
              <a:buClr>
                <a:srgbClr val="A6AAA9"/>
              </a:buClr>
              <a:buSzPts val="1800"/>
              <a:buFont typeface="Arial"/>
              <a:buNone/>
              <a:defRPr>
                <a:solidFill>
                  <a:srgbClr val="A6AAA9"/>
                </a:solidFill>
              </a:defRPr>
            </a:lvl4pPr>
            <a:lvl5pPr indent="0" lvl="4" marL="0" algn="r">
              <a:lnSpc>
                <a:spcPct val="100000"/>
              </a:lnSpc>
              <a:spcBef>
                <a:spcPts val="0"/>
              </a:spcBef>
              <a:spcAft>
                <a:spcPts val="0"/>
              </a:spcAft>
              <a:buClr>
                <a:srgbClr val="A6AAA9"/>
              </a:buClr>
              <a:buSzPts val="1800"/>
              <a:buFont typeface="Arial"/>
              <a:buNone/>
              <a:defRPr>
                <a:solidFill>
                  <a:srgbClr val="A6AAA9"/>
                </a:solidFill>
              </a:defRPr>
            </a:lvl5pPr>
            <a:lvl6pPr indent="0" lvl="5" marL="0" algn="r">
              <a:lnSpc>
                <a:spcPct val="100000"/>
              </a:lnSpc>
              <a:spcBef>
                <a:spcPts val="0"/>
              </a:spcBef>
              <a:spcAft>
                <a:spcPts val="0"/>
              </a:spcAft>
              <a:buClr>
                <a:srgbClr val="A6AAA9"/>
              </a:buClr>
              <a:buSzPts val="1800"/>
              <a:buFont typeface="Arial"/>
              <a:buNone/>
              <a:defRPr>
                <a:solidFill>
                  <a:srgbClr val="A6AAA9"/>
                </a:solidFill>
              </a:defRPr>
            </a:lvl6pPr>
            <a:lvl7pPr indent="0" lvl="6" marL="0" algn="r">
              <a:lnSpc>
                <a:spcPct val="100000"/>
              </a:lnSpc>
              <a:spcBef>
                <a:spcPts val="0"/>
              </a:spcBef>
              <a:spcAft>
                <a:spcPts val="0"/>
              </a:spcAft>
              <a:buClr>
                <a:srgbClr val="A6AAA9"/>
              </a:buClr>
              <a:buSzPts val="1800"/>
              <a:buFont typeface="Arial"/>
              <a:buNone/>
              <a:defRPr>
                <a:solidFill>
                  <a:srgbClr val="A6AAA9"/>
                </a:solidFill>
              </a:defRPr>
            </a:lvl7pPr>
            <a:lvl8pPr indent="0" lvl="7" marL="0" algn="r">
              <a:lnSpc>
                <a:spcPct val="100000"/>
              </a:lnSpc>
              <a:spcBef>
                <a:spcPts val="0"/>
              </a:spcBef>
              <a:spcAft>
                <a:spcPts val="0"/>
              </a:spcAft>
              <a:buClr>
                <a:srgbClr val="A6AAA9"/>
              </a:buClr>
              <a:buSzPts val="1800"/>
              <a:buFont typeface="Arial"/>
              <a:buNone/>
              <a:defRPr>
                <a:solidFill>
                  <a:srgbClr val="A6AAA9"/>
                </a:solidFill>
              </a:defRPr>
            </a:lvl8pPr>
            <a:lvl9pPr indent="0" lvl="8" marL="0" algn="r">
              <a:lnSpc>
                <a:spcPct val="100000"/>
              </a:lnSpc>
              <a:spcBef>
                <a:spcPts val="0"/>
              </a:spcBef>
              <a:spcAft>
                <a:spcPts val="0"/>
              </a:spcAft>
              <a:buClr>
                <a:srgbClr val="A6AAA9"/>
              </a:buClr>
              <a:buSzPts val="1800"/>
              <a:buFont typeface="Arial"/>
              <a:buNone/>
              <a:defRPr>
                <a:solidFill>
                  <a:srgbClr val="A6AAA9"/>
                </a:solidFill>
              </a:defRPr>
            </a:lvl9pPr>
          </a:lstStyle>
          <a:p>
            <a:pPr indent="0" lvl="0" marL="0" rtl="0" algn="r">
              <a:spcBef>
                <a:spcPts val="0"/>
              </a:spcBef>
              <a:spcAft>
                <a:spcPts val="0"/>
              </a:spcAft>
              <a:buNone/>
            </a:pPr>
            <a:fld id="{00000000-1234-1234-1234-123412341234}" type="slidenum">
              <a:rPr lang="en"/>
              <a:t>‹#›</a:t>
            </a:fld>
            <a:endParaRPr b="0" i="0" sz="1800" u="none" cap="none" strike="noStrike">
              <a:latin typeface="Arial"/>
              <a:ea typeface="Arial"/>
              <a:cs typeface="Arial"/>
              <a:sym typeface="Arial"/>
            </a:endParaRPr>
          </a:p>
        </p:txBody>
      </p:sp>
      <p:pic>
        <p:nvPicPr>
          <p:cNvPr descr="Obraz 6" id="173" name="Google Shape;173;p23"/>
          <p:cNvPicPr preferRelativeResize="0"/>
          <p:nvPr/>
        </p:nvPicPr>
        <p:blipFill rotWithShape="1">
          <a:blip r:embed="rId3">
            <a:alphaModFix/>
          </a:blip>
          <a:srcRect b="0" l="0" r="0" t="0"/>
          <a:stretch/>
        </p:blipFill>
        <p:spPr>
          <a:xfrm>
            <a:off x="163243" y="4685040"/>
            <a:ext cx="728245" cy="34396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lajd końcowy makieta ">
  <p:cSld name="1_Slajd końcowy makieta ">
    <p:bg>
      <p:bgPr>
        <a:blipFill>
          <a:blip r:embed="rId2">
            <a:alphaModFix/>
          </a:blip>
          <a:stretch>
            <a:fillRect/>
          </a:stretch>
        </a:blipFill>
      </p:bgPr>
    </p:bg>
    <p:spTree>
      <p:nvGrpSpPr>
        <p:cNvPr id="174" name="Shape 174"/>
        <p:cNvGrpSpPr/>
        <p:nvPr/>
      </p:nvGrpSpPr>
      <p:grpSpPr>
        <a:xfrm>
          <a:off x="0" y="0"/>
          <a:ext cx="0" cy="0"/>
          <a:chOff x="0" y="0"/>
          <a:chExt cx="0" cy="0"/>
        </a:xfrm>
      </p:grpSpPr>
      <p:pic>
        <p:nvPicPr>
          <p:cNvPr descr="pierwsza-strona-logo-PL.png" id="175" name="Google Shape;175;p24"/>
          <p:cNvPicPr preferRelativeResize="0"/>
          <p:nvPr/>
        </p:nvPicPr>
        <p:blipFill rotWithShape="1">
          <a:blip r:embed="rId3">
            <a:alphaModFix/>
          </a:blip>
          <a:srcRect b="0" l="0" r="0" t="0"/>
          <a:stretch/>
        </p:blipFill>
        <p:spPr>
          <a:xfrm>
            <a:off x="519499" y="3672344"/>
            <a:ext cx="2193536" cy="1285999"/>
          </a:xfrm>
          <a:prstGeom prst="rect">
            <a:avLst/>
          </a:prstGeom>
          <a:noFill/>
          <a:ln>
            <a:noFill/>
          </a:ln>
        </p:spPr>
      </p:pic>
      <p:pic>
        <p:nvPicPr>
          <p:cNvPr descr="pierwsza-strona-wizka-16-9.png" id="176" name="Google Shape;176;p24"/>
          <p:cNvPicPr preferRelativeResize="0"/>
          <p:nvPr/>
        </p:nvPicPr>
        <p:blipFill rotWithShape="1">
          <a:blip r:embed="rId4">
            <a:alphaModFix/>
          </a:blip>
          <a:srcRect b="0" l="0" r="0" t="0"/>
          <a:stretch/>
        </p:blipFill>
        <p:spPr>
          <a:xfrm>
            <a:off x="0" y="1390650"/>
            <a:ext cx="9144000" cy="3752852"/>
          </a:xfrm>
          <a:prstGeom prst="rect">
            <a:avLst/>
          </a:prstGeom>
          <a:noFill/>
          <a:ln>
            <a:noFill/>
          </a:ln>
        </p:spPr>
      </p:pic>
      <p:sp>
        <p:nvSpPr>
          <p:cNvPr id="177" name="Google Shape;177;p24"/>
          <p:cNvSpPr txBox="1"/>
          <p:nvPr/>
        </p:nvSpPr>
        <p:spPr>
          <a:xfrm>
            <a:off x="599040" y="4328287"/>
            <a:ext cx="1598400" cy="600300"/>
          </a:xfrm>
          <a:prstGeom prst="rect">
            <a:avLst/>
          </a:prstGeom>
          <a:noFill/>
          <a:ln>
            <a:noFill/>
          </a:ln>
        </p:spPr>
        <p:txBody>
          <a:bodyPr anchorCtr="0" anchor="ctr" bIns="38100" lIns="38100" spcFirstLastPara="1" rIns="38100" wrap="square" tIns="38100">
            <a:spAutoFit/>
          </a:bodyPr>
          <a:lstStyle/>
          <a:p>
            <a:pPr indent="0" lvl="0" marL="25400" marR="25400" rtl="0" algn="l">
              <a:lnSpc>
                <a:spcPct val="100000"/>
              </a:lnSpc>
              <a:spcBef>
                <a:spcPts val="0"/>
              </a:spcBef>
              <a:spcAft>
                <a:spcPts val="0"/>
              </a:spcAft>
              <a:buClr>
                <a:srgbClr val="000000"/>
              </a:buClr>
              <a:buSzPts val="1700"/>
              <a:buFont typeface="Arial"/>
              <a:buNone/>
            </a:pPr>
            <a:r>
              <a:rPr b="0" i="0" lang="en" sz="1700" u="none" cap="none" strike="noStrike">
                <a:solidFill>
                  <a:srgbClr val="000000"/>
                </a:solidFill>
                <a:latin typeface="Arial"/>
                <a:ea typeface="Arial"/>
                <a:cs typeface="Arial"/>
                <a:sym typeface="Arial"/>
              </a:rPr>
              <a:t>www.ncbj.gov.pl</a:t>
            </a:r>
            <a:endParaRPr sz="500"/>
          </a:p>
        </p:txBody>
      </p:sp>
      <p:sp>
        <p:nvSpPr>
          <p:cNvPr id="178" name="Google Shape;178;p24"/>
          <p:cNvSpPr txBox="1"/>
          <p:nvPr>
            <p:ph idx="12" type="sldNum"/>
          </p:nvPr>
        </p:nvSpPr>
        <p:spPr>
          <a:xfrm>
            <a:off x="7330485" y="4742665"/>
            <a:ext cx="327600" cy="346200"/>
          </a:xfrm>
          <a:prstGeom prst="rect">
            <a:avLst/>
          </a:prstGeom>
          <a:noFill/>
          <a:ln>
            <a:noFill/>
          </a:ln>
        </p:spPr>
        <p:txBody>
          <a:bodyPr anchorCtr="0" anchor="ctr" bIns="34300" lIns="34300" spcFirstLastPara="1" rIns="34300" wrap="square" tIns="34300">
            <a:spAutoFit/>
          </a:bodyPr>
          <a:lstStyle>
            <a:lvl1pPr indent="0" lvl="0" marL="0" marR="0" algn="r">
              <a:lnSpc>
                <a:spcPct val="100000"/>
              </a:lnSpc>
              <a:spcBef>
                <a:spcPts val="0"/>
              </a:spcBef>
              <a:spcAft>
                <a:spcPts val="0"/>
              </a:spcAft>
              <a:buClr>
                <a:srgbClr val="888888"/>
              </a:buClr>
              <a:buSzPts val="1800"/>
              <a:buFont typeface="Arial"/>
              <a:buNone/>
              <a:defRPr sz="1800">
                <a:solidFill>
                  <a:srgbClr val="888888"/>
                </a:solidFill>
              </a:defRPr>
            </a:lvl1pPr>
            <a:lvl2pPr indent="0" lvl="1" marL="0" marR="0" algn="r">
              <a:lnSpc>
                <a:spcPct val="100000"/>
              </a:lnSpc>
              <a:spcBef>
                <a:spcPts val="0"/>
              </a:spcBef>
              <a:spcAft>
                <a:spcPts val="0"/>
              </a:spcAft>
              <a:buClr>
                <a:srgbClr val="888888"/>
              </a:buClr>
              <a:buSzPts val="1800"/>
              <a:buFont typeface="Arial"/>
              <a:buNone/>
              <a:defRPr sz="1800">
                <a:solidFill>
                  <a:srgbClr val="888888"/>
                </a:solidFill>
              </a:defRPr>
            </a:lvl2pPr>
            <a:lvl3pPr indent="0" lvl="2" marL="0" marR="0" algn="r">
              <a:lnSpc>
                <a:spcPct val="100000"/>
              </a:lnSpc>
              <a:spcBef>
                <a:spcPts val="0"/>
              </a:spcBef>
              <a:spcAft>
                <a:spcPts val="0"/>
              </a:spcAft>
              <a:buClr>
                <a:srgbClr val="888888"/>
              </a:buClr>
              <a:buSzPts val="1800"/>
              <a:buFont typeface="Arial"/>
              <a:buNone/>
              <a:defRPr sz="1800">
                <a:solidFill>
                  <a:srgbClr val="888888"/>
                </a:solidFill>
              </a:defRPr>
            </a:lvl3pPr>
            <a:lvl4pPr indent="0" lvl="3" marL="0" marR="0" algn="r">
              <a:lnSpc>
                <a:spcPct val="100000"/>
              </a:lnSpc>
              <a:spcBef>
                <a:spcPts val="0"/>
              </a:spcBef>
              <a:spcAft>
                <a:spcPts val="0"/>
              </a:spcAft>
              <a:buClr>
                <a:srgbClr val="888888"/>
              </a:buClr>
              <a:buSzPts val="1800"/>
              <a:buFont typeface="Arial"/>
              <a:buNone/>
              <a:defRPr sz="1800">
                <a:solidFill>
                  <a:srgbClr val="888888"/>
                </a:solidFill>
              </a:defRPr>
            </a:lvl4pPr>
            <a:lvl5pPr indent="0" lvl="4" marL="0" marR="0" algn="r">
              <a:lnSpc>
                <a:spcPct val="100000"/>
              </a:lnSpc>
              <a:spcBef>
                <a:spcPts val="0"/>
              </a:spcBef>
              <a:spcAft>
                <a:spcPts val="0"/>
              </a:spcAft>
              <a:buClr>
                <a:srgbClr val="888888"/>
              </a:buClr>
              <a:buSzPts val="1800"/>
              <a:buFont typeface="Arial"/>
              <a:buNone/>
              <a:defRPr sz="1800">
                <a:solidFill>
                  <a:srgbClr val="888888"/>
                </a:solidFill>
              </a:defRPr>
            </a:lvl5pPr>
            <a:lvl6pPr indent="0" lvl="5" marL="0" marR="0" algn="r">
              <a:lnSpc>
                <a:spcPct val="100000"/>
              </a:lnSpc>
              <a:spcBef>
                <a:spcPts val="0"/>
              </a:spcBef>
              <a:spcAft>
                <a:spcPts val="0"/>
              </a:spcAft>
              <a:buClr>
                <a:srgbClr val="888888"/>
              </a:buClr>
              <a:buSzPts val="1800"/>
              <a:buFont typeface="Arial"/>
              <a:buNone/>
              <a:defRPr sz="1800">
                <a:solidFill>
                  <a:srgbClr val="888888"/>
                </a:solidFill>
              </a:defRPr>
            </a:lvl6pPr>
            <a:lvl7pPr indent="0" lvl="6" marL="0" marR="0" algn="r">
              <a:lnSpc>
                <a:spcPct val="100000"/>
              </a:lnSpc>
              <a:spcBef>
                <a:spcPts val="0"/>
              </a:spcBef>
              <a:spcAft>
                <a:spcPts val="0"/>
              </a:spcAft>
              <a:buClr>
                <a:srgbClr val="888888"/>
              </a:buClr>
              <a:buSzPts val="1800"/>
              <a:buFont typeface="Arial"/>
              <a:buNone/>
              <a:defRPr sz="1800">
                <a:solidFill>
                  <a:srgbClr val="888888"/>
                </a:solidFill>
              </a:defRPr>
            </a:lvl7pPr>
            <a:lvl8pPr indent="0" lvl="7" marL="0" marR="0" algn="r">
              <a:lnSpc>
                <a:spcPct val="100000"/>
              </a:lnSpc>
              <a:spcBef>
                <a:spcPts val="0"/>
              </a:spcBef>
              <a:spcAft>
                <a:spcPts val="0"/>
              </a:spcAft>
              <a:buClr>
                <a:srgbClr val="888888"/>
              </a:buClr>
              <a:buSzPts val="1800"/>
              <a:buFont typeface="Arial"/>
              <a:buNone/>
              <a:defRPr sz="1800">
                <a:solidFill>
                  <a:srgbClr val="888888"/>
                </a:solidFill>
              </a:defRPr>
            </a:lvl8pPr>
            <a:lvl9pPr indent="0" lvl="8" marL="0" marR="0" algn="r">
              <a:lnSpc>
                <a:spcPct val="100000"/>
              </a:lnSpc>
              <a:spcBef>
                <a:spcPts val="0"/>
              </a:spcBef>
              <a:spcAft>
                <a:spcPts val="0"/>
              </a:spcAft>
              <a:buClr>
                <a:srgbClr val="888888"/>
              </a:buClr>
              <a:buSzPts val="1800"/>
              <a:buFont typeface="Arial"/>
              <a:buNone/>
              <a:defRPr sz="1800">
                <a:solidFill>
                  <a:srgbClr val="888888"/>
                </a:solidFill>
              </a:defRPr>
            </a:lvl9pPr>
          </a:lstStyle>
          <a:p>
            <a:pPr indent="0" lvl="0" marL="0" rtl="0" algn="r">
              <a:spcBef>
                <a:spcPts val="0"/>
              </a:spcBef>
              <a:spcAft>
                <a:spcPts val="0"/>
              </a:spcAft>
              <a:buNone/>
            </a:pPr>
            <a:fld id="{00000000-1234-1234-1234-123412341234}" type="slidenum">
              <a:rPr lang="en"/>
              <a:t>‹#›</a:t>
            </a:fld>
            <a:endParaRPr sz="900"/>
          </a:p>
        </p:txBody>
      </p:sp>
      <p:pic>
        <p:nvPicPr>
          <p:cNvPr id="179" name="Google Shape;179;p24"/>
          <p:cNvPicPr preferRelativeResize="0"/>
          <p:nvPr/>
        </p:nvPicPr>
        <p:blipFill rotWithShape="1">
          <a:blip r:embed="rId5">
            <a:alphaModFix/>
          </a:blip>
          <a:srcRect b="0" l="0" r="0" t="0"/>
          <a:stretch/>
        </p:blipFill>
        <p:spPr>
          <a:xfrm>
            <a:off x="582314" y="3487187"/>
            <a:ext cx="1743075" cy="81200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 name="Shape 27"/>
        <p:cNvGrpSpPr/>
        <p:nvPr/>
      </p:nvGrpSpPr>
      <p:grpSpPr>
        <a:xfrm>
          <a:off x="0" y="0"/>
          <a:ext cx="0" cy="0"/>
          <a:chOff x="0" y="0"/>
          <a:chExt cx="0" cy="0"/>
        </a:xfrm>
      </p:grpSpPr>
      <p:sp>
        <p:nvSpPr>
          <p:cNvPr id="28" name="Google Shape;28;p4"/>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29" name="Google Shape;29;p4"/>
          <p:cNvPicPr preferRelativeResize="0"/>
          <p:nvPr/>
        </p:nvPicPr>
        <p:blipFill rotWithShape="1">
          <a:blip r:embed="rId2">
            <a:alphaModFix/>
          </a:blip>
          <a:srcRect b="0" l="0" r="0" t="0"/>
          <a:stretch/>
        </p:blipFill>
        <p:spPr>
          <a:xfrm>
            <a:off x="406425" y="4698536"/>
            <a:ext cx="1104649" cy="374654"/>
          </a:xfrm>
          <a:prstGeom prst="rect">
            <a:avLst/>
          </a:prstGeom>
          <a:noFill/>
          <a:ln>
            <a:noFill/>
          </a:ln>
        </p:spPr>
      </p:pic>
      <p:pic>
        <p:nvPicPr>
          <p:cNvPr id="30" name="Google Shape;30;p4"/>
          <p:cNvPicPr preferRelativeResize="0"/>
          <p:nvPr/>
        </p:nvPicPr>
        <p:blipFill rotWithShape="1">
          <a:blip r:embed="rId3">
            <a:alphaModFix/>
          </a:blip>
          <a:srcRect b="15533" l="0" r="0" t="17189"/>
          <a:stretch/>
        </p:blipFill>
        <p:spPr>
          <a:xfrm>
            <a:off x="6412425" y="4711524"/>
            <a:ext cx="1104649" cy="348675"/>
          </a:xfrm>
          <a:prstGeom prst="rect">
            <a:avLst/>
          </a:prstGeom>
          <a:noFill/>
          <a:ln>
            <a:noFill/>
          </a:ln>
        </p:spPr>
      </p:pic>
      <p:pic>
        <p:nvPicPr>
          <p:cNvPr id="31" name="Google Shape;31;p4"/>
          <p:cNvPicPr preferRelativeResize="0"/>
          <p:nvPr/>
        </p:nvPicPr>
        <p:blipFill rotWithShape="1">
          <a:blip r:embed="rId4">
            <a:alphaModFix/>
          </a:blip>
          <a:srcRect b="0" l="0" r="0" t="0"/>
          <a:stretch/>
        </p:blipFill>
        <p:spPr>
          <a:xfrm>
            <a:off x="7627162" y="4765160"/>
            <a:ext cx="1149901" cy="2414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001327"/>
        </a:solidFill>
      </p:bgPr>
    </p:bg>
    <p:spTree>
      <p:nvGrpSpPr>
        <p:cNvPr id="32" name="Shape 32"/>
        <p:cNvGrpSpPr/>
        <p:nvPr/>
      </p:nvGrpSpPr>
      <p:grpSpPr>
        <a:xfrm>
          <a:off x="0" y="0"/>
          <a:ext cx="0" cy="0"/>
          <a:chOff x="0" y="0"/>
          <a:chExt cx="0" cy="0"/>
        </a:xfrm>
      </p:grpSpPr>
      <p:cxnSp>
        <p:nvCxnSpPr>
          <p:cNvPr id="33" name="Google Shape;33;p5"/>
          <p:cNvCxnSpPr/>
          <p:nvPr/>
        </p:nvCxnSpPr>
        <p:spPr>
          <a:xfrm>
            <a:off x="425200" y="415650"/>
            <a:ext cx="8296800" cy="0"/>
          </a:xfrm>
          <a:prstGeom prst="straightConnector1">
            <a:avLst/>
          </a:prstGeom>
          <a:noFill/>
          <a:ln cap="flat" cmpd="sng" w="38100">
            <a:solidFill>
              <a:srgbClr val="E0FF4F"/>
            </a:solidFill>
            <a:prstDash val="solid"/>
            <a:round/>
            <a:headEnd len="sm" w="sm" type="none"/>
            <a:tailEnd len="sm" w="sm" type="none"/>
          </a:ln>
        </p:spPr>
      </p:cxnSp>
      <p:cxnSp>
        <p:nvCxnSpPr>
          <p:cNvPr id="34" name="Google Shape;34;p5"/>
          <p:cNvCxnSpPr/>
          <p:nvPr/>
        </p:nvCxnSpPr>
        <p:spPr>
          <a:xfrm>
            <a:off x="425200" y="4624519"/>
            <a:ext cx="8296800" cy="0"/>
          </a:xfrm>
          <a:prstGeom prst="straightConnector1">
            <a:avLst/>
          </a:prstGeom>
          <a:noFill/>
          <a:ln cap="flat" cmpd="sng" w="19050">
            <a:solidFill>
              <a:srgbClr val="E0FF4F"/>
            </a:solidFill>
            <a:prstDash val="solid"/>
            <a:round/>
            <a:headEnd len="sm" w="sm" type="none"/>
            <a:tailEnd len="sm" w="sm" type="none"/>
          </a:ln>
        </p:spPr>
      </p:cxnSp>
      <p:sp>
        <p:nvSpPr>
          <p:cNvPr id="35" name="Google Shape;35;p5"/>
          <p:cNvSpPr txBox="1"/>
          <p:nvPr>
            <p:ph type="title"/>
          </p:nvPr>
        </p:nvSpPr>
        <p:spPr>
          <a:xfrm>
            <a:off x="406425" y="1806825"/>
            <a:ext cx="8296800" cy="15420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rgbClr val="E0FF4F"/>
              </a:buClr>
              <a:buSzPts val="4800"/>
              <a:buFont typeface="Poppins SemiBold"/>
              <a:buNone/>
              <a:defRPr b="0" sz="4800">
                <a:solidFill>
                  <a:srgbClr val="E0FF4F"/>
                </a:solidFill>
                <a:latin typeface="Poppins SemiBold"/>
                <a:ea typeface="Poppins SemiBold"/>
                <a:cs typeface="Poppins SemiBold"/>
                <a:sym typeface="Poppins SemiBold"/>
              </a:defRPr>
            </a:lvl1pPr>
            <a:lvl2pPr lvl="1" algn="ctr">
              <a:lnSpc>
                <a:spcPct val="100000"/>
              </a:lnSpc>
              <a:spcBef>
                <a:spcPts val="0"/>
              </a:spcBef>
              <a:spcAft>
                <a:spcPts val="0"/>
              </a:spcAft>
              <a:buClr>
                <a:schemeClr val="lt1"/>
              </a:buClr>
              <a:buSzPts val="4800"/>
              <a:buNone/>
              <a:defRPr sz="4800">
                <a:solidFill>
                  <a:schemeClr val="lt1"/>
                </a:solidFill>
              </a:defRPr>
            </a:lvl2pPr>
            <a:lvl3pPr lvl="2" algn="ctr">
              <a:lnSpc>
                <a:spcPct val="100000"/>
              </a:lnSpc>
              <a:spcBef>
                <a:spcPts val="0"/>
              </a:spcBef>
              <a:spcAft>
                <a:spcPts val="0"/>
              </a:spcAft>
              <a:buClr>
                <a:schemeClr val="lt1"/>
              </a:buClr>
              <a:buSzPts val="4800"/>
              <a:buNone/>
              <a:defRPr sz="4800">
                <a:solidFill>
                  <a:schemeClr val="lt1"/>
                </a:solidFill>
              </a:defRPr>
            </a:lvl3pPr>
            <a:lvl4pPr lvl="3" algn="ctr">
              <a:lnSpc>
                <a:spcPct val="100000"/>
              </a:lnSpc>
              <a:spcBef>
                <a:spcPts val="0"/>
              </a:spcBef>
              <a:spcAft>
                <a:spcPts val="0"/>
              </a:spcAft>
              <a:buClr>
                <a:schemeClr val="lt1"/>
              </a:buClr>
              <a:buSzPts val="4800"/>
              <a:buNone/>
              <a:defRPr sz="4800">
                <a:solidFill>
                  <a:schemeClr val="lt1"/>
                </a:solidFill>
              </a:defRPr>
            </a:lvl4pPr>
            <a:lvl5pPr lvl="4" algn="ctr">
              <a:lnSpc>
                <a:spcPct val="100000"/>
              </a:lnSpc>
              <a:spcBef>
                <a:spcPts val="0"/>
              </a:spcBef>
              <a:spcAft>
                <a:spcPts val="0"/>
              </a:spcAft>
              <a:buClr>
                <a:schemeClr val="lt1"/>
              </a:buClr>
              <a:buSzPts val="4800"/>
              <a:buNone/>
              <a:defRPr sz="4800">
                <a:solidFill>
                  <a:schemeClr val="lt1"/>
                </a:solidFill>
              </a:defRPr>
            </a:lvl5pPr>
            <a:lvl6pPr lvl="5" algn="ctr">
              <a:lnSpc>
                <a:spcPct val="100000"/>
              </a:lnSpc>
              <a:spcBef>
                <a:spcPts val="0"/>
              </a:spcBef>
              <a:spcAft>
                <a:spcPts val="0"/>
              </a:spcAft>
              <a:buClr>
                <a:schemeClr val="lt1"/>
              </a:buClr>
              <a:buSzPts val="4800"/>
              <a:buNone/>
              <a:defRPr sz="4800">
                <a:solidFill>
                  <a:schemeClr val="lt1"/>
                </a:solidFill>
              </a:defRPr>
            </a:lvl6pPr>
            <a:lvl7pPr lvl="6" algn="ctr">
              <a:lnSpc>
                <a:spcPct val="100000"/>
              </a:lnSpc>
              <a:spcBef>
                <a:spcPts val="0"/>
              </a:spcBef>
              <a:spcAft>
                <a:spcPts val="0"/>
              </a:spcAft>
              <a:buClr>
                <a:schemeClr val="lt1"/>
              </a:buClr>
              <a:buSzPts val="4800"/>
              <a:buNone/>
              <a:defRPr sz="4800">
                <a:solidFill>
                  <a:schemeClr val="lt1"/>
                </a:solidFill>
              </a:defRPr>
            </a:lvl7pPr>
            <a:lvl8pPr lvl="7" algn="ctr">
              <a:lnSpc>
                <a:spcPct val="100000"/>
              </a:lnSpc>
              <a:spcBef>
                <a:spcPts val="0"/>
              </a:spcBef>
              <a:spcAft>
                <a:spcPts val="0"/>
              </a:spcAft>
              <a:buClr>
                <a:schemeClr val="lt1"/>
              </a:buClr>
              <a:buSzPts val="4800"/>
              <a:buNone/>
              <a:defRPr sz="4800">
                <a:solidFill>
                  <a:schemeClr val="lt1"/>
                </a:solidFill>
              </a:defRPr>
            </a:lvl8pPr>
            <a:lvl9pPr lvl="8" algn="ctr">
              <a:lnSpc>
                <a:spcPct val="100000"/>
              </a:lnSpc>
              <a:spcBef>
                <a:spcPts val="0"/>
              </a:spcBef>
              <a:spcAft>
                <a:spcPts val="0"/>
              </a:spcAft>
              <a:buClr>
                <a:schemeClr val="lt1"/>
              </a:buClr>
              <a:buSzPts val="4800"/>
              <a:buNone/>
              <a:defRPr sz="4800">
                <a:solidFill>
                  <a:schemeClr val="lt1"/>
                </a:solidFill>
              </a:defRPr>
            </a:lvl9pPr>
          </a:lstStyle>
          <a:p/>
        </p:txBody>
      </p:sp>
      <p:sp>
        <p:nvSpPr>
          <p:cNvPr id="36" name="Google Shape;36;p5"/>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37" name="Google Shape;37;p5"/>
          <p:cNvPicPr preferRelativeResize="0"/>
          <p:nvPr/>
        </p:nvPicPr>
        <p:blipFill rotWithShape="1">
          <a:blip r:embed="rId2">
            <a:alphaModFix/>
          </a:blip>
          <a:srcRect b="0" l="0" r="0" t="0"/>
          <a:stretch/>
        </p:blipFill>
        <p:spPr>
          <a:xfrm>
            <a:off x="406425" y="4698536"/>
            <a:ext cx="1104649" cy="374654"/>
          </a:xfrm>
          <a:prstGeom prst="rect">
            <a:avLst/>
          </a:prstGeom>
          <a:noFill/>
          <a:ln>
            <a:noFill/>
          </a:ln>
        </p:spPr>
      </p:pic>
      <p:pic>
        <p:nvPicPr>
          <p:cNvPr id="38" name="Google Shape;38;p5"/>
          <p:cNvPicPr preferRelativeResize="0"/>
          <p:nvPr/>
        </p:nvPicPr>
        <p:blipFill rotWithShape="1">
          <a:blip r:embed="rId3">
            <a:alphaModFix/>
          </a:blip>
          <a:srcRect b="15533" l="0" r="0" t="17189"/>
          <a:stretch/>
        </p:blipFill>
        <p:spPr>
          <a:xfrm>
            <a:off x="6412425" y="4711524"/>
            <a:ext cx="1104649" cy="348675"/>
          </a:xfrm>
          <a:prstGeom prst="rect">
            <a:avLst/>
          </a:prstGeom>
          <a:noFill/>
          <a:ln>
            <a:noFill/>
          </a:ln>
        </p:spPr>
      </p:pic>
      <p:pic>
        <p:nvPicPr>
          <p:cNvPr id="39" name="Google Shape;39;p5"/>
          <p:cNvPicPr preferRelativeResize="0"/>
          <p:nvPr/>
        </p:nvPicPr>
        <p:blipFill rotWithShape="1">
          <a:blip r:embed="rId4">
            <a:alphaModFix/>
          </a:blip>
          <a:srcRect b="0" l="0" r="0" t="0"/>
          <a:stretch/>
        </p:blipFill>
        <p:spPr>
          <a:xfrm>
            <a:off x="7627162" y="4765160"/>
            <a:ext cx="1149901" cy="2414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rgbClr val="001327"/>
        </a:solidFill>
      </p:bgPr>
    </p:bg>
    <p:spTree>
      <p:nvGrpSpPr>
        <p:cNvPr id="40" name="Shape 40"/>
        <p:cNvGrpSpPr/>
        <p:nvPr/>
      </p:nvGrpSpPr>
      <p:grpSpPr>
        <a:xfrm>
          <a:off x="0" y="0"/>
          <a:ext cx="0" cy="0"/>
          <a:chOff x="0" y="0"/>
          <a:chExt cx="0" cy="0"/>
        </a:xfrm>
      </p:grpSpPr>
      <p:cxnSp>
        <p:nvCxnSpPr>
          <p:cNvPr id="41" name="Google Shape;41;p6"/>
          <p:cNvCxnSpPr/>
          <p:nvPr/>
        </p:nvCxnSpPr>
        <p:spPr>
          <a:xfrm>
            <a:off x="2477724" y="415650"/>
            <a:ext cx="6244200" cy="0"/>
          </a:xfrm>
          <a:prstGeom prst="straightConnector1">
            <a:avLst/>
          </a:prstGeom>
          <a:noFill/>
          <a:ln cap="flat" cmpd="sng" w="38100">
            <a:solidFill>
              <a:srgbClr val="E0FF4F"/>
            </a:solidFill>
            <a:prstDash val="solid"/>
            <a:round/>
            <a:headEnd len="sm" w="sm" type="none"/>
            <a:tailEnd len="sm" w="sm" type="none"/>
          </a:ln>
        </p:spPr>
      </p:cxnSp>
      <p:cxnSp>
        <p:nvCxnSpPr>
          <p:cNvPr id="42" name="Google Shape;42;p6"/>
          <p:cNvCxnSpPr/>
          <p:nvPr/>
        </p:nvCxnSpPr>
        <p:spPr>
          <a:xfrm>
            <a:off x="2477724" y="4626881"/>
            <a:ext cx="6244200" cy="0"/>
          </a:xfrm>
          <a:prstGeom prst="straightConnector1">
            <a:avLst/>
          </a:prstGeom>
          <a:noFill/>
          <a:ln cap="flat" cmpd="sng" w="19050">
            <a:solidFill>
              <a:srgbClr val="E0FF4F"/>
            </a:solidFill>
            <a:prstDash val="solid"/>
            <a:round/>
            <a:headEnd len="sm" w="sm" type="none"/>
            <a:tailEnd len="sm" w="sm" type="none"/>
          </a:ln>
        </p:spPr>
      </p:cxnSp>
      <p:cxnSp>
        <p:nvCxnSpPr>
          <p:cNvPr id="43" name="Google Shape;43;p6"/>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44" name="Google Shape;44;p6"/>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E0FF4F"/>
              </a:buClr>
              <a:buSzPts val="3000"/>
              <a:buFont typeface="Poppins"/>
              <a:buNone/>
              <a:defRPr>
                <a:solidFill>
                  <a:srgbClr val="E0FF4F"/>
                </a:solidFill>
                <a:latin typeface="Poppins"/>
                <a:ea typeface="Poppins"/>
                <a:cs typeface="Poppins"/>
                <a:sym typeface="Poppins"/>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45" name="Google Shape;45;p6"/>
          <p:cNvSpPr txBox="1"/>
          <p:nvPr>
            <p:ph idx="1" type="body"/>
          </p:nvPr>
        </p:nvSpPr>
        <p:spPr>
          <a:xfrm>
            <a:off x="2400303" y="1602675"/>
            <a:ext cx="3071400" cy="3002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chemeClr val="lt1"/>
              </a:buClr>
              <a:buSzPts val="1400"/>
              <a:buFont typeface="Poppins"/>
              <a:buChar char="●"/>
              <a:defRPr sz="1400">
                <a:solidFill>
                  <a:schemeClr val="lt1"/>
                </a:solidFill>
                <a:latin typeface="Poppins"/>
                <a:ea typeface="Poppins"/>
                <a:cs typeface="Poppins"/>
                <a:sym typeface="Poppins"/>
              </a:defRPr>
            </a:lvl1pPr>
            <a:lvl2pPr indent="-304800" lvl="1" marL="914400" algn="l">
              <a:lnSpc>
                <a:spcPct val="115000"/>
              </a:lnSpc>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2pPr>
            <a:lvl3pPr indent="-304800" lvl="2" marL="1371600" algn="l">
              <a:lnSpc>
                <a:spcPct val="115000"/>
              </a:lnSpc>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3pPr>
            <a:lvl4pPr indent="-304800" lvl="3" marL="1828800" algn="l">
              <a:lnSpc>
                <a:spcPct val="115000"/>
              </a:lnSpc>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4pPr>
            <a:lvl5pPr indent="-304800" lvl="4" marL="2286000" algn="l">
              <a:lnSpc>
                <a:spcPct val="115000"/>
              </a:lnSpc>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5pPr>
            <a:lvl6pPr indent="-304800" lvl="5" marL="2743200" algn="l">
              <a:lnSpc>
                <a:spcPct val="115000"/>
              </a:lnSpc>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6pPr>
            <a:lvl7pPr indent="-304800" lvl="6" marL="3200400" algn="l">
              <a:lnSpc>
                <a:spcPct val="115000"/>
              </a:lnSpc>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7pPr>
            <a:lvl8pPr indent="-304800" lvl="7" marL="3657600" algn="l">
              <a:lnSpc>
                <a:spcPct val="115000"/>
              </a:lnSpc>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8pPr>
            <a:lvl9pPr indent="-304800" lvl="8" marL="4114800" algn="l">
              <a:lnSpc>
                <a:spcPct val="115000"/>
              </a:lnSpc>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9pPr>
          </a:lstStyle>
          <a:p/>
        </p:txBody>
      </p:sp>
      <p:sp>
        <p:nvSpPr>
          <p:cNvPr id="46" name="Google Shape;46;p6"/>
          <p:cNvSpPr txBox="1"/>
          <p:nvPr>
            <p:ph idx="2" type="body"/>
          </p:nvPr>
        </p:nvSpPr>
        <p:spPr>
          <a:xfrm>
            <a:off x="5650572" y="1602675"/>
            <a:ext cx="3071400" cy="3002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chemeClr val="lt1"/>
              </a:buClr>
              <a:buSzPts val="1400"/>
              <a:buFont typeface="Poppins"/>
              <a:buChar char="●"/>
              <a:defRPr sz="1400">
                <a:solidFill>
                  <a:schemeClr val="lt1"/>
                </a:solidFill>
                <a:latin typeface="Poppins"/>
                <a:ea typeface="Poppins"/>
                <a:cs typeface="Poppins"/>
                <a:sym typeface="Poppins"/>
              </a:defRPr>
            </a:lvl1pPr>
            <a:lvl2pPr indent="-304800" lvl="1" marL="914400" algn="l">
              <a:lnSpc>
                <a:spcPct val="115000"/>
              </a:lnSpc>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2pPr>
            <a:lvl3pPr indent="-304800" lvl="2" marL="1371600" algn="l">
              <a:lnSpc>
                <a:spcPct val="115000"/>
              </a:lnSpc>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3pPr>
            <a:lvl4pPr indent="-304800" lvl="3" marL="1828800" algn="l">
              <a:lnSpc>
                <a:spcPct val="115000"/>
              </a:lnSpc>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4pPr>
            <a:lvl5pPr indent="-304800" lvl="4" marL="2286000" algn="l">
              <a:lnSpc>
                <a:spcPct val="115000"/>
              </a:lnSpc>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5pPr>
            <a:lvl6pPr indent="-304800" lvl="5" marL="2743200" algn="l">
              <a:lnSpc>
                <a:spcPct val="115000"/>
              </a:lnSpc>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6pPr>
            <a:lvl7pPr indent="-304800" lvl="6" marL="3200400" algn="l">
              <a:lnSpc>
                <a:spcPct val="115000"/>
              </a:lnSpc>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7pPr>
            <a:lvl8pPr indent="-304800" lvl="7" marL="3657600" algn="l">
              <a:lnSpc>
                <a:spcPct val="115000"/>
              </a:lnSpc>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8pPr>
            <a:lvl9pPr indent="-304800" lvl="8" marL="4114800" algn="l">
              <a:lnSpc>
                <a:spcPct val="115000"/>
              </a:lnSpc>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9pPr>
          </a:lstStyle>
          <a:p/>
        </p:txBody>
      </p:sp>
      <p:sp>
        <p:nvSpPr>
          <p:cNvPr id="47" name="Google Shape;47;p6"/>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48" name="Google Shape;48;p6"/>
          <p:cNvPicPr preferRelativeResize="0"/>
          <p:nvPr/>
        </p:nvPicPr>
        <p:blipFill rotWithShape="1">
          <a:blip r:embed="rId2">
            <a:alphaModFix/>
          </a:blip>
          <a:srcRect b="0" l="0" r="0" t="0"/>
          <a:stretch/>
        </p:blipFill>
        <p:spPr>
          <a:xfrm>
            <a:off x="406425" y="4698536"/>
            <a:ext cx="1104649" cy="374654"/>
          </a:xfrm>
          <a:prstGeom prst="rect">
            <a:avLst/>
          </a:prstGeom>
          <a:noFill/>
          <a:ln>
            <a:noFill/>
          </a:ln>
        </p:spPr>
      </p:pic>
      <p:pic>
        <p:nvPicPr>
          <p:cNvPr id="49" name="Google Shape;49;p6"/>
          <p:cNvPicPr preferRelativeResize="0"/>
          <p:nvPr/>
        </p:nvPicPr>
        <p:blipFill rotWithShape="1">
          <a:blip r:embed="rId3">
            <a:alphaModFix/>
          </a:blip>
          <a:srcRect b="15533" l="0" r="0" t="17189"/>
          <a:stretch/>
        </p:blipFill>
        <p:spPr>
          <a:xfrm>
            <a:off x="6412425" y="4711524"/>
            <a:ext cx="1104649" cy="348675"/>
          </a:xfrm>
          <a:prstGeom prst="rect">
            <a:avLst/>
          </a:prstGeom>
          <a:noFill/>
          <a:ln>
            <a:noFill/>
          </a:ln>
        </p:spPr>
      </p:pic>
      <p:pic>
        <p:nvPicPr>
          <p:cNvPr id="50" name="Google Shape;50;p6"/>
          <p:cNvPicPr preferRelativeResize="0"/>
          <p:nvPr/>
        </p:nvPicPr>
        <p:blipFill rotWithShape="1">
          <a:blip r:embed="rId4">
            <a:alphaModFix/>
          </a:blip>
          <a:srcRect b="0" l="0" r="0" t="0"/>
          <a:stretch/>
        </p:blipFill>
        <p:spPr>
          <a:xfrm>
            <a:off x="7627162" y="4765160"/>
            <a:ext cx="1149901" cy="2414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rgbClr val="001327"/>
        </a:solidFill>
      </p:bgPr>
    </p:bg>
    <p:spTree>
      <p:nvGrpSpPr>
        <p:cNvPr id="51" name="Shape 51"/>
        <p:cNvGrpSpPr/>
        <p:nvPr/>
      </p:nvGrpSpPr>
      <p:grpSpPr>
        <a:xfrm>
          <a:off x="0" y="0"/>
          <a:ext cx="0" cy="0"/>
          <a:chOff x="0" y="0"/>
          <a:chExt cx="0" cy="0"/>
        </a:xfrm>
      </p:grpSpPr>
      <p:sp>
        <p:nvSpPr>
          <p:cNvPr id="52" name="Google Shape;52;p7"/>
          <p:cNvSpPr txBox="1"/>
          <p:nvPr>
            <p:ph type="title"/>
          </p:nvPr>
        </p:nvSpPr>
        <p:spPr>
          <a:xfrm>
            <a:off x="303300" y="411575"/>
            <a:ext cx="8520600" cy="639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E0FF4F"/>
              </a:buClr>
              <a:buSzPts val="3000"/>
              <a:buFont typeface="Poppins"/>
              <a:buNone/>
              <a:defRPr>
                <a:solidFill>
                  <a:srgbClr val="E0FF4F"/>
                </a:solidFill>
                <a:latin typeface="Poppins"/>
                <a:ea typeface="Poppins"/>
                <a:cs typeface="Poppins"/>
                <a:sym typeface="Poppins"/>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53" name="Google Shape;53;p7"/>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54" name="Google Shape;54;p7"/>
          <p:cNvPicPr preferRelativeResize="0"/>
          <p:nvPr/>
        </p:nvPicPr>
        <p:blipFill rotWithShape="1">
          <a:blip r:embed="rId2">
            <a:alphaModFix/>
          </a:blip>
          <a:srcRect b="0" l="0" r="0" t="0"/>
          <a:stretch/>
        </p:blipFill>
        <p:spPr>
          <a:xfrm>
            <a:off x="406425" y="4698536"/>
            <a:ext cx="1104649" cy="374654"/>
          </a:xfrm>
          <a:prstGeom prst="rect">
            <a:avLst/>
          </a:prstGeom>
          <a:noFill/>
          <a:ln>
            <a:noFill/>
          </a:ln>
        </p:spPr>
      </p:pic>
      <p:pic>
        <p:nvPicPr>
          <p:cNvPr id="55" name="Google Shape;55;p7"/>
          <p:cNvPicPr preferRelativeResize="0"/>
          <p:nvPr/>
        </p:nvPicPr>
        <p:blipFill rotWithShape="1">
          <a:blip r:embed="rId3">
            <a:alphaModFix/>
          </a:blip>
          <a:srcRect b="15533" l="0" r="0" t="17189"/>
          <a:stretch/>
        </p:blipFill>
        <p:spPr>
          <a:xfrm>
            <a:off x="6412425" y="4711524"/>
            <a:ext cx="1104649" cy="348675"/>
          </a:xfrm>
          <a:prstGeom prst="rect">
            <a:avLst/>
          </a:prstGeom>
          <a:noFill/>
          <a:ln>
            <a:noFill/>
          </a:ln>
        </p:spPr>
      </p:pic>
      <p:pic>
        <p:nvPicPr>
          <p:cNvPr id="56" name="Google Shape;56;p7"/>
          <p:cNvPicPr preferRelativeResize="0"/>
          <p:nvPr/>
        </p:nvPicPr>
        <p:blipFill rotWithShape="1">
          <a:blip r:embed="rId4">
            <a:alphaModFix/>
          </a:blip>
          <a:srcRect b="0" l="0" r="0" t="0"/>
          <a:stretch/>
        </p:blipFill>
        <p:spPr>
          <a:xfrm>
            <a:off x="7627162" y="4765160"/>
            <a:ext cx="1149901" cy="2414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rgbClr val="001327"/>
        </a:solidFill>
      </p:bgPr>
    </p:bg>
    <p:spTree>
      <p:nvGrpSpPr>
        <p:cNvPr id="57" name="Shape 57"/>
        <p:cNvGrpSpPr/>
        <p:nvPr/>
      </p:nvGrpSpPr>
      <p:grpSpPr>
        <a:xfrm>
          <a:off x="0" y="0"/>
          <a:ext cx="0" cy="0"/>
          <a:chOff x="0" y="0"/>
          <a:chExt cx="0" cy="0"/>
        </a:xfrm>
      </p:grpSpPr>
      <p:cxnSp>
        <p:nvCxnSpPr>
          <p:cNvPr id="58" name="Google Shape;58;p8"/>
          <p:cNvCxnSpPr/>
          <p:nvPr/>
        </p:nvCxnSpPr>
        <p:spPr>
          <a:xfrm>
            <a:off x="425198" y="415650"/>
            <a:ext cx="183300" cy="0"/>
          </a:xfrm>
          <a:prstGeom prst="straightConnector1">
            <a:avLst/>
          </a:prstGeom>
          <a:noFill/>
          <a:ln cap="flat" cmpd="sng" w="19050">
            <a:solidFill>
              <a:srgbClr val="E0FF4F"/>
            </a:solidFill>
            <a:prstDash val="solid"/>
            <a:round/>
            <a:headEnd len="sm" w="sm" type="none"/>
            <a:tailEnd len="sm" w="sm" type="none"/>
          </a:ln>
        </p:spPr>
      </p:cxnSp>
      <p:sp>
        <p:nvSpPr>
          <p:cNvPr id="59" name="Google Shape;59;p8"/>
          <p:cNvSpPr txBox="1"/>
          <p:nvPr>
            <p:ph type="title"/>
          </p:nvPr>
        </p:nvSpPr>
        <p:spPr>
          <a:xfrm>
            <a:off x="319500" y="936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E0FF4F"/>
              </a:buClr>
              <a:buSzPts val="2400"/>
              <a:buFont typeface="Poppins"/>
              <a:buNone/>
              <a:defRPr sz="2400">
                <a:solidFill>
                  <a:srgbClr val="E0FF4F"/>
                </a:solidFill>
                <a:latin typeface="Poppins"/>
                <a:ea typeface="Poppins"/>
                <a:cs typeface="Poppins"/>
                <a:sym typeface="Poppins"/>
              </a:defRPr>
            </a:lvl1pPr>
            <a:lvl2pPr lvl="1" algn="l">
              <a:lnSpc>
                <a:spcPct val="100000"/>
              </a:lnSpc>
              <a:spcBef>
                <a:spcPts val="0"/>
              </a:spcBef>
              <a:spcAft>
                <a:spcPts val="0"/>
              </a:spcAft>
              <a:buClr>
                <a:srgbClr val="E0FF4F"/>
              </a:buClr>
              <a:buSzPts val="2400"/>
              <a:buNone/>
              <a:defRPr sz="2400">
                <a:solidFill>
                  <a:srgbClr val="E0FF4F"/>
                </a:solidFill>
              </a:defRPr>
            </a:lvl2pPr>
            <a:lvl3pPr lvl="2" algn="l">
              <a:lnSpc>
                <a:spcPct val="100000"/>
              </a:lnSpc>
              <a:spcBef>
                <a:spcPts val="0"/>
              </a:spcBef>
              <a:spcAft>
                <a:spcPts val="0"/>
              </a:spcAft>
              <a:buClr>
                <a:srgbClr val="E0FF4F"/>
              </a:buClr>
              <a:buSzPts val="2400"/>
              <a:buNone/>
              <a:defRPr sz="2400">
                <a:solidFill>
                  <a:srgbClr val="E0FF4F"/>
                </a:solidFill>
              </a:defRPr>
            </a:lvl3pPr>
            <a:lvl4pPr lvl="3" algn="l">
              <a:lnSpc>
                <a:spcPct val="100000"/>
              </a:lnSpc>
              <a:spcBef>
                <a:spcPts val="0"/>
              </a:spcBef>
              <a:spcAft>
                <a:spcPts val="0"/>
              </a:spcAft>
              <a:buClr>
                <a:srgbClr val="E0FF4F"/>
              </a:buClr>
              <a:buSzPts val="2400"/>
              <a:buNone/>
              <a:defRPr sz="2400">
                <a:solidFill>
                  <a:srgbClr val="E0FF4F"/>
                </a:solidFill>
              </a:defRPr>
            </a:lvl4pPr>
            <a:lvl5pPr lvl="4" algn="l">
              <a:lnSpc>
                <a:spcPct val="100000"/>
              </a:lnSpc>
              <a:spcBef>
                <a:spcPts val="0"/>
              </a:spcBef>
              <a:spcAft>
                <a:spcPts val="0"/>
              </a:spcAft>
              <a:buClr>
                <a:srgbClr val="E0FF4F"/>
              </a:buClr>
              <a:buSzPts val="2400"/>
              <a:buNone/>
              <a:defRPr sz="2400">
                <a:solidFill>
                  <a:srgbClr val="E0FF4F"/>
                </a:solidFill>
              </a:defRPr>
            </a:lvl5pPr>
            <a:lvl6pPr lvl="5" algn="l">
              <a:lnSpc>
                <a:spcPct val="100000"/>
              </a:lnSpc>
              <a:spcBef>
                <a:spcPts val="0"/>
              </a:spcBef>
              <a:spcAft>
                <a:spcPts val="0"/>
              </a:spcAft>
              <a:buClr>
                <a:srgbClr val="E0FF4F"/>
              </a:buClr>
              <a:buSzPts val="2400"/>
              <a:buNone/>
              <a:defRPr sz="2400">
                <a:solidFill>
                  <a:srgbClr val="E0FF4F"/>
                </a:solidFill>
              </a:defRPr>
            </a:lvl6pPr>
            <a:lvl7pPr lvl="6" algn="l">
              <a:lnSpc>
                <a:spcPct val="100000"/>
              </a:lnSpc>
              <a:spcBef>
                <a:spcPts val="0"/>
              </a:spcBef>
              <a:spcAft>
                <a:spcPts val="0"/>
              </a:spcAft>
              <a:buClr>
                <a:srgbClr val="E0FF4F"/>
              </a:buClr>
              <a:buSzPts val="2400"/>
              <a:buNone/>
              <a:defRPr sz="2400">
                <a:solidFill>
                  <a:srgbClr val="E0FF4F"/>
                </a:solidFill>
              </a:defRPr>
            </a:lvl7pPr>
            <a:lvl8pPr lvl="7" algn="l">
              <a:lnSpc>
                <a:spcPct val="100000"/>
              </a:lnSpc>
              <a:spcBef>
                <a:spcPts val="0"/>
              </a:spcBef>
              <a:spcAft>
                <a:spcPts val="0"/>
              </a:spcAft>
              <a:buClr>
                <a:srgbClr val="E0FF4F"/>
              </a:buClr>
              <a:buSzPts val="2400"/>
              <a:buNone/>
              <a:defRPr sz="2400">
                <a:solidFill>
                  <a:srgbClr val="E0FF4F"/>
                </a:solidFill>
              </a:defRPr>
            </a:lvl8pPr>
            <a:lvl9pPr lvl="8" algn="l">
              <a:lnSpc>
                <a:spcPct val="100000"/>
              </a:lnSpc>
              <a:spcBef>
                <a:spcPts val="0"/>
              </a:spcBef>
              <a:spcAft>
                <a:spcPts val="0"/>
              </a:spcAft>
              <a:buClr>
                <a:srgbClr val="E0FF4F"/>
              </a:buClr>
              <a:buSzPts val="2400"/>
              <a:buNone/>
              <a:defRPr sz="2400">
                <a:solidFill>
                  <a:srgbClr val="E0FF4F"/>
                </a:solidFill>
              </a:defRPr>
            </a:lvl9pPr>
          </a:lstStyle>
          <a:p/>
        </p:txBody>
      </p:sp>
      <p:sp>
        <p:nvSpPr>
          <p:cNvPr id="60" name="Google Shape;60;p8"/>
          <p:cNvSpPr txBox="1"/>
          <p:nvPr>
            <p:ph idx="1" type="body"/>
          </p:nvPr>
        </p:nvSpPr>
        <p:spPr>
          <a:xfrm>
            <a:off x="319500" y="1846804"/>
            <a:ext cx="2808000" cy="28062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1pPr>
            <a:lvl2pPr indent="-304800" lvl="1" marL="914400" algn="l">
              <a:lnSpc>
                <a:spcPct val="115000"/>
              </a:lnSpc>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2pPr>
            <a:lvl3pPr indent="-304800" lvl="2" marL="1371600" algn="l">
              <a:lnSpc>
                <a:spcPct val="115000"/>
              </a:lnSpc>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3pPr>
            <a:lvl4pPr indent="-304800" lvl="3" marL="1828800" algn="l">
              <a:lnSpc>
                <a:spcPct val="115000"/>
              </a:lnSpc>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4pPr>
            <a:lvl5pPr indent="-304800" lvl="4" marL="2286000" algn="l">
              <a:lnSpc>
                <a:spcPct val="115000"/>
              </a:lnSpc>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5pPr>
            <a:lvl6pPr indent="-304800" lvl="5" marL="2743200" algn="l">
              <a:lnSpc>
                <a:spcPct val="115000"/>
              </a:lnSpc>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6pPr>
            <a:lvl7pPr indent="-304800" lvl="6" marL="3200400" algn="l">
              <a:lnSpc>
                <a:spcPct val="115000"/>
              </a:lnSpc>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7pPr>
            <a:lvl8pPr indent="-304800" lvl="7" marL="3657600" algn="l">
              <a:lnSpc>
                <a:spcPct val="115000"/>
              </a:lnSpc>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8pPr>
            <a:lvl9pPr indent="-304800" lvl="8" marL="4114800" algn="l">
              <a:lnSpc>
                <a:spcPct val="115000"/>
              </a:lnSpc>
              <a:spcBef>
                <a:spcPts val="0"/>
              </a:spcBef>
              <a:spcAft>
                <a:spcPts val="0"/>
              </a:spcAft>
              <a:buClr>
                <a:schemeClr val="lt1"/>
              </a:buClr>
              <a:buSzPts val="1200"/>
              <a:buFont typeface="Poppins"/>
              <a:buChar char="■"/>
              <a:defRPr sz="1200">
                <a:solidFill>
                  <a:schemeClr val="lt1"/>
                </a:solidFill>
                <a:latin typeface="Poppins"/>
                <a:ea typeface="Poppins"/>
                <a:cs typeface="Poppins"/>
                <a:sym typeface="Poppins"/>
              </a:defRPr>
            </a:lvl9pPr>
          </a:lstStyle>
          <a:p/>
        </p:txBody>
      </p:sp>
      <p:sp>
        <p:nvSpPr>
          <p:cNvPr id="61" name="Google Shape;61;p8"/>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62" name="Google Shape;62;p8"/>
          <p:cNvPicPr preferRelativeResize="0"/>
          <p:nvPr/>
        </p:nvPicPr>
        <p:blipFill rotWithShape="1">
          <a:blip r:embed="rId2">
            <a:alphaModFix/>
          </a:blip>
          <a:srcRect b="0" l="0" r="0" t="0"/>
          <a:stretch/>
        </p:blipFill>
        <p:spPr>
          <a:xfrm>
            <a:off x="406425" y="4698536"/>
            <a:ext cx="1104649" cy="374654"/>
          </a:xfrm>
          <a:prstGeom prst="rect">
            <a:avLst/>
          </a:prstGeom>
          <a:noFill/>
          <a:ln>
            <a:noFill/>
          </a:ln>
        </p:spPr>
      </p:pic>
      <p:pic>
        <p:nvPicPr>
          <p:cNvPr id="63" name="Google Shape;63;p8"/>
          <p:cNvPicPr preferRelativeResize="0"/>
          <p:nvPr/>
        </p:nvPicPr>
        <p:blipFill rotWithShape="1">
          <a:blip r:embed="rId3">
            <a:alphaModFix/>
          </a:blip>
          <a:srcRect b="15533" l="0" r="0" t="17189"/>
          <a:stretch/>
        </p:blipFill>
        <p:spPr>
          <a:xfrm>
            <a:off x="6412425" y="4711524"/>
            <a:ext cx="1104649" cy="348675"/>
          </a:xfrm>
          <a:prstGeom prst="rect">
            <a:avLst/>
          </a:prstGeom>
          <a:noFill/>
          <a:ln>
            <a:noFill/>
          </a:ln>
        </p:spPr>
      </p:pic>
      <p:pic>
        <p:nvPicPr>
          <p:cNvPr id="64" name="Google Shape;64;p8"/>
          <p:cNvPicPr preferRelativeResize="0"/>
          <p:nvPr/>
        </p:nvPicPr>
        <p:blipFill rotWithShape="1">
          <a:blip r:embed="rId4">
            <a:alphaModFix/>
          </a:blip>
          <a:srcRect b="0" l="0" r="0" t="0"/>
          <a:stretch/>
        </p:blipFill>
        <p:spPr>
          <a:xfrm>
            <a:off x="7627162" y="4765160"/>
            <a:ext cx="1149901" cy="24142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rgbClr val="FF6663"/>
        </a:solidFill>
      </p:bgPr>
    </p:bg>
    <p:spTree>
      <p:nvGrpSpPr>
        <p:cNvPr id="65" name="Shape 65"/>
        <p:cNvGrpSpPr/>
        <p:nvPr/>
      </p:nvGrpSpPr>
      <p:grpSpPr>
        <a:xfrm>
          <a:off x="0" y="0"/>
          <a:ext cx="0" cy="0"/>
          <a:chOff x="0" y="0"/>
          <a:chExt cx="0" cy="0"/>
        </a:xfrm>
      </p:grpSpPr>
      <p:cxnSp>
        <p:nvCxnSpPr>
          <p:cNvPr id="66" name="Google Shape;66;p9"/>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67" name="Google Shape;67;p9"/>
          <p:cNvSpPr txBox="1"/>
          <p:nvPr>
            <p:ph type="title"/>
          </p:nvPr>
        </p:nvSpPr>
        <p:spPr>
          <a:xfrm>
            <a:off x="283103" y="712141"/>
            <a:ext cx="6244200" cy="38355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4800"/>
              <a:buFont typeface="Poppins"/>
              <a:buNone/>
              <a:defRPr sz="4800">
                <a:solidFill>
                  <a:schemeClr val="lt1"/>
                </a:solidFill>
                <a:latin typeface="Poppins"/>
                <a:ea typeface="Poppins"/>
                <a:cs typeface="Poppins"/>
                <a:sym typeface="Poppins"/>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p:txBody>
      </p:sp>
      <p:sp>
        <p:nvSpPr>
          <p:cNvPr id="68" name="Google Shape;68;p9"/>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69" name="Google Shape;69;p9"/>
          <p:cNvPicPr preferRelativeResize="0"/>
          <p:nvPr/>
        </p:nvPicPr>
        <p:blipFill rotWithShape="1">
          <a:blip r:embed="rId2">
            <a:alphaModFix/>
          </a:blip>
          <a:srcRect b="0" l="0" r="0" t="0"/>
          <a:stretch/>
        </p:blipFill>
        <p:spPr>
          <a:xfrm>
            <a:off x="406425" y="4698536"/>
            <a:ext cx="1104649" cy="374654"/>
          </a:xfrm>
          <a:prstGeom prst="rect">
            <a:avLst/>
          </a:prstGeom>
          <a:noFill/>
          <a:ln>
            <a:noFill/>
          </a:ln>
        </p:spPr>
      </p:pic>
      <p:pic>
        <p:nvPicPr>
          <p:cNvPr id="70" name="Google Shape;70;p9"/>
          <p:cNvPicPr preferRelativeResize="0"/>
          <p:nvPr/>
        </p:nvPicPr>
        <p:blipFill rotWithShape="1">
          <a:blip r:embed="rId3">
            <a:alphaModFix/>
          </a:blip>
          <a:srcRect b="15533" l="0" r="0" t="17189"/>
          <a:stretch/>
        </p:blipFill>
        <p:spPr>
          <a:xfrm>
            <a:off x="6412425" y="4711524"/>
            <a:ext cx="1104649" cy="348675"/>
          </a:xfrm>
          <a:prstGeom prst="rect">
            <a:avLst/>
          </a:prstGeom>
          <a:noFill/>
          <a:ln>
            <a:noFill/>
          </a:ln>
        </p:spPr>
      </p:pic>
      <p:pic>
        <p:nvPicPr>
          <p:cNvPr id="71" name="Google Shape;71;p9"/>
          <p:cNvPicPr preferRelativeResize="0"/>
          <p:nvPr/>
        </p:nvPicPr>
        <p:blipFill rotWithShape="1">
          <a:blip r:embed="rId4">
            <a:alphaModFix/>
          </a:blip>
          <a:srcRect b="0" l="0" r="0" t="0"/>
          <a:stretch/>
        </p:blipFill>
        <p:spPr>
          <a:xfrm>
            <a:off x="7627162" y="4765160"/>
            <a:ext cx="1149901" cy="2414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2" name="Shape 72"/>
        <p:cNvGrpSpPr/>
        <p:nvPr/>
      </p:nvGrpSpPr>
      <p:grpSpPr>
        <a:xfrm>
          <a:off x="0" y="0"/>
          <a:ext cx="0" cy="0"/>
          <a:chOff x="0" y="0"/>
          <a:chExt cx="0" cy="0"/>
        </a:xfrm>
      </p:grpSpPr>
      <p:sp>
        <p:nvSpPr>
          <p:cNvPr id="73" name="Google Shape;73;p10"/>
          <p:cNvSpPr/>
          <p:nvPr/>
        </p:nvSpPr>
        <p:spPr>
          <a:xfrm>
            <a:off x="4572000" y="125"/>
            <a:ext cx="4572000" cy="5143500"/>
          </a:xfrm>
          <a:prstGeom prst="rect">
            <a:avLst/>
          </a:prstGeom>
          <a:solidFill>
            <a:srgbClr val="00132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4" name="Google Shape;74;p10"/>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75" name="Google Shape;75;p10"/>
          <p:cNvSpPr txBox="1"/>
          <p:nvPr>
            <p:ph type="title"/>
          </p:nvPr>
        </p:nvSpPr>
        <p:spPr>
          <a:xfrm>
            <a:off x="265500" y="1397350"/>
            <a:ext cx="4045200" cy="13182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rgbClr val="001327"/>
              </a:buClr>
              <a:buSzPts val="3600"/>
              <a:buFont typeface="Poppins"/>
              <a:buNone/>
              <a:defRPr sz="3600">
                <a:solidFill>
                  <a:srgbClr val="001327"/>
                </a:solidFill>
                <a:latin typeface="Poppins"/>
                <a:ea typeface="Poppins"/>
                <a:cs typeface="Poppins"/>
                <a:sym typeface="Poppins"/>
              </a:defRPr>
            </a:lvl1pPr>
            <a:lvl2pPr lvl="1" algn="ctr">
              <a:lnSpc>
                <a:spcPct val="100000"/>
              </a:lnSpc>
              <a:spcBef>
                <a:spcPts val="0"/>
              </a:spcBef>
              <a:spcAft>
                <a:spcPts val="0"/>
              </a:spcAft>
              <a:buClr>
                <a:schemeClr val="dk1"/>
              </a:buClr>
              <a:buSzPts val="3600"/>
              <a:buNone/>
              <a:defRPr sz="3600">
                <a:solidFill>
                  <a:schemeClr val="dk1"/>
                </a:solidFill>
              </a:defRPr>
            </a:lvl2pPr>
            <a:lvl3pPr lvl="2" algn="ctr">
              <a:lnSpc>
                <a:spcPct val="100000"/>
              </a:lnSpc>
              <a:spcBef>
                <a:spcPts val="0"/>
              </a:spcBef>
              <a:spcAft>
                <a:spcPts val="0"/>
              </a:spcAft>
              <a:buClr>
                <a:schemeClr val="dk1"/>
              </a:buClr>
              <a:buSzPts val="3600"/>
              <a:buNone/>
              <a:defRPr sz="3600">
                <a:solidFill>
                  <a:schemeClr val="dk1"/>
                </a:solidFill>
              </a:defRPr>
            </a:lvl3pPr>
            <a:lvl4pPr lvl="3" algn="ctr">
              <a:lnSpc>
                <a:spcPct val="100000"/>
              </a:lnSpc>
              <a:spcBef>
                <a:spcPts val="0"/>
              </a:spcBef>
              <a:spcAft>
                <a:spcPts val="0"/>
              </a:spcAft>
              <a:buClr>
                <a:schemeClr val="dk1"/>
              </a:buClr>
              <a:buSzPts val="3600"/>
              <a:buNone/>
              <a:defRPr sz="3600">
                <a:solidFill>
                  <a:schemeClr val="dk1"/>
                </a:solidFill>
              </a:defRPr>
            </a:lvl4pPr>
            <a:lvl5pPr lvl="4" algn="ctr">
              <a:lnSpc>
                <a:spcPct val="100000"/>
              </a:lnSpc>
              <a:spcBef>
                <a:spcPts val="0"/>
              </a:spcBef>
              <a:spcAft>
                <a:spcPts val="0"/>
              </a:spcAft>
              <a:buClr>
                <a:schemeClr val="dk1"/>
              </a:buClr>
              <a:buSzPts val="3600"/>
              <a:buNone/>
              <a:defRPr sz="3600">
                <a:solidFill>
                  <a:schemeClr val="dk1"/>
                </a:solidFill>
              </a:defRPr>
            </a:lvl5pPr>
            <a:lvl6pPr lvl="5" algn="ctr">
              <a:lnSpc>
                <a:spcPct val="100000"/>
              </a:lnSpc>
              <a:spcBef>
                <a:spcPts val="0"/>
              </a:spcBef>
              <a:spcAft>
                <a:spcPts val="0"/>
              </a:spcAft>
              <a:buClr>
                <a:schemeClr val="dk1"/>
              </a:buClr>
              <a:buSzPts val="3600"/>
              <a:buNone/>
              <a:defRPr sz="3600">
                <a:solidFill>
                  <a:schemeClr val="dk1"/>
                </a:solidFill>
              </a:defRPr>
            </a:lvl6pPr>
            <a:lvl7pPr lvl="6" algn="ctr">
              <a:lnSpc>
                <a:spcPct val="100000"/>
              </a:lnSpc>
              <a:spcBef>
                <a:spcPts val="0"/>
              </a:spcBef>
              <a:spcAft>
                <a:spcPts val="0"/>
              </a:spcAft>
              <a:buClr>
                <a:schemeClr val="dk1"/>
              </a:buClr>
              <a:buSzPts val="3600"/>
              <a:buNone/>
              <a:defRPr sz="3600">
                <a:solidFill>
                  <a:schemeClr val="dk1"/>
                </a:solidFill>
              </a:defRPr>
            </a:lvl7pPr>
            <a:lvl8pPr lvl="7" algn="ctr">
              <a:lnSpc>
                <a:spcPct val="100000"/>
              </a:lnSpc>
              <a:spcBef>
                <a:spcPts val="0"/>
              </a:spcBef>
              <a:spcAft>
                <a:spcPts val="0"/>
              </a:spcAft>
              <a:buClr>
                <a:schemeClr val="dk1"/>
              </a:buClr>
              <a:buSzPts val="3600"/>
              <a:buNone/>
              <a:defRPr sz="3600">
                <a:solidFill>
                  <a:schemeClr val="dk1"/>
                </a:solidFill>
              </a:defRPr>
            </a:lvl8pPr>
            <a:lvl9pPr lvl="8" algn="ctr">
              <a:lnSpc>
                <a:spcPct val="100000"/>
              </a:lnSpc>
              <a:spcBef>
                <a:spcPts val="0"/>
              </a:spcBef>
              <a:spcAft>
                <a:spcPts val="0"/>
              </a:spcAft>
              <a:buClr>
                <a:schemeClr val="dk1"/>
              </a:buClr>
              <a:buSzPts val="3600"/>
              <a:buNone/>
              <a:defRPr sz="3600">
                <a:solidFill>
                  <a:schemeClr val="dk1"/>
                </a:solidFill>
              </a:defRPr>
            </a:lvl9pPr>
          </a:lstStyle>
          <a:p/>
        </p:txBody>
      </p:sp>
      <p:sp>
        <p:nvSpPr>
          <p:cNvPr id="76" name="Google Shape;76;p10"/>
          <p:cNvSpPr txBox="1"/>
          <p:nvPr>
            <p:ph idx="1" type="subTitle"/>
          </p:nvPr>
        </p:nvSpPr>
        <p:spPr>
          <a:xfrm>
            <a:off x="265500" y="2735371"/>
            <a:ext cx="4045200" cy="13455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Font typeface="Poppins"/>
              <a:buNone/>
              <a:defRPr sz="2100">
                <a:latin typeface="Poppins"/>
                <a:ea typeface="Poppins"/>
                <a:cs typeface="Poppins"/>
                <a:sym typeface="Poppins"/>
              </a:defRPr>
            </a:lvl1pPr>
            <a:lvl2pPr lvl="1" algn="ctr">
              <a:lnSpc>
                <a:spcPct val="100000"/>
              </a:lnSpc>
              <a:spcBef>
                <a:spcPts val="0"/>
              </a:spcBef>
              <a:spcAft>
                <a:spcPts val="0"/>
              </a:spcAft>
              <a:buSzPts val="2100"/>
              <a:buFont typeface="Poppins"/>
              <a:buNone/>
              <a:defRPr sz="2100">
                <a:latin typeface="Poppins"/>
                <a:ea typeface="Poppins"/>
                <a:cs typeface="Poppins"/>
                <a:sym typeface="Poppins"/>
              </a:defRPr>
            </a:lvl2pPr>
            <a:lvl3pPr lvl="2" algn="ctr">
              <a:lnSpc>
                <a:spcPct val="100000"/>
              </a:lnSpc>
              <a:spcBef>
                <a:spcPts val="0"/>
              </a:spcBef>
              <a:spcAft>
                <a:spcPts val="0"/>
              </a:spcAft>
              <a:buSzPts val="2100"/>
              <a:buFont typeface="Poppins"/>
              <a:buNone/>
              <a:defRPr sz="2100">
                <a:latin typeface="Poppins"/>
                <a:ea typeface="Poppins"/>
                <a:cs typeface="Poppins"/>
                <a:sym typeface="Poppins"/>
              </a:defRPr>
            </a:lvl3pPr>
            <a:lvl4pPr lvl="3" algn="ctr">
              <a:lnSpc>
                <a:spcPct val="100000"/>
              </a:lnSpc>
              <a:spcBef>
                <a:spcPts val="0"/>
              </a:spcBef>
              <a:spcAft>
                <a:spcPts val="0"/>
              </a:spcAft>
              <a:buSzPts val="2100"/>
              <a:buFont typeface="Poppins"/>
              <a:buNone/>
              <a:defRPr sz="2100">
                <a:latin typeface="Poppins"/>
                <a:ea typeface="Poppins"/>
                <a:cs typeface="Poppins"/>
                <a:sym typeface="Poppins"/>
              </a:defRPr>
            </a:lvl4pPr>
            <a:lvl5pPr lvl="4" algn="ctr">
              <a:lnSpc>
                <a:spcPct val="100000"/>
              </a:lnSpc>
              <a:spcBef>
                <a:spcPts val="0"/>
              </a:spcBef>
              <a:spcAft>
                <a:spcPts val="0"/>
              </a:spcAft>
              <a:buSzPts val="2100"/>
              <a:buFont typeface="Poppins"/>
              <a:buNone/>
              <a:defRPr sz="2100">
                <a:latin typeface="Poppins"/>
                <a:ea typeface="Poppins"/>
                <a:cs typeface="Poppins"/>
                <a:sym typeface="Poppins"/>
              </a:defRPr>
            </a:lvl5pPr>
            <a:lvl6pPr lvl="5" algn="ctr">
              <a:lnSpc>
                <a:spcPct val="100000"/>
              </a:lnSpc>
              <a:spcBef>
                <a:spcPts val="0"/>
              </a:spcBef>
              <a:spcAft>
                <a:spcPts val="0"/>
              </a:spcAft>
              <a:buSzPts val="2100"/>
              <a:buFont typeface="Poppins"/>
              <a:buNone/>
              <a:defRPr sz="2100">
                <a:latin typeface="Poppins"/>
                <a:ea typeface="Poppins"/>
                <a:cs typeface="Poppins"/>
                <a:sym typeface="Poppins"/>
              </a:defRPr>
            </a:lvl6pPr>
            <a:lvl7pPr lvl="6" algn="ctr">
              <a:lnSpc>
                <a:spcPct val="100000"/>
              </a:lnSpc>
              <a:spcBef>
                <a:spcPts val="0"/>
              </a:spcBef>
              <a:spcAft>
                <a:spcPts val="0"/>
              </a:spcAft>
              <a:buSzPts val="2100"/>
              <a:buFont typeface="Poppins"/>
              <a:buNone/>
              <a:defRPr sz="2100">
                <a:latin typeface="Poppins"/>
                <a:ea typeface="Poppins"/>
                <a:cs typeface="Poppins"/>
                <a:sym typeface="Poppins"/>
              </a:defRPr>
            </a:lvl7pPr>
            <a:lvl8pPr lvl="7" algn="ctr">
              <a:lnSpc>
                <a:spcPct val="100000"/>
              </a:lnSpc>
              <a:spcBef>
                <a:spcPts val="0"/>
              </a:spcBef>
              <a:spcAft>
                <a:spcPts val="0"/>
              </a:spcAft>
              <a:buSzPts val="2100"/>
              <a:buFont typeface="Poppins"/>
              <a:buNone/>
              <a:defRPr sz="2100">
                <a:latin typeface="Poppins"/>
                <a:ea typeface="Poppins"/>
                <a:cs typeface="Poppins"/>
                <a:sym typeface="Poppins"/>
              </a:defRPr>
            </a:lvl8pPr>
            <a:lvl9pPr lvl="8" algn="ctr">
              <a:lnSpc>
                <a:spcPct val="100000"/>
              </a:lnSpc>
              <a:spcBef>
                <a:spcPts val="0"/>
              </a:spcBef>
              <a:spcAft>
                <a:spcPts val="0"/>
              </a:spcAft>
              <a:buSzPts val="2100"/>
              <a:buFont typeface="Poppins"/>
              <a:buNone/>
              <a:defRPr sz="2100">
                <a:latin typeface="Poppins"/>
                <a:ea typeface="Poppins"/>
                <a:cs typeface="Poppins"/>
                <a:sym typeface="Poppins"/>
              </a:defRPr>
            </a:lvl9pPr>
          </a:lstStyle>
          <a:p/>
        </p:txBody>
      </p:sp>
      <p:sp>
        <p:nvSpPr>
          <p:cNvPr id="77" name="Google Shape;77;p10"/>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Font typeface="Poppins"/>
              <a:buChar char="●"/>
              <a:defRPr>
                <a:solidFill>
                  <a:schemeClr val="lt1"/>
                </a:solidFill>
                <a:latin typeface="Poppins"/>
                <a:ea typeface="Poppins"/>
                <a:cs typeface="Poppins"/>
                <a:sym typeface="Poppins"/>
              </a:defRPr>
            </a:lvl1pPr>
            <a:lvl2pPr indent="-317500" lvl="1" marL="914400" algn="l">
              <a:lnSpc>
                <a:spcPct val="115000"/>
              </a:lnSpc>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2pPr>
            <a:lvl3pPr indent="-317500" lvl="2" marL="1371600" algn="l">
              <a:lnSpc>
                <a:spcPct val="115000"/>
              </a:lnSpc>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3pPr>
            <a:lvl4pPr indent="-317500" lvl="3" marL="1828800" algn="l">
              <a:lnSpc>
                <a:spcPct val="115000"/>
              </a:lnSpc>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4pPr>
            <a:lvl5pPr indent="-317500" lvl="4" marL="2286000" algn="l">
              <a:lnSpc>
                <a:spcPct val="115000"/>
              </a:lnSpc>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5pPr>
            <a:lvl6pPr indent="-317500" lvl="5" marL="2743200" algn="l">
              <a:lnSpc>
                <a:spcPct val="115000"/>
              </a:lnSpc>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6pPr>
            <a:lvl7pPr indent="-317500" lvl="6" marL="3200400" algn="l">
              <a:lnSpc>
                <a:spcPct val="115000"/>
              </a:lnSpc>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7pPr>
            <a:lvl8pPr indent="-317500" lvl="7" marL="3657600" algn="l">
              <a:lnSpc>
                <a:spcPct val="115000"/>
              </a:lnSpc>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8pPr>
            <a:lvl9pPr indent="-317500" lvl="8" marL="4114800" algn="l">
              <a:lnSpc>
                <a:spcPct val="115000"/>
              </a:lnSpc>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9pPr>
          </a:lstStyle>
          <a:p/>
        </p:txBody>
      </p:sp>
      <p:sp>
        <p:nvSpPr>
          <p:cNvPr id="78" name="Google Shape;78;p10"/>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pic>
        <p:nvPicPr>
          <p:cNvPr id="79" name="Google Shape;79;p10"/>
          <p:cNvPicPr preferRelativeResize="0"/>
          <p:nvPr/>
        </p:nvPicPr>
        <p:blipFill rotWithShape="1">
          <a:blip r:embed="rId2">
            <a:alphaModFix/>
          </a:blip>
          <a:srcRect b="0" l="0" r="0" t="0"/>
          <a:stretch/>
        </p:blipFill>
        <p:spPr>
          <a:xfrm>
            <a:off x="406425" y="4698536"/>
            <a:ext cx="1104649" cy="374654"/>
          </a:xfrm>
          <a:prstGeom prst="rect">
            <a:avLst/>
          </a:prstGeom>
          <a:noFill/>
          <a:ln>
            <a:noFill/>
          </a:ln>
        </p:spPr>
      </p:pic>
      <p:pic>
        <p:nvPicPr>
          <p:cNvPr id="80" name="Google Shape;80;p10"/>
          <p:cNvPicPr preferRelativeResize="0"/>
          <p:nvPr/>
        </p:nvPicPr>
        <p:blipFill rotWithShape="1">
          <a:blip r:embed="rId3">
            <a:alphaModFix/>
          </a:blip>
          <a:srcRect b="15533" l="0" r="0" t="17189"/>
          <a:stretch/>
        </p:blipFill>
        <p:spPr>
          <a:xfrm>
            <a:off x="6412425" y="4711524"/>
            <a:ext cx="1104649" cy="348675"/>
          </a:xfrm>
          <a:prstGeom prst="rect">
            <a:avLst/>
          </a:prstGeom>
          <a:noFill/>
          <a:ln>
            <a:noFill/>
          </a:ln>
        </p:spPr>
      </p:pic>
      <p:pic>
        <p:nvPicPr>
          <p:cNvPr id="81" name="Google Shape;81;p10"/>
          <p:cNvPicPr preferRelativeResize="0"/>
          <p:nvPr/>
        </p:nvPicPr>
        <p:blipFill rotWithShape="1">
          <a:blip r:embed="rId4">
            <a:alphaModFix/>
          </a:blip>
          <a:srcRect b="0" l="0" r="0" t="0"/>
          <a:stretch/>
        </p:blipFill>
        <p:spPr>
          <a:xfrm>
            <a:off x="7627162" y="4765160"/>
            <a:ext cx="1149901" cy="24142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3.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theme" Target="../theme/theme2.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rgbClr val="001327"/>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rgbClr val="E0FF4F"/>
              </a:buClr>
              <a:buSzPts val="3000"/>
              <a:buFont typeface="Poppins"/>
              <a:buNone/>
              <a:defRPr b="1" i="0" sz="3000" u="none" cap="none" strike="noStrike">
                <a:solidFill>
                  <a:srgbClr val="E0FF4F"/>
                </a:solidFill>
                <a:latin typeface="Poppins"/>
                <a:ea typeface="Poppins"/>
                <a:cs typeface="Poppins"/>
                <a:sym typeface="Poppins"/>
              </a:defRPr>
            </a:lvl1pPr>
            <a:lvl2pPr lvl="1"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2pPr>
            <a:lvl3pPr lvl="2"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3pPr>
            <a:lvl4pPr lvl="3"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4pPr>
            <a:lvl5pPr lvl="4"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5pPr>
            <a:lvl6pPr lvl="5"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6pPr>
            <a:lvl7pPr lvl="6"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7pPr>
            <a:lvl8pPr lvl="7"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8pPr>
            <a:lvl9pPr lvl="8"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lt1"/>
              </a:buClr>
              <a:buSzPts val="1800"/>
              <a:buFont typeface="Lato"/>
              <a:buChar char="●"/>
              <a:defRPr b="0" i="0" sz="1800" u="none" cap="none" strike="noStrike">
                <a:solidFill>
                  <a:schemeClr val="lt1"/>
                </a:solidFill>
                <a:latin typeface="Lato"/>
                <a:ea typeface="Lato"/>
                <a:cs typeface="Lato"/>
                <a:sym typeface="Lato"/>
              </a:defRPr>
            </a:lvl1pPr>
            <a:lvl2pPr indent="-317500" lvl="1" marL="914400" marR="0" rtl="0" algn="l">
              <a:lnSpc>
                <a:spcPct val="115000"/>
              </a:lnSpc>
              <a:spcBef>
                <a:spcPts val="0"/>
              </a:spcBef>
              <a:spcAft>
                <a:spcPts val="0"/>
              </a:spcAft>
              <a:buClr>
                <a:schemeClr val="lt1"/>
              </a:buClr>
              <a:buSzPts val="1400"/>
              <a:buFont typeface="Lato"/>
              <a:buChar char="○"/>
              <a:defRPr b="0" i="0" sz="1400" u="none" cap="none" strike="noStrike">
                <a:solidFill>
                  <a:schemeClr val="lt1"/>
                </a:solidFill>
                <a:latin typeface="Lato"/>
                <a:ea typeface="Lato"/>
                <a:cs typeface="Lato"/>
                <a:sym typeface="Lato"/>
              </a:defRPr>
            </a:lvl2pPr>
            <a:lvl3pPr indent="-317500" lvl="2" marL="1371600" marR="0" rtl="0" algn="l">
              <a:lnSpc>
                <a:spcPct val="115000"/>
              </a:lnSpc>
              <a:spcBef>
                <a:spcPts val="0"/>
              </a:spcBef>
              <a:spcAft>
                <a:spcPts val="0"/>
              </a:spcAft>
              <a:buClr>
                <a:schemeClr val="lt1"/>
              </a:buClr>
              <a:buSzPts val="1400"/>
              <a:buFont typeface="Lato"/>
              <a:buChar char="■"/>
              <a:defRPr b="0" i="0" sz="1400" u="none" cap="none" strike="noStrike">
                <a:solidFill>
                  <a:schemeClr val="lt1"/>
                </a:solidFill>
                <a:latin typeface="Lato"/>
                <a:ea typeface="Lato"/>
                <a:cs typeface="Lato"/>
                <a:sym typeface="Lato"/>
              </a:defRPr>
            </a:lvl3pPr>
            <a:lvl4pPr indent="-317500" lvl="3" marL="1828800" marR="0" rtl="0" algn="l">
              <a:lnSpc>
                <a:spcPct val="115000"/>
              </a:lnSpc>
              <a:spcBef>
                <a:spcPts val="0"/>
              </a:spcBef>
              <a:spcAft>
                <a:spcPts val="0"/>
              </a:spcAft>
              <a:buClr>
                <a:schemeClr val="lt1"/>
              </a:buClr>
              <a:buSzPts val="1400"/>
              <a:buFont typeface="Lato"/>
              <a:buChar char="●"/>
              <a:defRPr b="0" i="0" sz="1400" u="none" cap="none" strike="noStrike">
                <a:solidFill>
                  <a:schemeClr val="lt1"/>
                </a:solidFill>
                <a:latin typeface="Lato"/>
                <a:ea typeface="Lato"/>
                <a:cs typeface="Lato"/>
                <a:sym typeface="Lato"/>
              </a:defRPr>
            </a:lvl4pPr>
            <a:lvl5pPr indent="-317500" lvl="4" marL="2286000" marR="0" rtl="0" algn="l">
              <a:lnSpc>
                <a:spcPct val="115000"/>
              </a:lnSpc>
              <a:spcBef>
                <a:spcPts val="0"/>
              </a:spcBef>
              <a:spcAft>
                <a:spcPts val="0"/>
              </a:spcAft>
              <a:buClr>
                <a:schemeClr val="lt1"/>
              </a:buClr>
              <a:buSzPts val="1400"/>
              <a:buFont typeface="Lato"/>
              <a:buChar char="○"/>
              <a:defRPr b="0" i="0" sz="1400" u="none" cap="none" strike="noStrike">
                <a:solidFill>
                  <a:schemeClr val="lt1"/>
                </a:solidFill>
                <a:latin typeface="Lato"/>
                <a:ea typeface="Lato"/>
                <a:cs typeface="Lato"/>
                <a:sym typeface="Lato"/>
              </a:defRPr>
            </a:lvl5pPr>
            <a:lvl6pPr indent="-317500" lvl="5" marL="2743200" marR="0" rtl="0" algn="l">
              <a:lnSpc>
                <a:spcPct val="115000"/>
              </a:lnSpc>
              <a:spcBef>
                <a:spcPts val="0"/>
              </a:spcBef>
              <a:spcAft>
                <a:spcPts val="0"/>
              </a:spcAft>
              <a:buClr>
                <a:schemeClr val="lt1"/>
              </a:buClr>
              <a:buSzPts val="1400"/>
              <a:buFont typeface="Lato"/>
              <a:buChar char="■"/>
              <a:defRPr b="0" i="0" sz="1400" u="none" cap="none" strike="noStrike">
                <a:solidFill>
                  <a:schemeClr val="lt1"/>
                </a:solidFill>
                <a:latin typeface="Lato"/>
                <a:ea typeface="Lato"/>
                <a:cs typeface="Lato"/>
                <a:sym typeface="Lato"/>
              </a:defRPr>
            </a:lvl6pPr>
            <a:lvl7pPr indent="-317500" lvl="6" marL="3200400" marR="0" rtl="0" algn="l">
              <a:lnSpc>
                <a:spcPct val="115000"/>
              </a:lnSpc>
              <a:spcBef>
                <a:spcPts val="0"/>
              </a:spcBef>
              <a:spcAft>
                <a:spcPts val="0"/>
              </a:spcAft>
              <a:buClr>
                <a:schemeClr val="lt1"/>
              </a:buClr>
              <a:buSzPts val="1400"/>
              <a:buFont typeface="Lato"/>
              <a:buChar char="●"/>
              <a:defRPr b="0" i="0" sz="1400" u="none" cap="none" strike="noStrike">
                <a:solidFill>
                  <a:schemeClr val="lt1"/>
                </a:solidFill>
                <a:latin typeface="Lato"/>
                <a:ea typeface="Lato"/>
                <a:cs typeface="Lato"/>
                <a:sym typeface="Lato"/>
              </a:defRPr>
            </a:lvl7pPr>
            <a:lvl8pPr indent="-317500" lvl="7" marL="3657600" marR="0" rtl="0" algn="l">
              <a:lnSpc>
                <a:spcPct val="115000"/>
              </a:lnSpc>
              <a:spcBef>
                <a:spcPts val="0"/>
              </a:spcBef>
              <a:spcAft>
                <a:spcPts val="0"/>
              </a:spcAft>
              <a:buClr>
                <a:schemeClr val="lt1"/>
              </a:buClr>
              <a:buSzPts val="1400"/>
              <a:buFont typeface="Lato"/>
              <a:buChar char="○"/>
              <a:defRPr b="0" i="0" sz="1400" u="none" cap="none" strike="noStrike">
                <a:solidFill>
                  <a:schemeClr val="lt1"/>
                </a:solidFill>
                <a:latin typeface="Lato"/>
                <a:ea typeface="Lato"/>
                <a:cs typeface="Lato"/>
                <a:sym typeface="Lato"/>
              </a:defRPr>
            </a:lvl8pPr>
            <a:lvl9pPr indent="-317500" lvl="8" marL="4114800" marR="0" rtl="0" algn="l">
              <a:lnSpc>
                <a:spcPct val="115000"/>
              </a:lnSpc>
              <a:spcBef>
                <a:spcPts val="0"/>
              </a:spcBef>
              <a:spcAft>
                <a:spcPts val="0"/>
              </a:spcAft>
              <a:buClr>
                <a:schemeClr val="lt1"/>
              </a:buClr>
              <a:buSzPts val="1400"/>
              <a:buFont typeface="Lato"/>
              <a:buChar char="■"/>
              <a:defRPr b="0" i="0" sz="1400" u="none" cap="none" strike="noStrike">
                <a:solidFill>
                  <a:schemeClr val="lt1"/>
                </a:solidFill>
                <a:latin typeface="Lato"/>
                <a:ea typeface="Lato"/>
                <a:cs typeface="Lato"/>
                <a:sym typeface="Lato"/>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0" name="Shape 110"/>
        <p:cNvGrpSpPr/>
        <p:nvPr/>
      </p:nvGrpSpPr>
      <p:grpSpPr>
        <a:xfrm>
          <a:off x="0" y="0"/>
          <a:ext cx="0" cy="0"/>
          <a:chOff x="0" y="0"/>
          <a:chExt cx="0" cy="0"/>
        </a:xfrm>
      </p:grpSpPr>
      <p:sp>
        <p:nvSpPr>
          <p:cNvPr id="111" name="Google Shape;111;p1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12" name="Google Shape;112;p1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13" name="Google Shape;113;p16"/>
          <p:cNvSpPr txBox="1"/>
          <p:nvPr>
            <p:ph idx="10" type="dt"/>
          </p:nvPr>
        </p:nvSpPr>
        <p:spPr>
          <a:xfrm>
            <a:off x="628649" y="4767263"/>
            <a:ext cx="2457600" cy="273900"/>
          </a:xfrm>
          <a:prstGeom prst="rect">
            <a:avLst/>
          </a:prstGeom>
          <a:noFill/>
          <a:ln>
            <a:noFill/>
          </a:ln>
        </p:spPr>
        <p:txBody>
          <a:bodyPr anchorCtr="0" anchor="ctr" bIns="34275" lIns="68575" spcFirstLastPara="1" rIns="68575" wrap="square" tIns="34275">
            <a:noAutofit/>
          </a:bodyPr>
          <a:lstStyle>
            <a:lvl1pPr lvl="0" marR="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14" name="Google Shape;114;p16"/>
          <p:cNvSpPr txBox="1"/>
          <p:nvPr>
            <p:ph idx="11" type="ftr"/>
          </p:nvPr>
        </p:nvSpPr>
        <p:spPr>
          <a:xfrm>
            <a:off x="3296264" y="4767263"/>
            <a:ext cx="2934900" cy="273900"/>
          </a:xfrm>
          <a:prstGeom prst="rect">
            <a:avLst/>
          </a:prstGeom>
          <a:noFill/>
          <a:ln>
            <a:noFill/>
          </a:ln>
        </p:spPr>
        <p:txBody>
          <a:bodyPr anchorCtr="0" anchor="ctr" bIns="34275" lIns="68575" spcFirstLastPara="1" rIns="68575" wrap="square" tIns="34275">
            <a:noAutofit/>
          </a:bodyPr>
          <a:lstStyle>
            <a:lvl1pPr lvl="0" marR="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15" name="Google Shape;115;p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spcBef>
                <a:spcPts val="0"/>
              </a:spcBef>
              <a:buNone/>
              <a:defRPr b="0" i="0" sz="900" u="none" cap="none" strike="noStrike">
                <a:solidFill>
                  <a:srgbClr val="888888"/>
                </a:solidFill>
                <a:latin typeface="Calibri"/>
                <a:ea typeface="Calibri"/>
                <a:cs typeface="Calibri"/>
                <a:sym typeface="Calibri"/>
              </a:defRPr>
            </a:lvl1pPr>
            <a:lvl2pPr indent="0" lvl="1" marL="0" marR="0" algn="r">
              <a:spcBef>
                <a:spcPts val="0"/>
              </a:spcBef>
              <a:buNone/>
              <a:defRPr b="0" i="0" sz="900" u="none" cap="none" strike="noStrike">
                <a:solidFill>
                  <a:srgbClr val="888888"/>
                </a:solidFill>
                <a:latin typeface="Calibri"/>
                <a:ea typeface="Calibri"/>
                <a:cs typeface="Calibri"/>
                <a:sym typeface="Calibri"/>
              </a:defRPr>
            </a:lvl2pPr>
            <a:lvl3pPr indent="0" lvl="2" marL="0" marR="0" algn="r">
              <a:spcBef>
                <a:spcPts val="0"/>
              </a:spcBef>
              <a:buNone/>
              <a:defRPr b="0" i="0" sz="900" u="none" cap="none" strike="noStrike">
                <a:solidFill>
                  <a:srgbClr val="888888"/>
                </a:solidFill>
                <a:latin typeface="Calibri"/>
                <a:ea typeface="Calibri"/>
                <a:cs typeface="Calibri"/>
                <a:sym typeface="Calibri"/>
              </a:defRPr>
            </a:lvl3pPr>
            <a:lvl4pPr indent="0" lvl="3" marL="0" marR="0" algn="r">
              <a:spcBef>
                <a:spcPts val="0"/>
              </a:spcBef>
              <a:buNone/>
              <a:defRPr b="0" i="0" sz="900" u="none" cap="none" strike="noStrike">
                <a:solidFill>
                  <a:srgbClr val="888888"/>
                </a:solidFill>
                <a:latin typeface="Calibri"/>
                <a:ea typeface="Calibri"/>
                <a:cs typeface="Calibri"/>
                <a:sym typeface="Calibri"/>
              </a:defRPr>
            </a:lvl4pPr>
            <a:lvl5pPr indent="0" lvl="4" marL="0" marR="0" algn="r">
              <a:spcBef>
                <a:spcPts val="0"/>
              </a:spcBef>
              <a:buNone/>
              <a:defRPr b="0" i="0" sz="900" u="none" cap="none" strike="noStrike">
                <a:solidFill>
                  <a:srgbClr val="888888"/>
                </a:solidFill>
                <a:latin typeface="Calibri"/>
                <a:ea typeface="Calibri"/>
                <a:cs typeface="Calibri"/>
                <a:sym typeface="Calibri"/>
              </a:defRPr>
            </a:lvl5pPr>
            <a:lvl6pPr indent="0" lvl="5" marL="0" marR="0" algn="r">
              <a:spcBef>
                <a:spcPts val="0"/>
              </a:spcBef>
              <a:buNone/>
              <a:defRPr b="0" i="0" sz="900" u="none" cap="none" strike="noStrike">
                <a:solidFill>
                  <a:srgbClr val="888888"/>
                </a:solidFill>
                <a:latin typeface="Calibri"/>
                <a:ea typeface="Calibri"/>
                <a:cs typeface="Calibri"/>
                <a:sym typeface="Calibri"/>
              </a:defRPr>
            </a:lvl6pPr>
            <a:lvl7pPr indent="0" lvl="6" marL="0" marR="0" algn="r">
              <a:spcBef>
                <a:spcPts val="0"/>
              </a:spcBef>
              <a:buNone/>
              <a:defRPr b="0" i="0" sz="900" u="none" cap="none" strike="noStrike">
                <a:solidFill>
                  <a:srgbClr val="888888"/>
                </a:solidFill>
                <a:latin typeface="Calibri"/>
                <a:ea typeface="Calibri"/>
                <a:cs typeface="Calibri"/>
                <a:sym typeface="Calibri"/>
              </a:defRPr>
            </a:lvl7pPr>
            <a:lvl8pPr indent="0" lvl="7" marL="0" marR="0" algn="r">
              <a:spcBef>
                <a:spcPts val="0"/>
              </a:spcBef>
              <a:buNone/>
              <a:defRPr b="0" i="0" sz="900" u="none" cap="none" strike="noStrike">
                <a:solidFill>
                  <a:srgbClr val="888888"/>
                </a:solidFill>
                <a:latin typeface="Calibri"/>
                <a:ea typeface="Calibri"/>
                <a:cs typeface="Calibri"/>
                <a:sym typeface="Calibri"/>
              </a:defRPr>
            </a:lvl8pPr>
            <a:lvl9pPr indent="0" lvl="8" marL="0" marR="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3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68.jpg"/><Relationship Id="rId4" Type="http://schemas.openxmlformats.org/officeDocument/2006/relationships/image" Target="../media/image6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60.pn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61.png"/><Relationship Id="rId4" Type="http://schemas.openxmlformats.org/officeDocument/2006/relationships/image" Target="../media/image6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63.png"/><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70.gif"/></Relationships>
</file>

<file path=ppt/slides/_rels/slide2.xml.rels><?xml version="1.0" encoding="UTF-8" standalone="yes"?><Relationships xmlns="http://schemas.openxmlformats.org/package/2006/relationships"><Relationship Id="rId10" Type="http://schemas.openxmlformats.org/officeDocument/2006/relationships/image" Target="../media/image28.png"/><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32.png"/><Relationship Id="rId5" Type="http://schemas.openxmlformats.org/officeDocument/2006/relationships/image" Target="../media/image21.png"/><Relationship Id="rId6" Type="http://schemas.openxmlformats.org/officeDocument/2006/relationships/image" Target="../media/image40.png"/><Relationship Id="rId7" Type="http://schemas.openxmlformats.org/officeDocument/2006/relationships/image" Target="../media/image27.png"/><Relationship Id="rId8" Type="http://schemas.openxmlformats.org/officeDocument/2006/relationships/image" Target="../media/image3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50.gif"/><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66.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37.png"/><Relationship Id="rId4" Type="http://schemas.openxmlformats.org/officeDocument/2006/relationships/image" Target="../media/image42.jpg"/><Relationship Id="rId5"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41.png"/><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43.png"/><Relationship Id="rId4" Type="http://schemas.openxmlformats.org/officeDocument/2006/relationships/image" Target="../media/image47.png"/><Relationship Id="rId5" Type="http://schemas.openxmlformats.org/officeDocument/2006/relationships/image" Target="../media/image44.png"/><Relationship Id="rId6" Type="http://schemas.openxmlformats.org/officeDocument/2006/relationships/image" Target="../media/image46.png"/><Relationship Id="rId7" Type="http://schemas.openxmlformats.org/officeDocument/2006/relationships/image" Target="../media/image4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48.pn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 Id="rId3" Type="http://schemas.openxmlformats.org/officeDocument/2006/relationships/image" Target="../media/image49.png"/><Relationship Id="rId4" Type="http://schemas.openxmlformats.org/officeDocument/2006/relationships/image" Target="../media/image56.png"/><Relationship Id="rId5" Type="http://schemas.openxmlformats.org/officeDocument/2006/relationships/image" Target="../media/image51.png"/><Relationship Id="rId6" Type="http://schemas.openxmlformats.org/officeDocument/2006/relationships/image" Target="../media/image53.png"/><Relationship Id="rId7" Type="http://schemas.openxmlformats.org/officeDocument/2006/relationships/image" Target="../media/image3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54.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55.png"/><Relationship Id="rId7"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5"/>
          <p:cNvSpPr txBox="1"/>
          <p:nvPr/>
        </p:nvSpPr>
        <p:spPr>
          <a:xfrm>
            <a:off x="1438275" y="1728575"/>
            <a:ext cx="5777100" cy="752700"/>
          </a:xfrm>
          <a:prstGeom prst="rect">
            <a:avLst/>
          </a:prstGeom>
          <a:noFill/>
          <a:ln>
            <a:noFill/>
          </a:ln>
        </p:spPr>
        <p:txBody>
          <a:bodyPr anchorCtr="0" anchor="ctr" bIns="38100" lIns="38100" spcFirstLastPara="1" rIns="38100" wrap="square" tIns="38100">
            <a:spAutoFit/>
          </a:bodyPr>
          <a:lstStyle/>
          <a:p>
            <a:pPr indent="0" lvl="0" marL="0" rtl="0" algn="l">
              <a:lnSpc>
                <a:spcPct val="115000"/>
              </a:lnSpc>
              <a:spcBef>
                <a:spcPts val="0"/>
              </a:spcBef>
              <a:spcAft>
                <a:spcPts val="0"/>
              </a:spcAft>
              <a:buClr>
                <a:schemeClr val="dk2"/>
              </a:buClr>
              <a:buSzPts val="1100"/>
              <a:buFont typeface="Arial"/>
              <a:buNone/>
            </a:pPr>
            <a:r>
              <a:rPr b="1" lang="en" sz="1300" u="sng">
                <a:solidFill>
                  <a:schemeClr val="dk2"/>
                </a:solidFill>
                <a:latin typeface="Lato"/>
                <a:ea typeface="Lato"/>
                <a:cs typeface="Lato"/>
                <a:sym typeface="Lato"/>
              </a:rPr>
              <a:t>Francisco Javier Dominguez-Gutierrez</a:t>
            </a:r>
            <a:r>
              <a:rPr b="1" lang="en" sz="1300">
                <a:solidFill>
                  <a:schemeClr val="dk2"/>
                </a:solidFill>
                <a:latin typeface="Lato"/>
                <a:ea typeface="Lato"/>
                <a:cs typeface="Lato"/>
                <a:sym typeface="Lato"/>
              </a:rPr>
              <a:t>,  Edyta Wyszkowska, </a:t>
            </a:r>
            <a:r>
              <a:rPr b="1" i="1" lang="en" sz="1300" u="sng">
                <a:solidFill>
                  <a:schemeClr val="dk2"/>
                </a:solidFill>
                <a:latin typeface="Lato"/>
                <a:ea typeface="Lato"/>
                <a:cs typeface="Lato"/>
                <a:sym typeface="Lato"/>
              </a:rPr>
              <a:t>Gordana Markovic</a:t>
            </a:r>
            <a:r>
              <a:rPr b="1" lang="en" sz="1300">
                <a:solidFill>
                  <a:schemeClr val="dk2"/>
                </a:solidFill>
                <a:latin typeface="Lato"/>
                <a:ea typeface="Lato"/>
                <a:cs typeface="Lato"/>
                <a:sym typeface="Lato"/>
              </a:rPr>
              <a:t>, Cyprian Mieszczynski, Anna Kosinska, Lukasz Kurpaska</a:t>
            </a:r>
            <a:endParaRPr b="1" sz="1300">
              <a:solidFill>
                <a:schemeClr val="dk2"/>
              </a:solidFill>
              <a:latin typeface="Lato"/>
              <a:ea typeface="Lato"/>
              <a:cs typeface="Lato"/>
              <a:sym typeface="Lato"/>
            </a:endParaRPr>
          </a:p>
          <a:p>
            <a:pPr indent="0" lvl="0" marL="25400" marR="25400" rtl="0" algn="ctr">
              <a:lnSpc>
                <a:spcPct val="100000"/>
              </a:lnSpc>
              <a:spcBef>
                <a:spcPts val="0"/>
              </a:spcBef>
              <a:spcAft>
                <a:spcPts val="0"/>
              </a:spcAft>
              <a:buClr>
                <a:schemeClr val="dk1"/>
              </a:buClr>
              <a:buSzPts val="1400"/>
              <a:buFont typeface="Arial"/>
              <a:buNone/>
            </a:pPr>
            <a:r>
              <a:t/>
            </a:r>
            <a:endParaRPr b="1">
              <a:solidFill>
                <a:schemeClr val="dk1"/>
              </a:solidFill>
            </a:endParaRPr>
          </a:p>
        </p:txBody>
      </p:sp>
      <p:sp>
        <p:nvSpPr>
          <p:cNvPr id="185" name="Google Shape;185;p25"/>
          <p:cNvSpPr txBox="1"/>
          <p:nvPr/>
        </p:nvSpPr>
        <p:spPr>
          <a:xfrm>
            <a:off x="1548975" y="2073732"/>
            <a:ext cx="81000" cy="292500"/>
          </a:xfrm>
          <a:prstGeom prst="rect">
            <a:avLst/>
          </a:prstGeom>
          <a:noFill/>
          <a:ln>
            <a:noFill/>
          </a:ln>
        </p:spPr>
        <p:txBody>
          <a:bodyPr anchorCtr="0" anchor="ctr" bIns="38100" lIns="38100" spcFirstLastPara="1" rIns="38100" wrap="square" tIns="38100">
            <a:spAutoFit/>
          </a:bodyPr>
          <a:lstStyle/>
          <a:p>
            <a:pPr indent="0" lvl="0" marL="0" marR="0" rtl="0" algn="l">
              <a:lnSpc>
                <a:spcPct val="100000"/>
              </a:lnSpc>
              <a:spcBef>
                <a:spcPts val="0"/>
              </a:spcBef>
              <a:spcAft>
                <a:spcPts val="0"/>
              </a:spcAft>
              <a:buClr>
                <a:srgbClr val="333333"/>
              </a:buClr>
              <a:buSzPts val="1400"/>
              <a:buFont typeface="Calibri"/>
              <a:buNone/>
            </a:pPr>
            <a:r>
              <a:t/>
            </a:r>
            <a:endParaRPr b="0" i="0" sz="1400" u="none" cap="none" strike="noStrike">
              <a:solidFill>
                <a:srgbClr val="000000"/>
              </a:solidFill>
              <a:latin typeface="Arial"/>
              <a:ea typeface="Arial"/>
              <a:cs typeface="Arial"/>
              <a:sym typeface="Arial"/>
            </a:endParaRPr>
          </a:p>
        </p:txBody>
      </p:sp>
      <p:sp>
        <p:nvSpPr>
          <p:cNvPr id="186" name="Google Shape;186;p25"/>
          <p:cNvSpPr txBox="1"/>
          <p:nvPr>
            <p:ph idx="12" type="sldNum"/>
          </p:nvPr>
        </p:nvSpPr>
        <p:spPr>
          <a:xfrm>
            <a:off x="7330485" y="4742665"/>
            <a:ext cx="327600" cy="346200"/>
          </a:xfrm>
          <a:prstGeom prst="rect">
            <a:avLst/>
          </a:prstGeom>
          <a:noFill/>
          <a:ln>
            <a:noFill/>
          </a:ln>
        </p:spPr>
        <p:txBody>
          <a:bodyPr anchorCtr="0" anchor="ctr" bIns="34275" lIns="34275" spcFirstLastPara="1" rIns="34275" wrap="square" tIns="34275">
            <a:spAutoFit/>
          </a:bodyPr>
          <a:lstStyle/>
          <a:p>
            <a:pPr indent="0" lvl="0" marL="0" rtl="0" algn="r">
              <a:lnSpc>
                <a:spcPct val="100000"/>
              </a:lnSpc>
              <a:spcBef>
                <a:spcPts val="0"/>
              </a:spcBef>
              <a:spcAft>
                <a:spcPts val="0"/>
              </a:spcAft>
              <a:buClr>
                <a:srgbClr val="888888"/>
              </a:buClr>
              <a:buSzPts val="1800"/>
              <a:buFont typeface="Arial"/>
              <a:buNone/>
            </a:pPr>
            <a:fld id="{00000000-1234-1234-1234-123412341234}" type="slidenum">
              <a:rPr lang="en"/>
              <a:t>‹#›</a:t>
            </a:fld>
            <a:endParaRPr/>
          </a:p>
        </p:txBody>
      </p:sp>
      <p:pic>
        <p:nvPicPr>
          <p:cNvPr id="187" name="Google Shape;187;p25"/>
          <p:cNvPicPr preferRelativeResize="0"/>
          <p:nvPr/>
        </p:nvPicPr>
        <p:blipFill rotWithShape="1">
          <a:blip r:embed="rId3">
            <a:alphaModFix/>
          </a:blip>
          <a:srcRect b="0" l="0" r="0" t="0"/>
          <a:stretch/>
        </p:blipFill>
        <p:spPr>
          <a:xfrm>
            <a:off x="3721894" y="14288"/>
            <a:ext cx="5407818" cy="595605"/>
          </a:xfrm>
          <a:prstGeom prst="rect">
            <a:avLst/>
          </a:prstGeom>
          <a:noFill/>
          <a:ln>
            <a:noFill/>
          </a:ln>
        </p:spPr>
      </p:pic>
      <p:pic>
        <p:nvPicPr>
          <p:cNvPr descr="D:\Synergies\ISC_visit\ISC_talk_JD\nomaten_qr.png" id="188" name="Google Shape;188;p25"/>
          <p:cNvPicPr preferRelativeResize="0"/>
          <p:nvPr/>
        </p:nvPicPr>
        <p:blipFill rotWithShape="1">
          <a:blip r:embed="rId4">
            <a:alphaModFix/>
          </a:blip>
          <a:srcRect b="0" l="0" r="0" t="0"/>
          <a:stretch/>
        </p:blipFill>
        <p:spPr>
          <a:xfrm>
            <a:off x="205217" y="2259041"/>
            <a:ext cx="773477" cy="961689"/>
          </a:xfrm>
          <a:prstGeom prst="rect">
            <a:avLst/>
          </a:prstGeom>
          <a:noFill/>
          <a:ln>
            <a:noFill/>
          </a:ln>
        </p:spPr>
      </p:pic>
      <p:sp>
        <p:nvSpPr>
          <p:cNvPr id="189" name="Google Shape;189;p25"/>
          <p:cNvSpPr txBox="1"/>
          <p:nvPr>
            <p:ph idx="4294967295" type="ctrTitle"/>
          </p:nvPr>
        </p:nvSpPr>
        <p:spPr>
          <a:xfrm>
            <a:off x="1548975" y="696925"/>
            <a:ext cx="5666400" cy="78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1900">
                <a:solidFill>
                  <a:schemeClr val="dk2"/>
                </a:solidFill>
              </a:rPr>
              <a:t>Nanoindentation and Defect Behavior in Irradiated FCC NiFe Alloys: Experimental Insights and Atomistic Modeling</a:t>
            </a:r>
            <a:endParaRPr sz="1900">
              <a:solidFill>
                <a:schemeClr val="dk2"/>
              </a:solidFill>
            </a:endParaRPr>
          </a:p>
        </p:txBody>
      </p:sp>
      <p:pic>
        <p:nvPicPr>
          <p:cNvPr id="190" name="Google Shape;190;p25"/>
          <p:cNvPicPr preferRelativeResize="0"/>
          <p:nvPr/>
        </p:nvPicPr>
        <p:blipFill>
          <a:blip r:embed="rId5">
            <a:alphaModFix/>
          </a:blip>
          <a:stretch>
            <a:fillRect/>
          </a:stretch>
        </p:blipFill>
        <p:spPr>
          <a:xfrm>
            <a:off x="0" y="14299"/>
            <a:ext cx="799275" cy="10650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34"/>
          <p:cNvSpPr txBox="1"/>
          <p:nvPr>
            <p:ph idx="12" type="sldNum"/>
          </p:nvPr>
        </p:nvSpPr>
        <p:spPr>
          <a:xfrm>
            <a:off x="2748932" y="1778499"/>
            <a:ext cx="123000" cy="223200"/>
          </a:xfrm>
          <a:prstGeom prst="rect">
            <a:avLst/>
          </a:prstGeom>
          <a:noFill/>
          <a:ln>
            <a:noFill/>
          </a:ln>
        </p:spPr>
        <p:txBody>
          <a:bodyPr anchorCtr="0" anchor="ctr" bIns="34275" lIns="34275" spcFirstLastPara="1" rIns="34275" wrap="square" tIns="34275">
            <a:spAutoFit/>
          </a:bodyPr>
          <a:lstStyle/>
          <a:p>
            <a:pPr indent="0" lvl="0" marL="0" rtl="0" algn="r">
              <a:spcBef>
                <a:spcPts val="0"/>
              </a:spcBef>
              <a:spcAft>
                <a:spcPts val="0"/>
              </a:spcAft>
              <a:buClr>
                <a:srgbClr val="A6AAA9"/>
              </a:buClr>
              <a:buSzPts val="1800"/>
              <a:buFont typeface="Arial"/>
              <a:buNone/>
            </a:pPr>
            <a:fld id="{00000000-1234-1234-1234-123412341234}" type="slidenum">
              <a:rPr lang="en"/>
              <a:t>‹#›</a:t>
            </a:fld>
            <a:endParaRPr sz="700">
              <a:latin typeface="Arial"/>
              <a:ea typeface="Arial"/>
              <a:cs typeface="Arial"/>
              <a:sym typeface="Arial"/>
            </a:endParaRPr>
          </a:p>
        </p:txBody>
      </p:sp>
      <p:pic>
        <p:nvPicPr>
          <p:cNvPr descr="D:\Synergies\Seminars\INNUMAT_Paris\1-s2.0-S016766362300090X-gr1_lrg.jpg" id="322" name="Google Shape;322;p34"/>
          <p:cNvPicPr preferRelativeResize="0"/>
          <p:nvPr/>
        </p:nvPicPr>
        <p:blipFill rotWithShape="1">
          <a:blip r:embed="rId3">
            <a:alphaModFix/>
          </a:blip>
          <a:srcRect b="0" l="0" r="0" t="0"/>
          <a:stretch/>
        </p:blipFill>
        <p:spPr>
          <a:xfrm>
            <a:off x="537478" y="1175011"/>
            <a:ext cx="3896305" cy="2664373"/>
          </a:xfrm>
          <a:prstGeom prst="rect">
            <a:avLst/>
          </a:prstGeom>
          <a:noFill/>
          <a:ln>
            <a:noFill/>
          </a:ln>
        </p:spPr>
      </p:pic>
      <p:sp>
        <p:nvSpPr>
          <p:cNvPr id="323" name="Google Shape;323;p34"/>
          <p:cNvSpPr txBox="1"/>
          <p:nvPr/>
        </p:nvSpPr>
        <p:spPr>
          <a:xfrm>
            <a:off x="278011" y="606153"/>
            <a:ext cx="4570200" cy="600300"/>
          </a:xfrm>
          <a:prstGeom prst="rect">
            <a:avLst/>
          </a:prstGeom>
          <a:noFill/>
          <a:ln>
            <a:noFill/>
          </a:ln>
        </p:spPr>
        <p:txBody>
          <a:bodyPr anchorCtr="0" anchor="ctr" bIns="38100" lIns="38100" spcFirstLastPara="1" rIns="38100" wrap="square" tIns="38100">
            <a:spAutoFit/>
          </a:bodyPr>
          <a:lstStyle/>
          <a:p>
            <a:pPr indent="0" lvl="0" marL="25400" marR="25400" rtl="0" algn="l">
              <a:lnSpc>
                <a:spcPct val="100000"/>
              </a:lnSpc>
              <a:spcBef>
                <a:spcPts val="0"/>
              </a:spcBef>
              <a:spcAft>
                <a:spcPts val="0"/>
              </a:spcAft>
              <a:buClr>
                <a:srgbClr val="000000"/>
              </a:buClr>
              <a:buSzPts val="1700"/>
              <a:buFont typeface="Arial"/>
              <a:buNone/>
            </a:pPr>
            <a:r>
              <a:rPr b="1" i="0" lang="en" sz="1700" u="none" cap="none" strike="noStrike">
                <a:solidFill>
                  <a:srgbClr val="000000"/>
                </a:solidFill>
                <a:latin typeface="Arial"/>
                <a:ea typeface="Arial"/>
                <a:cs typeface="Arial"/>
                <a:sym typeface="Arial"/>
              </a:rPr>
              <a:t>Single phase concentrated solid solution alloys: FCC cantor alloy</a:t>
            </a:r>
            <a:endParaRPr b="1" i="0" sz="1700" u="none" cap="none" strike="noStrike">
              <a:solidFill>
                <a:srgbClr val="000000"/>
              </a:solidFill>
              <a:latin typeface="Arial"/>
              <a:ea typeface="Arial"/>
              <a:cs typeface="Arial"/>
              <a:sym typeface="Arial"/>
            </a:endParaRPr>
          </a:p>
        </p:txBody>
      </p:sp>
      <p:sp>
        <p:nvSpPr>
          <p:cNvPr id="324" name="Google Shape;324;p34"/>
          <p:cNvSpPr txBox="1"/>
          <p:nvPr/>
        </p:nvSpPr>
        <p:spPr>
          <a:xfrm>
            <a:off x="105965" y="4408250"/>
            <a:ext cx="8216700" cy="251700"/>
          </a:xfrm>
          <a:prstGeom prst="rect">
            <a:avLst/>
          </a:prstGeom>
          <a:noFill/>
          <a:ln>
            <a:noFill/>
          </a:ln>
        </p:spPr>
        <p:txBody>
          <a:bodyPr anchorCtr="0" anchor="t" bIns="40825" lIns="81650" spcFirstLastPara="1" rIns="81650" wrap="square" tIns="40825">
            <a:spAutoFit/>
          </a:bodyPr>
          <a:lstStyle/>
          <a:p>
            <a:pPr indent="0" lvl="0" marL="25400" marR="2540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K. Frydrych, F. J. Dominguez-Gutierrez et al. Mechanics of Materials 181, 104644 (2023).</a:t>
            </a:r>
            <a:endParaRPr b="1" i="0" sz="1100" u="none" cap="none" strike="noStrike">
              <a:solidFill>
                <a:srgbClr val="000000"/>
              </a:solidFill>
              <a:latin typeface="Arial"/>
              <a:ea typeface="Arial"/>
              <a:cs typeface="Arial"/>
              <a:sym typeface="Arial"/>
            </a:endParaRPr>
          </a:p>
        </p:txBody>
      </p:sp>
      <p:sp>
        <p:nvSpPr>
          <p:cNvPr id="325" name="Google Shape;325;p34"/>
          <p:cNvSpPr txBox="1"/>
          <p:nvPr/>
        </p:nvSpPr>
        <p:spPr>
          <a:xfrm>
            <a:off x="335161" y="275293"/>
            <a:ext cx="8595000" cy="338700"/>
          </a:xfrm>
          <a:prstGeom prst="rect">
            <a:avLst/>
          </a:prstGeom>
          <a:noFill/>
          <a:ln>
            <a:noFill/>
          </a:ln>
        </p:spPr>
        <p:txBody>
          <a:bodyPr anchorCtr="0" anchor="ctr" bIns="38100" lIns="38100" spcFirstLastPara="1" rIns="38100" wrap="square" tIns="38100">
            <a:spAutoFit/>
          </a:bodyPr>
          <a:lstStyle/>
          <a:p>
            <a:pPr indent="0" lvl="0" marL="25400" marR="25400" rtl="0" algn="l">
              <a:lnSpc>
                <a:spcPct val="100000"/>
              </a:lnSpc>
              <a:spcBef>
                <a:spcPts val="0"/>
              </a:spcBef>
              <a:spcAft>
                <a:spcPts val="0"/>
              </a:spcAft>
              <a:buClr>
                <a:srgbClr val="000000"/>
              </a:buClr>
              <a:buSzPts val="1700"/>
              <a:buFont typeface="Arial"/>
              <a:buNone/>
            </a:pPr>
            <a:r>
              <a:rPr b="1" i="0" lang="en" sz="1700" u="none" cap="none" strike="noStrike">
                <a:solidFill>
                  <a:srgbClr val="000000"/>
                </a:solidFill>
                <a:latin typeface="Arial"/>
                <a:ea typeface="Arial"/>
                <a:cs typeface="Arial"/>
                <a:sym typeface="Arial"/>
              </a:rPr>
              <a:t>Problem-Solving and Decision-Making: room temperature Nanoindentation </a:t>
            </a:r>
            <a:endParaRPr b="1" i="0" sz="1700" u="none" cap="none" strike="noStrike">
              <a:solidFill>
                <a:srgbClr val="000000"/>
              </a:solidFill>
              <a:latin typeface="Arial"/>
              <a:ea typeface="Arial"/>
              <a:cs typeface="Arial"/>
              <a:sym typeface="Arial"/>
            </a:endParaRPr>
          </a:p>
        </p:txBody>
      </p:sp>
      <p:sp>
        <p:nvSpPr>
          <p:cNvPr id="326" name="Google Shape;326;p34"/>
          <p:cNvSpPr txBox="1"/>
          <p:nvPr/>
        </p:nvSpPr>
        <p:spPr>
          <a:xfrm>
            <a:off x="427350" y="3968278"/>
            <a:ext cx="3762300" cy="440100"/>
          </a:xfrm>
          <a:prstGeom prst="rect">
            <a:avLst/>
          </a:prstGeom>
          <a:noFill/>
          <a:ln>
            <a:noFill/>
          </a:ln>
        </p:spPr>
        <p:txBody>
          <a:bodyPr anchorCtr="0" anchor="t" bIns="34275" lIns="34275" spcFirstLastPara="1" rIns="34275" wrap="square" tIns="34275">
            <a:noAutofit/>
          </a:bodyPr>
          <a:lstStyle/>
          <a:p>
            <a:pPr indent="0" lvl="0" marL="0" rtl="0" algn="l">
              <a:spcBef>
                <a:spcPts val="0"/>
              </a:spcBef>
              <a:spcAft>
                <a:spcPts val="0"/>
              </a:spcAft>
              <a:buNone/>
            </a:pPr>
            <a:r>
              <a:rPr lang="en" sz="900"/>
              <a:t>Formation of pile-ups and slip traces observed in indented samples varies across different alloys, often accompanied by halo formation attributed to their intricate chemical compositions.</a:t>
            </a:r>
            <a:endParaRPr sz="900"/>
          </a:p>
        </p:txBody>
      </p:sp>
      <p:pic>
        <p:nvPicPr>
          <p:cNvPr id="327" name="Google Shape;327;p34"/>
          <p:cNvPicPr preferRelativeResize="0"/>
          <p:nvPr/>
        </p:nvPicPr>
        <p:blipFill>
          <a:blip r:embed="rId4">
            <a:alphaModFix/>
          </a:blip>
          <a:stretch>
            <a:fillRect/>
          </a:stretch>
        </p:blipFill>
        <p:spPr>
          <a:xfrm>
            <a:off x="4509975" y="985025"/>
            <a:ext cx="4419600" cy="2476500"/>
          </a:xfrm>
          <a:prstGeom prst="rect">
            <a:avLst/>
          </a:prstGeom>
          <a:noFill/>
          <a:ln>
            <a:noFill/>
          </a:ln>
        </p:spPr>
      </p:pic>
      <p:sp>
        <p:nvSpPr>
          <p:cNvPr id="328" name="Google Shape;328;p34"/>
          <p:cNvSpPr txBox="1"/>
          <p:nvPr/>
        </p:nvSpPr>
        <p:spPr>
          <a:xfrm>
            <a:off x="5075550" y="3739678"/>
            <a:ext cx="3762300" cy="440100"/>
          </a:xfrm>
          <a:prstGeom prst="rect">
            <a:avLst/>
          </a:prstGeom>
          <a:noFill/>
          <a:ln>
            <a:noFill/>
          </a:ln>
        </p:spPr>
        <p:txBody>
          <a:bodyPr anchorCtr="0" anchor="t" bIns="34275" lIns="34275" spcFirstLastPara="1" rIns="34275" wrap="square" tIns="34275">
            <a:noAutofit/>
          </a:bodyPr>
          <a:lstStyle/>
          <a:p>
            <a:pPr indent="0" lvl="0" marL="0" rtl="0" algn="l">
              <a:spcBef>
                <a:spcPts val="0"/>
              </a:spcBef>
              <a:spcAft>
                <a:spcPts val="0"/>
              </a:spcAft>
              <a:buNone/>
            </a:pPr>
            <a:r>
              <a:rPr lang="en" sz="900"/>
              <a:t>3D-EBSD reconstruction of Cantor Alloy for the grain reference orientation deviation (GROD) angles and MD simulations</a:t>
            </a:r>
            <a:endParaRPr sz="900"/>
          </a:p>
        </p:txBody>
      </p:sp>
      <p:sp>
        <p:nvSpPr>
          <p:cNvPr id="329" name="Google Shape;329;p34"/>
          <p:cNvSpPr txBox="1"/>
          <p:nvPr/>
        </p:nvSpPr>
        <p:spPr>
          <a:xfrm>
            <a:off x="5439969" y="4027250"/>
            <a:ext cx="3541200" cy="421200"/>
          </a:xfrm>
          <a:prstGeom prst="rect">
            <a:avLst/>
          </a:prstGeom>
          <a:noFill/>
          <a:ln>
            <a:noFill/>
          </a:ln>
        </p:spPr>
        <p:txBody>
          <a:bodyPr anchorCtr="0" anchor="t" bIns="40825" lIns="81650" spcFirstLastPara="1" rIns="81650" wrap="square" tIns="40825">
            <a:spAutoFit/>
          </a:bodyPr>
          <a:lstStyle/>
          <a:p>
            <a:pPr indent="0" lvl="0" marL="0" marR="2540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M. A. Stróżyk</a:t>
            </a:r>
            <a:r>
              <a:rPr b="1" lang="en" sz="1100"/>
              <a:t>,</a:t>
            </a:r>
            <a:r>
              <a:rPr b="1" i="0" lang="en" sz="1100" u="none" cap="none" strike="noStrike">
                <a:solidFill>
                  <a:srgbClr val="000000"/>
                </a:solidFill>
                <a:latin typeface="Arial"/>
                <a:ea typeface="Arial"/>
                <a:cs typeface="Arial"/>
                <a:sym typeface="Arial"/>
              </a:rPr>
              <a:t> F. J. Dominguez-Gutierrez et al. </a:t>
            </a:r>
            <a:br>
              <a:rPr b="1" i="0" lang="en" sz="1100" u="none" cap="none" strike="noStrike">
                <a:solidFill>
                  <a:srgbClr val="000000"/>
                </a:solidFill>
                <a:latin typeface="Arial"/>
                <a:ea typeface="Arial"/>
                <a:cs typeface="Arial"/>
                <a:sym typeface="Arial"/>
              </a:rPr>
            </a:br>
            <a:r>
              <a:rPr b="1" lang="en" sz="1100"/>
              <a:t>under review in Ultramicroscopy (2025)</a:t>
            </a:r>
            <a:endParaRPr b="1" i="0" sz="11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id="334" name="Google Shape;334;p35"/>
          <p:cNvPicPr preferRelativeResize="0"/>
          <p:nvPr/>
        </p:nvPicPr>
        <p:blipFill>
          <a:blip r:embed="rId3">
            <a:alphaModFix/>
          </a:blip>
          <a:stretch>
            <a:fillRect/>
          </a:stretch>
        </p:blipFill>
        <p:spPr>
          <a:xfrm>
            <a:off x="152400" y="0"/>
            <a:ext cx="7982426" cy="4685849"/>
          </a:xfrm>
          <a:prstGeom prst="rect">
            <a:avLst/>
          </a:prstGeom>
          <a:noFill/>
          <a:ln>
            <a:noFill/>
          </a:ln>
        </p:spPr>
      </p:pic>
      <p:sp>
        <p:nvSpPr>
          <p:cNvPr id="335" name="Google Shape;335;p35"/>
          <p:cNvSpPr txBox="1"/>
          <p:nvPr/>
        </p:nvSpPr>
        <p:spPr>
          <a:xfrm>
            <a:off x="1131950" y="4686300"/>
            <a:ext cx="7002900" cy="421200"/>
          </a:xfrm>
          <a:prstGeom prst="rect">
            <a:avLst/>
          </a:prstGeom>
          <a:solidFill>
            <a:schemeClr val="lt1"/>
          </a:solidFill>
          <a:ln>
            <a:noFill/>
          </a:ln>
        </p:spPr>
        <p:txBody>
          <a:bodyPr anchorCtr="0" anchor="t" bIns="40825" lIns="81650" spcFirstLastPara="1" rIns="81650" wrap="square" tIns="40825">
            <a:spAutoFit/>
          </a:bodyPr>
          <a:lstStyle/>
          <a:p>
            <a:pPr indent="0" lvl="0" marL="25400" marR="25400" rtl="0" algn="l">
              <a:lnSpc>
                <a:spcPct val="100000"/>
              </a:lnSpc>
              <a:spcBef>
                <a:spcPts val="0"/>
              </a:spcBef>
              <a:spcAft>
                <a:spcPts val="0"/>
              </a:spcAft>
              <a:buClr>
                <a:srgbClr val="000000"/>
              </a:buClr>
              <a:buSzPts val="1100"/>
              <a:buFont typeface="Arial"/>
              <a:buNone/>
            </a:pPr>
            <a:r>
              <a:rPr b="1" lang="en" sz="1100"/>
              <a:t>E. Wyszkowska et al. Under review in Nanoscale (2025)</a:t>
            </a:r>
            <a:br>
              <a:rPr b="1" lang="en" sz="1100"/>
            </a:br>
            <a:r>
              <a:rPr b="1" lang="en" sz="1100"/>
              <a:t>A Aligayev, ML Dos Reis, A Chartier et al.Plasma Physics and Controlled Fusion 67, 055020 (2025).</a:t>
            </a:r>
            <a:endParaRPr b="1" sz="1100"/>
          </a:p>
        </p:txBody>
      </p:sp>
      <p:pic>
        <p:nvPicPr>
          <p:cNvPr id="336" name="Google Shape;336;p35"/>
          <p:cNvPicPr preferRelativeResize="0"/>
          <p:nvPr/>
        </p:nvPicPr>
        <p:blipFill>
          <a:blip r:embed="rId4">
            <a:alphaModFix/>
          </a:blip>
          <a:stretch>
            <a:fillRect/>
          </a:stretch>
        </p:blipFill>
        <p:spPr>
          <a:xfrm>
            <a:off x="8206651" y="460775"/>
            <a:ext cx="878274" cy="8760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id="341" name="Google Shape;341;p36"/>
          <p:cNvPicPr preferRelativeResize="0"/>
          <p:nvPr/>
        </p:nvPicPr>
        <p:blipFill>
          <a:blip r:embed="rId3">
            <a:alphaModFix/>
          </a:blip>
          <a:stretch>
            <a:fillRect/>
          </a:stretch>
        </p:blipFill>
        <p:spPr>
          <a:xfrm>
            <a:off x="247426" y="705650"/>
            <a:ext cx="3383550" cy="3533400"/>
          </a:xfrm>
          <a:prstGeom prst="rect">
            <a:avLst/>
          </a:prstGeom>
          <a:noFill/>
          <a:ln>
            <a:noFill/>
          </a:ln>
        </p:spPr>
      </p:pic>
      <p:sp>
        <p:nvSpPr>
          <p:cNvPr id="342" name="Google Shape;342;p36"/>
          <p:cNvSpPr txBox="1"/>
          <p:nvPr/>
        </p:nvSpPr>
        <p:spPr>
          <a:xfrm>
            <a:off x="335161" y="275293"/>
            <a:ext cx="8595000" cy="338700"/>
          </a:xfrm>
          <a:prstGeom prst="rect">
            <a:avLst/>
          </a:prstGeom>
          <a:noFill/>
          <a:ln>
            <a:noFill/>
          </a:ln>
        </p:spPr>
        <p:txBody>
          <a:bodyPr anchorCtr="0" anchor="ctr" bIns="38100" lIns="38100" spcFirstLastPara="1" rIns="38100" wrap="square" tIns="38100">
            <a:spAutoFit/>
          </a:bodyPr>
          <a:lstStyle/>
          <a:p>
            <a:pPr indent="0" lvl="0" marL="25400" marR="25400" rtl="0" algn="l">
              <a:lnSpc>
                <a:spcPct val="100000"/>
              </a:lnSpc>
              <a:spcBef>
                <a:spcPts val="0"/>
              </a:spcBef>
              <a:spcAft>
                <a:spcPts val="0"/>
              </a:spcAft>
              <a:buClr>
                <a:srgbClr val="000000"/>
              </a:buClr>
              <a:buSzPts val="1700"/>
              <a:buFont typeface="Arial"/>
              <a:buNone/>
            </a:pPr>
            <a:r>
              <a:rPr b="1" lang="en" sz="1700"/>
              <a:t>Stacking faults </a:t>
            </a:r>
            <a:r>
              <a:rPr b="1" lang="en" sz="1700"/>
              <a:t>effects</a:t>
            </a:r>
            <a:r>
              <a:rPr b="1" lang="en" sz="1700"/>
              <a:t> on nanomechanical response of NiFeCrCo alloy</a:t>
            </a:r>
            <a:endParaRPr b="1" i="0" sz="1700" u="none" cap="none" strike="noStrike">
              <a:solidFill>
                <a:srgbClr val="000000"/>
              </a:solidFill>
              <a:latin typeface="Arial"/>
              <a:ea typeface="Arial"/>
              <a:cs typeface="Arial"/>
              <a:sym typeface="Arial"/>
            </a:endParaRPr>
          </a:p>
        </p:txBody>
      </p:sp>
      <p:pic>
        <p:nvPicPr>
          <p:cNvPr id="343" name="Google Shape;343;p36"/>
          <p:cNvPicPr preferRelativeResize="0"/>
          <p:nvPr/>
        </p:nvPicPr>
        <p:blipFill>
          <a:blip r:embed="rId4">
            <a:alphaModFix/>
          </a:blip>
          <a:stretch>
            <a:fillRect/>
          </a:stretch>
        </p:blipFill>
        <p:spPr>
          <a:xfrm>
            <a:off x="4186275" y="705650"/>
            <a:ext cx="3915399" cy="3451149"/>
          </a:xfrm>
          <a:prstGeom prst="rect">
            <a:avLst/>
          </a:prstGeom>
          <a:noFill/>
          <a:ln>
            <a:noFill/>
          </a:ln>
        </p:spPr>
      </p:pic>
      <p:sp>
        <p:nvSpPr>
          <p:cNvPr id="344" name="Google Shape;344;p36"/>
          <p:cNvSpPr txBox="1"/>
          <p:nvPr/>
        </p:nvSpPr>
        <p:spPr>
          <a:xfrm>
            <a:off x="3478325" y="4103450"/>
            <a:ext cx="5502900" cy="421200"/>
          </a:xfrm>
          <a:prstGeom prst="rect">
            <a:avLst/>
          </a:prstGeom>
          <a:noFill/>
          <a:ln>
            <a:noFill/>
          </a:ln>
        </p:spPr>
        <p:txBody>
          <a:bodyPr anchorCtr="0" anchor="t" bIns="40825" lIns="81650" spcFirstLastPara="1" rIns="81650" wrap="square" tIns="40825">
            <a:spAutoFit/>
          </a:bodyPr>
          <a:lstStyle/>
          <a:p>
            <a:pPr indent="0" lvl="0" marL="0" marR="2540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F. J. Dominguez-Gutierrez et al. </a:t>
            </a:r>
            <a:r>
              <a:rPr b="1" lang="en" sz="1100"/>
              <a:t>J. Appl. Phys. 135, 185101 (2024)</a:t>
            </a:r>
            <a:endParaRPr b="1" sz="1100"/>
          </a:p>
          <a:p>
            <a:pPr indent="0" lvl="0" marL="0" marR="25400" rtl="0" algn="l">
              <a:lnSpc>
                <a:spcPct val="100000"/>
              </a:lnSpc>
              <a:spcBef>
                <a:spcPts val="0"/>
              </a:spcBef>
              <a:spcAft>
                <a:spcPts val="0"/>
              </a:spcAft>
              <a:buNone/>
            </a:pPr>
            <a:r>
              <a:rPr b="1" lang="en" sz="1100"/>
              <a:t>A.Naghdi, F. J. Dominguez-Gutierrez et al. Phys. Rev. Lett 132, 116101 (2024). </a:t>
            </a:r>
            <a:endParaRPr b="1" sz="11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id="349" name="Google Shape;349;p37"/>
          <p:cNvPicPr preferRelativeResize="0"/>
          <p:nvPr/>
        </p:nvPicPr>
        <p:blipFill>
          <a:blip r:embed="rId3">
            <a:alphaModFix/>
          </a:blip>
          <a:stretch>
            <a:fillRect/>
          </a:stretch>
        </p:blipFill>
        <p:spPr>
          <a:xfrm>
            <a:off x="273875" y="1616200"/>
            <a:ext cx="4298124" cy="2124500"/>
          </a:xfrm>
          <a:prstGeom prst="rect">
            <a:avLst/>
          </a:prstGeom>
          <a:noFill/>
          <a:ln>
            <a:noFill/>
          </a:ln>
        </p:spPr>
      </p:pic>
      <p:sp>
        <p:nvSpPr>
          <p:cNvPr id="350" name="Google Shape;350;p37"/>
          <p:cNvSpPr txBox="1"/>
          <p:nvPr/>
        </p:nvSpPr>
        <p:spPr>
          <a:xfrm>
            <a:off x="335161" y="275293"/>
            <a:ext cx="8595000" cy="338700"/>
          </a:xfrm>
          <a:prstGeom prst="rect">
            <a:avLst/>
          </a:prstGeom>
          <a:noFill/>
          <a:ln>
            <a:noFill/>
          </a:ln>
        </p:spPr>
        <p:txBody>
          <a:bodyPr anchorCtr="0" anchor="ctr" bIns="38100" lIns="38100" spcFirstLastPara="1" rIns="38100" wrap="square" tIns="38100">
            <a:spAutoFit/>
          </a:bodyPr>
          <a:lstStyle/>
          <a:p>
            <a:pPr indent="0" lvl="0" marL="25400" marR="25400" rtl="0" algn="l">
              <a:lnSpc>
                <a:spcPct val="100000"/>
              </a:lnSpc>
              <a:spcBef>
                <a:spcPts val="0"/>
              </a:spcBef>
              <a:spcAft>
                <a:spcPts val="0"/>
              </a:spcAft>
              <a:buClr>
                <a:srgbClr val="000000"/>
              </a:buClr>
              <a:buSzPts val="1700"/>
              <a:buFont typeface="Arial"/>
              <a:buNone/>
            </a:pPr>
            <a:r>
              <a:rPr b="1" lang="en" sz="1700"/>
              <a:t>Stacking faults effects on nanomechanical response of NiFeCrCo alloy</a:t>
            </a:r>
            <a:endParaRPr b="1" i="0" sz="1700" u="none" cap="none" strike="noStrike">
              <a:solidFill>
                <a:srgbClr val="000000"/>
              </a:solidFill>
              <a:latin typeface="Arial"/>
              <a:ea typeface="Arial"/>
              <a:cs typeface="Arial"/>
              <a:sym typeface="Arial"/>
            </a:endParaRPr>
          </a:p>
        </p:txBody>
      </p:sp>
      <p:pic>
        <p:nvPicPr>
          <p:cNvPr id="351" name="Google Shape;351;p37"/>
          <p:cNvPicPr preferRelativeResize="0"/>
          <p:nvPr/>
        </p:nvPicPr>
        <p:blipFill>
          <a:blip r:embed="rId4">
            <a:alphaModFix/>
          </a:blip>
          <a:stretch>
            <a:fillRect/>
          </a:stretch>
        </p:blipFill>
        <p:spPr>
          <a:xfrm>
            <a:off x="4724399" y="690193"/>
            <a:ext cx="4267200" cy="3883152"/>
          </a:xfrm>
          <a:prstGeom prst="rect">
            <a:avLst/>
          </a:prstGeom>
          <a:noFill/>
          <a:ln>
            <a:noFill/>
          </a:ln>
        </p:spPr>
      </p:pic>
      <p:sp>
        <p:nvSpPr>
          <p:cNvPr id="352" name="Google Shape;352;p37"/>
          <p:cNvSpPr txBox="1"/>
          <p:nvPr/>
        </p:nvSpPr>
        <p:spPr>
          <a:xfrm>
            <a:off x="273875" y="3861725"/>
            <a:ext cx="4148400" cy="759600"/>
          </a:xfrm>
          <a:prstGeom prst="rect">
            <a:avLst/>
          </a:prstGeom>
          <a:noFill/>
          <a:ln>
            <a:noFill/>
          </a:ln>
        </p:spPr>
        <p:txBody>
          <a:bodyPr anchorCtr="0" anchor="t" bIns="40825" lIns="81650" spcFirstLastPara="1" rIns="81650" wrap="square" tIns="40825">
            <a:spAutoFit/>
          </a:bodyPr>
          <a:lstStyle/>
          <a:p>
            <a:pPr indent="0" lvl="0" marL="0" marR="2540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F. J. Dominguez-Gutierrez et al. </a:t>
            </a:r>
            <a:r>
              <a:rPr b="1" lang="en" sz="1100"/>
              <a:t>J. Appl. Phys. 135, 185101 (2024)</a:t>
            </a:r>
            <a:endParaRPr b="1" sz="1100"/>
          </a:p>
          <a:p>
            <a:pPr indent="0" lvl="0" marL="0" marR="25400" rtl="0" algn="l">
              <a:lnSpc>
                <a:spcPct val="100000"/>
              </a:lnSpc>
              <a:spcBef>
                <a:spcPts val="0"/>
              </a:spcBef>
              <a:spcAft>
                <a:spcPts val="0"/>
              </a:spcAft>
              <a:buClr>
                <a:srgbClr val="000000"/>
              </a:buClr>
              <a:buSzPts val="1100"/>
              <a:buFont typeface="Arial"/>
              <a:buNone/>
            </a:pPr>
            <a:r>
              <a:rPr b="1" lang="en" sz="1100"/>
              <a:t>A. Ustrzycka, F.J. Dominguez-Gutierrez et al. Int. J. of Plasticity 182, 104118 (2024)</a:t>
            </a:r>
            <a:endParaRPr b="1" sz="11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38"/>
          <p:cNvSpPr txBox="1"/>
          <p:nvPr>
            <p:ph idx="12" type="sldNum"/>
          </p:nvPr>
        </p:nvSpPr>
        <p:spPr>
          <a:xfrm>
            <a:off x="2748932" y="1778499"/>
            <a:ext cx="123000" cy="223200"/>
          </a:xfrm>
          <a:prstGeom prst="rect">
            <a:avLst/>
          </a:prstGeom>
          <a:noFill/>
          <a:ln>
            <a:noFill/>
          </a:ln>
        </p:spPr>
        <p:txBody>
          <a:bodyPr anchorCtr="0" anchor="ctr" bIns="34275" lIns="34275" spcFirstLastPara="1" rIns="34275" wrap="square" tIns="34275">
            <a:spAutoFit/>
          </a:bodyPr>
          <a:lstStyle/>
          <a:p>
            <a:pPr indent="0" lvl="0" marL="0" rtl="0" algn="r">
              <a:spcBef>
                <a:spcPts val="0"/>
              </a:spcBef>
              <a:spcAft>
                <a:spcPts val="0"/>
              </a:spcAft>
              <a:buClr>
                <a:srgbClr val="A6AAA9"/>
              </a:buClr>
              <a:buSzPts val="1800"/>
              <a:buFont typeface="Arial"/>
              <a:buNone/>
            </a:pPr>
            <a:fld id="{00000000-1234-1234-1234-123412341234}" type="slidenum">
              <a:rPr lang="en"/>
              <a:t>‹#›</a:t>
            </a:fld>
            <a:endParaRPr sz="700">
              <a:latin typeface="Arial"/>
              <a:ea typeface="Arial"/>
              <a:cs typeface="Arial"/>
              <a:sym typeface="Arial"/>
            </a:endParaRPr>
          </a:p>
        </p:txBody>
      </p:sp>
      <p:sp>
        <p:nvSpPr>
          <p:cNvPr id="358" name="Google Shape;358;p38"/>
          <p:cNvSpPr txBox="1"/>
          <p:nvPr/>
        </p:nvSpPr>
        <p:spPr>
          <a:xfrm>
            <a:off x="1219200" y="185800"/>
            <a:ext cx="5861700" cy="338700"/>
          </a:xfrm>
          <a:prstGeom prst="rect">
            <a:avLst/>
          </a:prstGeom>
          <a:noFill/>
          <a:ln>
            <a:noFill/>
          </a:ln>
        </p:spPr>
        <p:txBody>
          <a:bodyPr anchorCtr="0" anchor="ctr" bIns="38100" lIns="38100" spcFirstLastPara="1" rIns="38100" wrap="square" tIns="38100">
            <a:spAutoFit/>
          </a:bodyPr>
          <a:lstStyle/>
          <a:p>
            <a:pPr indent="0" lvl="0" marL="25400" marR="25400" rtl="0" algn="l">
              <a:lnSpc>
                <a:spcPct val="100000"/>
              </a:lnSpc>
              <a:spcBef>
                <a:spcPts val="0"/>
              </a:spcBef>
              <a:spcAft>
                <a:spcPts val="0"/>
              </a:spcAft>
              <a:buClr>
                <a:srgbClr val="000000"/>
              </a:buClr>
              <a:buSzPts val="1700"/>
              <a:buFont typeface="Arial"/>
              <a:buNone/>
            </a:pPr>
            <a:r>
              <a:rPr b="1" i="0" lang="en" sz="1700" u="none" cap="none" strike="noStrike">
                <a:solidFill>
                  <a:srgbClr val="000000"/>
                </a:solidFill>
                <a:latin typeface="Arial"/>
                <a:ea typeface="Arial"/>
                <a:cs typeface="Arial"/>
                <a:sym typeface="Arial"/>
              </a:rPr>
              <a:t>Concluding Remarks</a:t>
            </a:r>
            <a:endParaRPr b="1" i="0" sz="1700" u="none" cap="none" strike="noStrike">
              <a:solidFill>
                <a:srgbClr val="000000"/>
              </a:solidFill>
              <a:latin typeface="Arial"/>
              <a:ea typeface="Arial"/>
              <a:cs typeface="Arial"/>
              <a:sym typeface="Arial"/>
            </a:endParaRPr>
          </a:p>
        </p:txBody>
      </p:sp>
      <p:sp>
        <p:nvSpPr>
          <p:cNvPr id="359" name="Google Shape;359;p38"/>
          <p:cNvSpPr txBox="1"/>
          <p:nvPr/>
        </p:nvSpPr>
        <p:spPr>
          <a:xfrm>
            <a:off x="264325" y="774550"/>
            <a:ext cx="4399800" cy="1739400"/>
          </a:xfrm>
          <a:prstGeom prst="rect">
            <a:avLst/>
          </a:prstGeom>
          <a:noFill/>
          <a:ln>
            <a:noFill/>
          </a:ln>
        </p:spPr>
        <p:txBody>
          <a:bodyPr anchorCtr="0" anchor="ctr" bIns="38100" lIns="38100" spcFirstLastPara="1" rIns="38100" wrap="square" tIns="38100">
            <a:spAutoFit/>
          </a:bodyPr>
          <a:lstStyle/>
          <a:p>
            <a:pPr indent="-215900" lvl="0" marL="241300" marR="25400" rtl="0" algn="l">
              <a:lnSpc>
                <a:spcPct val="100000"/>
              </a:lnSpc>
              <a:spcBef>
                <a:spcPts val="0"/>
              </a:spcBef>
              <a:spcAft>
                <a:spcPts val="0"/>
              </a:spcAft>
              <a:buClr>
                <a:schemeClr val="dk2"/>
              </a:buClr>
              <a:buSzPts val="1800"/>
              <a:buFont typeface="Arial"/>
              <a:buChar char="•"/>
            </a:pPr>
            <a:r>
              <a:rPr b="0" i="0" lang="en" sz="1800" u="none" cap="none" strike="noStrike">
                <a:solidFill>
                  <a:schemeClr val="dk2"/>
                </a:solidFill>
                <a:latin typeface="Arial"/>
                <a:ea typeface="Arial"/>
                <a:cs typeface="Arial"/>
                <a:sym typeface="Arial"/>
              </a:rPr>
              <a:t>Nanomechanical tests can be modeled by several interatomic potentials, but dislocation dynamics depends on the approach used showing the need of MD simulations to be as close as possible to experiments. </a:t>
            </a:r>
            <a:endParaRPr b="0" i="0" sz="1800" u="none" cap="none" strike="noStrike">
              <a:solidFill>
                <a:schemeClr val="dk2"/>
              </a:solidFill>
              <a:latin typeface="Arial"/>
              <a:ea typeface="Arial"/>
              <a:cs typeface="Arial"/>
              <a:sym typeface="Arial"/>
            </a:endParaRPr>
          </a:p>
        </p:txBody>
      </p:sp>
      <p:sp>
        <p:nvSpPr>
          <p:cNvPr id="360" name="Google Shape;360;p38"/>
          <p:cNvSpPr txBox="1"/>
          <p:nvPr/>
        </p:nvSpPr>
        <p:spPr>
          <a:xfrm>
            <a:off x="264318" y="2675905"/>
            <a:ext cx="4399800" cy="1262100"/>
          </a:xfrm>
          <a:prstGeom prst="rect">
            <a:avLst/>
          </a:prstGeom>
          <a:noFill/>
          <a:ln>
            <a:noFill/>
          </a:ln>
        </p:spPr>
        <p:txBody>
          <a:bodyPr anchorCtr="0" anchor="ctr" bIns="38100" lIns="38100" spcFirstLastPara="1" rIns="38100" wrap="square" tIns="38100">
            <a:spAutoFit/>
          </a:bodyPr>
          <a:lstStyle/>
          <a:p>
            <a:pPr indent="-215900" lvl="0" marL="241300" marR="25400" rtl="0" algn="l">
              <a:lnSpc>
                <a:spcPct val="100000"/>
              </a:lnSpc>
              <a:spcBef>
                <a:spcPts val="0"/>
              </a:spcBef>
              <a:spcAft>
                <a:spcPts val="0"/>
              </a:spcAft>
              <a:buClr>
                <a:srgbClr val="006620"/>
              </a:buClr>
              <a:buSzPts val="1800"/>
              <a:buFont typeface="Arial"/>
              <a:buChar char="•"/>
            </a:pPr>
            <a:r>
              <a:rPr b="0" i="0" lang="en" sz="1800" u="none" cap="none" strike="noStrike">
                <a:solidFill>
                  <a:srgbClr val="006620"/>
                </a:solidFill>
                <a:latin typeface="Arial"/>
                <a:ea typeface="Arial"/>
                <a:cs typeface="Arial"/>
                <a:sym typeface="Arial"/>
              </a:rPr>
              <a:t>Increasing the number of elements in the FCC Ni-based alloy slows down the evolution of dislocations</a:t>
            </a:r>
            <a:endParaRPr sz="500"/>
          </a:p>
          <a:p>
            <a:pPr indent="0" lvl="0" marL="177800" marR="25400" rtl="0" algn="l">
              <a:lnSpc>
                <a:spcPct val="100000"/>
              </a:lnSpc>
              <a:spcBef>
                <a:spcPts val="0"/>
              </a:spcBef>
              <a:spcAft>
                <a:spcPts val="0"/>
              </a:spcAft>
              <a:buNone/>
            </a:pPr>
            <a:r>
              <a:t/>
            </a:r>
            <a:endParaRPr sz="500"/>
          </a:p>
          <a:p>
            <a:pPr indent="-215900" lvl="0" marL="241300" marR="25400" rtl="0" algn="l">
              <a:lnSpc>
                <a:spcPct val="100000"/>
              </a:lnSpc>
              <a:spcBef>
                <a:spcPts val="0"/>
              </a:spcBef>
              <a:spcAft>
                <a:spcPts val="0"/>
              </a:spcAft>
              <a:buClr>
                <a:srgbClr val="000000"/>
              </a:buClr>
              <a:buSzPts val="1800"/>
              <a:buFont typeface="Arial"/>
              <a:buChar char="•"/>
            </a:pPr>
            <a:r>
              <a:rPr b="1" i="0" lang="en" sz="1800" u="none" cap="none" strike="noStrike">
                <a:solidFill>
                  <a:srgbClr val="000000"/>
                </a:solidFill>
                <a:latin typeface="Arial"/>
                <a:ea typeface="Arial"/>
                <a:cs typeface="Arial"/>
                <a:sym typeface="Arial"/>
              </a:rPr>
              <a:t>Team work makes the dream work!</a:t>
            </a:r>
            <a:endParaRPr b="1" i="0" sz="1800" u="none" cap="none" strike="noStrike">
              <a:solidFill>
                <a:srgbClr val="000000"/>
              </a:solidFill>
              <a:latin typeface="Arial"/>
              <a:ea typeface="Arial"/>
              <a:cs typeface="Arial"/>
              <a:sym typeface="Arial"/>
            </a:endParaRPr>
          </a:p>
        </p:txBody>
      </p:sp>
      <p:pic>
        <p:nvPicPr>
          <p:cNvPr descr="E:\jdominguez\NCBJ\Nanoindentation\tabGAP\WTa\Ta70W30\K=100\movie.gif" id="361" name="Google Shape;361;p38"/>
          <p:cNvPicPr preferRelativeResize="0"/>
          <p:nvPr/>
        </p:nvPicPr>
        <p:blipFill rotWithShape="1">
          <a:blip r:embed="rId3">
            <a:alphaModFix/>
          </a:blip>
          <a:srcRect b="0" l="0" r="0" t="0"/>
          <a:stretch/>
        </p:blipFill>
        <p:spPr>
          <a:xfrm>
            <a:off x="4625725" y="545950"/>
            <a:ext cx="4415401" cy="3311551"/>
          </a:xfrm>
          <a:prstGeom prst="rect">
            <a:avLst/>
          </a:prstGeom>
          <a:noFill/>
          <a:ln>
            <a:noFill/>
          </a:ln>
        </p:spPr>
      </p:pic>
      <p:sp>
        <p:nvSpPr>
          <p:cNvPr id="362" name="Google Shape;362;p38"/>
          <p:cNvSpPr txBox="1"/>
          <p:nvPr/>
        </p:nvSpPr>
        <p:spPr>
          <a:xfrm>
            <a:off x="4668000" y="3916325"/>
            <a:ext cx="4399800" cy="1046700"/>
          </a:xfrm>
          <a:prstGeom prst="rect">
            <a:avLst/>
          </a:prstGeom>
          <a:noFill/>
          <a:ln>
            <a:noFill/>
          </a:ln>
        </p:spPr>
        <p:txBody>
          <a:bodyPr anchorCtr="0" anchor="ctr" bIns="38100" lIns="38100" spcFirstLastPara="1" rIns="38100" wrap="square" tIns="38100">
            <a:spAutoFit/>
          </a:bodyPr>
          <a:lstStyle/>
          <a:p>
            <a:pPr indent="0" lvl="0" marL="0" marR="25400" rtl="0" algn="l">
              <a:lnSpc>
                <a:spcPct val="100000"/>
              </a:lnSpc>
              <a:spcBef>
                <a:spcPts val="0"/>
              </a:spcBef>
              <a:spcAft>
                <a:spcPts val="0"/>
              </a:spcAft>
              <a:buNone/>
            </a:pPr>
            <a:r>
              <a:rPr b="0" i="0" lang="en" sz="1800" u="none" cap="none" strike="noStrike">
                <a:solidFill>
                  <a:schemeClr val="dk2"/>
                </a:solidFill>
                <a:latin typeface="Arial"/>
                <a:ea typeface="Arial"/>
                <a:cs typeface="Arial"/>
                <a:sym typeface="Arial"/>
              </a:rPr>
              <a:t> </a:t>
            </a:r>
            <a:r>
              <a:rPr b="0" i="0" lang="en" sz="1500" u="none" cap="none" strike="noStrike">
                <a:solidFill>
                  <a:schemeClr val="dk2"/>
                </a:solidFill>
                <a:latin typeface="Arial"/>
                <a:ea typeface="Arial"/>
                <a:cs typeface="Arial"/>
                <a:sym typeface="Arial"/>
              </a:rPr>
              <a:t>55 million atoms for WTa alloy with tailored MLIP</a:t>
            </a:r>
            <a:r>
              <a:rPr lang="en" sz="1500">
                <a:solidFill>
                  <a:schemeClr val="dk2"/>
                </a:solidFill>
              </a:rPr>
              <a:t>, rT nanoindentation. (4-J team)</a:t>
            </a:r>
            <a:br>
              <a:rPr lang="en" sz="1500">
                <a:solidFill>
                  <a:schemeClr val="dk2"/>
                </a:solidFill>
              </a:rPr>
            </a:br>
            <a:r>
              <a:rPr lang="en" sz="1500">
                <a:solidFill>
                  <a:schemeClr val="dk2"/>
                </a:solidFill>
              </a:rPr>
              <a:t>J. Očenášek, J. Byggmastar, J. Alcala, J. Dominguez. S</a:t>
            </a:r>
            <a:r>
              <a:rPr lang="en" sz="1500">
                <a:solidFill>
                  <a:schemeClr val="dk2"/>
                </a:solidFill>
              </a:rPr>
              <a:t>ubmitted</a:t>
            </a:r>
            <a:r>
              <a:rPr lang="en" sz="1500">
                <a:solidFill>
                  <a:schemeClr val="dk2"/>
                </a:solidFill>
              </a:rPr>
              <a:t> to Acta Materialia (2025)</a:t>
            </a:r>
            <a:endParaRPr b="0" i="0" sz="1500" u="none" cap="none" strike="noStrike">
              <a:solidFill>
                <a:schemeClr val="dk2"/>
              </a:solidFill>
              <a:latin typeface="Arial"/>
              <a:ea typeface="Arial"/>
              <a:cs typeface="Arial"/>
              <a:sym typeface="Arial"/>
            </a:endParaRPr>
          </a:p>
        </p:txBody>
      </p:sp>
      <p:sp>
        <p:nvSpPr>
          <p:cNvPr id="363" name="Google Shape;363;p38"/>
          <p:cNvSpPr txBox="1"/>
          <p:nvPr/>
        </p:nvSpPr>
        <p:spPr>
          <a:xfrm>
            <a:off x="766203" y="3953650"/>
            <a:ext cx="3421200" cy="600300"/>
          </a:xfrm>
          <a:prstGeom prst="rect">
            <a:avLst/>
          </a:prstGeom>
          <a:gradFill>
            <a:gsLst>
              <a:gs pos="0">
                <a:srgbClr val="BABABA"/>
              </a:gs>
              <a:gs pos="35000">
                <a:srgbClr val="CFCFCF"/>
              </a:gs>
              <a:gs pos="100000">
                <a:srgbClr val="EDEDED"/>
              </a:gs>
            </a:gsLst>
            <a:lin ang="16200038" scaled="0"/>
          </a:gradFill>
          <a:ln cap="flat" cmpd="sng" w="9525">
            <a:solidFill>
              <a:schemeClr val="dk1"/>
            </a:solidFill>
            <a:prstDash val="solid"/>
            <a:round/>
            <a:headEnd len="sm" w="sm" type="none"/>
            <a:tailEnd len="sm" w="sm" type="none"/>
          </a:ln>
        </p:spPr>
        <p:txBody>
          <a:bodyPr anchorCtr="0" anchor="ctr" bIns="38100" lIns="38100" spcFirstLastPara="1" rIns="38100" wrap="square" tIns="38100">
            <a:spAutoFit/>
          </a:bodyPr>
          <a:lstStyle/>
          <a:p>
            <a:pPr indent="0" lvl="0" marL="25400" marR="25400" rtl="0" algn="l">
              <a:lnSpc>
                <a:spcPct val="100000"/>
              </a:lnSpc>
              <a:spcBef>
                <a:spcPts val="0"/>
              </a:spcBef>
              <a:spcAft>
                <a:spcPts val="0"/>
              </a:spcAft>
              <a:buClr>
                <a:schemeClr val="dk1"/>
              </a:buClr>
              <a:buSzPts val="1700"/>
              <a:buFont typeface="Arial"/>
              <a:buNone/>
            </a:pPr>
            <a:r>
              <a:rPr b="1" i="0" lang="en" sz="1700" u="none" cap="none" strike="noStrike">
                <a:solidFill>
                  <a:schemeClr val="dk2"/>
                </a:solidFill>
                <a:latin typeface="Arial"/>
                <a:ea typeface="Arial"/>
                <a:cs typeface="Arial"/>
                <a:sym typeface="Arial"/>
              </a:rPr>
              <a:t>Collaborations: javier.dominguez@ncbj.gov.pl</a:t>
            </a:r>
            <a:endParaRPr b="1" i="0" sz="1700" u="none" cap="none" strike="noStrike">
              <a:solidFill>
                <a:schemeClr val="dk2"/>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6"/>
          <p:cNvSpPr txBox="1"/>
          <p:nvPr/>
        </p:nvSpPr>
        <p:spPr>
          <a:xfrm>
            <a:off x="272761" y="545523"/>
            <a:ext cx="3506400" cy="723300"/>
          </a:xfrm>
          <a:prstGeom prst="rect">
            <a:avLst/>
          </a:prstGeom>
          <a:noFill/>
          <a:ln>
            <a:noFill/>
          </a:ln>
        </p:spPr>
        <p:txBody>
          <a:bodyPr anchorCtr="0" anchor="ctr" bIns="38100" lIns="38100" spcFirstLastPara="1" rIns="38100" wrap="square" tIns="38100">
            <a:spAutoFit/>
          </a:bodyPr>
          <a:lstStyle/>
          <a:p>
            <a:pPr indent="0" lvl="0" marL="25400" marR="25400" rtl="0" algn="just">
              <a:lnSpc>
                <a:spcPct val="100000"/>
              </a:lnSpc>
              <a:spcBef>
                <a:spcPts val="0"/>
              </a:spcBef>
              <a:spcAft>
                <a:spcPts val="0"/>
              </a:spcAft>
              <a:buClr>
                <a:srgbClr val="000000"/>
              </a:buClr>
              <a:buSzPts val="1400"/>
              <a:buFont typeface="Arial"/>
              <a:buNone/>
            </a:pPr>
            <a:r>
              <a:rPr i="0" lang="en" sz="1400" u="none" cap="none" strike="noStrike">
                <a:solidFill>
                  <a:schemeClr val="dk2"/>
                </a:solidFill>
                <a:latin typeface="Poppins"/>
                <a:ea typeface="Poppins"/>
                <a:cs typeface="Poppins"/>
                <a:sym typeface="Poppins"/>
              </a:rPr>
              <a:t>To measure the elastic modulus and hardness of the material from load-displacement  curves.</a:t>
            </a:r>
            <a:endParaRPr sz="500">
              <a:solidFill>
                <a:schemeClr val="dk2"/>
              </a:solidFill>
              <a:latin typeface="Poppins"/>
              <a:ea typeface="Poppins"/>
              <a:cs typeface="Poppins"/>
              <a:sym typeface="Poppins"/>
            </a:endParaRPr>
          </a:p>
        </p:txBody>
      </p:sp>
      <p:sp>
        <p:nvSpPr>
          <p:cNvPr id="196" name="Google Shape;196;p26"/>
          <p:cNvSpPr txBox="1"/>
          <p:nvPr/>
        </p:nvSpPr>
        <p:spPr>
          <a:xfrm>
            <a:off x="621426" y="205025"/>
            <a:ext cx="5549400" cy="384900"/>
          </a:xfrm>
          <a:prstGeom prst="rect">
            <a:avLst/>
          </a:prstGeom>
          <a:noFill/>
          <a:ln>
            <a:noFill/>
          </a:ln>
        </p:spPr>
        <p:txBody>
          <a:bodyPr anchorCtr="0" anchor="ctr" bIns="38100" lIns="38100" spcFirstLastPara="1" rIns="38100" wrap="square" tIns="38100">
            <a:spAutoFit/>
          </a:bodyPr>
          <a:lstStyle/>
          <a:p>
            <a:pPr indent="0" lvl="0" marL="25400" marR="25400" rtl="0" algn="l">
              <a:lnSpc>
                <a:spcPct val="100000"/>
              </a:lnSpc>
              <a:spcBef>
                <a:spcPts val="0"/>
              </a:spcBef>
              <a:spcAft>
                <a:spcPts val="0"/>
              </a:spcAft>
              <a:buClr>
                <a:srgbClr val="000000"/>
              </a:buClr>
              <a:buSzPts val="2000"/>
              <a:buFont typeface="Arial"/>
              <a:buNone/>
            </a:pPr>
            <a:r>
              <a:rPr b="1" i="0" lang="en" sz="2000" u="none" cap="none" strike="noStrike">
                <a:solidFill>
                  <a:schemeClr val="dk2"/>
                </a:solidFill>
                <a:latin typeface="Poppins"/>
                <a:ea typeface="Poppins"/>
                <a:cs typeface="Poppins"/>
                <a:sym typeface="Poppins"/>
              </a:rPr>
              <a:t>Basic</a:t>
            </a:r>
            <a:r>
              <a:rPr b="1" lang="en" sz="2000">
                <a:solidFill>
                  <a:schemeClr val="dk2"/>
                </a:solidFill>
                <a:latin typeface="Poppins"/>
                <a:ea typeface="Poppins"/>
                <a:cs typeface="Poppins"/>
                <a:sym typeface="Poppins"/>
              </a:rPr>
              <a:t>s </a:t>
            </a:r>
            <a:r>
              <a:rPr b="1" i="0" lang="en" sz="2000" u="none" cap="none" strike="noStrike">
                <a:solidFill>
                  <a:schemeClr val="dk2"/>
                </a:solidFill>
                <a:latin typeface="Poppins"/>
                <a:ea typeface="Poppins"/>
                <a:cs typeface="Poppins"/>
                <a:sym typeface="Poppins"/>
              </a:rPr>
              <a:t>of nanoindentation tests</a:t>
            </a:r>
            <a:endParaRPr b="1" i="0" sz="2000" u="none" cap="none" strike="noStrike">
              <a:solidFill>
                <a:schemeClr val="dk2"/>
              </a:solidFill>
              <a:latin typeface="Poppins"/>
              <a:ea typeface="Poppins"/>
              <a:cs typeface="Poppins"/>
              <a:sym typeface="Poppins"/>
            </a:endParaRPr>
          </a:p>
        </p:txBody>
      </p:sp>
      <p:sp>
        <p:nvSpPr>
          <p:cNvPr id="197" name="Google Shape;197;p26"/>
          <p:cNvSpPr txBox="1"/>
          <p:nvPr>
            <p:ph idx="12" type="sldNum"/>
          </p:nvPr>
        </p:nvSpPr>
        <p:spPr>
          <a:xfrm>
            <a:off x="7330485" y="4742665"/>
            <a:ext cx="327600" cy="223200"/>
          </a:xfrm>
          <a:prstGeom prst="rect">
            <a:avLst/>
          </a:prstGeom>
          <a:noFill/>
          <a:ln>
            <a:noFill/>
          </a:ln>
        </p:spPr>
        <p:txBody>
          <a:bodyPr anchorCtr="0" anchor="ctr" bIns="34275" lIns="34275" spcFirstLastPara="1" rIns="34275" wrap="square" tIns="34275">
            <a:spAutoFit/>
          </a:bodyPr>
          <a:lstStyle/>
          <a:p>
            <a:pPr indent="0" lvl="0" marL="0" rtl="0" algn="r">
              <a:spcBef>
                <a:spcPts val="0"/>
              </a:spcBef>
              <a:spcAft>
                <a:spcPts val="0"/>
              </a:spcAft>
              <a:buClr>
                <a:srgbClr val="A6AAA9"/>
              </a:buClr>
              <a:buSzPts val="1800"/>
              <a:buFont typeface="Arial"/>
              <a:buNone/>
            </a:pPr>
            <a:fld id="{00000000-1234-1234-1234-123412341234}" type="slidenum">
              <a:rPr lang="en">
                <a:solidFill>
                  <a:srgbClr val="A6AAA9"/>
                </a:solidFill>
              </a:rPr>
              <a:t>‹#›</a:t>
            </a:fld>
            <a:endParaRPr sz="1800">
              <a:solidFill>
                <a:srgbClr val="A6AAA9"/>
              </a:solidFill>
              <a:latin typeface="Arial"/>
              <a:ea typeface="Arial"/>
              <a:cs typeface="Arial"/>
              <a:sym typeface="Arial"/>
            </a:endParaRPr>
          </a:p>
        </p:txBody>
      </p:sp>
      <p:pic>
        <p:nvPicPr>
          <p:cNvPr id="198" name="Google Shape;198;p26"/>
          <p:cNvPicPr preferRelativeResize="0"/>
          <p:nvPr/>
        </p:nvPicPr>
        <p:blipFill rotWithShape="1">
          <a:blip r:embed="rId3">
            <a:alphaModFix/>
          </a:blip>
          <a:srcRect b="0" l="0" r="0" t="0"/>
          <a:stretch/>
        </p:blipFill>
        <p:spPr>
          <a:xfrm>
            <a:off x="445425" y="1245715"/>
            <a:ext cx="3195573" cy="2790504"/>
          </a:xfrm>
          <a:prstGeom prst="rect">
            <a:avLst/>
          </a:prstGeom>
          <a:noFill/>
          <a:ln>
            <a:noFill/>
          </a:ln>
          <a:effectLst>
            <a:outerShdw blurRad="292100" rotWithShape="0" algn="tl" dir="2700000" dist="139700">
              <a:srgbClr val="333333">
                <a:alpha val="64709"/>
              </a:srgbClr>
            </a:outerShdw>
          </a:effectLst>
        </p:spPr>
      </p:pic>
      <p:sp>
        <p:nvSpPr>
          <p:cNvPr id="199" name="Google Shape;199;p26"/>
          <p:cNvSpPr txBox="1"/>
          <p:nvPr/>
        </p:nvSpPr>
        <p:spPr>
          <a:xfrm>
            <a:off x="2842422" y="2143717"/>
            <a:ext cx="2239500" cy="292500"/>
          </a:xfrm>
          <a:prstGeom prst="rect">
            <a:avLst/>
          </a:prstGeom>
          <a:noFill/>
          <a:ln>
            <a:noFill/>
          </a:ln>
        </p:spPr>
        <p:txBody>
          <a:bodyPr anchorCtr="0" anchor="ctr" bIns="38100" lIns="38100" spcFirstLastPara="1" rIns="38100" wrap="square" tIns="38100">
            <a:spAutoFit/>
          </a:bodyPr>
          <a:lstStyle/>
          <a:p>
            <a:pPr indent="0" lvl="0" marL="25400" marR="2540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Oliver-Pharr method</a:t>
            </a:r>
            <a:endParaRPr b="1" i="0" sz="1400" u="none" cap="none" strike="noStrike">
              <a:solidFill>
                <a:srgbClr val="000000"/>
              </a:solidFill>
              <a:latin typeface="Arial"/>
              <a:ea typeface="Arial"/>
              <a:cs typeface="Arial"/>
              <a:sym typeface="Arial"/>
            </a:endParaRPr>
          </a:p>
        </p:txBody>
      </p:sp>
      <p:sp>
        <p:nvSpPr>
          <p:cNvPr id="200" name="Google Shape;200;p26"/>
          <p:cNvSpPr txBox="1"/>
          <p:nvPr/>
        </p:nvSpPr>
        <p:spPr>
          <a:xfrm>
            <a:off x="3004018" y="1102699"/>
            <a:ext cx="1340400" cy="464400"/>
          </a:xfrm>
          <a:prstGeom prst="rect">
            <a:avLst/>
          </a:prstGeom>
          <a:blipFill rotWithShape="1">
            <a:blip r:embed="rId4">
              <a:alphaModFix/>
            </a:blip>
            <a:stretch>
              <a:fillRect b="0" l="0" r="0" t="0"/>
            </a:stretch>
          </a:blipFill>
          <a:ln>
            <a:noFill/>
          </a:ln>
        </p:spPr>
        <p:txBody>
          <a:bodyPr anchorCtr="0" anchor="t" bIns="17150" lIns="34275" spcFirstLastPara="1" rIns="34275" wrap="square" tIns="17150">
            <a:noAutofit/>
          </a:bodyPr>
          <a:lstStyle/>
          <a:p>
            <a:pPr indent="0" lvl="0" marL="25400" marR="25400" rtl="0" algn="l">
              <a:lnSpc>
                <a:spcPct val="100000"/>
              </a:lnSpc>
              <a:spcBef>
                <a:spcPts val="0"/>
              </a:spcBef>
              <a:spcAft>
                <a:spcPts val="0"/>
              </a:spcAft>
              <a:buSzPts val="1400"/>
              <a:buFont typeface="Arial"/>
              <a:buNone/>
            </a:pPr>
            <a:r>
              <a:rPr b="0" i="0" lang="en" sz="1400" u="none" cap="none" strike="noStrike">
                <a:latin typeface="Arial"/>
                <a:ea typeface="Arial"/>
                <a:cs typeface="Arial"/>
                <a:sym typeface="Arial"/>
              </a:rPr>
              <a:t> </a:t>
            </a:r>
            <a:endParaRPr sz="500"/>
          </a:p>
        </p:txBody>
      </p:sp>
      <p:pic>
        <p:nvPicPr>
          <p:cNvPr id="201" name="Google Shape;201;p26"/>
          <p:cNvPicPr preferRelativeResize="0"/>
          <p:nvPr/>
        </p:nvPicPr>
        <p:blipFill rotWithShape="1">
          <a:blip r:embed="rId5">
            <a:alphaModFix/>
          </a:blip>
          <a:srcRect b="0" l="0" r="0" t="0"/>
          <a:stretch/>
        </p:blipFill>
        <p:spPr>
          <a:xfrm>
            <a:off x="2947988" y="2668390"/>
            <a:ext cx="1802802" cy="453767"/>
          </a:xfrm>
          <a:prstGeom prst="rect">
            <a:avLst/>
          </a:prstGeom>
          <a:noFill/>
          <a:ln>
            <a:noFill/>
          </a:ln>
        </p:spPr>
      </p:pic>
      <p:sp>
        <p:nvSpPr>
          <p:cNvPr id="202" name="Google Shape;202;p26"/>
          <p:cNvSpPr txBox="1"/>
          <p:nvPr/>
        </p:nvSpPr>
        <p:spPr>
          <a:xfrm>
            <a:off x="425124" y="4045640"/>
            <a:ext cx="3786300" cy="246300"/>
          </a:xfrm>
          <a:prstGeom prst="rect">
            <a:avLst/>
          </a:prstGeom>
          <a:noFill/>
          <a:ln>
            <a:noFill/>
          </a:ln>
        </p:spPr>
        <p:txBody>
          <a:bodyPr anchorCtr="0" anchor="ctr" bIns="38100" lIns="38100" spcFirstLastPara="1" rIns="38100" wrap="square" tIns="38100">
            <a:spAutoFit/>
          </a:bodyPr>
          <a:lstStyle/>
          <a:p>
            <a:pPr indent="0" lvl="0" marL="25400" marR="25400" rtl="0" algn="l">
              <a:lnSpc>
                <a:spcPct val="100000"/>
              </a:lnSpc>
              <a:spcBef>
                <a:spcPts val="0"/>
              </a:spcBef>
              <a:spcAft>
                <a:spcPts val="0"/>
              </a:spcAft>
              <a:buClr>
                <a:srgbClr val="000000"/>
              </a:buClr>
              <a:buSzPts val="1100"/>
              <a:buFont typeface="Arial"/>
              <a:buNone/>
            </a:pPr>
            <a:r>
              <a:rPr b="0" i="1" lang="en" sz="1100" u="none" cap="none" strike="noStrike">
                <a:solidFill>
                  <a:srgbClr val="000000"/>
                </a:solidFill>
                <a:latin typeface="Arial"/>
                <a:ea typeface="Arial"/>
                <a:cs typeface="Arial"/>
                <a:sym typeface="Arial"/>
              </a:rPr>
              <a:t>W. C. Olvier and G. M. Pharr. J. Mater. Res. 19, 1 (2004).</a:t>
            </a:r>
            <a:endParaRPr b="0" i="0" sz="1100" u="none" cap="none" strike="noStrike">
              <a:solidFill>
                <a:srgbClr val="000000"/>
              </a:solidFill>
              <a:latin typeface="Arial"/>
              <a:ea typeface="Arial"/>
              <a:cs typeface="Arial"/>
              <a:sym typeface="Arial"/>
            </a:endParaRPr>
          </a:p>
        </p:txBody>
      </p:sp>
      <p:pic>
        <p:nvPicPr>
          <p:cNvPr descr="D:\Synergies\ISC_visit\ISC_talk_JD\SphericalExpA.png" id="203" name="Google Shape;203;p26"/>
          <p:cNvPicPr preferRelativeResize="0"/>
          <p:nvPr/>
        </p:nvPicPr>
        <p:blipFill rotWithShape="1">
          <a:blip r:embed="rId6">
            <a:alphaModFix/>
          </a:blip>
          <a:srcRect b="0" l="0" r="0" t="0"/>
          <a:stretch/>
        </p:blipFill>
        <p:spPr>
          <a:xfrm>
            <a:off x="4916686" y="567169"/>
            <a:ext cx="2830114" cy="2068710"/>
          </a:xfrm>
          <a:prstGeom prst="rect">
            <a:avLst/>
          </a:prstGeom>
          <a:noFill/>
          <a:ln>
            <a:noFill/>
          </a:ln>
        </p:spPr>
      </p:pic>
      <p:sp>
        <p:nvSpPr>
          <p:cNvPr id="204" name="Google Shape;204;p26"/>
          <p:cNvSpPr txBox="1"/>
          <p:nvPr/>
        </p:nvSpPr>
        <p:spPr>
          <a:xfrm>
            <a:off x="8033243" y="2428410"/>
            <a:ext cx="864600" cy="292500"/>
          </a:xfrm>
          <a:prstGeom prst="rect">
            <a:avLst/>
          </a:prstGeom>
          <a:noFill/>
          <a:ln>
            <a:noFill/>
          </a:ln>
        </p:spPr>
        <p:txBody>
          <a:bodyPr anchorCtr="0" anchor="ctr" bIns="38100" lIns="38100" spcFirstLastPara="1" rIns="38100" wrap="square" tIns="38100">
            <a:spAutoFit/>
          </a:bodyPr>
          <a:lstStyle/>
          <a:p>
            <a:pPr indent="0" lvl="0" marL="25400" marR="25400" rtl="0" algn="l">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Arial"/>
                <a:ea typeface="Arial"/>
                <a:cs typeface="Arial"/>
                <a:sym typeface="Arial"/>
              </a:rPr>
              <a:t>Pure Fe</a:t>
            </a:r>
            <a:endParaRPr b="0" i="0" sz="1400" u="none" cap="none" strike="noStrike">
              <a:solidFill>
                <a:schemeClr val="lt1"/>
              </a:solidFill>
              <a:latin typeface="Arial"/>
              <a:ea typeface="Arial"/>
              <a:cs typeface="Arial"/>
              <a:sym typeface="Arial"/>
            </a:endParaRPr>
          </a:p>
        </p:txBody>
      </p:sp>
      <p:pic>
        <p:nvPicPr>
          <p:cNvPr descr="D:\Synergies\ISC_visit\ISC_talk_JD\SphericalExpB.png" id="205" name="Google Shape;205;p26"/>
          <p:cNvPicPr preferRelativeResize="0"/>
          <p:nvPr/>
        </p:nvPicPr>
        <p:blipFill rotWithShape="1">
          <a:blip r:embed="rId7">
            <a:alphaModFix/>
          </a:blip>
          <a:srcRect b="0" l="0" r="0" t="0"/>
          <a:stretch/>
        </p:blipFill>
        <p:spPr>
          <a:xfrm>
            <a:off x="4786313" y="2668390"/>
            <a:ext cx="3190875" cy="1896624"/>
          </a:xfrm>
          <a:prstGeom prst="rect">
            <a:avLst/>
          </a:prstGeom>
          <a:noFill/>
          <a:ln>
            <a:noFill/>
          </a:ln>
        </p:spPr>
      </p:pic>
      <p:sp>
        <p:nvSpPr>
          <p:cNvPr id="206" name="Google Shape;206;p26"/>
          <p:cNvSpPr txBox="1"/>
          <p:nvPr/>
        </p:nvSpPr>
        <p:spPr>
          <a:xfrm>
            <a:off x="425124" y="4236713"/>
            <a:ext cx="5271000" cy="585000"/>
          </a:xfrm>
          <a:prstGeom prst="rect">
            <a:avLst/>
          </a:prstGeom>
          <a:noFill/>
          <a:ln>
            <a:noFill/>
          </a:ln>
        </p:spPr>
        <p:txBody>
          <a:bodyPr anchorCtr="0" anchor="ctr" bIns="38100" lIns="38100" spcFirstLastPara="1" rIns="38100" wrap="square" tIns="38100">
            <a:spAutoFit/>
          </a:bodyPr>
          <a:lstStyle/>
          <a:p>
            <a:pPr indent="0" lvl="0" marL="25400" marR="25400" rtl="0" algn="l">
              <a:lnSpc>
                <a:spcPct val="100000"/>
              </a:lnSpc>
              <a:spcBef>
                <a:spcPts val="0"/>
              </a:spcBef>
              <a:spcAft>
                <a:spcPts val="0"/>
              </a:spcAft>
              <a:buClr>
                <a:srgbClr val="000000"/>
              </a:buClr>
              <a:buSzPts val="1100"/>
              <a:buFont typeface="Arial"/>
              <a:buNone/>
            </a:pPr>
            <a:r>
              <a:rPr b="0" i="1" lang="en" sz="1100" u="none" cap="none" strike="noStrike">
                <a:solidFill>
                  <a:schemeClr val="dk2"/>
                </a:solidFill>
                <a:latin typeface="Arial"/>
                <a:ea typeface="Arial"/>
                <a:cs typeface="Arial"/>
                <a:sym typeface="Arial"/>
              </a:rPr>
              <a:t>K. Mulewska et al. NIM-B 539, 55 (2023)</a:t>
            </a:r>
            <a:br>
              <a:rPr b="0" i="1" lang="en" sz="1100" u="none" cap="none" strike="noStrike">
                <a:solidFill>
                  <a:schemeClr val="dk2"/>
                </a:solidFill>
                <a:latin typeface="Arial"/>
                <a:ea typeface="Arial"/>
                <a:cs typeface="Arial"/>
                <a:sym typeface="Arial"/>
              </a:rPr>
            </a:br>
            <a:r>
              <a:rPr b="0" i="1" lang="en" sz="1100" u="none" cap="none" strike="noStrike">
                <a:solidFill>
                  <a:schemeClr val="dk2"/>
                </a:solidFill>
                <a:latin typeface="Arial"/>
                <a:ea typeface="Arial"/>
                <a:cs typeface="Arial"/>
                <a:sym typeface="Arial"/>
              </a:rPr>
              <a:t>K. Mulewska et al. </a:t>
            </a:r>
            <a:r>
              <a:rPr b="0" i="1" lang="en" sz="1100" u="none" cap="none" strike="noStrike">
                <a:solidFill>
                  <a:schemeClr val="dk2"/>
                </a:solidFill>
                <a:latin typeface="Arial"/>
                <a:ea typeface="Arial"/>
                <a:cs typeface="Arial"/>
                <a:sym typeface="Arial"/>
              </a:rPr>
              <a:t>J. Nuclear Materials</a:t>
            </a:r>
            <a:r>
              <a:rPr i="1" lang="en" sz="1100">
                <a:solidFill>
                  <a:schemeClr val="dk2"/>
                </a:solidFill>
              </a:rPr>
              <a:t> 586, 154690 (2023)</a:t>
            </a:r>
            <a:endParaRPr sz="500">
              <a:solidFill>
                <a:schemeClr val="dk2"/>
              </a:solidFill>
            </a:endParaRPr>
          </a:p>
          <a:p>
            <a:pPr indent="0" lvl="0" marL="25400" marR="25400" rtl="0" algn="l">
              <a:lnSpc>
                <a:spcPct val="100000"/>
              </a:lnSpc>
              <a:spcBef>
                <a:spcPts val="0"/>
              </a:spcBef>
              <a:spcAft>
                <a:spcPts val="0"/>
              </a:spcAft>
              <a:buClr>
                <a:srgbClr val="000000"/>
              </a:buClr>
              <a:buSzPts val="1100"/>
              <a:buFont typeface="Arial"/>
              <a:buNone/>
            </a:pPr>
            <a:r>
              <a:rPr i="1" lang="en" sz="1100">
                <a:solidFill>
                  <a:schemeClr val="dk2"/>
                </a:solidFill>
              </a:rPr>
              <a:t>L. Kurpaska et al. Materials &amp; Design 217, 110639 (2022)</a:t>
            </a:r>
            <a:endParaRPr b="0" i="0" sz="1100" u="none" cap="none" strike="noStrike">
              <a:solidFill>
                <a:schemeClr val="dk2"/>
              </a:solidFill>
              <a:latin typeface="Arial"/>
              <a:ea typeface="Arial"/>
              <a:cs typeface="Arial"/>
              <a:sym typeface="Arial"/>
            </a:endParaRPr>
          </a:p>
        </p:txBody>
      </p:sp>
      <p:pic>
        <p:nvPicPr>
          <p:cNvPr descr="D:\Synergies\Habilitation\EN_autoreferat\Presentation\Innumat.jpg" id="207" name="Google Shape;207;p26"/>
          <p:cNvPicPr preferRelativeResize="0"/>
          <p:nvPr/>
        </p:nvPicPr>
        <p:blipFill rotWithShape="1">
          <a:blip r:embed="rId8">
            <a:alphaModFix/>
          </a:blip>
          <a:srcRect b="0" l="0" r="0" t="0"/>
          <a:stretch/>
        </p:blipFill>
        <p:spPr>
          <a:xfrm>
            <a:off x="6600825" y="41857"/>
            <a:ext cx="2543174" cy="468812"/>
          </a:xfrm>
          <a:prstGeom prst="rect">
            <a:avLst/>
          </a:prstGeom>
          <a:noFill/>
          <a:ln>
            <a:noFill/>
          </a:ln>
        </p:spPr>
      </p:pic>
      <p:pic>
        <p:nvPicPr>
          <p:cNvPr id="208" name="Google Shape;208;p26"/>
          <p:cNvPicPr preferRelativeResize="0"/>
          <p:nvPr/>
        </p:nvPicPr>
        <p:blipFill rotWithShape="1">
          <a:blip r:embed="rId9">
            <a:alphaModFix/>
          </a:blip>
          <a:srcRect b="0" l="0" r="0" t="0"/>
          <a:stretch/>
        </p:blipFill>
        <p:spPr>
          <a:xfrm>
            <a:off x="7133332" y="1396141"/>
            <a:ext cx="1687711" cy="410766"/>
          </a:xfrm>
          <a:prstGeom prst="rect">
            <a:avLst/>
          </a:prstGeom>
          <a:noFill/>
          <a:ln>
            <a:noFill/>
          </a:ln>
        </p:spPr>
      </p:pic>
      <p:pic>
        <p:nvPicPr>
          <p:cNvPr descr="E:\jdominguez\NCBJ\Synergies\NCN\Publication1.png" id="209" name="Google Shape;209;p26"/>
          <p:cNvPicPr preferRelativeResize="0"/>
          <p:nvPr/>
        </p:nvPicPr>
        <p:blipFill rotWithShape="1">
          <a:blip r:embed="rId10">
            <a:alphaModFix/>
          </a:blip>
          <a:srcRect b="0" l="0" r="0" t="0"/>
          <a:stretch/>
        </p:blipFill>
        <p:spPr>
          <a:xfrm>
            <a:off x="445425" y="1249056"/>
            <a:ext cx="3333618" cy="2783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1000"/>
                                        <p:tgtEl>
                                          <p:spTgt spid="2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2000"/>
                                        <p:tgtEl>
                                          <p:spTgt spid="2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500"/>
                                        <p:tgtEl>
                                          <p:spTgt spid="2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4"/>
                                        </p:tgtEl>
                                        <p:attrNameLst>
                                          <p:attrName>style.visibility</p:attrName>
                                        </p:attrNameLst>
                                      </p:cBhvr>
                                      <p:to>
                                        <p:strVal val="visible"/>
                                      </p:to>
                                    </p:set>
                                    <p:animEffect filter="fade" transition="in">
                                      <p:cBhvr>
                                        <p:cTn dur="500"/>
                                        <p:tgtEl>
                                          <p:spTgt spid="204"/>
                                        </p:tgtEl>
                                      </p:cBhvr>
                                    </p:animEffect>
                                  </p:childTnLst>
                                </p:cTn>
                              </p:par>
                              <p:par>
                                <p:cTn fill="hold" nodeType="with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2000"/>
                                        <p:tgtEl>
                                          <p:spTgt spid="2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23" presetSubtype="32">
                                  <p:stCondLst>
                                    <p:cond delay="0"/>
                                  </p:stCondLst>
                                  <p:childTnLst>
                                    <p:anim calcmode="lin" valueType="num">
                                      <p:cBhvr additive="base">
                                        <p:cTn dur="500"/>
                                        <p:tgtEl>
                                          <p:spTgt spid="201"/>
                                        </p:tgtEl>
                                        <p:attrNameLst>
                                          <p:attrName>ppt_w</p:attrName>
                                        </p:attrNameLst>
                                      </p:cBhvr>
                                      <p:tavLst>
                                        <p:tav fmla="" tm="0">
                                          <p:val>
                                            <p:strVal val="#ppt_w"/>
                                          </p:val>
                                        </p:tav>
                                        <p:tav fmla="" tm="100000">
                                          <p:val>
                                            <p:strVal val="0"/>
                                          </p:val>
                                        </p:tav>
                                      </p:tavLst>
                                    </p:anim>
                                    <p:anim calcmode="lin" valueType="num">
                                      <p:cBhvr additive="base">
                                        <p:cTn dur="500"/>
                                        <p:tgtEl>
                                          <p:spTgt spid="201"/>
                                        </p:tgtEl>
                                        <p:attrNameLst>
                                          <p:attrName>ppt_h</p:attrName>
                                        </p:attrNameLst>
                                      </p:cBhvr>
                                      <p:tavLst>
                                        <p:tav fmla="" tm="0">
                                          <p:val>
                                            <p:strVal val="#ppt_h"/>
                                          </p:val>
                                        </p:tav>
                                        <p:tav fmla="" tm="100000">
                                          <p:val>
                                            <p:strVal val="0"/>
                                          </p:val>
                                        </p:tav>
                                      </p:tavLst>
                                    </p:anim>
                                    <p:set>
                                      <p:cBhvr>
                                        <p:cTn dur="1" fill="hold">
                                          <p:stCondLst>
                                            <p:cond delay="500"/>
                                          </p:stCondLst>
                                        </p:cTn>
                                        <p:tgtEl>
                                          <p:spTgt spid="201"/>
                                        </p:tgtEl>
                                        <p:attrNameLst>
                                          <p:attrName>style.visibility</p:attrName>
                                        </p:attrNameLst>
                                      </p:cBhvr>
                                      <p:to>
                                        <p:strVal val="hidden"/>
                                      </p:to>
                                    </p:set>
                                  </p:childTnLst>
                                </p:cTn>
                              </p:par>
                              <p:par>
                                <p:cTn fill="hold" nodeType="withEffect" presetClass="exit" presetID="23" presetSubtype="32">
                                  <p:stCondLst>
                                    <p:cond delay="0"/>
                                  </p:stCondLst>
                                  <p:childTnLst>
                                    <p:anim calcmode="lin" valueType="num">
                                      <p:cBhvr additive="base">
                                        <p:cTn dur="500"/>
                                        <p:tgtEl>
                                          <p:spTgt spid="199"/>
                                        </p:tgtEl>
                                        <p:attrNameLst>
                                          <p:attrName>ppt_w</p:attrName>
                                        </p:attrNameLst>
                                      </p:cBhvr>
                                      <p:tavLst>
                                        <p:tav fmla="" tm="0">
                                          <p:val>
                                            <p:strVal val="#ppt_w"/>
                                          </p:val>
                                        </p:tav>
                                        <p:tav fmla="" tm="100000">
                                          <p:val>
                                            <p:strVal val="0"/>
                                          </p:val>
                                        </p:tav>
                                      </p:tavLst>
                                    </p:anim>
                                    <p:anim calcmode="lin" valueType="num">
                                      <p:cBhvr additive="base">
                                        <p:cTn dur="500"/>
                                        <p:tgtEl>
                                          <p:spTgt spid="199"/>
                                        </p:tgtEl>
                                        <p:attrNameLst>
                                          <p:attrName>ppt_h</p:attrName>
                                        </p:attrNameLst>
                                      </p:cBhvr>
                                      <p:tavLst>
                                        <p:tav fmla="" tm="0">
                                          <p:val>
                                            <p:strVal val="#ppt_h"/>
                                          </p:val>
                                        </p:tav>
                                        <p:tav fmla="" tm="100000">
                                          <p:val>
                                            <p:strVal val="0"/>
                                          </p:val>
                                        </p:tav>
                                      </p:tavLst>
                                    </p:anim>
                                    <p:set>
                                      <p:cBhvr>
                                        <p:cTn dur="1" fill="hold">
                                          <p:stCondLst>
                                            <p:cond delay="500"/>
                                          </p:stCondLst>
                                        </p:cTn>
                                        <p:tgtEl>
                                          <p:spTgt spid="199"/>
                                        </p:tgtEl>
                                        <p:attrNameLst>
                                          <p:attrName>style.visibility</p:attrName>
                                        </p:attrNameLst>
                                      </p:cBhvr>
                                      <p:to>
                                        <p:strVal val="hidden"/>
                                      </p:to>
                                    </p:set>
                                  </p:childTnLst>
                                </p:cTn>
                              </p:par>
                              <p:par>
                                <p:cTn fill="hold" nodeType="withEffect" presetClass="exit" presetID="23" presetSubtype="32">
                                  <p:stCondLst>
                                    <p:cond delay="0"/>
                                  </p:stCondLst>
                                  <p:childTnLst>
                                    <p:anim calcmode="lin" valueType="num">
                                      <p:cBhvr additive="base">
                                        <p:cTn dur="500"/>
                                        <p:tgtEl>
                                          <p:spTgt spid="198"/>
                                        </p:tgtEl>
                                        <p:attrNameLst>
                                          <p:attrName>ppt_w</p:attrName>
                                        </p:attrNameLst>
                                      </p:cBhvr>
                                      <p:tavLst>
                                        <p:tav fmla="" tm="0">
                                          <p:val>
                                            <p:strVal val="#ppt_w"/>
                                          </p:val>
                                        </p:tav>
                                        <p:tav fmla="" tm="100000">
                                          <p:val>
                                            <p:strVal val="0"/>
                                          </p:val>
                                        </p:tav>
                                      </p:tavLst>
                                    </p:anim>
                                    <p:anim calcmode="lin" valueType="num">
                                      <p:cBhvr additive="base">
                                        <p:cTn dur="500"/>
                                        <p:tgtEl>
                                          <p:spTgt spid="198"/>
                                        </p:tgtEl>
                                        <p:attrNameLst>
                                          <p:attrName>ppt_h</p:attrName>
                                        </p:attrNameLst>
                                      </p:cBhvr>
                                      <p:tavLst>
                                        <p:tav fmla="" tm="0">
                                          <p:val>
                                            <p:strVal val="#ppt_h"/>
                                          </p:val>
                                        </p:tav>
                                        <p:tav fmla="" tm="100000">
                                          <p:val>
                                            <p:strVal val="0"/>
                                          </p:val>
                                        </p:tav>
                                      </p:tavLst>
                                    </p:anim>
                                    <p:set>
                                      <p:cBhvr>
                                        <p:cTn dur="1" fill="hold">
                                          <p:stCondLst>
                                            <p:cond delay="500"/>
                                          </p:stCondLst>
                                        </p:cTn>
                                        <p:tgtEl>
                                          <p:spTgt spid="198"/>
                                        </p:tgtEl>
                                        <p:attrNameLst>
                                          <p:attrName>style.visibility</p:attrName>
                                        </p:attrNameLst>
                                      </p:cBhvr>
                                      <p:to>
                                        <p:strVal val="hidden"/>
                                      </p:to>
                                    </p:set>
                                  </p:childTnLst>
                                </p:cTn>
                              </p:par>
                              <p:par>
                                <p:cTn fill="hold" nodeType="withEffect" presetClass="exit" presetID="23" presetSubtype="32">
                                  <p:stCondLst>
                                    <p:cond delay="0"/>
                                  </p:stCondLst>
                                  <p:childTnLst>
                                    <p:anim calcmode="lin" valueType="num">
                                      <p:cBhvr additive="base">
                                        <p:cTn dur="500"/>
                                        <p:tgtEl>
                                          <p:spTgt spid="200"/>
                                        </p:tgtEl>
                                        <p:attrNameLst>
                                          <p:attrName>ppt_w</p:attrName>
                                        </p:attrNameLst>
                                      </p:cBhvr>
                                      <p:tavLst>
                                        <p:tav fmla="" tm="0">
                                          <p:val>
                                            <p:strVal val="#ppt_w"/>
                                          </p:val>
                                        </p:tav>
                                        <p:tav fmla="" tm="100000">
                                          <p:val>
                                            <p:strVal val="0"/>
                                          </p:val>
                                        </p:tav>
                                      </p:tavLst>
                                    </p:anim>
                                    <p:anim calcmode="lin" valueType="num">
                                      <p:cBhvr additive="base">
                                        <p:cTn dur="500"/>
                                        <p:tgtEl>
                                          <p:spTgt spid="200"/>
                                        </p:tgtEl>
                                        <p:attrNameLst>
                                          <p:attrName>ppt_h</p:attrName>
                                        </p:attrNameLst>
                                      </p:cBhvr>
                                      <p:tavLst>
                                        <p:tav fmla="" tm="0">
                                          <p:val>
                                            <p:strVal val="#ppt_h"/>
                                          </p:val>
                                        </p:tav>
                                        <p:tav fmla="" tm="100000">
                                          <p:val>
                                            <p:strVal val="0"/>
                                          </p:val>
                                        </p:tav>
                                      </p:tavLst>
                                    </p:anim>
                                    <p:set>
                                      <p:cBhvr>
                                        <p:cTn dur="1" fill="hold">
                                          <p:stCondLst>
                                            <p:cond delay="500"/>
                                          </p:stCondLst>
                                        </p:cTn>
                                        <p:tgtEl>
                                          <p:spTgt spid="200"/>
                                        </p:tgtEl>
                                        <p:attrNameLst>
                                          <p:attrName>style.visibility</p:attrName>
                                        </p:attrNameLst>
                                      </p:cBhvr>
                                      <p:to>
                                        <p:strVal val="hidden"/>
                                      </p:to>
                                    </p:set>
                                  </p:childTnLst>
                                </p:cTn>
                              </p:par>
                              <p:par>
                                <p:cTn fill="hold" nodeType="withEffect" presetClass="exit" presetID="23" presetSubtype="32">
                                  <p:stCondLst>
                                    <p:cond delay="0"/>
                                  </p:stCondLst>
                                  <p:childTnLst>
                                    <p:anim calcmode="lin" valueType="num">
                                      <p:cBhvr additive="base">
                                        <p:cTn dur="500"/>
                                        <p:tgtEl>
                                          <p:spTgt spid="195"/>
                                        </p:tgtEl>
                                        <p:attrNameLst>
                                          <p:attrName>ppt_w</p:attrName>
                                        </p:attrNameLst>
                                      </p:cBhvr>
                                      <p:tavLst>
                                        <p:tav fmla="" tm="0">
                                          <p:val>
                                            <p:strVal val="#ppt_w"/>
                                          </p:val>
                                        </p:tav>
                                        <p:tav fmla="" tm="100000">
                                          <p:val>
                                            <p:strVal val="0"/>
                                          </p:val>
                                        </p:tav>
                                      </p:tavLst>
                                    </p:anim>
                                    <p:anim calcmode="lin" valueType="num">
                                      <p:cBhvr additive="base">
                                        <p:cTn dur="500"/>
                                        <p:tgtEl>
                                          <p:spTgt spid="195"/>
                                        </p:tgtEl>
                                        <p:attrNameLst>
                                          <p:attrName>ppt_h</p:attrName>
                                        </p:attrNameLst>
                                      </p:cBhvr>
                                      <p:tavLst>
                                        <p:tav fmla="" tm="0">
                                          <p:val>
                                            <p:strVal val="#ppt_h"/>
                                          </p:val>
                                        </p:tav>
                                        <p:tav fmla="" tm="100000">
                                          <p:val>
                                            <p:strVal val="0"/>
                                          </p:val>
                                        </p:tav>
                                      </p:tavLst>
                                    </p:anim>
                                    <p:set>
                                      <p:cBhvr>
                                        <p:cTn dur="1" fill="hold">
                                          <p:stCondLst>
                                            <p:cond delay="500"/>
                                          </p:stCondLst>
                                        </p:cTn>
                                        <p:tgtEl>
                                          <p:spTgt spid="19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27"/>
          <p:cNvSpPr txBox="1"/>
          <p:nvPr>
            <p:ph idx="12" type="sldNum"/>
          </p:nvPr>
        </p:nvSpPr>
        <p:spPr>
          <a:xfrm>
            <a:off x="7330485" y="4742665"/>
            <a:ext cx="327600" cy="223200"/>
          </a:xfrm>
          <a:prstGeom prst="rect">
            <a:avLst/>
          </a:prstGeom>
          <a:noFill/>
          <a:ln>
            <a:noFill/>
          </a:ln>
        </p:spPr>
        <p:txBody>
          <a:bodyPr anchorCtr="0" anchor="ctr" bIns="34275" lIns="34275" spcFirstLastPara="1" rIns="34275" wrap="square" tIns="34275">
            <a:spAutoFit/>
          </a:bodyPr>
          <a:lstStyle/>
          <a:p>
            <a:pPr indent="0" lvl="0" marL="0" rtl="0" algn="r">
              <a:spcBef>
                <a:spcPts val="0"/>
              </a:spcBef>
              <a:spcAft>
                <a:spcPts val="0"/>
              </a:spcAft>
              <a:buClr>
                <a:srgbClr val="A6AAA9"/>
              </a:buClr>
              <a:buSzPts val="1800"/>
              <a:buFont typeface="Arial"/>
              <a:buNone/>
            </a:pPr>
            <a:fld id="{00000000-1234-1234-1234-123412341234}" type="slidenum">
              <a:rPr lang="en">
                <a:solidFill>
                  <a:srgbClr val="A6AAA9"/>
                </a:solidFill>
              </a:rPr>
              <a:t>‹#›</a:t>
            </a:fld>
            <a:endParaRPr sz="1800">
              <a:solidFill>
                <a:srgbClr val="A6AAA9"/>
              </a:solidFill>
              <a:latin typeface="Arial"/>
              <a:ea typeface="Arial"/>
              <a:cs typeface="Arial"/>
              <a:sym typeface="Arial"/>
            </a:endParaRPr>
          </a:p>
        </p:txBody>
      </p:sp>
      <p:sp>
        <p:nvSpPr>
          <p:cNvPr id="215" name="Google Shape;215;p27"/>
          <p:cNvSpPr txBox="1"/>
          <p:nvPr/>
        </p:nvSpPr>
        <p:spPr>
          <a:xfrm>
            <a:off x="1135343" y="169417"/>
            <a:ext cx="6096900" cy="384900"/>
          </a:xfrm>
          <a:prstGeom prst="rect">
            <a:avLst/>
          </a:prstGeom>
          <a:noFill/>
          <a:ln>
            <a:noFill/>
          </a:ln>
        </p:spPr>
        <p:txBody>
          <a:bodyPr anchorCtr="0" anchor="ctr" bIns="38100" lIns="38100" spcFirstLastPara="1" rIns="38100" wrap="square" tIns="38100">
            <a:spAutoFit/>
          </a:bodyPr>
          <a:lstStyle/>
          <a:p>
            <a:pPr indent="0" lvl="0" marL="25400" marR="25400" rtl="0" algn="l">
              <a:lnSpc>
                <a:spcPct val="100000"/>
              </a:lnSpc>
              <a:spcBef>
                <a:spcPts val="0"/>
              </a:spcBef>
              <a:spcAft>
                <a:spcPts val="0"/>
              </a:spcAft>
              <a:buClr>
                <a:srgbClr val="000000"/>
              </a:buClr>
              <a:buSzPts val="2000"/>
              <a:buFont typeface="Arial"/>
              <a:buNone/>
            </a:pPr>
            <a:r>
              <a:rPr i="0" lang="en" sz="2000" u="none" cap="none" strike="noStrike">
                <a:solidFill>
                  <a:schemeClr val="lt1"/>
                </a:solidFill>
                <a:latin typeface="Poppins"/>
                <a:ea typeface="Poppins"/>
                <a:cs typeface="Poppins"/>
                <a:sym typeface="Poppins"/>
              </a:rPr>
              <a:t>Nanoindentation test of pure BCC Fe and FeCr</a:t>
            </a:r>
            <a:r>
              <a:rPr baseline="-25000" i="0" lang="en" sz="2000" u="none" cap="none" strike="noStrike">
                <a:solidFill>
                  <a:schemeClr val="lt1"/>
                </a:solidFill>
                <a:latin typeface="Poppins"/>
                <a:ea typeface="Poppins"/>
                <a:cs typeface="Poppins"/>
                <a:sym typeface="Poppins"/>
              </a:rPr>
              <a:t>9</a:t>
            </a:r>
            <a:endParaRPr baseline="-25000" i="0" sz="2000" u="none" cap="none" strike="noStrike">
              <a:solidFill>
                <a:schemeClr val="lt1"/>
              </a:solidFill>
              <a:latin typeface="Poppins"/>
              <a:ea typeface="Poppins"/>
              <a:cs typeface="Poppins"/>
              <a:sym typeface="Poppins"/>
            </a:endParaRPr>
          </a:p>
        </p:txBody>
      </p:sp>
      <p:sp>
        <p:nvSpPr>
          <p:cNvPr id="216" name="Google Shape;216;p27"/>
          <p:cNvSpPr txBox="1"/>
          <p:nvPr/>
        </p:nvSpPr>
        <p:spPr>
          <a:xfrm>
            <a:off x="1047375" y="558100"/>
            <a:ext cx="7675200" cy="507900"/>
          </a:xfrm>
          <a:prstGeom prst="rect">
            <a:avLst/>
          </a:prstGeom>
          <a:noFill/>
          <a:ln>
            <a:noFill/>
          </a:ln>
        </p:spPr>
        <p:txBody>
          <a:bodyPr anchorCtr="0" anchor="ctr" bIns="38100" lIns="38100" spcFirstLastPara="1" rIns="38100" wrap="square" tIns="38100">
            <a:spAutoFit/>
          </a:bodyPr>
          <a:lstStyle/>
          <a:p>
            <a:pPr indent="0" lvl="0" marL="25400" marR="25400" rtl="0" algn="l">
              <a:lnSpc>
                <a:spcPct val="100000"/>
              </a:lnSpc>
              <a:spcBef>
                <a:spcPts val="0"/>
              </a:spcBef>
              <a:spcAft>
                <a:spcPts val="0"/>
              </a:spcAft>
              <a:buClr>
                <a:srgbClr val="000000"/>
              </a:buClr>
              <a:buSzPts val="1400"/>
              <a:buFont typeface="Arial"/>
              <a:buNone/>
            </a:pPr>
            <a:r>
              <a:rPr b="0" i="0" lang="en" sz="1400" u="none" cap="none" strike="noStrike">
                <a:solidFill>
                  <a:schemeClr val="dk2"/>
                </a:solidFill>
                <a:latin typeface="Arial"/>
                <a:ea typeface="Arial"/>
                <a:cs typeface="Arial"/>
                <a:sym typeface="Arial"/>
              </a:rPr>
              <a:t>Large scale MD simulation for rT nanoindentation of pristine single-element Fe matrix. Simulations cell are define by </a:t>
            </a:r>
            <a:r>
              <a:rPr b="1" i="0" lang="en" sz="1400" u="none" cap="none" strike="noStrike">
                <a:solidFill>
                  <a:schemeClr val="dk2"/>
                </a:solidFill>
                <a:latin typeface="Arial"/>
                <a:ea typeface="Arial"/>
                <a:cs typeface="Arial"/>
                <a:sym typeface="Arial"/>
              </a:rPr>
              <a:t>~25 million atoms: 57x56x70nm</a:t>
            </a:r>
            <a:r>
              <a:rPr b="1" baseline="30000" i="0" lang="en" sz="1400" u="none" cap="none" strike="noStrike">
                <a:solidFill>
                  <a:schemeClr val="dk2"/>
                </a:solidFill>
                <a:latin typeface="Arial"/>
                <a:ea typeface="Arial"/>
                <a:cs typeface="Arial"/>
                <a:sym typeface="Arial"/>
              </a:rPr>
              <a:t>3</a:t>
            </a:r>
            <a:r>
              <a:rPr b="1" i="0" lang="en" sz="1400" u="none" cap="none" strike="noStrike">
                <a:solidFill>
                  <a:schemeClr val="dk2"/>
                </a:solidFill>
                <a:latin typeface="Arial"/>
                <a:ea typeface="Arial"/>
                <a:cs typeface="Arial"/>
                <a:sym typeface="Arial"/>
              </a:rPr>
              <a:t> size.</a:t>
            </a:r>
            <a:endParaRPr b="1" i="0" sz="1400" u="none" cap="none" strike="noStrike">
              <a:solidFill>
                <a:schemeClr val="dk2"/>
              </a:solidFill>
              <a:latin typeface="Arial"/>
              <a:ea typeface="Arial"/>
              <a:cs typeface="Arial"/>
              <a:sym typeface="Arial"/>
            </a:endParaRPr>
          </a:p>
        </p:txBody>
      </p:sp>
      <p:pic>
        <p:nvPicPr>
          <p:cNvPr descr="D:\Synergies\ISC_visit\ISC_talk_JD\ISC_talk\Fe_111.gif" id="217" name="Google Shape;217;p27"/>
          <p:cNvPicPr preferRelativeResize="0"/>
          <p:nvPr/>
        </p:nvPicPr>
        <p:blipFill rotWithShape="1">
          <a:blip r:embed="rId3">
            <a:alphaModFix/>
          </a:blip>
          <a:srcRect b="0" l="0" r="0" t="0"/>
          <a:stretch/>
        </p:blipFill>
        <p:spPr>
          <a:xfrm>
            <a:off x="1421606" y="1200150"/>
            <a:ext cx="3657600" cy="2743200"/>
          </a:xfrm>
          <a:prstGeom prst="rect">
            <a:avLst/>
          </a:prstGeom>
          <a:noFill/>
          <a:ln>
            <a:noFill/>
          </a:ln>
        </p:spPr>
      </p:pic>
      <p:sp>
        <p:nvSpPr>
          <p:cNvPr id="218" name="Google Shape;218;p27"/>
          <p:cNvSpPr/>
          <p:nvPr/>
        </p:nvSpPr>
        <p:spPr>
          <a:xfrm rot="3060152">
            <a:off x="3985114" y="3178061"/>
            <a:ext cx="787083" cy="257035"/>
          </a:xfrm>
          <a:prstGeom prst="leftArrow">
            <a:avLst>
              <a:gd fmla="val 50000" name="adj1"/>
              <a:gd fmla="val 50000" name="adj2"/>
            </a:avLst>
          </a:prstGeom>
          <a:solidFill>
            <a:srgbClr val="C6E6E9"/>
          </a:solidFill>
          <a:ln cap="flat" cmpd="sng" w="25400">
            <a:solidFill>
              <a:srgbClr val="000000"/>
            </a:solidFill>
            <a:prstDash val="solid"/>
            <a:round/>
            <a:headEnd len="sm" w="sm" type="none"/>
            <a:tailEnd len="sm" w="sm" type="none"/>
          </a:ln>
        </p:spPr>
        <p:txBody>
          <a:bodyPr anchorCtr="0" anchor="ctr" bIns="38100" lIns="38100" spcFirstLastPara="1" rIns="38100" wrap="square" tIns="38100">
            <a:noAutofit/>
          </a:bodyPr>
          <a:lstStyle/>
          <a:p>
            <a:pPr indent="0" lvl="0" marL="25400" marR="2540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27"/>
          <p:cNvSpPr txBox="1"/>
          <p:nvPr/>
        </p:nvSpPr>
        <p:spPr>
          <a:xfrm>
            <a:off x="1478102" y="2571750"/>
            <a:ext cx="1521600" cy="507900"/>
          </a:xfrm>
          <a:prstGeom prst="rect">
            <a:avLst/>
          </a:prstGeom>
          <a:noFill/>
          <a:ln>
            <a:noFill/>
          </a:ln>
        </p:spPr>
        <p:txBody>
          <a:bodyPr anchorCtr="0" anchor="ctr" bIns="38100" lIns="38100" spcFirstLastPara="1" rIns="38100" wrap="square" tIns="38100">
            <a:spAutoFit/>
          </a:bodyPr>
          <a:lstStyle/>
          <a:p>
            <a:pPr indent="0" lvl="0" marL="25400" marR="2540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Edge dislocations</a:t>
            </a:r>
            <a:endParaRPr b="0" i="0" sz="1400" u="none" cap="none" strike="noStrike">
              <a:solidFill>
                <a:srgbClr val="000000"/>
              </a:solidFill>
              <a:latin typeface="Arial"/>
              <a:ea typeface="Arial"/>
              <a:cs typeface="Arial"/>
              <a:sym typeface="Arial"/>
            </a:endParaRPr>
          </a:p>
        </p:txBody>
      </p:sp>
      <p:sp>
        <p:nvSpPr>
          <p:cNvPr id="220" name="Google Shape;220;p27"/>
          <p:cNvSpPr/>
          <p:nvPr/>
        </p:nvSpPr>
        <p:spPr>
          <a:xfrm rot="-9672434">
            <a:off x="3525922" y="1486735"/>
            <a:ext cx="486115" cy="257003"/>
          </a:xfrm>
          <a:prstGeom prst="leftArrow">
            <a:avLst>
              <a:gd fmla="val 50000" name="adj1"/>
              <a:gd fmla="val 50000" name="adj2"/>
            </a:avLst>
          </a:prstGeom>
          <a:solidFill>
            <a:srgbClr val="C6E6E9"/>
          </a:solidFill>
          <a:ln cap="flat" cmpd="sng" w="25400">
            <a:solidFill>
              <a:srgbClr val="000000"/>
            </a:solidFill>
            <a:prstDash val="solid"/>
            <a:round/>
            <a:headEnd len="sm" w="sm" type="none"/>
            <a:tailEnd len="sm" w="sm" type="none"/>
          </a:ln>
        </p:spPr>
        <p:txBody>
          <a:bodyPr anchorCtr="0" anchor="ctr" bIns="38100" lIns="38100" spcFirstLastPara="1" rIns="38100" wrap="square" tIns="38100">
            <a:noAutofit/>
          </a:bodyPr>
          <a:lstStyle/>
          <a:p>
            <a:pPr indent="0" lvl="0" marL="25400" marR="2540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27"/>
          <p:cNvSpPr/>
          <p:nvPr/>
        </p:nvSpPr>
        <p:spPr>
          <a:xfrm flipH="1" rot="-652665">
            <a:off x="2431437" y="2671734"/>
            <a:ext cx="1084180" cy="257233"/>
          </a:xfrm>
          <a:prstGeom prst="leftArrow">
            <a:avLst>
              <a:gd fmla="val 50000" name="adj1"/>
              <a:gd fmla="val 50000" name="adj2"/>
            </a:avLst>
          </a:prstGeom>
          <a:solidFill>
            <a:srgbClr val="C6E6E9"/>
          </a:solidFill>
          <a:ln cap="flat" cmpd="sng" w="25400">
            <a:solidFill>
              <a:srgbClr val="000000"/>
            </a:solidFill>
            <a:prstDash val="solid"/>
            <a:round/>
            <a:headEnd len="sm" w="sm" type="none"/>
            <a:tailEnd len="sm" w="sm" type="none"/>
          </a:ln>
        </p:spPr>
        <p:txBody>
          <a:bodyPr anchorCtr="0" anchor="ctr" bIns="38100" lIns="38100" spcFirstLastPara="1" rIns="38100" wrap="square" tIns="38100">
            <a:noAutofit/>
          </a:bodyPr>
          <a:lstStyle/>
          <a:p>
            <a:pPr indent="0" lvl="0" marL="25400" marR="2540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D:\Synergies\Seminars\UHelsinki\Ph_curve.png" id="222" name="Google Shape;222;p27"/>
          <p:cNvPicPr preferRelativeResize="0"/>
          <p:nvPr/>
        </p:nvPicPr>
        <p:blipFill rotWithShape="1">
          <a:blip r:embed="rId4">
            <a:alphaModFix/>
          </a:blip>
          <a:srcRect b="0" l="0" r="0" t="0"/>
          <a:stretch/>
        </p:blipFill>
        <p:spPr>
          <a:xfrm>
            <a:off x="5430582" y="1339572"/>
            <a:ext cx="3471077" cy="2603779"/>
          </a:xfrm>
          <a:prstGeom prst="rect">
            <a:avLst/>
          </a:prstGeom>
          <a:noFill/>
          <a:ln>
            <a:noFill/>
          </a:ln>
        </p:spPr>
      </p:pic>
      <p:sp>
        <p:nvSpPr>
          <p:cNvPr id="223" name="Google Shape;223;p27"/>
          <p:cNvSpPr/>
          <p:nvPr/>
        </p:nvSpPr>
        <p:spPr>
          <a:xfrm>
            <a:off x="5793581" y="3521393"/>
            <a:ext cx="64500" cy="72000"/>
          </a:xfrm>
          <a:prstGeom prst="ellipse">
            <a:avLst/>
          </a:prstGeom>
          <a:solidFill>
            <a:srgbClr val="C6E6E9"/>
          </a:solidFill>
          <a:ln cap="flat" cmpd="sng" w="25400">
            <a:solidFill>
              <a:srgbClr val="000000"/>
            </a:solidFill>
            <a:prstDash val="solid"/>
            <a:round/>
            <a:headEnd len="sm" w="sm" type="none"/>
            <a:tailEnd len="sm" w="sm" type="none"/>
          </a:ln>
        </p:spPr>
        <p:txBody>
          <a:bodyPr anchorCtr="0" anchor="ctr" bIns="38100" lIns="38100" spcFirstLastPara="1" rIns="38100" wrap="square" tIns="38100">
            <a:noAutofit/>
          </a:bodyPr>
          <a:lstStyle/>
          <a:p>
            <a:pPr indent="0" lvl="0" marL="25400" marR="2540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27"/>
          <p:cNvSpPr/>
          <p:nvPr/>
        </p:nvSpPr>
        <p:spPr>
          <a:xfrm>
            <a:off x="8572500" y="1924764"/>
            <a:ext cx="150000" cy="135900"/>
          </a:xfrm>
          <a:prstGeom prst="star5">
            <a:avLst>
              <a:gd fmla="val 19098" name="adj"/>
              <a:gd fmla="val 105146" name="hf"/>
              <a:gd fmla="val 110557" name="vf"/>
            </a:avLst>
          </a:prstGeom>
          <a:solidFill>
            <a:srgbClr val="C6E6E9"/>
          </a:solidFill>
          <a:ln cap="flat" cmpd="sng" w="25400">
            <a:solidFill>
              <a:srgbClr val="000000"/>
            </a:solidFill>
            <a:prstDash val="solid"/>
            <a:round/>
            <a:headEnd len="sm" w="sm" type="none"/>
            <a:tailEnd len="sm" w="sm" type="none"/>
          </a:ln>
        </p:spPr>
        <p:txBody>
          <a:bodyPr anchorCtr="0" anchor="ctr" bIns="38100" lIns="38100" spcFirstLastPara="1" rIns="38100" wrap="square" tIns="38100">
            <a:noAutofit/>
          </a:bodyPr>
          <a:lstStyle/>
          <a:p>
            <a:pPr indent="0" lvl="0" marL="25400" marR="2540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27"/>
          <p:cNvSpPr txBox="1"/>
          <p:nvPr/>
        </p:nvSpPr>
        <p:spPr>
          <a:xfrm>
            <a:off x="2840973" y="1200501"/>
            <a:ext cx="1521600" cy="507900"/>
          </a:xfrm>
          <a:prstGeom prst="rect">
            <a:avLst/>
          </a:prstGeom>
          <a:noFill/>
          <a:ln>
            <a:noFill/>
          </a:ln>
        </p:spPr>
        <p:txBody>
          <a:bodyPr anchorCtr="0" anchor="ctr" bIns="38100" lIns="38100" spcFirstLastPara="1" rIns="38100" wrap="square" tIns="38100">
            <a:spAutoFit/>
          </a:bodyPr>
          <a:lstStyle/>
          <a:p>
            <a:pPr indent="0" lvl="0" marL="25400" marR="2540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Pile-ups and slip traces</a:t>
            </a:r>
            <a:endParaRPr sz="500"/>
          </a:p>
        </p:txBody>
      </p:sp>
      <p:sp>
        <p:nvSpPr>
          <p:cNvPr id="226" name="Google Shape;226;p27"/>
          <p:cNvSpPr txBox="1"/>
          <p:nvPr/>
        </p:nvSpPr>
        <p:spPr>
          <a:xfrm>
            <a:off x="702122" y="4085697"/>
            <a:ext cx="7505400" cy="754200"/>
          </a:xfrm>
          <a:prstGeom prst="rect">
            <a:avLst/>
          </a:prstGeom>
          <a:noFill/>
          <a:ln>
            <a:noFill/>
          </a:ln>
        </p:spPr>
        <p:txBody>
          <a:bodyPr anchorCtr="0" anchor="ctr" bIns="38100" lIns="38100" spcFirstLastPara="1" rIns="38100" wrap="square" tIns="38100">
            <a:spAutoFit/>
          </a:bodyPr>
          <a:lstStyle/>
          <a:p>
            <a:pPr indent="0" lvl="0" marL="25400" marR="25400" rtl="0" algn="l">
              <a:lnSpc>
                <a:spcPct val="100000"/>
              </a:lnSpc>
              <a:spcBef>
                <a:spcPts val="0"/>
              </a:spcBef>
              <a:spcAft>
                <a:spcPts val="0"/>
              </a:spcAft>
              <a:buClr>
                <a:srgbClr val="000000"/>
              </a:buClr>
              <a:buSzPts val="1100"/>
              <a:buFont typeface="Arial"/>
              <a:buNone/>
            </a:pPr>
            <a:r>
              <a:rPr b="1" i="0" lang="en" sz="1100" u="none" cap="none" strike="noStrike">
                <a:solidFill>
                  <a:schemeClr val="dk2"/>
                </a:solidFill>
                <a:latin typeface="Arial"/>
                <a:ea typeface="Arial"/>
                <a:cs typeface="Arial"/>
                <a:sym typeface="Arial"/>
              </a:rPr>
              <a:t>F. J. Dominguez-Gutierrez, S. Papanikolaou et al. </a:t>
            </a:r>
            <a:r>
              <a:rPr b="1" i="1" lang="en" sz="1100" u="none" cap="none" strike="noStrike">
                <a:solidFill>
                  <a:schemeClr val="dk2"/>
                </a:solidFill>
                <a:latin typeface="Arial"/>
                <a:ea typeface="Arial"/>
                <a:cs typeface="Arial"/>
                <a:sym typeface="Arial"/>
              </a:rPr>
              <a:t>Materials Science &amp; Engineering A 826 ,141912 (2021)</a:t>
            </a:r>
            <a:endParaRPr sz="500">
              <a:solidFill>
                <a:schemeClr val="dk2"/>
              </a:solidFill>
            </a:endParaRPr>
          </a:p>
          <a:p>
            <a:pPr indent="0" lvl="0" marL="25400" marR="25400" rtl="0" algn="l">
              <a:lnSpc>
                <a:spcPct val="100000"/>
              </a:lnSpc>
              <a:spcBef>
                <a:spcPts val="0"/>
              </a:spcBef>
              <a:spcAft>
                <a:spcPts val="0"/>
              </a:spcAft>
              <a:buClr>
                <a:srgbClr val="000000"/>
              </a:buClr>
              <a:buSzPts val="1100"/>
              <a:buFont typeface="Arial"/>
              <a:buNone/>
            </a:pPr>
            <a:r>
              <a:rPr b="1" i="1" lang="en" sz="1100" u="none" cap="none" strike="noStrike">
                <a:solidFill>
                  <a:schemeClr val="dk2"/>
                </a:solidFill>
                <a:latin typeface="Arial"/>
                <a:ea typeface="Arial"/>
                <a:cs typeface="Arial"/>
                <a:sym typeface="Arial"/>
              </a:rPr>
              <a:t>L Kurpaska, F. J. Dominguez-Gutierrez,Y. Zhang et al. Materials &amp; Design 217, 110639 (2022).</a:t>
            </a:r>
            <a:endParaRPr b="1" i="1" sz="1100" u="none" cap="none" strike="noStrike">
              <a:solidFill>
                <a:schemeClr val="dk2"/>
              </a:solidFill>
              <a:latin typeface="Arial"/>
              <a:ea typeface="Arial"/>
              <a:cs typeface="Arial"/>
              <a:sym typeface="Arial"/>
            </a:endParaRPr>
          </a:p>
          <a:p>
            <a:pPr indent="0" lvl="0" marL="0" marR="25400" rtl="0" algn="l">
              <a:lnSpc>
                <a:spcPct val="100000"/>
              </a:lnSpc>
              <a:spcBef>
                <a:spcPts val="0"/>
              </a:spcBef>
              <a:spcAft>
                <a:spcPts val="0"/>
              </a:spcAft>
              <a:buNone/>
            </a:pPr>
            <a:r>
              <a:rPr b="1" i="1" lang="en" sz="1100">
                <a:solidFill>
                  <a:schemeClr val="dk2"/>
                </a:solidFill>
              </a:rPr>
              <a:t>A. Naghdi, F. Pellegrini, F. J. Dominguez Gutierrez et al. Acta Materialia 277, 120200 (2024).</a:t>
            </a:r>
            <a:endParaRPr b="1" i="1" sz="1100">
              <a:solidFill>
                <a:schemeClr val="dk2"/>
              </a:solidFill>
            </a:endParaRPr>
          </a:p>
          <a:p>
            <a:pPr indent="0" lvl="0" marL="25400" marR="25400" rtl="0" algn="l">
              <a:lnSpc>
                <a:spcPct val="100000"/>
              </a:lnSpc>
              <a:spcBef>
                <a:spcPts val="0"/>
              </a:spcBef>
              <a:spcAft>
                <a:spcPts val="0"/>
              </a:spcAft>
              <a:buClr>
                <a:srgbClr val="000000"/>
              </a:buClr>
              <a:buSzPts val="1100"/>
              <a:buFont typeface="Arial"/>
              <a:buNone/>
            </a:pPr>
            <a:r>
              <a:t/>
            </a:r>
            <a:endParaRPr b="1" i="1" sz="1100" u="none" cap="none" strike="noStrike">
              <a:solidFill>
                <a:schemeClr val="dk2"/>
              </a:solidFill>
              <a:latin typeface="Arial"/>
              <a:ea typeface="Arial"/>
              <a:cs typeface="Arial"/>
              <a:sym typeface="Arial"/>
            </a:endParaRPr>
          </a:p>
        </p:txBody>
      </p:sp>
      <p:pic>
        <p:nvPicPr>
          <p:cNvPr descr="D:\Synergies\ISC_visit\ISC_talk_JD\MSEA_qr.png" id="227" name="Google Shape;227;p27"/>
          <p:cNvPicPr preferRelativeResize="0"/>
          <p:nvPr/>
        </p:nvPicPr>
        <p:blipFill rotWithShape="1">
          <a:blip r:embed="rId5">
            <a:alphaModFix/>
          </a:blip>
          <a:srcRect b="0" l="0" r="0" t="0"/>
          <a:stretch/>
        </p:blipFill>
        <p:spPr>
          <a:xfrm>
            <a:off x="188231" y="2744391"/>
            <a:ext cx="892969" cy="1282898"/>
          </a:xfrm>
          <a:prstGeom prst="rect">
            <a:avLst/>
          </a:prstGeom>
          <a:noFill/>
          <a:ln>
            <a:noFill/>
          </a:ln>
        </p:spPr>
      </p:pic>
      <p:sp>
        <p:nvSpPr>
          <p:cNvPr id="228" name="Google Shape;228;p27"/>
          <p:cNvSpPr txBox="1"/>
          <p:nvPr/>
        </p:nvSpPr>
        <p:spPr>
          <a:xfrm>
            <a:off x="3672029" y="3648603"/>
            <a:ext cx="2519400" cy="292500"/>
          </a:xfrm>
          <a:prstGeom prst="rect">
            <a:avLst/>
          </a:prstGeom>
          <a:noFill/>
          <a:ln>
            <a:noFill/>
          </a:ln>
        </p:spPr>
        <p:txBody>
          <a:bodyPr anchorCtr="0" anchor="ctr" bIns="38100" lIns="38100" spcFirstLastPara="1" rIns="38100" wrap="square" tIns="38100">
            <a:spAutoFit/>
          </a:bodyPr>
          <a:lstStyle/>
          <a:p>
            <a:pPr indent="0" lvl="0" marL="25400" marR="2540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Dislocation loop</a:t>
            </a:r>
            <a:endParaRPr b="0" i="0" sz="1400" u="none" cap="none" strike="noStrike">
              <a:solidFill>
                <a:srgbClr val="000000"/>
              </a:solidFill>
              <a:latin typeface="Arial"/>
              <a:ea typeface="Arial"/>
              <a:cs typeface="Arial"/>
              <a:sym typeface="Arial"/>
            </a:endParaRPr>
          </a:p>
        </p:txBody>
      </p:sp>
      <p:pic>
        <p:nvPicPr>
          <p:cNvPr descr="D:\Synergies\ISC_visit\ISC_talk_JD\ISC_talk\visual_Fe9Cr_111.gif" id="229" name="Google Shape;229;p27"/>
          <p:cNvPicPr preferRelativeResize="0"/>
          <p:nvPr/>
        </p:nvPicPr>
        <p:blipFill rotWithShape="1">
          <a:blip r:embed="rId6">
            <a:alphaModFix/>
          </a:blip>
          <a:srcRect b="0" l="0" r="0" t="0"/>
          <a:stretch/>
        </p:blipFill>
        <p:spPr>
          <a:xfrm>
            <a:off x="5430582" y="1159644"/>
            <a:ext cx="3657600" cy="2743200"/>
          </a:xfrm>
          <a:prstGeom prst="rect">
            <a:avLst/>
          </a:prstGeom>
          <a:noFill/>
          <a:ln>
            <a:noFill/>
          </a:ln>
        </p:spPr>
      </p:pic>
      <p:sp>
        <p:nvSpPr>
          <p:cNvPr id="230" name="Google Shape;230;p27"/>
          <p:cNvSpPr txBox="1"/>
          <p:nvPr/>
        </p:nvSpPr>
        <p:spPr>
          <a:xfrm>
            <a:off x="621425" y="205025"/>
            <a:ext cx="6610800" cy="384900"/>
          </a:xfrm>
          <a:prstGeom prst="rect">
            <a:avLst/>
          </a:prstGeom>
          <a:noFill/>
          <a:ln>
            <a:noFill/>
          </a:ln>
        </p:spPr>
        <p:txBody>
          <a:bodyPr anchorCtr="0" anchor="ctr" bIns="38100" lIns="38100" spcFirstLastPara="1" rIns="38100" wrap="square" tIns="38100">
            <a:spAutoFit/>
          </a:bodyPr>
          <a:lstStyle/>
          <a:p>
            <a:pPr indent="0" lvl="0" marL="25400" marR="25400" rtl="0" algn="l">
              <a:lnSpc>
                <a:spcPct val="100000"/>
              </a:lnSpc>
              <a:spcBef>
                <a:spcPts val="0"/>
              </a:spcBef>
              <a:spcAft>
                <a:spcPts val="0"/>
              </a:spcAft>
              <a:buClr>
                <a:srgbClr val="000000"/>
              </a:buClr>
              <a:buSzPts val="2000"/>
              <a:buFont typeface="Arial"/>
              <a:buNone/>
            </a:pPr>
            <a:r>
              <a:rPr b="1" i="0" lang="en" sz="2000" u="none" cap="none" strike="noStrike">
                <a:solidFill>
                  <a:schemeClr val="dk2"/>
                </a:solidFill>
                <a:latin typeface="Poppins"/>
                <a:ea typeface="Poppins"/>
                <a:cs typeface="Poppins"/>
                <a:sym typeface="Poppins"/>
              </a:rPr>
              <a:t>Basic</a:t>
            </a:r>
            <a:r>
              <a:rPr b="1" lang="en" sz="2000">
                <a:solidFill>
                  <a:schemeClr val="dk2"/>
                </a:solidFill>
                <a:latin typeface="Poppins"/>
                <a:ea typeface="Poppins"/>
                <a:cs typeface="Poppins"/>
                <a:sym typeface="Poppins"/>
              </a:rPr>
              <a:t>s </a:t>
            </a:r>
            <a:r>
              <a:rPr b="1" i="0" lang="en" sz="2000" u="none" cap="none" strike="noStrike">
                <a:solidFill>
                  <a:schemeClr val="dk2"/>
                </a:solidFill>
                <a:latin typeface="Poppins"/>
                <a:ea typeface="Poppins"/>
                <a:cs typeface="Poppins"/>
                <a:sym typeface="Poppins"/>
              </a:rPr>
              <a:t>of nanoindentation tests: MD Modeling</a:t>
            </a:r>
            <a:endParaRPr b="1" i="0" sz="2000" u="none" cap="none" strike="noStrike">
              <a:solidFill>
                <a:schemeClr val="dk2"/>
              </a:solidFill>
              <a:latin typeface="Poppins"/>
              <a:ea typeface="Poppins"/>
              <a:cs typeface="Poppins"/>
              <a:sym typeface="Poppi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500"/>
                                        <p:tgtEl>
                                          <p:spTgt spid="2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28"/>
          <p:cNvSpPr txBox="1"/>
          <p:nvPr/>
        </p:nvSpPr>
        <p:spPr>
          <a:xfrm>
            <a:off x="532054" y="205025"/>
            <a:ext cx="7501200" cy="384900"/>
          </a:xfrm>
          <a:prstGeom prst="rect">
            <a:avLst/>
          </a:prstGeom>
          <a:noFill/>
          <a:ln>
            <a:noFill/>
          </a:ln>
        </p:spPr>
        <p:txBody>
          <a:bodyPr anchorCtr="0" anchor="ctr" bIns="38100" lIns="38100" spcFirstLastPara="1" rIns="38100" wrap="square" tIns="38100">
            <a:spAutoFit/>
          </a:bodyPr>
          <a:lstStyle/>
          <a:p>
            <a:pPr indent="0" lvl="0" marL="0" marR="25400" rtl="0" algn="l">
              <a:lnSpc>
                <a:spcPct val="100000"/>
              </a:lnSpc>
              <a:spcBef>
                <a:spcPts val="0"/>
              </a:spcBef>
              <a:spcAft>
                <a:spcPts val="0"/>
              </a:spcAft>
              <a:buClr>
                <a:srgbClr val="000000"/>
              </a:buClr>
              <a:buSzPts val="2000"/>
              <a:buFont typeface="Arial"/>
              <a:buNone/>
            </a:pPr>
            <a:r>
              <a:rPr b="1" i="0" lang="en" sz="2000" u="none" cap="none" strike="noStrike">
                <a:solidFill>
                  <a:schemeClr val="dk2"/>
                </a:solidFill>
                <a:latin typeface="Arial"/>
                <a:ea typeface="Arial"/>
                <a:cs typeface="Arial"/>
                <a:sym typeface="Arial"/>
              </a:rPr>
              <a:t> </a:t>
            </a:r>
            <a:r>
              <a:rPr b="1" lang="en" sz="2000">
                <a:solidFill>
                  <a:schemeClr val="dk2"/>
                </a:solidFill>
              </a:rPr>
              <a:t>N</a:t>
            </a:r>
            <a:r>
              <a:rPr b="1" i="0" lang="en" sz="2000" u="none" cap="none" strike="noStrike">
                <a:solidFill>
                  <a:schemeClr val="dk2"/>
                </a:solidFill>
                <a:latin typeface="Arial"/>
                <a:ea typeface="Arial"/>
                <a:cs typeface="Arial"/>
                <a:sym typeface="Arial"/>
              </a:rPr>
              <a:t>anoindentation test: Towards multiscale modeling</a:t>
            </a:r>
            <a:endParaRPr b="1" i="0" sz="2000" u="none" cap="none" strike="noStrike">
              <a:solidFill>
                <a:schemeClr val="dk2"/>
              </a:solidFill>
              <a:latin typeface="Arial"/>
              <a:ea typeface="Arial"/>
              <a:cs typeface="Arial"/>
              <a:sym typeface="Arial"/>
            </a:endParaRPr>
          </a:p>
        </p:txBody>
      </p:sp>
      <p:sp>
        <p:nvSpPr>
          <p:cNvPr id="236" name="Google Shape;236;p28"/>
          <p:cNvSpPr txBox="1"/>
          <p:nvPr>
            <p:ph idx="12" type="sldNum"/>
          </p:nvPr>
        </p:nvSpPr>
        <p:spPr>
          <a:xfrm>
            <a:off x="7330485" y="4742665"/>
            <a:ext cx="327600" cy="223200"/>
          </a:xfrm>
          <a:prstGeom prst="rect">
            <a:avLst/>
          </a:prstGeom>
          <a:noFill/>
          <a:ln>
            <a:noFill/>
          </a:ln>
        </p:spPr>
        <p:txBody>
          <a:bodyPr anchorCtr="0" anchor="ctr" bIns="34275" lIns="34275" spcFirstLastPara="1" rIns="34275" wrap="square" tIns="34275">
            <a:spAutoFit/>
          </a:bodyPr>
          <a:lstStyle/>
          <a:p>
            <a:pPr indent="0" lvl="0" marL="0" rtl="0" algn="r">
              <a:spcBef>
                <a:spcPts val="0"/>
              </a:spcBef>
              <a:spcAft>
                <a:spcPts val="0"/>
              </a:spcAft>
              <a:buClr>
                <a:srgbClr val="A6AAA9"/>
              </a:buClr>
              <a:buSzPts val="1800"/>
              <a:buFont typeface="Arial"/>
              <a:buNone/>
            </a:pPr>
            <a:fld id="{00000000-1234-1234-1234-123412341234}" type="slidenum">
              <a:rPr lang="en">
                <a:solidFill>
                  <a:srgbClr val="A6AAA9"/>
                </a:solidFill>
              </a:rPr>
              <a:t>‹#›</a:t>
            </a:fld>
            <a:endParaRPr sz="1800">
              <a:solidFill>
                <a:srgbClr val="A6AAA9"/>
              </a:solidFill>
              <a:latin typeface="Arial"/>
              <a:ea typeface="Arial"/>
              <a:cs typeface="Arial"/>
              <a:sym typeface="Arial"/>
            </a:endParaRPr>
          </a:p>
        </p:txBody>
      </p:sp>
      <p:sp>
        <p:nvSpPr>
          <p:cNvPr id="237" name="Google Shape;237;p28"/>
          <p:cNvSpPr txBox="1"/>
          <p:nvPr/>
        </p:nvSpPr>
        <p:spPr>
          <a:xfrm>
            <a:off x="8033243" y="2428410"/>
            <a:ext cx="864600" cy="292500"/>
          </a:xfrm>
          <a:prstGeom prst="rect">
            <a:avLst/>
          </a:prstGeom>
          <a:noFill/>
          <a:ln>
            <a:noFill/>
          </a:ln>
        </p:spPr>
        <p:txBody>
          <a:bodyPr anchorCtr="0" anchor="ctr" bIns="38100" lIns="38100" spcFirstLastPara="1" rIns="38100" wrap="square" tIns="38100">
            <a:spAutoFit/>
          </a:bodyPr>
          <a:lstStyle/>
          <a:p>
            <a:pPr indent="0" lvl="0" marL="25400" marR="2540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Pure Fe</a:t>
            </a:r>
            <a:endParaRPr b="0" i="0" sz="1400" u="none" cap="none" strike="noStrike">
              <a:solidFill>
                <a:srgbClr val="000000"/>
              </a:solidFill>
              <a:latin typeface="Arial"/>
              <a:ea typeface="Arial"/>
              <a:cs typeface="Arial"/>
              <a:sym typeface="Arial"/>
            </a:endParaRPr>
          </a:p>
        </p:txBody>
      </p:sp>
      <p:sp>
        <p:nvSpPr>
          <p:cNvPr id="238" name="Google Shape;238;p28"/>
          <p:cNvSpPr txBox="1"/>
          <p:nvPr/>
        </p:nvSpPr>
        <p:spPr>
          <a:xfrm>
            <a:off x="4185999" y="4287676"/>
            <a:ext cx="5271000" cy="415500"/>
          </a:xfrm>
          <a:prstGeom prst="rect">
            <a:avLst/>
          </a:prstGeom>
          <a:noFill/>
          <a:ln>
            <a:noFill/>
          </a:ln>
        </p:spPr>
        <p:txBody>
          <a:bodyPr anchorCtr="0" anchor="ctr" bIns="38100" lIns="38100" spcFirstLastPara="1" rIns="38100" wrap="square" tIns="38100">
            <a:spAutoFit/>
          </a:bodyPr>
          <a:lstStyle/>
          <a:p>
            <a:pPr indent="0" lvl="0" marL="25400" marR="25400" rtl="0" algn="l">
              <a:lnSpc>
                <a:spcPct val="100000"/>
              </a:lnSpc>
              <a:spcBef>
                <a:spcPts val="0"/>
              </a:spcBef>
              <a:spcAft>
                <a:spcPts val="0"/>
              </a:spcAft>
              <a:buClr>
                <a:srgbClr val="000000"/>
              </a:buClr>
              <a:buSzPts val="1100"/>
              <a:buFont typeface="Arial"/>
              <a:buNone/>
            </a:pPr>
            <a:r>
              <a:rPr b="1" i="1" lang="en" sz="1100" u="none" cap="none" strike="noStrike">
                <a:solidFill>
                  <a:schemeClr val="dk2"/>
                </a:solidFill>
              </a:rPr>
              <a:t>K. Mulewska et al. NIM-B 539, 55 (2023)</a:t>
            </a:r>
            <a:br>
              <a:rPr b="1" i="1" lang="en" sz="1100" u="none" cap="none" strike="noStrike">
                <a:solidFill>
                  <a:schemeClr val="dk2"/>
                </a:solidFill>
              </a:rPr>
            </a:br>
            <a:r>
              <a:rPr b="1" i="1" lang="en" sz="1100" u="none" cap="none" strike="noStrike">
                <a:solidFill>
                  <a:schemeClr val="dk2"/>
                </a:solidFill>
              </a:rPr>
              <a:t>K. Mulewska et al. J. Nuclear Materials 586, 154690 (2023)</a:t>
            </a:r>
            <a:endParaRPr b="1" i="0" sz="1100" u="none" cap="none" strike="noStrike">
              <a:solidFill>
                <a:schemeClr val="dk2"/>
              </a:solidFill>
            </a:endParaRPr>
          </a:p>
        </p:txBody>
      </p:sp>
      <p:pic>
        <p:nvPicPr>
          <p:cNvPr descr="E:\jdominguez\NCBJ\Nanoindentation\Fe\ibmm\MD\SS_curve_Exp.png" id="239" name="Google Shape;239;p28"/>
          <p:cNvPicPr preferRelativeResize="0"/>
          <p:nvPr/>
        </p:nvPicPr>
        <p:blipFill rotWithShape="1">
          <a:blip r:embed="rId3">
            <a:alphaModFix/>
          </a:blip>
          <a:srcRect b="0" l="0" r="0" t="0"/>
          <a:stretch/>
        </p:blipFill>
        <p:spPr>
          <a:xfrm>
            <a:off x="4323725" y="622325"/>
            <a:ext cx="4294123" cy="3626474"/>
          </a:xfrm>
          <a:prstGeom prst="rect">
            <a:avLst/>
          </a:prstGeom>
          <a:noFill/>
          <a:ln>
            <a:noFill/>
          </a:ln>
        </p:spPr>
      </p:pic>
      <p:pic>
        <p:nvPicPr>
          <p:cNvPr descr="D:\Synergies\Habilitation\EN_autoreferat\Presentation\download (1).jpg" id="240" name="Google Shape;240;p28"/>
          <p:cNvPicPr preferRelativeResize="0"/>
          <p:nvPr/>
        </p:nvPicPr>
        <p:blipFill rotWithShape="1">
          <a:blip r:embed="rId4">
            <a:alphaModFix/>
          </a:blip>
          <a:srcRect b="0" l="0" r="0" t="0"/>
          <a:stretch/>
        </p:blipFill>
        <p:spPr>
          <a:xfrm>
            <a:off x="8167688" y="4450746"/>
            <a:ext cx="953691" cy="675084"/>
          </a:xfrm>
          <a:prstGeom prst="rect">
            <a:avLst/>
          </a:prstGeom>
          <a:noFill/>
          <a:ln>
            <a:noFill/>
          </a:ln>
        </p:spPr>
      </p:pic>
      <p:pic>
        <p:nvPicPr>
          <p:cNvPr descr="E:\jdominguez\NCBJ\Nanoindentation\Fe\ibmm\Fig4_ibmm.png" id="241" name="Google Shape;241;p28"/>
          <p:cNvPicPr preferRelativeResize="0"/>
          <p:nvPr/>
        </p:nvPicPr>
        <p:blipFill rotWithShape="1">
          <a:blip r:embed="rId5">
            <a:alphaModFix/>
          </a:blip>
          <a:srcRect b="0" l="0" r="0" t="0"/>
          <a:stretch/>
        </p:blipFill>
        <p:spPr>
          <a:xfrm>
            <a:off x="532050" y="696025"/>
            <a:ext cx="3565138" cy="3349625"/>
          </a:xfrm>
          <a:prstGeom prst="rect">
            <a:avLst/>
          </a:prstGeom>
          <a:noFill/>
          <a:ln>
            <a:noFill/>
          </a:ln>
        </p:spPr>
      </p:pic>
      <p:sp>
        <p:nvSpPr>
          <p:cNvPr id="242" name="Google Shape;242;p28"/>
          <p:cNvSpPr txBox="1"/>
          <p:nvPr/>
        </p:nvSpPr>
        <p:spPr>
          <a:xfrm>
            <a:off x="315027" y="4045650"/>
            <a:ext cx="3782100" cy="574500"/>
          </a:xfrm>
          <a:prstGeom prst="rect">
            <a:avLst/>
          </a:prstGeom>
          <a:noFill/>
          <a:ln>
            <a:noFill/>
          </a:ln>
        </p:spPr>
        <p:txBody>
          <a:bodyPr anchorCtr="0" anchor="ctr" bIns="101600" lIns="101600" spcFirstLastPara="1" rIns="101600" wrap="square" tIns="101600">
            <a:spAutoFit/>
          </a:bodyPr>
          <a:lstStyle/>
          <a:p>
            <a:pPr indent="0" lvl="0" marL="81278" marR="81278" rtl="0" algn="l">
              <a:lnSpc>
                <a:spcPct val="100000"/>
              </a:lnSpc>
              <a:spcBef>
                <a:spcPts val="0"/>
              </a:spcBef>
              <a:spcAft>
                <a:spcPts val="0"/>
              </a:spcAft>
              <a:buClr>
                <a:srgbClr val="000000"/>
              </a:buClr>
              <a:buSzPts val="3600"/>
              <a:buFont typeface="Arial"/>
              <a:buNone/>
            </a:pPr>
            <a:r>
              <a:rPr i="0" lang="en" sz="1200" u="none" cap="none" strike="noStrike">
                <a:solidFill>
                  <a:schemeClr val="dk2"/>
                </a:solidFill>
                <a:latin typeface="Poppins"/>
                <a:ea typeface="Poppins"/>
                <a:cs typeface="Poppins"/>
                <a:sym typeface="Poppins"/>
              </a:rPr>
              <a:t>GNDs visualization by EBSD images, and MD, and DDD simulations</a:t>
            </a:r>
            <a:endParaRPr i="0" sz="1200" u="none" cap="none" strike="noStrike">
              <a:solidFill>
                <a:schemeClr val="dk2"/>
              </a:solidFill>
              <a:latin typeface="Poppins"/>
              <a:ea typeface="Poppins"/>
              <a:cs typeface="Poppins"/>
              <a:sym typeface="Poppins"/>
            </a:endParaRPr>
          </a:p>
        </p:txBody>
      </p:sp>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
                                        </p:tgtEl>
                                        <p:attrNameLst>
                                          <p:attrName>style.visibility</p:attrName>
                                        </p:attrNameLst>
                                      </p:cBhvr>
                                      <p:to>
                                        <p:strVal val="visible"/>
                                      </p:to>
                                    </p:set>
                                    <p:animEffect filter="fade" transition="in">
                                      <p:cBhvr>
                                        <p:cTn dur="500"/>
                                        <p:tgtEl>
                                          <p:spTgt spid="2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500"/>
                                        <p:tgtEl>
                                          <p:spTgt spid="2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p29"/>
          <p:cNvPicPr preferRelativeResize="0"/>
          <p:nvPr/>
        </p:nvPicPr>
        <p:blipFill rotWithShape="1">
          <a:blip r:embed="rId3">
            <a:alphaModFix/>
          </a:blip>
          <a:srcRect b="81580" l="0" r="0" t="0"/>
          <a:stretch/>
        </p:blipFill>
        <p:spPr>
          <a:xfrm>
            <a:off x="0" y="762000"/>
            <a:ext cx="7568500" cy="947401"/>
          </a:xfrm>
          <a:prstGeom prst="rect">
            <a:avLst/>
          </a:prstGeom>
          <a:noFill/>
          <a:ln>
            <a:noFill/>
          </a:ln>
        </p:spPr>
      </p:pic>
      <p:sp>
        <p:nvSpPr>
          <p:cNvPr id="248" name="Google Shape;248;p29"/>
          <p:cNvSpPr txBox="1"/>
          <p:nvPr/>
        </p:nvSpPr>
        <p:spPr>
          <a:xfrm>
            <a:off x="532054" y="52625"/>
            <a:ext cx="7501200" cy="384900"/>
          </a:xfrm>
          <a:prstGeom prst="rect">
            <a:avLst/>
          </a:prstGeom>
          <a:noFill/>
          <a:ln>
            <a:noFill/>
          </a:ln>
        </p:spPr>
        <p:txBody>
          <a:bodyPr anchorCtr="0" anchor="ctr" bIns="38100" lIns="38100" spcFirstLastPara="1" rIns="38100" wrap="square" tIns="38100">
            <a:spAutoFit/>
          </a:bodyPr>
          <a:lstStyle/>
          <a:p>
            <a:pPr indent="0" lvl="0" marL="0" marR="25400" rtl="0" algn="l">
              <a:lnSpc>
                <a:spcPct val="100000"/>
              </a:lnSpc>
              <a:spcBef>
                <a:spcPts val="0"/>
              </a:spcBef>
              <a:spcAft>
                <a:spcPts val="0"/>
              </a:spcAft>
              <a:buClr>
                <a:srgbClr val="000000"/>
              </a:buClr>
              <a:buSzPts val="2000"/>
              <a:buFont typeface="Arial"/>
              <a:buNone/>
            </a:pPr>
            <a:r>
              <a:rPr b="1" i="0" lang="en" sz="2000" u="none" cap="none" strike="noStrike">
                <a:solidFill>
                  <a:schemeClr val="dk2"/>
                </a:solidFill>
                <a:latin typeface="Arial"/>
                <a:ea typeface="Arial"/>
                <a:cs typeface="Arial"/>
                <a:sym typeface="Arial"/>
              </a:rPr>
              <a:t> </a:t>
            </a:r>
            <a:r>
              <a:rPr b="1" lang="en" sz="2000">
                <a:solidFill>
                  <a:schemeClr val="dk2"/>
                </a:solidFill>
              </a:rPr>
              <a:t>N</a:t>
            </a:r>
            <a:r>
              <a:rPr b="1" i="0" lang="en" sz="2000" u="none" cap="none" strike="noStrike">
                <a:solidFill>
                  <a:schemeClr val="dk2"/>
                </a:solidFill>
                <a:latin typeface="Arial"/>
                <a:ea typeface="Arial"/>
                <a:cs typeface="Arial"/>
                <a:sym typeface="Arial"/>
              </a:rPr>
              <a:t>anoindentation test: Towards multiscale modeling</a:t>
            </a:r>
            <a:endParaRPr b="1" i="0" sz="2000" u="none" cap="none" strike="noStrike">
              <a:solidFill>
                <a:schemeClr val="dk2"/>
              </a:solidFill>
              <a:latin typeface="Arial"/>
              <a:ea typeface="Arial"/>
              <a:cs typeface="Arial"/>
              <a:sym typeface="Arial"/>
            </a:endParaRPr>
          </a:p>
        </p:txBody>
      </p:sp>
      <p:pic>
        <p:nvPicPr>
          <p:cNvPr id="249" name="Google Shape;249;p29"/>
          <p:cNvPicPr preferRelativeResize="0"/>
          <p:nvPr/>
        </p:nvPicPr>
        <p:blipFill rotWithShape="1">
          <a:blip r:embed="rId3">
            <a:alphaModFix/>
          </a:blip>
          <a:srcRect b="52379" l="20973" r="2951" t="18888"/>
          <a:stretch/>
        </p:blipFill>
        <p:spPr>
          <a:xfrm>
            <a:off x="164825" y="2017075"/>
            <a:ext cx="8850024" cy="1880125"/>
          </a:xfrm>
          <a:prstGeom prst="rect">
            <a:avLst/>
          </a:prstGeom>
          <a:noFill/>
          <a:ln>
            <a:noFill/>
          </a:ln>
        </p:spPr>
      </p:pic>
      <p:pic>
        <p:nvPicPr>
          <p:cNvPr id="250" name="Google Shape;250;p29"/>
          <p:cNvPicPr preferRelativeResize="0"/>
          <p:nvPr/>
        </p:nvPicPr>
        <p:blipFill rotWithShape="1">
          <a:blip r:embed="rId3">
            <a:alphaModFix/>
          </a:blip>
          <a:srcRect b="2301" l="-5697" r="76069" t="90310"/>
          <a:stretch/>
        </p:blipFill>
        <p:spPr>
          <a:xfrm>
            <a:off x="317225" y="4099550"/>
            <a:ext cx="3446700" cy="483451"/>
          </a:xfrm>
          <a:prstGeom prst="rect">
            <a:avLst/>
          </a:prstGeom>
          <a:noFill/>
          <a:ln>
            <a:noFill/>
          </a:ln>
        </p:spPr>
      </p:pic>
      <p:sp>
        <p:nvSpPr>
          <p:cNvPr id="251" name="Google Shape;251;p29"/>
          <p:cNvSpPr txBox="1"/>
          <p:nvPr/>
        </p:nvSpPr>
        <p:spPr>
          <a:xfrm>
            <a:off x="4641100" y="4042925"/>
            <a:ext cx="3392100" cy="38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Lato"/>
                <a:ea typeface="Lato"/>
                <a:cs typeface="Lato"/>
                <a:sym typeface="Lato"/>
              </a:rPr>
              <a:t>Dr Tymofii Khvan - NCBJ</a:t>
            </a:r>
            <a:endParaRPr sz="1800">
              <a:solidFill>
                <a:schemeClr val="dk2"/>
              </a:solidFill>
              <a:latin typeface="Lato"/>
              <a:ea typeface="Lato"/>
              <a:cs typeface="Lato"/>
              <a:sym typeface="Lato"/>
            </a:endParaRPr>
          </a:p>
        </p:txBody>
      </p:sp>
      <p:pic>
        <p:nvPicPr>
          <p:cNvPr id="252" name="Google Shape;252;p29"/>
          <p:cNvPicPr preferRelativeResize="0"/>
          <p:nvPr/>
        </p:nvPicPr>
        <p:blipFill>
          <a:blip r:embed="rId4">
            <a:alphaModFix/>
          </a:blip>
          <a:stretch>
            <a:fillRect/>
          </a:stretch>
        </p:blipFill>
        <p:spPr>
          <a:xfrm>
            <a:off x="7652842" y="2"/>
            <a:ext cx="1362017" cy="1246299"/>
          </a:xfrm>
          <a:prstGeom prst="rect">
            <a:avLst/>
          </a:prstGeom>
          <a:noFill/>
          <a:ln>
            <a:noFill/>
          </a:ln>
        </p:spPr>
      </p:pic>
      <p:sp>
        <p:nvSpPr>
          <p:cNvPr id="253" name="Google Shape;253;p29"/>
          <p:cNvSpPr txBox="1"/>
          <p:nvPr/>
        </p:nvSpPr>
        <p:spPr>
          <a:xfrm>
            <a:off x="7805250" y="1286850"/>
            <a:ext cx="1256400" cy="38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latin typeface="Lato"/>
                <a:ea typeface="Lato"/>
                <a:cs typeface="Lato"/>
                <a:sym typeface="Lato"/>
              </a:rPr>
              <a:t>EMIIDNA</a:t>
            </a:r>
            <a:endParaRPr b="1" sz="1800">
              <a:solidFill>
                <a:schemeClr val="dk2"/>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0"/>
          <p:cNvSpPr txBox="1"/>
          <p:nvPr>
            <p:ph idx="12" type="sldNum"/>
          </p:nvPr>
        </p:nvSpPr>
        <p:spPr>
          <a:xfrm>
            <a:off x="7330485" y="4742665"/>
            <a:ext cx="327600" cy="223200"/>
          </a:xfrm>
          <a:prstGeom prst="rect">
            <a:avLst/>
          </a:prstGeom>
          <a:noFill/>
          <a:ln>
            <a:noFill/>
          </a:ln>
        </p:spPr>
        <p:txBody>
          <a:bodyPr anchorCtr="0" anchor="ctr" bIns="34275" lIns="34275" spcFirstLastPara="1" rIns="34275" wrap="square" tIns="34275">
            <a:spAutoFit/>
          </a:bodyPr>
          <a:lstStyle/>
          <a:p>
            <a:pPr indent="0" lvl="0" marL="0" rtl="0" algn="r">
              <a:spcBef>
                <a:spcPts val="0"/>
              </a:spcBef>
              <a:spcAft>
                <a:spcPts val="0"/>
              </a:spcAft>
              <a:buClr>
                <a:srgbClr val="A6AAA9"/>
              </a:buClr>
              <a:buSzPts val="1800"/>
              <a:buFont typeface="Arial"/>
              <a:buNone/>
            </a:pPr>
            <a:fld id="{00000000-1234-1234-1234-123412341234}" type="slidenum">
              <a:rPr lang="en"/>
              <a:t>‹#›</a:t>
            </a:fld>
            <a:endParaRPr sz="1800">
              <a:latin typeface="Arial"/>
              <a:ea typeface="Arial"/>
              <a:cs typeface="Arial"/>
              <a:sym typeface="Arial"/>
            </a:endParaRPr>
          </a:p>
        </p:txBody>
      </p:sp>
      <p:pic>
        <p:nvPicPr>
          <p:cNvPr id="259" name="Google Shape;259;p30"/>
          <p:cNvPicPr preferRelativeResize="0"/>
          <p:nvPr/>
        </p:nvPicPr>
        <p:blipFill rotWithShape="1">
          <a:blip r:embed="rId3">
            <a:alphaModFix/>
          </a:blip>
          <a:srcRect b="0" l="0" r="0" t="0"/>
          <a:stretch/>
        </p:blipFill>
        <p:spPr>
          <a:xfrm>
            <a:off x="101869" y="557984"/>
            <a:ext cx="2569380" cy="1937565"/>
          </a:xfrm>
          <a:prstGeom prst="rect">
            <a:avLst/>
          </a:prstGeom>
          <a:noFill/>
          <a:ln>
            <a:noFill/>
          </a:ln>
        </p:spPr>
      </p:pic>
      <p:pic>
        <p:nvPicPr>
          <p:cNvPr id="260" name="Google Shape;260;p30"/>
          <p:cNvPicPr preferRelativeResize="0"/>
          <p:nvPr/>
        </p:nvPicPr>
        <p:blipFill rotWithShape="1">
          <a:blip r:embed="rId4">
            <a:alphaModFix/>
          </a:blip>
          <a:srcRect b="0" l="0" r="0" t="0"/>
          <a:stretch/>
        </p:blipFill>
        <p:spPr>
          <a:xfrm>
            <a:off x="101869" y="2571750"/>
            <a:ext cx="2469881" cy="2003822"/>
          </a:xfrm>
          <a:prstGeom prst="rect">
            <a:avLst/>
          </a:prstGeom>
          <a:noFill/>
          <a:ln>
            <a:noFill/>
          </a:ln>
        </p:spPr>
      </p:pic>
      <p:sp>
        <p:nvSpPr>
          <p:cNvPr id="261" name="Google Shape;261;p30"/>
          <p:cNvSpPr txBox="1"/>
          <p:nvPr/>
        </p:nvSpPr>
        <p:spPr>
          <a:xfrm>
            <a:off x="468593" y="169417"/>
            <a:ext cx="5837100" cy="384900"/>
          </a:xfrm>
          <a:prstGeom prst="rect">
            <a:avLst/>
          </a:prstGeom>
          <a:noFill/>
          <a:ln>
            <a:noFill/>
          </a:ln>
        </p:spPr>
        <p:txBody>
          <a:bodyPr anchorCtr="0" anchor="ctr" bIns="38100" lIns="38100" spcFirstLastPara="1" rIns="38100" wrap="square" tIns="38100">
            <a:spAutoFit/>
          </a:bodyPr>
          <a:lstStyle/>
          <a:p>
            <a:pPr indent="0" lvl="0" marL="25400" marR="25400" rtl="0" algn="l">
              <a:lnSpc>
                <a:spcPct val="100000"/>
              </a:lnSpc>
              <a:spcBef>
                <a:spcPts val="0"/>
              </a:spcBef>
              <a:spcAft>
                <a:spcPts val="0"/>
              </a:spcAft>
              <a:buClr>
                <a:srgbClr val="000000"/>
              </a:buClr>
              <a:buSzPts val="2000"/>
              <a:buFont typeface="Arial"/>
              <a:buNone/>
            </a:pPr>
            <a:r>
              <a:rPr b="1" i="0" lang="en" sz="2000" u="none" cap="none" strike="noStrike">
                <a:solidFill>
                  <a:schemeClr val="dk2"/>
                </a:solidFill>
                <a:latin typeface="Arial"/>
                <a:ea typeface="Arial"/>
                <a:cs typeface="Arial"/>
                <a:sym typeface="Arial"/>
              </a:rPr>
              <a:t>Nanoindentation test of self-irradiated BCC Fe</a:t>
            </a:r>
            <a:endParaRPr b="1" baseline="-25000" i="0" sz="2000" u="none" cap="none" strike="noStrike">
              <a:solidFill>
                <a:schemeClr val="dk2"/>
              </a:solidFill>
              <a:latin typeface="Arial"/>
              <a:ea typeface="Arial"/>
              <a:cs typeface="Arial"/>
              <a:sym typeface="Arial"/>
            </a:endParaRPr>
          </a:p>
        </p:txBody>
      </p:sp>
      <p:pic>
        <p:nvPicPr>
          <p:cNvPr id="262" name="Google Shape;262;p30"/>
          <p:cNvPicPr preferRelativeResize="0"/>
          <p:nvPr/>
        </p:nvPicPr>
        <p:blipFill rotWithShape="1">
          <a:blip r:embed="rId5">
            <a:alphaModFix/>
          </a:blip>
          <a:srcRect b="0" l="0" r="0" t="0"/>
          <a:stretch/>
        </p:blipFill>
        <p:spPr>
          <a:xfrm>
            <a:off x="2712325" y="954837"/>
            <a:ext cx="3847426" cy="3039324"/>
          </a:xfrm>
          <a:prstGeom prst="rect">
            <a:avLst/>
          </a:prstGeom>
          <a:noFill/>
          <a:ln>
            <a:noFill/>
          </a:ln>
        </p:spPr>
      </p:pic>
      <p:sp>
        <p:nvSpPr>
          <p:cNvPr id="263" name="Google Shape;263;p30"/>
          <p:cNvSpPr txBox="1"/>
          <p:nvPr/>
        </p:nvSpPr>
        <p:spPr>
          <a:xfrm>
            <a:off x="2933700" y="4394672"/>
            <a:ext cx="5972100" cy="246300"/>
          </a:xfrm>
          <a:prstGeom prst="rect">
            <a:avLst/>
          </a:prstGeom>
          <a:noFill/>
          <a:ln>
            <a:noFill/>
          </a:ln>
        </p:spPr>
        <p:txBody>
          <a:bodyPr anchorCtr="0" anchor="ctr" bIns="38100" lIns="38100" spcFirstLastPara="1" rIns="38100" wrap="square" tIns="38100">
            <a:spAutoFit/>
          </a:bodyPr>
          <a:lstStyle/>
          <a:p>
            <a:pPr indent="0" lvl="0" marL="25400" marR="25400" rtl="0" algn="l">
              <a:lnSpc>
                <a:spcPct val="100000"/>
              </a:lnSpc>
              <a:spcBef>
                <a:spcPts val="0"/>
              </a:spcBef>
              <a:spcAft>
                <a:spcPts val="0"/>
              </a:spcAft>
              <a:buClr>
                <a:srgbClr val="000000"/>
              </a:buClr>
              <a:buSzPts val="1100"/>
              <a:buFont typeface="Arial"/>
              <a:buNone/>
            </a:pPr>
            <a:r>
              <a:rPr b="1" i="1" lang="en" sz="1100" u="none" cap="none" strike="noStrike">
                <a:solidFill>
                  <a:schemeClr val="dk2"/>
                </a:solidFill>
                <a:latin typeface="Arial"/>
                <a:ea typeface="Arial"/>
                <a:cs typeface="Arial"/>
                <a:sym typeface="Arial"/>
              </a:rPr>
              <a:t>K. Mulewska, F. J. Dominguez-Gutierrez et al. J. Nucl. Materials 586, 154690 (2023)</a:t>
            </a:r>
            <a:endParaRPr sz="500">
              <a:solidFill>
                <a:schemeClr val="dk2"/>
              </a:solidFill>
            </a:endParaRPr>
          </a:p>
        </p:txBody>
      </p:sp>
      <p:pic>
        <p:nvPicPr>
          <p:cNvPr id="264" name="Google Shape;264;p30"/>
          <p:cNvPicPr preferRelativeResize="0"/>
          <p:nvPr/>
        </p:nvPicPr>
        <p:blipFill rotWithShape="1">
          <a:blip r:embed="rId6">
            <a:alphaModFix/>
          </a:blip>
          <a:srcRect b="0" l="0" r="0" t="0"/>
          <a:stretch/>
        </p:blipFill>
        <p:spPr>
          <a:xfrm>
            <a:off x="6600825" y="693329"/>
            <a:ext cx="2419917" cy="3604441"/>
          </a:xfrm>
          <a:prstGeom prst="rect">
            <a:avLst/>
          </a:prstGeom>
          <a:noFill/>
          <a:ln>
            <a:noFill/>
          </a:ln>
        </p:spPr>
      </p:pic>
      <p:pic>
        <p:nvPicPr>
          <p:cNvPr id="265" name="Google Shape;265;p30"/>
          <p:cNvPicPr preferRelativeResize="0"/>
          <p:nvPr/>
        </p:nvPicPr>
        <p:blipFill>
          <a:blip r:embed="rId7">
            <a:alphaModFix/>
          </a:blip>
          <a:stretch>
            <a:fillRect/>
          </a:stretch>
        </p:blipFill>
        <p:spPr>
          <a:xfrm>
            <a:off x="8257164" y="1"/>
            <a:ext cx="757688" cy="693324"/>
          </a:xfrm>
          <a:prstGeom prst="rect">
            <a:avLst/>
          </a:prstGeom>
          <a:noFill/>
          <a:ln>
            <a:noFill/>
          </a:ln>
        </p:spPr>
      </p:pic>
      <p:sp>
        <p:nvSpPr>
          <p:cNvPr id="266" name="Google Shape;266;p30"/>
          <p:cNvSpPr txBox="1"/>
          <p:nvPr/>
        </p:nvSpPr>
        <p:spPr>
          <a:xfrm>
            <a:off x="7000775" y="211525"/>
            <a:ext cx="1256400" cy="38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latin typeface="Lato"/>
                <a:ea typeface="Lato"/>
                <a:cs typeface="Lato"/>
                <a:sym typeface="Lato"/>
              </a:rPr>
              <a:t>EMIIDNA</a:t>
            </a:r>
            <a:endParaRPr b="1" sz="1800">
              <a:solidFill>
                <a:schemeClr val="dk2"/>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31"/>
          <p:cNvSpPr/>
          <p:nvPr/>
        </p:nvSpPr>
        <p:spPr>
          <a:xfrm>
            <a:off x="4765425" y="3798300"/>
            <a:ext cx="3501900" cy="697800"/>
          </a:xfrm>
          <a:prstGeom prst="roundRect">
            <a:avLst>
              <a:gd fmla="val 16667" name="adj"/>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272" name="Google Shape;272;p31"/>
          <p:cNvSpPr/>
          <p:nvPr/>
        </p:nvSpPr>
        <p:spPr>
          <a:xfrm>
            <a:off x="879225" y="3798300"/>
            <a:ext cx="3501900" cy="697800"/>
          </a:xfrm>
          <a:prstGeom prst="roundRect">
            <a:avLst>
              <a:gd fmla="val 16667" name="adj"/>
            </a:avLst>
          </a:prstGeom>
          <a:solidFill>
            <a:srgbClr val="00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273" name="Google Shape;273;p31"/>
          <p:cNvSpPr txBox="1"/>
          <p:nvPr/>
        </p:nvSpPr>
        <p:spPr>
          <a:xfrm>
            <a:off x="5776500" y="1312475"/>
            <a:ext cx="3214800" cy="10440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Clr>
                <a:schemeClr val="dk2"/>
              </a:buClr>
              <a:buSzPts val="1100"/>
              <a:buFont typeface="Arial"/>
              <a:buNone/>
            </a:pPr>
            <a:r>
              <a:rPr lang="en" sz="1450">
                <a:solidFill>
                  <a:schemeClr val="dk2"/>
                </a:solidFill>
              </a:rPr>
              <a:t>An experimentally guided multiscale modeling approach is developed to study irradiation-induced defect formation and its impact on FeCr alloys' mechanical behavior under ion implantation. It integrates BCA-MD, MD, CPFEM, and DFT with nanoindentation, SEM/TEM imaging, and ML-based defect characterization. </a:t>
            </a:r>
            <a:endParaRPr sz="1800">
              <a:solidFill>
                <a:schemeClr val="lt1"/>
              </a:solidFill>
              <a:latin typeface="Lato"/>
              <a:ea typeface="Lato"/>
              <a:cs typeface="Lato"/>
              <a:sym typeface="Lato"/>
            </a:endParaRPr>
          </a:p>
        </p:txBody>
      </p:sp>
      <p:sp>
        <p:nvSpPr>
          <p:cNvPr id="274" name="Google Shape;274;p31"/>
          <p:cNvSpPr txBox="1"/>
          <p:nvPr/>
        </p:nvSpPr>
        <p:spPr>
          <a:xfrm>
            <a:off x="193425" y="361200"/>
            <a:ext cx="1723500" cy="51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dk2"/>
                </a:solidFill>
              </a:rPr>
              <a:t>Summary:</a:t>
            </a:r>
            <a:endParaRPr b="1" sz="2400">
              <a:solidFill>
                <a:schemeClr val="dk2"/>
              </a:solidFill>
            </a:endParaRPr>
          </a:p>
        </p:txBody>
      </p:sp>
      <p:sp>
        <p:nvSpPr>
          <p:cNvPr id="275" name="Google Shape;275;p31"/>
          <p:cNvSpPr txBox="1"/>
          <p:nvPr/>
        </p:nvSpPr>
        <p:spPr>
          <a:xfrm>
            <a:off x="851400" y="3792475"/>
            <a:ext cx="3720600" cy="51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rPr>
              <a:t>RL 2: Advanced materials developing and manufacturing</a:t>
            </a:r>
            <a:endParaRPr b="1" sz="1800">
              <a:solidFill>
                <a:schemeClr val="dk2"/>
              </a:solidFill>
            </a:endParaRPr>
          </a:p>
        </p:txBody>
      </p:sp>
      <p:sp>
        <p:nvSpPr>
          <p:cNvPr id="276" name="Google Shape;276;p31"/>
          <p:cNvSpPr txBox="1"/>
          <p:nvPr/>
        </p:nvSpPr>
        <p:spPr>
          <a:xfrm>
            <a:off x="4737600" y="3792475"/>
            <a:ext cx="3720600" cy="51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rPr>
              <a:t>RL 5: Advanced materials modeling and characterisation</a:t>
            </a:r>
            <a:endParaRPr b="1" sz="1800">
              <a:solidFill>
                <a:schemeClr val="dk2"/>
              </a:solidFill>
            </a:endParaRPr>
          </a:p>
        </p:txBody>
      </p:sp>
      <p:sp>
        <p:nvSpPr>
          <p:cNvPr id="277" name="Google Shape;277;p31"/>
          <p:cNvSpPr/>
          <p:nvPr/>
        </p:nvSpPr>
        <p:spPr>
          <a:xfrm>
            <a:off x="5303277" y="210800"/>
            <a:ext cx="2238400" cy="51990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EMIIDNA</a:t>
            </a:r>
          </a:p>
        </p:txBody>
      </p:sp>
      <p:pic>
        <p:nvPicPr>
          <p:cNvPr descr="https://lh7-rt.googleusercontent.com/docsz/AD_4nXcXzj0YA6Wl390ARtCSmodvrOzqqG4hzk0wuJ8-X52UPQYJ7iiiM4y3JFvhFRdLXQg_EST6nnyr-xRM4kF3aidtDvinpwjUUJhIQgEcBaV3JAszpGXnt6MONIauUMVsKljk2ELRxw?key=dGWHjj9PujDry2d2TNujEwP0" id="278" name="Google Shape;278;p31"/>
          <p:cNvPicPr preferRelativeResize="0"/>
          <p:nvPr/>
        </p:nvPicPr>
        <p:blipFill>
          <a:blip r:embed="rId3">
            <a:alphaModFix/>
          </a:blip>
          <a:stretch>
            <a:fillRect/>
          </a:stretch>
        </p:blipFill>
        <p:spPr>
          <a:xfrm>
            <a:off x="193425" y="804900"/>
            <a:ext cx="5505450" cy="2886075"/>
          </a:xfrm>
          <a:prstGeom prst="rect">
            <a:avLst/>
          </a:prstGeom>
          <a:noFill/>
          <a:ln>
            <a:noFill/>
          </a:ln>
        </p:spPr>
      </p:pic>
      <p:pic>
        <p:nvPicPr>
          <p:cNvPr id="279" name="Google Shape;279;p31"/>
          <p:cNvPicPr preferRelativeResize="0"/>
          <p:nvPr/>
        </p:nvPicPr>
        <p:blipFill>
          <a:blip r:embed="rId4">
            <a:alphaModFix/>
          </a:blip>
          <a:stretch>
            <a:fillRect/>
          </a:stretch>
        </p:blipFill>
        <p:spPr>
          <a:xfrm>
            <a:off x="7652842" y="2"/>
            <a:ext cx="1362017" cy="12462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32"/>
          <p:cNvSpPr txBox="1"/>
          <p:nvPr>
            <p:ph idx="12" type="sldNum"/>
          </p:nvPr>
        </p:nvSpPr>
        <p:spPr>
          <a:xfrm>
            <a:off x="7536095" y="4770791"/>
            <a:ext cx="1211100" cy="238500"/>
          </a:xfrm>
          <a:prstGeom prst="rect">
            <a:avLst/>
          </a:prstGeom>
          <a:noFill/>
          <a:ln>
            <a:noFill/>
          </a:ln>
        </p:spPr>
        <p:txBody>
          <a:bodyPr anchorCtr="0" anchor="ctr" bIns="34300" lIns="34300" spcFirstLastPara="1" rIns="34300" wrap="square" tIns="34300">
            <a:spAutoFit/>
          </a:bodyPr>
          <a:lstStyle/>
          <a:p>
            <a:pPr indent="0" lvl="0" marL="0" rtl="0" algn="r">
              <a:spcBef>
                <a:spcPts val="0"/>
              </a:spcBef>
              <a:spcAft>
                <a:spcPts val="0"/>
              </a:spcAft>
              <a:buClr>
                <a:srgbClr val="000000"/>
              </a:buClr>
              <a:buFont typeface="Arial"/>
              <a:buNone/>
            </a:pPr>
            <a:fld id="{00000000-1234-1234-1234-123412341234}" type="slidenum">
              <a:rPr lang="en" sz="1100">
                <a:solidFill>
                  <a:srgbClr val="888888"/>
                </a:solidFill>
              </a:rPr>
              <a:t>‹#›</a:t>
            </a:fld>
            <a:endParaRPr sz="1100">
              <a:solidFill>
                <a:srgbClr val="888888"/>
              </a:solidFill>
            </a:endParaRPr>
          </a:p>
        </p:txBody>
      </p:sp>
      <p:sp>
        <p:nvSpPr>
          <p:cNvPr id="285" name="Google Shape;285;p32"/>
          <p:cNvSpPr txBox="1"/>
          <p:nvPr/>
        </p:nvSpPr>
        <p:spPr>
          <a:xfrm>
            <a:off x="428625" y="341754"/>
            <a:ext cx="8277300" cy="631200"/>
          </a:xfrm>
          <a:prstGeom prst="rect">
            <a:avLst/>
          </a:prstGeom>
          <a:noFill/>
          <a:ln>
            <a:noFill/>
          </a:ln>
        </p:spPr>
        <p:txBody>
          <a:bodyPr anchorCtr="0" anchor="ctr" bIns="38100" lIns="38100" spcFirstLastPara="1" rIns="38100" wrap="square" tIns="38100">
            <a:spAutoFit/>
          </a:bodyPr>
          <a:lstStyle/>
          <a:p>
            <a:pPr indent="0" lvl="0" marL="25400" marR="2540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Technical Aspects</a:t>
            </a:r>
            <a:r>
              <a:rPr b="0" i="0" lang="en" sz="1800" u="none" cap="none" strike="noStrike">
                <a:solidFill>
                  <a:srgbClr val="000000"/>
                </a:solidFill>
                <a:latin typeface="Arial"/>
                <a:ea typeface="Arial"/>
                <a:cs typeface="Arial"/>
                <a:sym typeface="Arial"/>
              </a:rPr>
              <a:t>:  What do we need to perform Large</a:t>
            </a:r>
            <a:br>
              <a:rPr b="0" i="0" lang="en" sz="1800" u="none" cap="none" strike="noStrike">
                <a:solidFill>
                  <a:srgbClr val="000000"/>
                </a:solidFill>
                <a:latin typeface="Arial"/>
                <a:ea typeface="Arial"/>
                <a:cs typeface="Arial"/>
                <a:sym typeface="Arial"/>
              </a:rPr>
            </a:br>
            <a:r>
              <a:rPr b="0" i="0" lang="en" sz="1800" u="none" cap="none" strike="noStrike">
                <a:solidFill>
                  <a:srgbClr val="000000"/>
                </a:solidFill>
                <a:latin typeface="Arial"/>
                <a:ea typeface="Arial"/>
                <a:cs typeface="Arial"/>
                <a:sym typeface="Arial"/>
              </a:rPr>
              <a:t> scale MD simulation for nanoindentation?</a:t>
            </a:r>
            <a:endParaRPr b="0" i="0" sz="1800" u="none" cap="none" strike="noStrike">
              <a:solidFill>
                <a:srgbClr val="000000"/>
              </a:solidFill>
              <a:latin typeface="Arial"/>
              <a:ea typeface="Arial"/>
              <a:cs typeface="Arial"/>
              <a:sym typeface="Arial"/>
            </a:endParaRPr>
          </a:p>
        </p:txBody>
      </p:sp>
      <p:sp>
        <p:nvSpPr>
          <p:cNvPr id="286" name="Google Shape;286;p32"/>
          <p:cNvSpPr txBox="1"/>
          <p:nvPr/>
        </p:nvSpPr>
        <p:spPr>
          <a:xfrm>
            <a:off x="285750" y="972696"/>
            <a:ext cx="8277300" cy="3525000"/>
          </a:xfrm>
          <a:prstGeom prst="rect">
            <a:avLst/>
          </a:prstGeom>
          <a:noFill/>
          <a:ln>
            <a:noFill/>
          </a:ln>
        </p:spPr>
        <p:txBody>
          <a:bodyPr anchorCtr="0" anchor="ctr" bIns="38100" lIns="38100" spcFirstLastPara="1" rIns="38100" wrap="square" tIns="38100">
            <a:spAutoFit/>
          </a:bodyPr>
          <a:lstStyle/>
          <a:p>
            <a:pPr indent="0" lvl="0" marL="25400" marR="2540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Atomistic modelling, as close as possible to experiments</a:t>
            </a:r>
            <a:endParaRPr sz="500"/>
          </a:p>
          <a:p>
            <a:pPr indent="-279400" lvl="0" marL="304800" marR="25400" rtl="0" algn="l">
              <a:lnSpc>
                <a:spcPct val="100000"/>
              </a:lnSpc>
              <a:spcBef>
                <a:spcPts val="0"/>
              </a:spcBef>
              <a:spcAft>
                <a:spcPts val="0"/>
              </a:spcAft>
              <a:buClr>
                <a:srgbClr val="000000"/>
              </a:buClr>
              <a:buSzPts val="1400"/>
              <a:buFont typeface="Arial"/>
              <a:buAutoNum type="arabicPeriod"/>
            </a:pPr>
            <a:r>
              <a:rPr b="1" i="0" lang="en" sz="1400" u="none" cap="none" strike="noStrike">
                <a:solidFill>
                  <a:srgbClr val="000000"/>
                </a:solidFill>
                <a:latin typeface="Arial"/>
                <a:ea typeface="Arial"/>
                <a:cs typeface="Arial"/>
                <a:sym typeface="Arial"/>
              </a:rPr>
              <a:t>Interatomic potentials:</a:t>
            </a:r>
            <a:br>
              <a:rPr b="1" i="0" lang="en" sz="1400" u="none" cap="none" strike="noStrike">
                <a:solidFill>
                  <a:srgbClr val="000000"/>
                </a:solidFill>
                <a:latin typeface="Arial"/>
                <a:ea typeface="Arial"/>
                <a:cs typeface="Arial"/>
                <a:sym typeface="Arial"/>
              </a:rPr>
            </a:br>
            <a:r>
              <a:rPr b="1" i="0" lang="en" sz="1400" u="none" cap="none" strike="noStrike">
                <a:solidFill>
                  <a:srgbClr val="000000"/>
                </a:solidFill>
                <a:latin typeface="Arial"/>
                <a:ea typeface="Arial"/>
                <a:cs typeface="Arial"/>
                <a:sym typeface="Arial"/>
              </a:rPr>
              <a:t>         - </a:t>
            </a:r>
            <a:r>
              <a:rPr b="1" i="0" lang="en" sz="1400" u="none" cap="none" strike="noStrike">
                <a:solidFill>
                  <a:srgbClr val="0070C0"/>
                </a:solidFill>
                <a:latin typeface="Arial"/>
                <a:ea typeface="Arial"/>
                <a:cs typeface="Arial"/>
                <a:sym typeface="Arial"/>
              </a:rPr>
              <a:t>Surface information for pile-ups formation</a:t>
            </a:r>
            <a:br>
              <a:rPr b="1" i="0" lang="en" sz="1400" u="none" cap="none" strike="noStrike">
                <a:solidFill>
                  <a:srgbClr val="0070C0"/>
                </a:solidFill>
                <a:latin typeface="Arial"/>
                <a:ea typeface="Arial"/>
                <a:cs typeface="Arial"/>
                <a:sym typeface="Arial"/>
              </a:rPr>
            </a:br>
            <a:r>
              <a:rPr b="1" i="0" lang="en" sz="1400" u="none" cap="none" strike="noStrike">
                <a:solidFill>
                  <a:srgbClr val="0070C0"/>
                </a:solidFill>
                <a:latin typeface="Arial"/>
                <a:ea typeface="Arial"/>
                <a:cs typeface="Arial"/>
                <a:sym typeface="Arial"/>
              </a:rPr>
              <a:t>         - Enough information for Stacking fault energies</a:t>
            </a:r>
            <a:br>
              <a:rPr b="1" i="0" lang="en" sz="1400" u="none" cap="none" strike="noStrike">
                <a:solidFill>
                  <a:srgbClr val="0070C0"/>
                </a:solidFill>
                <a:latin typeface="Arial"/>
                <a:ea typeface="Arial"/>
                <a:cs typeface="Arial"/>
                <a:sym typeface="Arial"/>
              </a:rPr>
            </a:br>
            <a:r>
              <a:rPr b="1" i="0" lang="en" sz="1400" u="none" cap="none" strike="noStrike">
                <a:solidFill>
                  <a:srgbClr val="0070C0"/>
                </a:solidFill>
                <a:latin typeface="Arial"/>
                <a:ea typeface="Arial"/>
                <a:cs typeface="Arial"/>
                <a:sym typeface="Arial"/>
              </a:rPr>
              <a:t>         - Excellent modeling of elastic to plastic deformation transition</a:t>
            </a:r>
            <a:endParaRPr b="1" i="0" sz="1400" u="none" cap="none" strike="noStrike">
              <a:solidFill>
                <a:srgbClr val="0070C0"/>
              </a:solidFill>
              <a:latin typeface="Arial"/>
              <a:ea typeface="Arial"/>
              <a:cs typeface="Arial"/>
              <a:sym typeface="Arial"/>
            </a:endParaRPr>
          </a:p>
          <a:p>
            <a:pPr indent="-279400" lvl="0" marL="304800" marR="25400" rtl="0" algn="l">
              <a:lnSpc>
                <a:spcPct val="100000"/>
              </a:lnSpc>
              <a:spcBef>
                <a:spcPts val="0"/>
              </a:spcBef>
              <a:spcAft>
                <a:spcPts val="0"/>
              </a:spcAft>
              <a:buClr>
                <a:srgbClr val="000000"/>
              </a:buClr>
              <a:buSzPts val="1400"/>
              <a:buFont typeface="Arial"/>
              <a:buAutoNum type="arabicPeriod"/>
            </a:pPr>
            <a:r>
              <a:rPr b="1" i="0" lang="en" sz="1400" u="none" cap="none" strike="noStrike">
                <a:solidFill>
                  <a:srgbClr val="000000"/>
                </a:solidFill>
                <a:latin typeface="Arial"/>
                <a:ea typeface="Arial"/>
                <a:cs typeface="Arial"/>
                <a:sym typeface="Arial"/>
              </a:rPr>
              <a:t>HPC facilities</a:t>
            </a:r>
            <a:br>
              <a:rPr b="1" i="0" lang="en" sz="1400" u="none" cap="none" strike="noStrike">
                <a:solidFill>
                  <a:srgbClr val="000000"/>
                </a:solidFill>
                <a:latin typeface="Arial"/>
                <a:ea typeface="Arial"/>
                <a:cs typeface="Arial"/>
                <a:sym typeface="Arial"/>
              </a:rPr>
            </a:br>
            <a:r>
              <a:rPr b="1" i="0" lang="en" sz="1400" u="none" cap="none" strike="noStrike">
                <a:solidFill>
                  <a:srgbClr val="000000"/>
                </a:solidFill>
                <a:latin typeface="Arial"/>
                <a:ea typeface="Arial"/>
                <a:cs typeface="Arial"/>
                <a:sym typeface="Arial"/>
              </a:rPr>
              <a:t>         </a:t>
            </a:r>
            <a:r>
              <a:rPr b="1" i="0" lang="en" sz="1400" u="none" cap="none" strike="noStrike">
                <a:solidFill>
                  <a:srgbClr val="0070C0"/>
                </a:solidFill>
                <a:latin typeface="Arial"/>
                <a:ea typeface="Arial"/>
                <a:cs typeface="Arial"/>
                <a:sym typeface="Arial"/>
              </a:rPr>
              <a:t>- due to the size of the cell with a minimum of 5 Million atoms</a:t>
            </a:r>
            <a:br>
              <a:rPr b="1" i="0" lang="en" sz="1400" u="none" cap="none" strike="noStrike">
                <a:solidFill>
                  <a:srgbClr val="0070C0"/>
                </a:solidFill>
                <a:latin typeface="Arial"/>
                <a:ea typeface="Arial"/>
                <a:cs typeface="Arial"/>
                <a:sym typeface="Arial"/>
              </a:rPr>
            </a:br>
            <a:r>
              <a:rPr b="1" i="0" lang="en" sz="1400" u="none" cap="none" strike="noStrike">
                <a:solidFill>
                  <a:srgbClr val="0070C0"/>
                </a:solidFill>
                <a:latin typeface="Arial"/>
                <a:ea typeface="Arial"/>
                <a:cs typeface="Arial"/>
                <a:sym typeface="Arial"/>
              </a:rPr>
              <a:t>           (contact area)</a:t>
            </a:r>
            <a:br>
              <a:rPr b="1" i="0" lang="en" sz="1400" u="none" cap="none" strike="noStrike">
                <a:solidFill>
                  <a:srgbClr val="0070C0"/>
                </a:solidFill>
                <a:latin typeface="Arial"/>
                <a:ea typeface="Arial"/>
                <a:cs typeface="Arial"/>
                <a:sym typeface="Arial"/>
              </a:rPr>
            </a:br>
            <a:r>
              <a:rPr b="1" i="0" lang="en" sz="1400" u="none" cap="none" strike="noStrike">
                <a:solidFill>
                  <a:srgbClr val="0070C0"/>
                </a:solidFill>
                <a:latin typeface="Arial"/>
                <a:ea typeface="Arial"/>
                <a:cs typeface="Arial"/>
                <a:sym typeface="Arial"/>
              </a:rPr>
              <a:t>         - interatomic potentials are now sophisticated and need long wall time</a:t>
            </a:r>
            <a:br>
              <a:rPr b="1" i="0" lang="en" sz="1400" u="none" cap="none" strike="noStrike">
                <a:solidFill>
                  <a:srgbClr val="0070C0"/>
                </a:solidFill>
                <a:latin typeface="Arial"/>
                <a:ea typeface="Arial"/>
                <a:cs typeface="Arial"/>
                <a:sym typeface="Arial"/>
              </a:rPr>
            </a:br>
            <a:r>
              <a:rPr b="1" i="0" lang="en" sz="1400" u="none" cap="none" strike="noStrike">
                <a:solidFill>
                  <a:srgbClr val="0070C0"/>
                </a:solidFill>
                <a:latin typeface="Arial"/>
                <a:ea typeface="Arial"/>
                <a:cs typeface="Arial"/>
                <a:sym typeface="Arial"/>
              </a:rPr>
              <a:t>         - a minimum of 120 processors to run a MD simulation for EAM potentials</a:t>
            </a:r>
            <a:endParaRPr sz="500"/>
          </a:p>
          <a:p>
            <a:pPr indent="-279400" lvl="0" marL="304800" marR="25400" rtl="0" algn="l">
              <a:lnSpc>
                <a:spcPct val="100000"/>
              </a:lnSpc>
              <a:spcBef>
                <a:spcPts val="0"/>
              </a:spcBef>
              <a:spcAft>
                <a:spcPts val="0"/>
              </a:spcAft>
              <a:buClr>
                <a:srgbClr val="000000"/>
              </a:buClr>
              <a:buSzPts val="1400"/>
              <a:buFont typeface="Arial"/>
              <a:buAutoNum type="arabicPeriod"/>
            </a:pPr>
            <a:r>
              <a:rPr b="1" i="0" lang="en" sz="1400" u="none" cap="none" strike="noStrike">
                <a:solidFill>
                  <a:srgbClr val="000000"/>
                </a:solidFill>
                <a:latin typeface="Arial"/>
                <a:ea typeface="Arial"/>
                <a:cs typeface="Arial"/>
                <a:sym typeface="Arial"/>
              </a:rPr>
              <a:t>Advanced tools to analyze the MD results</a:t>
            </a:r>
            <a:br>
              <a:rPr b="1" i="0" lang="en" sz="1400" u="none" cap="none" strike="noStrike">
                <a:solidFill>
                  <a:srgbClr val="000000"/>
                </a:solidFill>
                <a:latin typeface="Arial"/>
                <a:ea typeface="Arial"/>
                <a:cs typeface="Arial"/>
                <a:sym typeface="Arial"/>
              </a:rPr>
            </a:br>
            <a:r>
              <a:rPr b="1" i="0" lang="en" sz="1400" u="none" cap="none" strike="noStrike">
                <a:solidFill>
                  <a:srgbClr val="0070C0"/>
                </a:solidFill>
                <a:latin typeface="Arial"/>
                <a:ea typeface="Arial"/>
                <a:cs typeface="Arial"/>
                <a:sym typeface="Arial"/>
              </a:rPr>
              <a:t>         - Ovito with DXA sometimes miscount defects in the samples</a:t>
            </a:r>
            <a:br>
              <a:rPr b="1" i="0" lang="en" sz="1400" u="none" cap="none" strike="noStrike">
                <a:solidFill>
                  <a:srgbClr val="0070C0"/>
                </a:solidFill>
                <a:latin typeface="Arial"/>
                <a:ea typeface="Arial"/>
                <a:cs typeface="Arial"/>
                <a:sym typeface="Arial"/>
              </a:rPr>
            </a:br>
            <a:r>
              <a:rPr b="1" i="0" lang="en" sz="1400" u="none" cap="none" strike="noStrike">
                <a:solidFill>
                  <a:srgbClr val="0070C0"/>
                </a:solidFill>
                <a:latin typeface="Arial"/>
                <a:ea typeface="Arial"/>
                <a:cs typeface="Arial"/>
                <a:sym typeface="Arial"/>
              </a:rPr>
              <a:t>         - Need of several frames to track the formation of defects</a:t>
            </a:r>
            <a:br>
              <a:rPr b="1" i="0" lang="en" sz="1400" u="none" cap="none" strike="noStrike">
                <a:solidFill>
                  <a:srgbClr val="0070C0"/>
                </a:solidFill>
                <a:latin typeface="Arial"/>
                <a:ea typeface="Arial"/>
                <a:cs typeface="Arial"/>
                <a:sym typeface="Arial"/>
              </a:rPr>
            </a:br>
            <a:r>
              <a:rPr b="1" i="0" lang="en" sz="1400" u="none" cap="none" strike="noStrike">
                <a:solidFill>
                  <a:srgbClr val="0070C0"/>
                </a:solidFill>
                <a:latin typeface="Arial"/>
                <a:ea typeface="Arial"/>
                <a:cs typeface="Arial"/>
                <a:sym typeface="Arial"/>
              </a:rPr>
              <a:t>         - Quantification of dislocation densities and defects</a:t>
            </a:r>
            <a:br>
              <a:rPr b="1" i="0" lang="en" sz="1400" u="none" cap="none" strike="noStrike">
                <a:solidFill>
                  <a:srgbClr val="0070C0"/>
                </a:solidFill>
                <a:latin typeface="Arial"/>
                <a:ea typeface="Arial"/>
                <a:cs typeface="Arial"/>
                <a:sym typeface="Arial"/>
              </a:rPr>
            </a:br>
            <a:r>
              <a:rPr b="1" i="0" lang="en" sz="1400" u="none" cap="none" strike="noStrike">
                <a:solidFill>
                  <a:srgbClr val="0070C0"/>
                </a:solidFill>
                <a:latin typeface="Arial"/>
                <a:ea typeface="Arial"/>
                <a:cs typeface="Arial"/>
                <a:sym typeface="Arial"/>
              </a:rPr>
              <a:t>         - Extracting images of the indented surface for comparison with SEM images</a:t>
            </a:r>
            <a:endParaRPr b="1" i="0" sz="1400" u="none" cap="none" strike="noStrike">
              <a:solidFill>
                <a:srgbClr val="0070C0"/>
              </a:solidFill>
              <a:latin typeface="Arial"/>
              <a:ea typeface="Arial"/>
              <a:cs typeface="Arial"/>
              <a:sym typeface="Arial"/>
            </a:endParaRPr>
          </a:p>
          <a:p>
            <a:pPr indent="0" lvl="3" marL="25400" marR="2540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LGrid" id="287" name="Google Shape;287;p32"/>
          <p:cNvPicPr preferRelativeResize="0"/>
          <p:nvPr/>
        </p:nvPicPr>
        <p:blipFill rotWithShape="1">
          <a:blip r:embed="rId3">
            <a:alphaModFix/>
          </a:blip>
          <a:srcRect b="0" l="0" r="0" t="0"/>
          <a:stretch/>
        </p:blipFill>
        <p:spPr>
          <a:xfrm>
            <a:off x="7330485" y="2807493"/>
            <a:ext cx="1164431" cy="550070"/>
          </a:xfrm>
          <a:prstGeom prst="rect">
            <a:avLst/>
          </a:prstGeom>
          <a:noFill/>
          <a:ln>
            <a:noFill/>
          </a:ln>
        </p:spPr>
      </p:pic>
      <p:pic>
        <p:nvPicPr>
          <p:cNvPr descr="PLGrid" id="288" name="Google Shape;288;p32"/>
          <p:cNvPicPr preferRelativeResize="0"/>
          <p:nvPr/>
        </p:nvPicPr>
        <p:blipFill rotWithShape="1">
          <a:blip r:embed="rId4">
            <a:alphaModFix/>
          </a:blip>
          <a:srcRect b="0" l="0" r="0" t="0"/>
          <a:stretch/>
        </p:blipFill>
        <p:spPr>
          <a:xfrm>
            <a:off x="6361465" y="3357563"/>
            <a:ext cx="1310878" cy="489348"/>
          </a:xfrm>
          <a:prstGeom prst="rect">
            <a:avLst/>
          </a:prstGeom>
          <a:noFill/>
          <a:ln>
            <a:noFill/>
          </a:ln>
        </p:spPr>
      </p:pic>
      <p:pic>
        <p:nvPicPr>
          <p:cNvPr descr="PL-Grid NGI (@PLGrid) / X" id="289" name="Google Shape;289;p32"/>
          <p:cNvPicPr preferRelativeResize="0"/>
          <p:nvPr/>
        </p:nvPicPr>
        <p:blipFill rotWithShape="1">
          <a:blip r:embed="rId5">
            <a:alphaModFix/>
          </a:blip>
          <a:srcRect b="0" l="0" r="0" t="0"/>
          <a:stretch/>
        </p:blipFill>
        <p:spPr>
          <a:xfrm>
            <a:off x="7766402" y="3357563"/>
            <a:ext cx="1041842" cy="1041842"/>
          </a:xfrm>
          <a:prstGeom prst="rect">
            <a:avLst/>
          </a:prstGeom>
          <a:noFill/>
          <a:ln>
            <a:noFill/>
          </a:ln>
        </p:spPr>
      </p:pic>
      <p:pic>
        <p:nvPicPr>
          <p:cNvPr descr="D:\Kamil\CountourGSFE\HEA-MEAM\GSFE_Ni_NiFe_Malerba.png" id="290" name="Google Shape;290;p32"/>
          <p:cNvPicPr preferRelativeResize="0"/>
          <p:nvPr/>
        </p:nvPicPr>
        <p:blipFill rotWithShape="1">
          <a:blip r:embed="rId6">
            <a:alphaModFix/>
          </a:blip>
          <a:srcRect b="0" l="0" r="0" t="0"/>
          <a:stretch/>
        </p:blipFill>
        <p:spPr>
          <a:xfrm>
            <a:off x="6651129" y="744736"/>
            <a:ext cx="2013944" cy="1925836"/>
          </a:xfrm>
          <a:prstGeom prst="rect">
            <a:avLst/>
          </a:prstGeom>
          <a:noFill/>
          <a:ln>
            <a:noFill/>
          </a:ln>
        </p:spPr>
      </p:pic>
      <p:pic>
        <p:nvPicPr>
          <p:cNvPr descr="D:\Synergies\Habilitation\EN_autoreferat\Presentation\Innumat.jpg" id="291" name="Google Shape;291;p32"/>
          <p:cNvPicPr preferRelativeResize="0"/>
          <p:nvPr/>
        </p:nvPicPr>
        <p:blipFill rotWithShape="1">
          <a:blip r:embed="rId7">
            <a:alphaModFix/>
          </a:blip>
          <a:srcRect b="0" l="0" r="0" t="0"/>
          <a:stretch/>
        </p:blipFill>
        <p:spPr>
          <a:xfrm>
            <a:off x="6600825" y="41857"/>
            <a:ext cx="2543177" cy="468812"/>
          </a:xfrm>
          <a:prstGeom prst="rect">
            <a:avLst/>
          </a:prstGeom>
          <a:noFill/>
          <a:ln>
            <a:noFill/>
          </a:ln>
        </p:spPr>
      </p:pic>
      <p:cxnSp>
        <p:nvCxnSpPr>
          <p:cNvPr id="292" name="Google Shape;292;p32"/>
          <p:cNvCxnSpPr/>
          <p:nvPr/>
        </p:nvCxnSpPr>
        <p:spPr>
          <a:xfrm rot="10800000">
            <a:off x="7752488" y="1027969"/>
            <a:ext cx="0" cy="913200"/>
          </a:xfrm>
          <a:prstGeom prst="straightConnector1">
            <a:avLst/>
          </a:prstGeom>
          <a:noFill/>
          <a:ln cap="flat" cmpd="sng" w="38100">
            <a:solidFill>
              <a:srgbClr val="FF0000"/>
            </a:solidFill>
            <a:prstDash val="solid"/>
            <a:round/>
            <a:headEnd len="med" w="med" type="none"/>
            <a:tailEnd len="med" w="med" type="triangle"/>
          </a:ln>
        </p:spPr>
      </p:cxnSp>
      <p:cxnSp>
        <p:nvCxnSpPr>
          <p:cNvPr id="293" name="Google Shape;293;p32"/>
          <p:cNvCxnSpPr/>
          <p:nvPr/>
        </p:nvCxnSpPr>
        <p:spPr>
          <a:xfrm flipH="1" rot="10800000">
            <a:off x="6940163" y="1994925"/>
            <a:ext cx="785400" cy="450000"/>
          </a:xfrm>
          <a:prstGeom prst="straightConnector1">
            <a:avLst/>
          </a:prstGeom>
          <a:noFill/>
          <a:ln cap="flat" cmpd="sng" w="38100">
            <a:solidFill>
              <a:srgbClr val="FF0000"/>
            </a:solidFill>
            <a:prstDash val="solid"/>
            <a:round/>
            <a:headEnd len="med" w="med" type="none"/>
            <a:tailEnd len="med" w="med" type="triangle"/>
          </a:ln>
        </p:spPr>
      </p:cxnSp>
      <p:cxnSp>
        <p:nvCxnSpPr>
          <p:cNvPr id="294" name="Google Shape;294;p32"/>
          <p:cNvCxnSpPr/>
          <p:nvPr/>
        </p:nvCxnSpPr>
        <p:spPr>
          <a:xfrm>
            <a:off x="7748944" y="1994925"/>
            <a:ext cx="795900" cy="42960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33"/>
          <p:cNvSpPr txBox="1"/>
          <p:nvPr>
            <p:ph idx="12" type="sldNum"/>
          </p:nvPr>
        </p:nvSpPr>
        <p:spPr>
          <a:xfrm>
            <a:off x="2748932" y="1778499"/>
            <a:ext cx="123000" cy="223200"/>
          </a:xfrm>
          <a:prstGeom prst="rect">
            <a:avLst/>
          </a:prstGeom>
          <a:noFill/>
          <a:ln>
            <a:noFill/>
          </a:ln>
        </p:spPr>
        <p:txBody>
          <a:bodyPr anchorCtr="0" anchor="ctr" bIns="34275" lIns="34275" spcFirstLastPara="1" rIns="34275" wrap="square" tIns="34275">
            <a:spAutoFit/>
          </a:bodyPr>
          <a:lstStyle/>
          <a:p>
            <a:pPr indent="0" lvl="0" marL="0" rtl="0" algn="r">
              <a:spcBef>
                <a:spcPts val="0"/>
              </a:spcBef>
              <a:spcAft>
                <a:spcPts val="0"/>
              </a:spcAft>
              <a:buClr>
                <a:srgbClr val="A6AAA9"/>
              </a:buClr>
              <a:buSzPts val="1800"/>
              <a:buFont typeface="Arial"/>
              <a:buNone/>
            </a:pPr>
            <a:fld id="{00000000-1234-1234-1234-123412341234}" type="slidenum">
              <a:rPr lang="en"/>
              <a:t>‹#›</a:t>
            </a:fld>
            <a:endParaRPr sz="700">
              <a:latin typeface="Arial"/>
              <a:ea typeface="Arial"/>
              <a:cs typeface="Arial"/>
              <a:sym typeface="Arial"/>
            </a:endParaRPr>
          </a:p>
        </p:txBody>
      </p:sp>
      <p:sp>
        <p:nvSpPr>
          <p:cNvPr id="300" name="Google Shape;300;p33"/>
          <p:cNvSpPr txBox="1"/>
          <p:nvPr/>
        </p:nvSpPr>
        <p:spPr>
          <a:xfrm>
            <a:off x="1532334" y="182851"/>
            <a:ext cx="8458200" cy="338700"/>
          </a:xfrm>
          <a:prstGeom prst="rect">
            <a:avLst/>
          </a:prstGeom>
          <a:noFill/>
          <a:ln>
            <a:noFill/>
          </a:ln>
        </p:spPr>
        <p:txBody>
          <a:bodyPr anchorCtr="0" anchor="ctr" bIns="38100" lIns="38100" spcFirstLastPara="1" rIns="38100" wrap="square" tIns="38100">
            <a:spAutoFit/>
          </a:bodyPr>
          <a:lstStyle/>
          <a:p>
            <a:pPr indent="0" lvl="0" marL="25400" marR="25400" rtl="0" algn="l">
              <a:lnSpc>
                <a:spcPct val="100000"/>
              </a:lnSpc>
              <a:spcBef>
                <a:spcPts val="0"/>
              </a:spcBef>
              <a:spcAft>
                <a:spcPts val="0"/>
              </a:spcAft>
              <a:buClr>
                <a:srgbClr val="000000"/>
              </a:buClr>
              <a:buSzPts val="1700"/>
              <a:buFont typeface="Arial"/>
              <a:buNone/>
            </a:pPr>
            <a:r>
              <a:rPr b="1" i="0" lang="en" sz="1700" u="none" cap="none" strike="noStrike">
                <a:solidFill>
                  <a:srgbClr val="000000"/>
                </a:solidFill>
                <a:latin typeface="Arial"/>
                <a:ea typeface="Arial"/>
                <a:cs typeface="Arial"/>
                <a:sym typeface="Arial"/>
              </a:rPr>
              <a:t>Single phase concentrated solid solution alloys: Ni and NiFe alloys</a:t>
            </a:r>
            <a:endParaRPr b="1" i="0" sz="1700" u="none" cap="none" strike="noStrike">
              <a:solidFill>
                <a:srgbClr val="000000"/>
              </a:solidFill>
              <a:latin typeface="Arial"/>
              <a:ea typeface="Arial"/>
              <a:cs typeface="Arial"/>
              <a:sym typeface="Arial"/>
            </a:endParaRPr>
          </a:p>
        </p:txBody>
      </p:sp>
      <p:grpSp>
        <p:nvGrpSpPr>
          <p:cNvPr id="301" name="Google Shape;301;p33"/>
          <p:cNvGrpSpPr/>
          <p:nvPr/>
        </p:nvGrpSpPr>
        <p:grpSpPr>
          <a:xfrm>
            <a:off x="513883" y="2303129"/>
            <a:ext cx="2290730" cy="2056244"/>
            <a:chOff x="6527580" y="2282203"/>
            <a:chExt cx="3091403" cy="3355490"/>
          </a:xfrm>
        </p:grpSpPr>
        <p:pic>
          <p:nvPicPr>
            <p:cNvPr id="302" name="Google Shape;302;p33"/>
            <p:cNvPicPr preferRelativeResize="0"/>
            <p:nvPr/>
          </p:nvPicPr>
          <p:blipFill rotWithShape="1">
            <a:blip r:embed="rId3">
              <a:alphaModFix/>
            </a:blip>
            <a:srcRect b="0" l="0" r="0" t="0"/>
            <a:stretch/>
          </p:blipFill>
          <p:spPr>
            <a:xfrm rot="-5400000">
              <a:off x="5420299" y="3867078"/>
              <a:ext cx="2400300" cy="185738"/>
            </a:xfrm>
            <a:prstGeom prst="rect">
              <a:avLst/>
            </a:prstGeom>
            <a:noFill/>
            <a:ln>
              <a:noFill/>
            </a:ln>
            <a:effectLst>
              <a:outerShdw blurRad="292100" rotWithShape="0" algn="tl" dir="2700000" dist="139700">
                <a:srgbClr val="333333">
                  <a:alpha val="64709"/>
                </a:srgbClr>
              </a:outerShdw>
            </a:effectLst>
          </p:spPr>
        </p:pic>
        <p:pic>
          <p:nvPicPr>
            <p:cNvPr descr="E:\jdominguez\NCBJ\Nanoindentation\HEA\Crystal\NiFeCrCoMn\Figures\Fig1.png" id="303" name="Google Shape;303;p33"/>
            <p:cNvPicPr preferRelativeResize="0"/>
            <p:nvPr/>
          </p:nvPicPr>
          <p:blipFill rotWithShape="1">
            <a:blip r:embed="rId4">
              <a:alphaModFix/>
            </a:blip>
            <a:srcRect b="0" l="0" r="0" t="0"/>
            <a:stretch/>
          </p:blipFill>
          <p:spPr>
            <a:xfrm>
              <a:off x="6781800" y="2282203"/>
              <a:ext cx="2837183" cy="3355490"/>
            </a:xfrm>
            <a:prstGeom prst="rect">
              <a:avLst/>
            </a:prstGeom>
            <a:noFill/>
            <a:ln>
              <a:noFill/>
            </a:ln>
            <a:effectLst>
              <a:outerShdw blurRad="292100" rotWithShape="0" algn="tl" dir="2700000" dist="139700">
                <a:srgbClr val="333333">
                  <a:alpha val="64709"/>
                </a:srgbClr>
              </a:outerShdw>
            </a:effectLst>
          </p:spPr>
        </p:pic>
      </p:grpSp>
      <p:pic>
        <p:nvPicPr>
          <p:cNvPr descr="E:\jdominguez\NCBJ\Nanoindentation\HEA\Manuscript\GraphicalAbstract\graphicalAbstract.png" id="304" name="Google Shape;304;p33"/>
          <p:cNvPicPr preferRelativeResize="0"/>
          <p:nvPr/>
        </p:nvPicPr>
        <p:blipFill rotWithShape="1">
          <a:blip r:embed="rId5">
            <a:alphaModFix/>
          </a:blip>
          <a:srcRect b="46132" l="0" r="0" t="0"/>
          <a:stretch/>
        </p:blipFill>
        <p:spPr>
          <a:xfrm>
            <a:off x="4195907" y="628650"/>
            <a:ext cx="4690917" cy="1856824"/>
          </a:xfrm>
          <a:prstGeom prst="rect">
            <a:avLst/>
          </a:prstGeom>
          <a:noFill/>
          <a:ln>
            <a:noFill/>
          </a:ln>
        </p:spPr>
      </p:pic>
      <p:sp>
        <p:nvSpPr>
          <p:cNvPr id="305" name="Google Shape;305;p33"/>
          <p:cNvSpPr txBox="1"/>
          <p:nvPr/>
        </p:nvSpPr>
        <p:spPr>
          <a:xfrm>
            <a:off x="2468165" y="4408250"/>
            <a:ext cx="8216700" cy="251700"/>
          </a:xfrm>
          <a:prstGeom prst="rect">
            <a:avLst/>
          </a:prstGeom>
          <a:noFill/>
          <a:ln>
            <a:noFill/>
          </a:ln>
        </p:spPr>
        <p:txBody>
          <a:bodyPr anchorCtr="0" anchor="t" bIns="40825" lIns="81650" spcFirstLastPara="1" rIns="81650" wrap="square" tIns="40825">
            <a:spAutoFit/>
          </a:bodyPr>
          <a:lstStyle/>
          <a:p>
            <a:pPr indent="0" lvl="0" marL="25400" marR="2540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L. Kurpaska, F. J. Dominguez-Gutierrez, Y. Zhang et al. Materials &amp; Design 217, 110639 (2022).</a:t>
            </a:r>
            <a:endParaRPr b="1" i="0" sz="1100" u="none" cap="none" strike="noStrike">
              <a:solidFill>
                <a:srgbClr val="000000"/>
              </a:solidFill>
              <a:latin typeface="Arial"/>
              <a:ea typeface="Arial"/>
              <a:cs typeface="Arial"/>
              <a:sym typeface="Arial"/>
            </a:endParaRPr>
          </a:p>
        </p:txBody>
      </p:sp>
      <p:sp>
        <p:nvSpPr>
          <p:cNvPr id="306" name="Google Shape;306;p33"/>
          <p:cNvSpPr txBox="1"/>
          <p:nvPr/>
        </p:nvSpPr>
        <p:spPr>
          <a:xfrm>
            <a:off x="128588" y="342577"/>
            <a:ext cx="2893200" cy="1816200"/>
          </a:xfrm>
          <a:prstGeom prst="rect">
            <a:avLst/>
          </a:prstGeom>
          <a:noFill/>
          <a:ln>
            <a:noFill/>
          </a:ln>
        </p:spPr>
        <p:txBody>
          <a:bodyPr anchorCtr="0" anchor="ctr" bIns="38100" lIns="38100" spcFirstLastPara="1" rIns="38100" wrap="square" tIns="38100">
            <a:spAutoFit/>
          </a:bodyPr>
          <a:lstStyle/>
          <a:p>
            <a:pPr indent="0" lvl="0" marL="25400" marR="2540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In collaboration with:</a:t>
            </a:r>
            <a:br>
              <a:rPr b="0" i="0" lang="en" sz="1100" u="none" cap="none" strike="noStrike">
                <a:solidFill>
                  <a:srgbClr val="000000"/>
                </a:solidFill>
                <a:latin typeface="Arial"/>
                <a:ea typeface="Arial"/>
                <a:cs typeface="Arial"/>
                <a:sym typeface="Arial"/>
              </a:rPr>
            </a:br>
            <a:r>
              <a:rPr b="0" i="0" lang="en" sz="1100" u="none" cap="none" strike="noStrike">
                <a:solidFill>
                  <a:srgbClr val="000000"/>
                </a:solidFill>
                <a:latin typeface="Arial"/>
                <a:ea typeface="Arial"/>
                <a:cs typeface="Arial"/>
                <a:sym typeface="Arial"/>
              </a:rPr>
              <a:t>NCBJ</a:t>
            </a:r>
            <a:endParaRPr sz="500"/>
          </a:p>
          <a:p>
            <a:pPr indent="-273050" lvl="0" marL="304800" marR="25400" rtl="0" algn="l">
              <a:lnSpc>
                <a:spcPct val="100000"/>
              </a:lnSpc>
              <a:spcBef>
                <a:spcPts val="0"/>
              </a:spcBef>
              <a:spcAft>
                <a:spcPts val="0"/>
              </a:spcAft>
              <a:buClr>
                <a:srgbClr val="000000"/>
              </a:buClr>
              <a:buSzPts val="1100"/>
              <a:buFont typeface="Arial"/>
              <a:buAutoNum type="arabicPeriod"/>
            </a:pPr>
            <a:r>
              <a:rPr b="1" i="0" lang="en" sz="1100" u="none" cap="none" strike="noStrike">
                <a:solidFill>
                  <a:srgbClr val="000000"/>
                </a:solidFill>
                <a:latin typeface="Arial"/>
                <a:ea typeface="Arial"/>
                <a:cs typeface="Arial"/>
                <a:sym typeface="Arial"/>
              </a:rPr>
              <a:t>L. Kurpaska</a:t>
            </a:r>
            <a:endParaRPr sz="500"/>
          </a:p>
          <a:p>
            <a:pPr indent="-273050" lvl="0" marL="304800" marR="25400" rtl="0" algn="l">
              <a:lnSpc>
                <a:spcPct val="100000"/>
              </a:lnSpc>
              <a:spcBef>
                <a:spcPts val="0"/>
              </a:spcBef>
              <a:spcAft>
                <a:spcPts val="0"/>
              </a:spcAft>
              <a:buClr>
                <a:srgbClr val="000000"/>
              </a:buClr>
              <a:buSzPts val="1100"/>
              <a:buFont typeface="Arial"/>
              <a:buAutoNum type="arabicPeriod"/>
            </a:pPr>
            <a:r>
              <a:rPr b="1" i="0" lang="en" sz="1100" u="none" cap="none" strike="noStrike">
                <a:solidFill>
                  <a:srgbClr val="000000"/>
                </a:solidFill>
                <a:latin typeface="Arial"/>
                <a:ea typeface="Arial"/>
                <a:cs typeface="Arial"/>
                <a:sym typeface="Arial"/>
              </a:rPr>
              <a:t>K. Mulewska </a:t>
            </a:r>
            <a:endParaRPr sz="500"/>
          </a:p>
          <a:p>
            <a:pPr indent="-273050" lvl="0" marL="304800" marR="25400" rtl="0" algn="l">
              <a:lnSpc>
                <a:spcPct val="100000"/>
              </a:lnSpc>
              <a:spcBef>
                <a:spcPts val="0"/>
              </a:spcBef>
              <a:spcAft>
                <a:spcPts val="0"/>
              </a:spcAft>
              <a:buClr>
                <a:srgbClr val="000000"/>
              </a:buClr>
              <a:buSzPts val="1100"/>
              <a:buFont typeface="Arial"/>
              <a:buAutoNum type="arabicPeriod"/>
            </a:pPr>
            <a:r>
              <a:rPr b="0" i="0" lang="en" sz="1100" u="none" cap="none" strike="noStrike">
                <a:solidFill>
                  <a:srgbClr val="000000"/>
                </a:solidFill>
                <a:latin typeface="Arial"/>
                <a:ea typeface="Arial"/>
                <a:cs typeface="Arial"/>
                <a:sym typeface="Arial"/>
              </a:rPr>
              <a:t>A. Kosinska (SEM)</a:t>
            </a:r>
            <a:endParaRPr sz="500"/>
          </a:p>
          <a:p>
            <a:pPr indent="-273050" lvl="0" marL="304800" marR="25400" rtl="0" algn="l">
              <a:lnSpc>
                <a:spcPct val="100000"/>
              </a:lnSpc>
              <a:spcBef>
                <a:spcPts val="0"/>
              </a:spcBef>
              <a:spcAft>
                <a:spcPts val="0"/>
              </a:spcAft>
              <a:buClr>
                <a:srgbClr val="000000"/>
              </a:buClr>
              <a:buSzPts val="1100"/>
              <a:buFont typeface="Arial"/>
              <a:buAutoNum type="arabicPeriod"/>
            </a:pPr>
            <a:r>
              <a:rPr b="0" i="1" lang="en" sz="1100" u="sng" cap="none" strike="noStrike">
                <a:solidFill>
                  <a:srgbClr val="000000"/>
                </a:solidFill>
                <a:latin typeface="Arial"/>
                <a:ea typeface="Arial"/>
                <a:cs typeface="Arial"/>
                <a:sym typeface="Arial"/>
              </a:rPr>
              <a:t>R. Alvarez-Donado</a:t>
            </a:r>
            <a:endParaRPr b="0" i="1" sz="1100" u="sng" cap="none" strike="noStrike">
              <a:solidFill>
                <a:srgbClr val="000000"/>
              </a:solidFill>
              <a:latin typeface="Arial"/>
              <a:ea typeface="Arial"/>
              <a:cs typeface="Arial"/>
              <a:sym typeface="Arial"/>
            </a:endParaRPr>
          </a:p>
          <a:p>
            <a:pPr indent="-273050" lvl="0" marL="304800" marR="25400" rtl="0" algn="l">
              <a:lnSpc>
                <a:spcPct val="100000"/>
              </a:lnSpc>
              <a:spcBef>
                <a:spcPts val="0"/>
              </a:spcBef>
              <a:spcAft>
                <a:spcPts val="0"/>
              </a:spcAft>
              <a:buClr>
                <a:srgbClr val="000000"/>
              </a:buClr>
              <a:buSzPts val="1100"/>
              <a:buFont typeface="Arial"/>
              <a:buAutoNum type="arabicPeriod"/>
            </a:pPr>
            <a:r>
              <a:rPr b="0" i="0" lang="en" sz="1100" u="none" cap="none" strike="noStrike">
                <a:solidFill>
                  <a:srgbClr val="000000"/>
                </a:solidFill>
                <a:latin typeface="Arial"/>
                <a:ea typeface="Arial"/>
                <a:cs typeface="Arial"/>
                <a:sym typeface="Arial"/>
              </a:rPr>
              <a:t>I. Jozwik</a:t>
            </a:r>
            <a:endParaRPr b="0" i="0" sz="1100" u="none" cap="none" strike="noStrike">
              <a:solidFill>
                <a:srgbClr val="000000"/>
              </a:solidFill>
              <a:latin typeface="Arial"/>
              <a:ea typeface="Arial"/>
              <a:cs typeface="Arial"/>
              <a:sym typeface="Arial"/>
            </a:endParaRPr>
          </a:p>
          <a:p>
            <a:pPr indent="-273050" lvl="0" marL="304800" marR="25400" rtl="0" algn="l">
              <a:lnSpc>
                <a:spcPct val="100000"/>
              </a:lnSpc>
              <a:spcBef>
                <a:spcPts val="0"/>
              </a:spcBef>
              <a:spcAft>
                <a:spcPts val="0"/>
              </a:spcAft>
              <a:buClr>
                <a:srgbClr val="000000"/>
              </a:buClr>
              <a:buSzPts val="1100"/>
              <a:buFont typeface="Arial"/>
              <a:buAutoNum type="arabicPeriod"/>
            </a:pPr>
            <a:r>
              <a:rPr b="0" i="0" lang="en" sz="1100" u="none" cap="none" strike="noStrike">
                <a:solidFill>
                  <a:srgbClr val="000000"/>
                </a:solidFill>
                <a:latin typeface="Arial"/>
                <a:ea typeface="Arial"/>
                <a:cs typeface="Arial"/>
                <a:sym typeface="Arial"/>
              </a:rPr>
              <a:t>W. Chrominski</a:t>
            </a:r>
            <a:endParaRPr sz="500"/>
          </a:p>
          <a:p>
            <a:pPr indent="-273050" lvl="0" marL="304800" marR="25400" rtl="0" algn="l">
              <a:lnSpc>
                <a:spcPct val="100000"/>
              </a:lnSpc>
              <a:spcBef>
                <a:spcPts val="0"/>
              </a:spcBef>
              <a:spcAft>
                <a:spcPts val="0"/>
              </a:spcAft>
              <a:buClr>
                <a:srgbClr val="000000"/>
              </a:buClr>
              <a:buSzPts val="1100"/>
              <a:buFont typeface="Arial"/>
              <a:buAutoNum type="arabicPeriod"/>
            </a:pPr>
            <a:r>
              <a:rPr b="0" i="0" lang="en" sz="1100" u="none" cap="none" strike="noStrike">
                <a:solidFill>
                  <a:srgbClr val="000000"/>
                </a:solidFill>
                <a:latin typeface="Arial"/>
                <a:ea typeface="Arial"/>
                <a:cs typeface="Arial"/>
                <a:sym typeface="Arial"/>
              </a:rPr>
              <a:t>J. Jagielski</a:t>
            </a:r>
            <a:endParaRPr sz="500"/>
          </a:p>
          <a:p>
            <a:pPr indent="-190500" lvl="0" marL="304800" marR="2540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33"/>
          <p:cNvSpPr txBox="1"/>
          <p:nvPr/>
        </p:nvSpPr>
        <p:spPr>
          <a:xfrm>
            <a:off x="1778794" y="618212"/>
            <a:ext cx="2893200" cy="969600"/>
          </a:xfrm>
          <a:prstGeom prst="rect">
            <a:avLst/>
          </a:prstGeom>
          <a:noFill/>
          <a:ln>
            <a:noFill/>
          </a:ln>
        </p:spPr>
        <p:txBody>
          <a:bodyPr anchorCtr="0" anchor="ctr" bIns="38100" lIns="38100" spcFirstLastPara="1" rIns="38100" wrap="square" tIns="38100">
            <a:spAutoFit/>
          </a:bodyPr>
          <a:lstStyle/>
          <a:p>
            <a:pPr indent="0" lvl="0" marL="25400" marR="2540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In collaboration with US</a:t>
            </a:r>
            <a:endParaRPr b="0" i="0" sz="1100" u="none" cap="none" strike="noStrike">
              <a:solidFill>
                <a:srgbClr val="000000"/>
              </a:solidFill>
              <a:latin typeface="Arial"/>
              <a:ea typeface="Arial"/>
              <a:cs typeface="Arial"/>
              <a:sym typeface="Arial"/>
            </a:endParaRPr>
          </a:p>
          <a:p>
            <a:pPr indent="-273050" lvl="0" marL="304800" marR="25400" rtl="0" algn="l">
              <a:lnSpc>
                <a:spcPct val="100000"/>
              </a:lnSpc>
              <a:spcBef>
                <a:spcPts val="0"/>
              </a:spcBef>
              <a:spcAft>
                <a:spcPts val="0"/>
              </a:spcAft>
              <a:buClr>
                <a:srgbClr val="000000"/>
              </a:buClr>
              <a:buSzPts val="1100"/>
              <a:buFont typeface="Arial"/>
              <a:buAutoNum type="arabicPeriod"/>
            </a:pPr>
            <a:r>
              <a:rPr b="1" i="0" lang="en" sz="1100" u="none" cap="none" strike="noStrike">
                <a:solidFill>
                  <a:srgbClr val="000000"/>
                </a:solidFill>
                <a:latin typeface="Arial"/>
                <a:ea typeface="Arial"/>
                <a:cs typeface="Arial"/>
                <a:sym typeface="Arial"/>
              </a:rPr>
              <a:t>Y. Zhang</a:t>
            </a:r>
            <a:endParaRPr sz="500"/>
          </a:p>
          <a:p>
            <a:pPr indent="-273050" lvl="0" marL="304800" marR="25400" rtl="0" algn="l">
              <a:lnSpc>
                <a:spcPct val="100000"/>
              </a:lnSpc>
              <a:spcBef>
                <a:spcPts val="0"/>
              </a:spcBef>
              <a:spcAft>
                <a:spcPts val="0"/>
              </a:spcAft>
              <a:buClr>
                <a:srgbClr val="000000"/>
              </a:buClr>
              <a:buSzPts val="1100"/>
              <a:buFont typeface="Arial"/>
              <a:buAutoNum type="arabicPeriod"/>
            </a:pPr>
            <a:r>
              <a:rPr b="0" i="0" lang="en" sz="1100" u="none" cap="none" strike="noStrike">
                <a:solidFill>
                  <a:srgbClr val="000000"/>
                </a:solidFill>
                <a:latin typeface="Arial"/>
                <a:ea typeface="Arial"/>
                <a:cs typeface="Arial"/>
                <a:sym typeface="Arial"/>
              </a:rPr>
              <a:t>H. Bei</a:t>
            </a:r>
            <a:endParaRPr b="0" i="0" sz="1100" u="none" cap="none" strike="noStrike">
              <a:solidFill>
                <a:srgbClr val="000000"/>
              </a:solidFill>
              <a:latin typeface="Arial"/>
              <a:ea typeface="Arial"/>
              <a:cs typeface="Arial"/>
              <a:sym typeface="Arial"/>
            </a:endParaRPr>
          </a:p>
          <a:p>
            <a:pPr indent="-273050" lvl="0" marL="304800" marR="25400" rtl="0" algn="l">
              <a:lnSpc>
                <a:spcPct val="100000"/>
              </a:lnSpc>
              <a:spcBef>
                <a:spcPts val="0"/>
              </a:spcBef>
              <a:spcAft>
                <a:spcPts val="0"/>
              </a:spcAft>
              <a:buClr>
                <a:srgbClr val="000000"/>
              </a:buClr>
              <a:buSzPts val="1100"/>
              <a:buFont typeface="Arial"/>
              <a:buAutoNum type="arabicPeriod"/>
            </a:pPr>
            <a:r>
              <a:rPr b="0" i="0" lang="en" sz="1100" u="none" cap="none" strike="noStrike">
                <a:solidFill>
                  <a:srgbClr val="000000"/>
                </a:solidFill>
                <a:latin typeface="Arial"/>
                <a:ea typeface="Arial"/>
                <a:cs typeface="Arial"/>
                <a:sym typeface="Arial"/>
              </a:rPr>
              <a:t>W. J. Weber</a:t>
            </a:r>
            <a:endParaRPr sz="500"/>
          </a:p>
          <a:p>
            <a:pPr indent="-190500" lvl="0" marL="304800" marR="2540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33"/>
          <p:cNvSpPr txBox="1"/>
          <p:nvPr/>
        </p:nvSpPr>
        <p:spPr>
          <a:xfrm>
            <a:off x="1778794" y="1494815"/>
            <a:ext cx="2085900" cy="969600"/>
          </a:xfrm>
          <a:prstGeom prst="rect">
            <a:avLst/>
          </a:prstGeom>
          <a:noFill/>
          <a:ln>
            <a:noFill/>
          </a:ln>
        </p:spPr>
        <p:txBody>
          <a:bodyPr anchorCtr="0" anchor="ctr" bIns="38100" lIns="38100" spcFirstLastPara="1" rIns="38100" wrap="square" tIns="38100">
            <a:spAutoFit/>
          </a:bodyPr>
          <a:lstStyle/>
          <a:p>
            <a:pPr indent="0" lvl="0" marL="25400" marR="2540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Samples:</a:t>
            </a:r>
            <a:endParaRPr sz="500"/>
          </a:p>
          <a:p>
            <a:pPr indent="0" lvl="0" marL="25400" marR="2540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Pure Ni, Ni</a:t>
            </a:r>
            <a:r>
              <a:rPr b="0" baseline="-25000" i="0" lang="en" sz="1100" u="none" cap="none" strike="noStrike">
                <a:solidFill>
                  <a:srgbClr val="000000"/>
                </a:solidFill>
                <a:latin typeface="Arial"/>
                <a:ea typeface="Arial"/>
                <a:cs typeface="Arial"/>
                <a:sym typeface="Arial"/>
              </a:rPr>
              <a:t>80</a:t>
            </a:r>
            <a:r>
              <a:rPr b="0" i="0" lang="en" sz="1100" u="none" cap="none" strike="noStrike">
                <a:solidFill>
                  <a:srgbClr val="000000"/>
                </a:solidFill>
                <a:latin typeface="Arial"/>
                <a:ea typeface="Arial"/>
                <a:cs typeface="Arial"/>
                <a:sym typeface="Arial"/>
              </a:rPr>
              <a:t>Fe</a:t>
            </a:r>
            <a:r>
              <a:rPr b="0" baseline="-25000" i="0" lang="en" sz="1100" u="none" cap="none" strike="noStrike">
                <a:solidFill>
                  <a:srgbClr val="000000"/>
                </a:solidFill>
                <a:latin typeface="Arial"/>
                <a:ea typeface="Arial"/>
                <a:cs typeface="Arial"/>
                <a:sym typeface="Arial"/>
              </a:rPr>
              <a:t>20</a:t>
            </a:r>
            <a:r>
              <a:rPr b="0" i="0" lang="en" sz="1100" u="none" cap="none" strike="noStrike">
                <a:solidFill>
                  <a:srgbClr val="000000"/>
                </a:solidFill>
                <a:latin typeface="Arial"/>
                <a:ea typeface="Arial"/>
                <a:cs typeface="Arial"/>
                <a:sym typeface="Arial"/>
              </a:rPr>
              <a:t>, and Ni</a:t>
            </a:r>
            <a:r>
              <a:rPr b="0" baseline="-25000" i="0" lang="en" sz="1100" u="none" cap="none" strike="noStrike">
                <a:solidFill>
                  <a:srgbClr val="000000"/>
                </a:solidFill>
                <a:latin typeface="Arial"/>
                <a:ea typeface="Arial"/>
                <a:cs typeface="Arial"/>
                <a:sym typeface="Arial"/>
              </a:rPr>
              <a:t>50</a:t>
            </a:r>
            <a:r>
              <a:rPr b="0" i="0" lang="en" sz="1100" u="none" cap="none" strike="noStrike">
                <a:solidFill>
                  <a:srgbClr val="000000"/>
                </a:solidFill>
                <a:latin typeface="Arial"/>
                <a:ea typeface="Arial"/>
                <a:cs typeface="Arial"/>
                <a:sym typeface="Arial"/>
              </a:rPr>
              <a:t>Fe</a:t>
            </a:r>
            <a:r>
              <a:rPr b="0" baseline="-25000" i="0" lang="en" sz="1100" u="none" cap="none" strike="noStrike">
                <a:solidFill>
                  <a:srgbClr val="000000"/>
                </a:solidFill>
                <a:latin typeface="Arial"/>
                <a:ea typeface="Arial"/>
                <a:cs typeface="Arial"/>
                <a:sym typeface="Arial"/>
              </a:rPr>
              <a:t>50</a:t>
            </a:r>
            <a:endParaRPr sz="500"/>
          </a:p>
          <a:p>
            <a:pPr indent="0" lvl="0" marL="25400" marR="2540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[100] crystal orientation</a:t>
            </a:r>
            <a:endParaRPr sz="500"/>
          </a:p>
          <a:p>
            <a:pPr indent="0" lvl="0" marL="25400" marR="2540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300 K temperature</a:t>
            </a:r>
            <a:endParaRPr sz="500"/>
          </a:p>
          <a:p>
            <a:pPr indent="-190500" lvl="0" marL="304800" marR="2540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D:\Synergies\ISC_visit\ISC_talk_JD\MandD_qr.png" id="309" name="Google Shape;309;p33"/>
          <p:cNvPicPr preferRelativeResize="0"/>
          <p:nvPr/>
        </p:nvPicPr>
        <p:blipFill rotWithShape="1">
          <a:blip r:embed="rId6">
            <a:alphaModFix/>
          </a:blip>
          <a:srcRect b="0" l="0" r="0" t="0"/>
          <a:stretch/>
        </p:blipFill>
        <p:spPr>
          <a:xfrm>
            <a:off x="2964656" y="2559752"/>
            <a:ext cx="1071563" cy="1543050"/>
          </a:xfrm>
          <a:prstGeom prst="rect">
            <a:avLst/>
          </a:prstGeom>
          <a:noFill/>
          <a:ln>
            <a:noFill/>
          </a:ln>
        </p:spPr>
      </p:pic>
      <p:pic>
        <p:nvPicPr>
          <p:cNvPr descr="D:\Synergies\ISC_visit\Presentation\Screenshot 2022-03-15 at 22.43.49 (1).png" id="310" name="Google Shape;310;p33"/>
          <p:cNvPicPr preferRelativeResize="0"/>
          <p:nvPr/>
        </p:nvPicPr>
        <p:blipFill rotWithShape="1">
          <a:blip r:embed="rId7">
            <a:alphaModFix/>
          </a:blip>
          <a:srcRect b="0" l="0" r="66551" t="0"/>
          <a:stretch/>
        </p:blipFill>
        <p:spPr>
          <a:xfrm>
            <a:off x="4371975" y="2727330"/>
            <a:ext cx="1632808" cy="1630175"/>
          </a:xfrm>
          <a:prstGeom prst="rect">
            <a:avLst/>
          </a:prstGeom>
          <a:noFill/>
          <a:ln>
            <a:noFill/>
          </a:ln>
        </p:spPr>
      </p:pic>
      <p:pic>
        <p:nvPicPr>
          <p:cNvPr descr="D:\Synergies\ISC_visit\Presentation\Screenshot 2022-03-15 at 22.43.49 (1).png" id="311" name="Google Shape;311;p33"/>
          <p:cNvPicPr preferRelativeResize="0"/>
          <p:nvPr/>
        </p:nvPicPr>
        <p:blipFill rotWithShape="1">
          <a:blip r:embed="rId7">
            <a:alphaModFix/>
          </a:blip>
          <a:srcRect b="0" l="66659" r="0" t="0"/>
          <a:stretch/>
        </p:blipFill>
        <p:spPr>
          <a:xfrm>
            <a:off x="7158037" y="2727330"/>
            <a:ext cx="1678209" cy="1680920"/>
          </a:xfrm>
          <a:prstGeom prst="rect">
            <a:avLst/>
          </a:prstGeom>
          <a:noFill/>
          <a:ln>
            <a:noFill/>
          </a:ln>
        </p:spPr>
      </p:pic>
      <p:sp>
        <p:nvSpPr>
          <p:cNvPr id="312" name="Google Shape;312;p33"/>
          <p:cNvSpPr txBox="1"/>
          <p:nvPr/>
        </p:nvSpPr>
        <p:spPr>
          <a:xfrm>
            <a:off x="5971078" y="3661134"/>
            <a:ext cx="1893300" cy="421200"/>
          </a:xfrm>
          <a:prstGeom prst="rect">
            <a:avLst/>
          </a:prstGeom>
          <a:noFill/>
          <a:ln>
            <a:noFill/>
          </a:ln>
        </p:spPr>
        <p:txBody>
          <a:bodyPr anchorCtr="0" anchor="t" bIns="40825" lIns="81650" spcFirstLastPara="1" rIns="81650" wrap="square" tIns="40825">
            <a:spAutoFit/>
          </a:bodyPr>
          <a:lstStyle/>
          <a:p>
            <a:pPr indent="0" lvl="0" marL="25400" marR="2540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SFT = Stacking</a:t>
            </a:r>
            <a:br>
              <a:rPr b="0" i="0" lang="en" sz="1100" u="none" cap="none" strike="noStrike">
                <a:solidFill>
                  <a:srgbClr val="000000"/>
                </a:solidFill>
                <a:latin typeface="Arial"/>
                <a:ea typeface="Arial"/>
                <a:cs typeface="Arial"/>
                <a:sym typeface="Arial"/>
              </a:rPr>
            </a:br>
            <a:r>
              <a:rPr b="0" i="0" lang="en" sz="1100" u="none" cap="none" strike="noStrike">
                <a:solidFill>
                  <a:srgbClr val="000000"/>
                </a:solidFill>
                <a:latin typeface="Arial"/>
                <a:ea typeface="Arial"/>
                <a:cs typeface="Arial"/>
                <a:sym typeface="Arial"/>
              </a:rPr>
              <a:t> fault Tetrahedron</a:t>
            </a:r>
            <a:endParaRPr sz="500"/>
          </a:p>
        </p:txBody>
      </p:sp>
      <p:sp>
        <p:nvSpPr>
          <p:cNvPr id="313" name="Google Shape;313;p33"/>
          <p:cNvSpPr txBox="1"/>
          <p:nvPr/>
        </p:nvSpPr>
        <p:spPr>
          <a:xfrm>
            <a:off x="6004781" y="2797512"/>
            <a:ext cx="1600200" cy="421200"/>
          </a:xfrm>
          <a:prstGeom prst="rect">
            <a:avLst/>
          </a:prstGeom>
          <a:noFill/>
          <a:ln>
            <a:noFill/>
          </a:ln>
        </p:spPr>
        <p:txBody>
          <a:bodyPr anchorCtr="0" anchor="t" bIns="40825" lIns="81650" spcFirstLastPara="1" rIns="81650" wrap="square" tIns="40825">
            <a:spAutoFit/>
          </a:bodyPr>
          <a:lstStyle/>
          <a:p>
            <a:pPr indent="0" lvl="0" marL="25400" marR="2540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PDL = Prismatic Dislocation Loop</a:t>
            </a:r>
            <a:endParaRPr b="0" i="0" sz="1100" u="none" cap="none" strike="noStrike">
              <a:solidFill>
                <a:srgbClr val="000000"/>
              </a:solidFill>
              <a:latin typeface="Arial"/>
              <a:ea typeface="Arial"/>
              <a:cs typeface="Arial"/>
              <a:sym typeface="Arial"/>
            </a:endParaRPr>
          </a:p>
        </p:txBody>
      </p:sp>
      <p:sp>
        <p:nvSpPr>
          <p:cNvPr id="314" name="Google Shape;314;p33"/>
          <p:cNvSpPr/>
          <p:nvPr/>
        </p:nvSpPr>
        <p:spPr>
          <a:xfrm flipH="1" rot="588505">
            <a:off x="5132728" y="3496305"/>
            <a:ext cx="1257379" cy="142783"/>
          </a:xfrm>
          <a:prstGeom prst="rightArrow">
            <a:avLst>
              <a:gd fmla="val 50000" name="adj1"/>
              <a:gd fmla="val 50000" name="adj2"/>
            </a:avLst>
          </a:prstGeom>
          <a:solidFill>
            <a:srgbClr val="FF0000"/>
          </a:solidFill>
          <a:ln cap="flat" cmpd="sng" w="25400">
            <a:solidFill>
              <a:schemeClr val="dk1"/>
            </a:solidFill>
            <a:prstDash val="solid"/>
            <a:round/>
            <a:headEnd len="sm" w="sm" type="none"/>
            <a:tailEnd len="sm" w="sm" type="none"/>
          </a:ln>
        </p:spPr>
        <p:txBody>
          <a:bodyPr anchorCtr="0" anchor="ctr" bIns="38100" lIns="38100" spcFirstLastPara="1" rIns="38100" wrap="square" tIns="38100">
            <a:noAutofit/>
          </a:bodyPr>
          <a:lstStyle/>
          <a:p>
            <a:pPr indent="0" lvl="0" marL="25400" marR="2540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33"/>
          <p:cNvSpPr/>
          <p:nvPr/>
        </p:nvSpPr>
        <p:spPr>
          <a:xfrm rot="2277613">
            <a:off x="6719037" y="3347086"/>
            <a:ext cx="725231" cy="114140"/>
          </a:xfrm>
          <a:prstGeom prst="rightArrow">
            <a:avLst>
              <a:gd fmla="val 50000" name="adj1"/>
              <a:gd fmla="val 50000" name="adj2"/>
            </a:avLst>
          </a:prstGeom>
          <a:solidFill>
            <a:srgbClr val="024B90"/>
          </a:solidFill>
          <a:ln cap="flat" cmpd="sng" w="25400">
            <a:solidFill>
              <a:schemeClr val="dk1"/>
            </a:solidFill>
            <a:prstDash val="solid"/>
            <a:round/>
            <a:headEnd len="sm" w="sm" type="none"/>
            <a:tailEnd len="sm" w="sm" type="none"/>
          </a:ln>
        </p:spPr>
        <p:txBody>
          <a:bodyPr anchorCtr="0" anchor="ctr" bIns="38100" lIns="38100" spcFirstLastPara="1" rIns="38100" wrap="square" tIns="38100">
            <a:noAutofit/>
          </a:bodyPr>
          <a:lstStyle/>
          <a:p>
            <a:pPr indent="0" lvl="0" marL="25400" marR="2540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33"/>
          <p:cNvSpPr txBox="1"/>
          <p:nvPr/>
        </p:nvSpPr>
        <p:spPr>
          <a:xfrm>
            <a:off x="4250634" y="2425838"/>
            <a:ext cx="4731300" cy="440100"/>
          </a:xfrm>
          <a:prstGeom prst="rect">
            <a:avLst/>
          </a:prstGeom>
          <a:noFill/>
          <a:ln>
            <a:noFill/>
          </a:ln>
        </p:spPr>
        <p:txBody>
          <a:bodyPr anchorCtr="0" anchor="t" bIns="34275" lIns="34275" spcFirstLastPara="1" rIns="34275" wrap="square" tIns="34275">
            <a:noAutofit/>
          </a:bodyPr>
          <a:lstStyle/>
          <a:p>
            <a:pPr indent="0" lvl="0" marL="0" rtl="0" algn="l">
              <a:spcBef>
                <a:spcPts val="0"/>
              </a:spcBef>
              <a:spcAft>
                <a:spcPts val="0"/>
              </a:spcAft>
              <a:buNone/>
            </a:pPr>
            <a:r>
              <a:rPr b="1" lang="en" sz="900"/>
              <a:t>The agreement between experiments and modeling reveals that the nucleation of stacking fault tetrahedra (SFT) is a key factor contributing to the hardening of materials.</a:t>
            </a:r>
            <a:endParaRPr b="1" sz="9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a:themeElements>
    <a:clrScheme name="Ganymed">
      <a:dk1>
        <a:srgbClr val="000000"/>
      </a:dk1>
      <a:lt1>
        <a:srgbClr val="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wiss">
  <a:themeElements>
    <a:clrScheme name="Swiss">
      <a:dk1>
        <a:srgbClr val="E0FF4F"/>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