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handoutMasterIdLst>
    <p:handoutMasterId r:id="rId22"/>
  </p:handoutMasterIdLst>
  <p:sldIdLst>
    <p:sldId id="353" r:id="rId5"/>
    <p:sldId id="362" r:id="rId6"/>
    <p:sldId id="366" r:id="rId7"/>
    <p:sldId id="374" r:id="rId8"/>
    <p:sldId id="376" r:id="rId9"/>
    <p:sldId id="368" r:id="rId10"/>
    <p:sldId id="364" r:id="rId11"/>
    <p:sldId id="2622" r:id="rId12"/>
    <p:sldId id="375" r:id="rId13"/>
    <p:sldId id="2620" r:id="rId14"/>
    <p:sldId id="2621" r:id="rId15"/>
    <p:sldId id="2624" r:id="rId16"/>
    <p:sldId id="2619" r:id="rId17"/>
    <p:sldId id="377" r:id="rId18"/>
    <p:sldId id="5468" r:id="rId19"/>
    <p:sldId id="373" r:id="rId20"/>
  </p:sldIdLst>
  <p:sldSz cx="12192000" cy="6858000"/>
  <p:notesSz cx="6858000" cy="9144000"/>
  <p:embeddedFontLst>
    <p:embeddedFont>
      <p:font typeface="Lucida Calligraphy" panose="03010101010101010101" pitchFamily="66" charset="0"/>
      <p:regular r:id="rId23"/>
    </p:embeddedFont>
    <p:embeddedFont>
      <p:font typeface="Roboto" panose="02000000000000000000" pitchFamily="2" charset="0"/>
      <p:regular r:id="rId24"/>
      <p:bold r:id="rId25"/>
      <p:italic r:id="rId26"/>
      <p:boldItalic r:id="rId27"/>
    </p:embeddedFont>
    <p:embeddedFont>
      <p:font typeface="Roboto Light" panose="02000000000000000000" pitchFamily="2" charset="0"/>
      <p:regular r:id="rId28"/>
      <p:italic r:id="rId29"/>
    </p:embeddedFont>
    <p:embeddedFont>
      <p:font typeface="verdana" panose="020B0604030504040204" pitchFamily="34" charset="0"/>
      <p:regular r:id="rId30"/>
      <p:bold r:id="rId31"/>
      <p:italic r:id="rId32"/>
      <p:boldItalic r:id="rId33"/>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552" userDrawn="1">
          <p15:clr>
            <a:srgbClr val="A4A3A4"/>
          </p15:clr>
        </p15:guide>
        <p15:guide id="3"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1F7"/>
    <a:srgbClr val="333233"/>
    <a:srgbClr val="8ECBF9"/>
    <a:srgbClr val="0069B4"/>
    <a:srgbClr val="FFFFFF"/>
    <a:srgbClr val="003563"/>
    <a:srgbClr val="ED692E"/>
    <a:srgbClr val="C8B485"/>
    <a:srgbClr val="B9222D"/>
    <a:srgbClr val="413F8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945A57-1833-4B39-BE05-E8EAED707B01}" v="68" dt="2025-01-27T01:04:36.88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6" autoAdjust="0"/>
    <p:restoredTop sz="86410"/>
  </p:normalViewPr>
  <p:slideViewPr>
    <p:cSldViewPr snapToGrid="0">
      <p:cViewPr>
        <p:scale>
          <a:sx n="66" d="100"/>
          <a:sy n="66" d="100"/>
        </p:scale>
        <p:origin x="1644" y="1110"/>
      </p:cViewPr>
      <p:guideLst>
        <p:guide orient="horz" pos="912"/>
        <p:guide pos="552"/>
        <p:guide pos="4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5" d="100"/>
          <a:sy n="95" d="100"/>
        </p:scale>
        <p:origin x="364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IOU, Paraskevi" userId="7a3edc03-a497-4f89-b1be-81f9c5a281f6" providerId="ADAL" clId="{B7945A57-1833-4B39-BE05-E8EAED707B01}"/>
    <pc:docChg chg="undo custSel addSld delSld modSld">
      <pc:chgData name="DIMITRIOU, Paraskevi" userId="7a3edc03-a497-4f89-b1be-81f9c5a281f6" providerId="ADAL" clId="{B7945A57-1833-4B39-BE05-E8EAED707B01}" dt="2025-01-27T01:05:26.522" v="2196" actId="1037"/>
      <pc:docMkLst>
        <pc:docMk/>
      </pc:docMkLst>
      <pc:sldChg chg="modSp mod">
        <pc:chgData name="DIMITRIOU, Paraskevi" userId="7a3edc03-a497-4f89-b1be-81f9c5a281f6" providerId="ADAL" clId="{B7945A57-1833-4B39-BE05-E8EAED707B01}" dt="2025-01-27T00:58:20.631" v="2109" actId="20577"/>
        <pc:sldMkLst>
          <pc:docMk/>
          <pc:sldMk cId="1194461733" sldId="364"/>
        </pc:sldMkLst>
        <pc:spChg chg="mod">
          <ac:chgData name="DIMITRIOU, Paraskevi" userId="7a3edc03-a497-4f89-b1be-81f9c5a281f6" providerId="ADAL" clId="{B7945A57-1833-4B39-BE05-E8EAED707B01}" dt="2025-01-27T00:37:29.058" v="1945" actId="13822"/>
          <ac:spMkLst>
            <pc:docMk/>
            <pc:sldMk cId="1194461733" sldId="364"/>
            <ac:spMk id="42" creationId="{427CF910-5B9F-97A3-73FF-95D78542A7A2}"/>
          </ac:spMkLst>
        </pc:spChg>
        <pc:spChg chg="mod">
          <ac:chgData name="DIMITRIOU, Paraskevi" userId="7a3edc03-a497-4f89-b1be-81f9c5a281f6" providerId="ADAL" clId="{B7945A57-1833-4B39-BE05-E8EAED707B01}" dt="2025-01-27T00:58:20.631" v="2109" actId="20577"/>
          <ac:spMkLst>
            <pc:docMk/>
            <pc:sldMk cId="1194461733" sldId="364"/>
            <ac:spMk id="43" creationId="{9418CD18-7F61-D142-98D4-4911E171CD9F}"/>
          </ac:spMkLst>
        </pc:spChg>
        <pc:spChg chg="mod">
          <ac:chgData name="DIMITRIOU, Paraskevi" userId="7a3edc03-a497-4f89-b1be-81f9c5a281f6" providerId="ADAL" clId="{B7945A57-1833-4B39-BE05-E8EAED707B01}" dt="2025-01-27T00:37:36.464" v="1947" actId="13822"/>
          <ac:spMkLst>
            <pc:docMk/>
            <pc:sldMk cId="1194461733" sldId="364"/>
            <ac:spMk id="44" creationId="{1872DE21-82E1-5765-5BAC-22A7A7F49DA5}"/>
          </ac:spMkLst>
        </pc:spChg>
      </pc:sldChg>
      <pc:sldChg chg="del">
        <pc:chgData name="DIMITRIOU, Paraskevi" userId="7a3edc03-a497-4f89-b1be-81f9c5a281f6" providerId="ADAL" clId="{B7945A57-1833-4B39-BE05-E8EAED707B01}" dt="2025-01-27T00:36:29.349" v="1935" actId="2696"/>
        <pc:sldMkLst>
          <pc:docMk/>
          <pc:sldMk cId="446064668" sldId="371"/>
        </pc:sldMkLst>
      </pc:sldChg>
      <pc:sldChg chg="del">
        <pc:chgData name="DIMITRIOU, Paraskevi" userId="7a3edc03-a497-4f89-b1be-81f9c5a281f6" providerId="ADAL" clId="{B7945A57-1833-4B39-BE05-E8EAED707B01}" dt="2025-01-27T00:36:29.349" v="1935" actId="2696"/>
        <pc:sldMkLst>
          <pc:docMk/>
          <pc:sldMk cId="1588915521" sldId="372"/>
        </pc:sldMkLst>
      </pc:sldChg>
      <pc:sldChg chg="modSp mod">
        <pc:chgData name="DIMITRIOU, Paraskevi" userId="7a3edc03-a497-4f89-b1be-81f9c5a281f6" providerId="ADAL" clId="{B7945A57-1833-4B39-BE05-E8EAED707B01}" dt="2025-01-27T00:23:48.191" v="1847" actId="20577"/>
        <pc:sldMkLst>
          <pc:docMk/>
          <pc:sldMk cId="3038698128" sldId="373"/>
        </pc:sldMkLst>
        <pc:spChg chg="mod">
          <ac:chgData name="DIMITRIOU, Paraskevi" userId="7a3edc03-a497-4f89-b1be-81f9c5a281f6" providerId="ADAL" clId="{B7945A57-1833-4B39-BE05-E8EAED707B01}" dt="2025-01-27T00:23:48.191" v="1847" actId="20577"/>
          <ac:spMkLst>
            <pc:docMk/>
            <pc:sldMk cId="3038698128" sldId="373"/>
            <ac:spMk id="3" creationId="{4DE48D9E-E858-6369-46B2-3C5ABEEACBC0}"/>
          </ac:spMkLst>
        </pc:spChg>
      </pc:sldChg>
      <pc:sldChg chg="addSp delSp modSp mod">
        <pc:chgData name="DIMITRIOU, Paraskevi" userId="7a3edc03-a497-4f89-b1be-81f9c5a281f6" providerId="ADAL" clId="{B7945A57-1833-4B39-BE05-E8EAED707B01}" dt="2025-01-27T00:21:28.494" v="1817" actId="1076"/>
        <pc:sldMkLst>
          <pc:docMk/>
          <pc:sldMk cId="3894718949" sldId="375"/>
        </pc:sldMkLst>
        <pc:spChg chg="mod">
          <ac:chgData name="DIMITRIOU, Paraskevi" userId="7a3edc03-a497-4f89-b1be-81f9c5a281f6" providerId="ADAL" clId="{B7945A57-1833-4B39-BE05-E8EAED707B01}" dt="2025-01-26T23:39:49.875" v="33" actId="20577"/>
          <ac:spMkLst>
            <pc:docMk/>
            <pc:sldMk cId="3894718949" sldId="375"/>
            <ac:spMk id="5" creationId="{77595064-D11F-DFC2-DD06-3AEC46557A56}"/>
          </ac:spMkLst>
        </pc:spChg>
        <pc:spChg chg="del">
          <ac:chgData name="DIMITRIOU, Paraskevi" userId="7a3edc03-a497-4f89-b1be-81f9c5a281f6" providerId="ADAL" clId="{B7945A57-1833-4B39-BE05-E8EAED707B01}" dt="2025-01-26T23:39:54.583" v="34" actId="21"/>
          <ac:spMkLst>
            <pc:docMk/>
            <pc:sldMk cId="3894718949" sldId="375"/>
            <ac:spMk id="6" creationId="{9E225770-3F85-40C1-F7D9-4B2D52C9097E}"/>
          </ac:spMkLst>
        </pc:spChg>
        <pc:spChg chg="del">
          <ac:chgData name="DIMITRIOU, Paraskevi" userId="7a3edc03-a497-4f89-b1be-81f9c5a281f6" providerId="ADAL" clId="{B7945A57-1833-4B39-BE05-E8EAED707B01}" dt="2025-01-26T23:39:56.905" v="35" actId="21"/>
          <ac:spMkLst>
            <pc:docMk/>
            <pc:sldMk cId="3894718949" sldId="375"/>
            <ac:spMk id="7" creationId="{BCEFE2C3-0391-8722-260E-29BB2551AD2A}"/>
          </ac:spMkLst>
        </pc:spChg>
        <pc:graphicFrameChg chg="add mod modGraphic">
          <ac:chgData name="DIMITRIOU, Paraskevi" userId="7a3edc03-a497-4f89-b1be-81f9c5a281f6" providerId="ADAL" clId="{B7945A57-1833-4B39-BE05-E8EAED707B01}" dt="2025-01-27T00:15:27.135" v="1788" actId="1038"/>
          <ac:graphicFrameMkLst>
            <pc:docMk/>
            <pc:sldMk cId="3894718949" sldId="375"/>
            <ac:graphicFrameMk id="2" creationId="{52BD8C82-7BBB-8584-4C92-11698AF4BA67}"/>
          </ac:graphicFrameMkLst>
        </pc:graphicFrameChg>
        <pc:picChg chg="add mod">
          <ac:chgData name="DIMITRIOU, Paraskevi" userId="7a3edc03-a497-4f89-b1be-81f9c5a281f6" providerId="ADAL" clId="{B7945A57-1833-4B39-BE05-E8EAED707B01}" dt="2025-01-27T00:12:18.870" v="1775" actId="14100"/>
          <ac:picMkLst>
            <pc:docMk/>
            <pc:sldMk cId="3894718949" sldId="375"/>
            <ac:picMk id="4" creationId="{6E04B0BD-8209-6F84-0AE8-28C21C8B65CD}"/>
          </ac:picMkLst>
        </pc:picChg>
        <pc:picChg chg="add mod">
          <ac:chgData name="DIMITRIOU, Paraskevi" userId="7a3edc03-a497-4f89-b1be-81f9c5a281f6" providerId="ADAL" clId="{B7945A57-1833-4B39-BE05-E8EAED707B01}" dt="2025-01-27T00:11:22.086" v="1771" actId="1037"/>
          <ac:picMkLst>
            <pc:docMk/>
            <pc:sldMk cId="3894718949" sldId="375"/>
            <ac:picMk id="9" creationId="{57C2FB48-D66B-178A-C899-023DA796F672}"/>
          </ac:picMkLst>
        </pc:picChg>
        <pc:picChg chg="add del mod">
          <ac:chgData name="DIMITRIOU, Paraskevi" userId="7a3edc03-a497-4f89-b1be-81f9c5a281f6" providerId="ADAL" clId="{B7945A57-1833-4B39-BE05-E8EAED707B01}" dt="2025-01-27T00:09:15.965" v="1757" actId="21"/>
          <ac:picMkLst>
            <pc:docMk/>
            <pc:sldMk cId="3894718949" sldId="375"/>
            <ac:picMk id="11" creationId="{664392B5-B1D2-D316-32C4-ACEEC482BEFC}"/>
          </ac:picMkLst>
        </pc:picChg>
        <pc:picChg chg="add mod">
          <ac:chgData name="DIMITRIOU, Paraskevi" userId="7a3edc03-a497-4f89-b1be-81f9c5a281f6" providerId="ADAL" clId="{B7945A57-1833-4B39-BE05-E8EAED707B01}" dt="2025-01-27T00:09:22.036" v="1761" actId="1038"/>
          <ac:picMkLst>
            <pc:docMk/>
            <pc:sldMk cId="3894718949" sldId="375"/>
            <ac:picMk id="13" creationId="{2104A04C-6AB6-2A92-877F-511E4F73BA43}"/>
          </ac:picMkLst>
        </pc:picChg>
        <pc:picChg chg="add mod">
          <ac:chgData name="DIMITRIOU, Paraskevi" userId="7a3edc03-a497-4f89-b1be-81f9c5a281f6" providerId="ADAL" clId="{B7945A57-1833-4B39-BE05-E8EAED707B01}" dt="2025-01-27T00:11:27.655" v="1774" actId="1038"/>
          <ac:picMkLst>
            <pc:docMk/>
            <pc:sldMk cId="3894718949" sldId="375"/>
            <ac:picMk id="15" creationId="{3E521ECA-9F8D-098C-A8FE-F4F3D0002DD2}"/>
          </ac:picMkLst>
        </pc:picChg>
        <pc:picChg chg="add mod">
          <ac:chgData name="DIMITRIOU, Paraskevi" userId="7a3edc03-a497-4f89-b1be-81f9c5a281f6" providerId="ADAL" clId="{B7945A57-1833-4B39-BE05-E8EAED707B01}" dt="2025-01-27T00:15:40.200" v="1791" actId="1037"/>
          <ac:picMkLst>
            <pc:docMk/>
            <pc:sldMk cId="3894718949" sldId="375"/>
            <ac:picMk id="17" creationId="{079D33A0-70D6-C525-359E-7C10F969CA7C}"/>
          </ac:picMkLst>
        </pc:picChg>
        <pc:picChg chg="add mod">
          <ac:chgData name="DIMITRIOU, Paraskevi" userId="7a3edc03-a497-4f89-b1be-81f9c5a281f6" providerId="ADAL" clId="{B7945A57-1833-4B39-BE05-E8EAED707B01}" dt="2025-01-27T00:21:28.494" v="1817" actId="1076"/>
          <ac:picMkLst>
            <pc:docMk/>
            <pc:sldMk cId="3894718949" sldId="375"/>
            <ac:picMk id="19" creationId="{25F6E608-A855-1F8A-F936-3F14C0CB15A2}"/>
          </ac:picMkLst>
        </pc:picChg>
      </pc:sldChg>
      <pc:sldChg chg="addSp delSp modSp new mod modClrScheme chgLayout">
        <pc:chgData name="DIMITRIOU, Paraskevi" userId="7a3edc03-a497-4f89-b1be-81f9c5a281f6" providerId="ADAL" clId="{B7945A57-1833-4B39-BE05-E8EAED707B01}" dt="2025-01-27T00:18:49.928" v="1811" actId="20577"/>
        <pc:sldMkLst>
          <pc:docMk/>
          <pc:sldMk cId="2321831475" sldId="377"/>
        </pc:sldMkLst>
        <pc:spChg chg="del">
          <ac:chgData name="DIMITRIOU, Paraskevi" userId="7a3edc03-a497-4f89-b1be-81f9c5a281f6" providerId="ADAL" clId="{B7945A57-1833-4B39-BE05-E8EAED707B01}" dt="2025-01-27T00:18:03.691" v="1793" actId="700"/>
          <ac:spMkLst>
            <pc:docMk/>
            <pc:sldMk cId="2321831475" sldId="377"/>
            <ac:spMk id="2" creationId="{D292F73D-36B8-18B1-AD9D-C4012AB945F0}"/>
          </ac:spMkLst>
        </pc:spChg>
        <pc:spChg chg="del">
          <ac:chgData name="DIMITRIOU, Paraskevi" userId="7a3edc03-a497-4f89-b1be-81f9c5a281f6" providerId="ADAL" clId="{B7945A57-1833-4B39-BE05-E8EAED707B01}" dt="2025-01-27T00:18:03.691" v="1793" actId="700"/>
          <ac:spMkLst>
            <pc:docMk/>
            <pc:sldMk cId="2321831475" sldId="377"/>
            <ac:spMk id="3" creationId="{75816107-A372-1367-32B6-FE3ECADFFE91}"/>
          </ac:spMkLst>
        </pc:spChg>
        <pc:spChg chg="del">
          <ac:chgData name="DIMITRIOU, Paraskevi" userId="7a3edc03-a497-4f89-b1be-81f9c5a281f6" providerId="ADAL" clId="{B7945A57-1833-4B39-BE05-E8EAED707B01}" dt="2025-01-27T00:18:03.691" v="1793" actId="700"/>
          <ac:spMkLst>
            <pc:docMk/>
            <pc:sldMk cId="2321831475" sldId="377"/>
            <ac:spMk id="4" creationId="{DA63F445-876E-7C37-31E7-BC681353E9C1}"/>
          </ac:spMkLst>
        </pc:spChg>
        <pc:spChg chg="add mod">
          <ac:chgData name="DIMITRIOU, Paraskevi" userId="7a3edc03-a497-4f89-b1be-81f9c5a281f6" providerId="ADAL" clId="{B7945A57-1833-4B39-BE05-E8EAED707B01}" dt="2025-01-27T00:18:49.928" v="1811" actId="20577"/>
          <ac:spMkLst>
            <pc:docMk/>
            <pc:sldMk cId="2321831475" sldId="377"/>
            <ac:spMk id="7" creationId="{F3B62D7D-CBD6-D548-059A-25D00FE00656}"/>
          </ac:spMkLst>
        </pc:spChg>
        <pc:picChg chg="add mod">
          <ac:chgData name="DIMITRIOU, Paraskevi" userId="7a3edc03-a497-4f89-b1be-81f9c5a281f6" providerId="ADAL" clId="{B7945A57-1833-4B39-BE05-E8EAED707B01}" dt="2025-01-27T00:18:18.509" v="1795" actId="26606"/>
          <ac:picMkLst>
            <pc:docMk/>
            <pc:sldMk cId="2321831475" sldId="377"/>
            <ac:picMk id="6" creationId="{AC045628-DE79-84C0-0B52-D12DC92B2A5E}"/>
          </ac:picMkLst>
        </pc:picChg>
      </pc:sldChg>
      <pc:sldChg chg="modSp add del mod">
        <pc:chgData name="DIMITRIOU, Paraskevi" userId="7a3edc03-a497-4f89-b1be-81f9c5a281f6" providerId="ADAL" clId="{B7945A57-1833-4B39-BE05-E8EAED707B01}" dt="2025-01-27T00:28:35.363" v="1879" actId="2696"/>
        <pc:sldMkLst>
          <pc:docMk/>
          <pc:sldMk cId="1614488062" sldId="814"/>
        </pc:sldMkLst>
        <pc:spChg chg="mod">
          <ac:chgData name="DIMITRIOU, Paraskevi" userId="7a3edc03-a497-4f89-b1be-81f9c5a281f6" providerId="ADAL" clId="{B7945A57-1833-4B39-BE05-E8EAED707B01}" dt="2025-01-27T00:24:36.184" v="1849" actId="27636"/>
          <ac:spMkLst>
            <pc:docMk/>
            <pc:sldMk cId="1614488062" sldId="814"/>
            <ac:spMk id="2" creationId="{67167A6A-C129-4DA9-C821-F5A27652D74C}"/>
          </ac:spMkLst>
        </pc:spChg>
      </pc:sldChg>
      <pc:sldChg chg="addSp delSp modSp add del mod">
        <pc:chgData name="DIMITRIOU, Paraskevi" userId="7a3edc03-a497-4f89-b1be-81f9c5a281f6" providerId="ADAL" clId="{B7945A57-1833-4B39-BE05-E8EAED707B01}" dt="2025-01-27T01:01:08.532" v="2156" actId="2696"/>
        <pc:sldMkLst>
          <pc:docMk/>
          <pc:sldMk cId="309381239" sldId="2619"/>
        </pc:sldMkLst>
        <pc:spChg chg="mod">
          <ac:chgData name="DIMITRIOU, Paraskevi" userId="7a3edc03-a497-4f89-b1be-81f9c5a281f6" providerId="ADAL" clId="{B7945A57-1833-4B39-BE05-E8EAED707B01}" dt="2025-01-27T00:37:10.925" v="1944" actId="20577"/>
          <ac:spMkLst>
            <pc:docMk/>
            <pc:sldMk cId="309381239" sldId="2619"/>
            <ac:spMk id="3" creationId="{EE8C0500-F8A2-93C1-72C6-77DB5180E1D2}"/>
          </ac:spMkLst>
        </pc:spChg>
        <pc:spChg chg="del">
          <ac:chgData name="DIMITRIOU, Paraskevi" userId="7a3edc03-a497-4f89-b1be-81f9c5a281f6" providerId="ADAL" clId="{B7945A57-1833-4B39-BE05-E8EAED707B01}" dt="2025-01-27T00:23:04.827" v="1821" actId="21"/>
          <ac:spMkLst>
            <pc:docMk/>
            <pc:sldMk cId="309381239" sldId="2619"/>
            <ac:spMk id="14" creationId="{30B3BC4F-FC67-8029-77EA-037B56B0CDE4}"/>
          </ac:spMkLst>
        </pc:spChg>
        <pc:spChg chg="del">
          <ac:chgData name="DIMITRIOU, Paraskevi" userId="7a3edc03-a497-4f89-b1be-81f9c5a281f6" providerId="ADAL" clId="{B7945A57-1833-4B39-BE05-E8EAED707B01}" dt="2025-01-27T00:22:42.615" v="1819" actId="21"/>
          <ac:spMkLst>
            <pc:docMk/>
            <pc:sldMk cId="309381239" sldId="2619"/>
            <ac:spMk id="16" creationId="{D0A7DE03-3AAF-EB58-3D9D-8F4B831AE6D6}"/>
          </ac:spMkLst>
        </pc:spChg>
        <pc:spChg chg="del">
          <ac:chgData name="DIMITRIOU, Paraskevi" userId="7a3edc03-a497-4f89-b1be-81f9c5a281f6" providerId="ADAL" clId="{B7945A57-1833-4B39-BE05-E8EAED707B01}" dt="2025-01-27T00:22:48.050" v="1820" actId="21"/>
          <ac:spMkLst>
            <pc:docMk/>
            <pc:sldMk cId="309381239" sldId="2619"/>
            <ac:spMk id="18" creationId="{847692DE-5750-47E9-5893-5A4C7ACA7575}"/>
          </ac:spMkLst>
        </pc:spChg>
        <pc:spChg chg="add mod">
          <ac:chgData name="DIMITRIOU, Paraskevi" userId="7a3edc03-a497-4f89-b1be-81f9c5a281f6" providerId="ADAL" clId="{B7945A57-1833-4B39-BE05-E8EAED707B01}" dt="2025-01-27T00:23:28.934" v="1837" actId="1076"/>
          <ac:spMkLst>
            <pc:docMk/>
            <pc:sldMk cId="309381239" sldId="2619"/>
            <ac:spMk id="20" creationId="{1EC6B9E0-EAAB-0112-FCCC-CFD6BBF32C66}"/>
          </ac:spMkLst>
        </pc:spChg>
      </pc:sldChg>
      <pc:sldChg chg="add">
        <pc:chgData name="DIMITRIOU, Paraskevi" userId="7a3edc03-a497-4f89-b1be-81f9c5a281f6" providerId="ADAL" clId="{B7945A57-1833-4B39-BE05-E8EAED707B01}" dt="2025-01-27T01:01:11.724" v="2157"/>
        <pc:sldMkLst>
          <pc:docMk/>
          <pc:sldMk cId="2386842570" sldId="2619"/>
        </pc:sldMkLst>
      </pc:sldChg>
      <pc:sldChg chg="addSp delSp modSp new mod">
        <pc:chgData name="DIMITRIOU, Paraskevi" userId="7a3edc03-a497-4f89-b1be-81f9c5a281f6" providerId="ADAL" clId="{B7945A57-1833-4B39-BE05-E8EAED707B01}" dt="2025-01-27T00:28:08.235" v="1878" actId="1076"/>
        <pc:sldMkLst>
          <pc:docMk/>
          <pc:sldMk cId="2169545862" sldId="2620"/>
        </pc:sldMkLst>
        <pc:spChg chg="mod">
          <ac:chgData name="DIMITRIOU, Paraskevi" userId="7a3edc03-a497-4f89-b1be-81f9c5a281f6" providerId="ADAL" clId="{B7945A57-1833-4B39-BE05-E8EAED707B01}" dt="2025-01-27T00:25:10.561" v="1851"/>
          <ac:spMkLst>
            <pc:docMk/>
            <pc:sldMk cId="2169545862" sldId="2620"/>
            <ac:spMk id="2" creationId="{E6904CEE-5A9E-2273-1E46-5361E4D9A3BC}"/>
          </ac:spMkLst>
        </pc:spChg>
        <pc:spChg chg="del">
          <ac:chgData name="DIMITRIOU, Paraskevi" userId="7a3edc03-a497-4f89-b1be-81f9c5a281f6" providerId="ADAL" clId="{B7945A57-1833-4B39-BE05-E8EAED707B01}" dt="2025-01-27T00:25:16.780" v="1852" actId="21"/>
          <ac:spMkLst>
            <pc:docMk/>
            <pc:sldMk cId="2169545862" sldId="2620"/>
            <ac:spMk id="3" creationId="{06AA7FE9-5544-D00C-42BE-D819C05D2B3F}"/>
          </ac:spMkLst>
        </pc:spChg>
        <pc:spChg chg="del">
          <ac:chgData name="DIMITRIOU, Paraskevi" userId="7a3edc03-a497-4f89-b1be-81f9c5a281f6" providerId="ADAL" clId="{B7945A57-1833-4B39-BE05-E8EAED707B01}" dt="2025-01-27T00:25:19.045" v="1853" actId="21"/>
          <ac:spMkLst>
            <pc:docMk/>
            <pc:sldMk cId="2169545862" sldId="2620"/>
            <ac:spMk id="4" creationId="{75E064F3-A468-4107-75EE-2A1407FD0ECA}"/>
          </ac:spMkLst>
        </pc:spChg>
        <pc:spChg chg="add mod">
          <ac:chgData name="DIMITRIOU, Paraskevi" userId="7a3edc03-a497-4f89-b1be-81f9c5a281f6" providerId="ADAL" clId="{B7945A57-1833-4B39-BE05-E8EAED707B01}" dt="2025-01-27T00:27:45.516" v="1872" actId="1076"/>
          <ac:spMkLst>
            <pc:docMk/>
            <pc:sldMk cId="2169545862" sldId="2620"/>
            <ac:spMk id="5" creationId="{55CC8A13-504B-74E5-6B84-87CE5007DE0D}"/>
          </ac:spMkLst>
        </pc:spChg>
        <pc:spChg chg="add mod">
          <ac:chgData name="DIMITRIOU, Paraskevi" userId="7a3edc03-a497-4f89-b1be-81f9c5a281f6" providerId="ADAL" clId="{B7945A57-1833-4B39-BE05-E8EAED707B01}" dt="2025-01-27T00:27:16.766" v="1867" actId="1076"/>
          <ac:spMkLst>
            <pc:docMk/>
            <pc:sldMk cId="2169545862" sldId="2620"/>
            <ac:spMk id="8" creationId="{432E8514-7D58-6841-9F42-C3994FB797F0}"/>
          </ac:spMkLst>
        </pc:spChg>
        <pc:picChg chg="add mod">
          <ac:chgData name="DIMITRIOU, Paraskevi" userId="7a3edc03-a497-4f89-b1be-81f9c5a281f6" providerId="ADAL" clId="{B7945A57-1833-4B39-BE05-E8EAED707B01}" dt="2025-01-27T00:25:52.210" v="1861" actId="1076"/>
          <ac:picMkLst>
            <pc:docMk/>
            <pc:sldMk cId="2169545862" sldId="2620"/>
            <ac:picMk id="6" creationId="{B24CD382-B8D1-A13A-5BA0-1535AA93CF01}"/>
          </ac:picMkLst>
        </pc:picChg>
        <pc:picChg chg="add mod">
          <ac:chgData name="DIMITRIOU, Paraskevi" userId="7a3edc03-a497-4f89-b1be-81f9c5a281f6" providerId="ADAL" clId="{B7945A57-1833-4B39-BE05-E8EAED707B01}" dt="2025-01-27T00:26:59.947" v="1865" actId="1076"/>
          <ac:picMkLst>
            <pc:docMk/>
            <pc:sldMk cId="2169545862" sldId="2620"/>
            <ac:picMk id="7" creationId="{5D7C5B18-3AA9-B217-A9AE-7443237BF860}"/>
          </ac:picMkLst>
        </pc:picChg>
        <pc:picChg chg="add mod">
          <ac:chgData name="DIMITRIOU, Paraskevi" userId="7a3edc03-a497-4f89-b1be-81f9c5a281f6" providerId="ADAL" clId="{B7945A57-1833-4B39-BE05-E8EAED707B01}" dt="2025-01-27T00:27:54.438" v="1875" actId="1076"/>
          <ac:picMkLst>
            <pc:docMk/>
            <pc:sldMk cId="2169545862" sldId="2620"/>
            <ac:picMk id="9" creationId="{1AC138AD-AA08-C914-77BE-6A8C06B4A528}"/>
          </ac:picMkLst>
        </pc:picChg>
        <pc:picChg chg="add mod">
          <ac:chgData name="DIMITRIOU, Paraskevi" userId="7a3edc03-a497-4f89-b1be-81f9c5a281f6" providerId="ADAL" clId="{B7945A57-1833-4B39-BE05-E8EAED707B01}" dt="2025-01-27T00:27:52.209" v="1874" actId="1076"/>
          <ac:picMkLst>
            <pc:docMk/>
            <pc:sldMk cId="2169545862" sldId="2620"/>
            <ac:picMk id="10" creationId="{E0393487-418A-D990-7B54-7ED523CB3EF6}"/>
          </ac:picMkLst>
        </pc:picChg>
        <pc:picChg chg="add mod">
          <ac:chgData name="DIMITRIOU, Paraskevi" userId="7a3edc03-a497-4f89-b1be-81f9c5a281f6" providerId="ADAL" clId="{B7945A57-1833-4B39-BE05-E8EAED707B01}" dt="2025-01-27T00:28:08.235" v="1878" actId="1076"/>
          <ac:picMkLst>
            <pc:docMk/>
            <pc:sldMk cId="2169545862" sldId="2620"/>
            <ac:picMk id="11" creationId="{911A8E1B-4BD8-2BA7-8BB2-BEA9B980FF79}"/>
          </ac:picMkLst>
        </pc:picChg>
      </pc:sldChg>
      <pc:sldChg chg="modSp add mod">
        <pc:chgData name="DIMITRIOU, Paraskevi" userId="7a3edc03-a497-4f89-b1be-81f9c5a281f6" providerId="ADAL" clId="{B7945A57-1833-4B39-BE05-E8EAED707B01}" dt="2025-01-27T00:36:57.627" v="1943" actId="1038"/>
        <pc:sldMkLst>
          <pc:docMk/>
          <pc:sldMk cId="910786513" sldId="2621"/>
        </pc:sldMkLst>
        <pc:picChg chg="mod">
          <ac:chgData name="DIMITRIOU, Paraskevi" userId="7a3edc03-a497-4f89-b1be-81f9c5a281f6" providerId="ADAL" clId="{B7945A57-1833-4B39-BE05-E8EAED707B01}" dt="2025-01-27T00:36:57.627" v="1943" actId="1038"/>
          <ac:picMkLst>
            <pc:docMk/>
            <pc:sldMk cId="910786513" sldId="2621"/>
            <ac:picMk id="10" creationId="{C351049F-50CC-D33E-8E9C-FAC906768449}"/>
          </ac:picMkLst>
        </pc:picChg>
      </pc:sldChg>
      <pc:sldChg chg="addSp delSp modSp new del mod modClrScheme chgLayout">
        <pc:chgData name="DIMITRIOU, Paraskevi" userId="7a3edc03-a497-4f89-b1be-81f9c5a281f6" providerId="ADAL" clId="{B7945A57-1833-4B39-BE05-E8EAED707B01}" dt="2025-01-27T00:36:00.072" v="1929" actId="2696"/>
        <pc:sldMkLst>
          <pc:docMk/>
          <pc:sldMk cId="1727971774" sldId="2621"/>
        </pc:sldMkLst>
        <pc:spChg chg="mod ord">
          <ac:chgData name="DIMITRIOU, Paraskevi" userId="7a3edc03-a497-4f89-b1be-81f9c5a281f6" providerId="ADAL" clId="{B7945A57-1833-4B39-BE05-E8EAED707B01}" dt="2025-01-27T00:32:58.456" v="1908" actId="26606"/>
          <ac:spMkLst>
            <pc:docMk/>
            <pc:sldMk cId="1727971774" sldId="2621"/>
            <ac:spMk id="2" creationId="{C5A329C8-926F-F877-53E9-92F7D6B36601}"/>
          </ac:spMkLst>
        </pc:spChg>
        <pc:spChg chg="del mod">
          <ac:chgData name="DIMITRIOU, Paraskevi" userId="7a3edc03-a497-4f89-b1be-81f9c5a281f6" providerId="ADAL" clId="{B7945A57-1833-4B39-BE05-E8EAED707B01}" dt="2025-01-27T00:31:29.814" v="1902" actId="21"/>
          <ac:spMkLst>
            <pc:docMk/>
            <pc:sldMk cId="1727971774" sldId="2621"/>
            <ac:spMk id="3" creationId="{EF75F390-415E-1D12-7433-73C5A6333C4C}"/>
          </ac:spMkLst>
        </pc:spChg>
        <pc:spChg chg="del">
          <ac:chgData name="DIMITRIOU, Paraskevi" userId="7a3edc03-a497-4f89-b1be-81f9c5a281f6" providerId="ADAL" clId="{B7945A57-1833-4B39-BE05-E8EAED707B01}" dt="2025-01-27T00:31:36.048" v="1904" actId="21"/>
          <ac:spMkLst>
            <pc:docMk/>
            <pc:sldMk cId="1727971774" sldId="2621"/>
            <ac:spMk id="4" creationId="{903F7B69-23FC-8D33-7EAC-644246B05F47}"/>
          </ac:spMkLst>
        </pc:spChg>
        <pc:spChg chg="add del mod">
          <ac:chgData name="DIMITRIOU, Paraskevi" userId="7a3edc03-a497-4f89-b1be-81f9c5a281f6" providerId="ADAL" clId="{B7945A57-1833-4B39-BE05-E8EAED707B01}" dt="2025-01-27T00:31:32.495" v="1903" actId="21"/>
          <ac:spMkLst>
            <pc:docMk/>
            <pc:sldMk cId="1727971774" sldId="2621"/>
            <ac:spMk id="6" creationId="{4227260B-CADC-50D3-EF2D-98626D005347}"/>
          </ac:spMkLst>
        </pc:spChg>
        <pc:spChg chg="add del mod">
          <ac:chgData name="DIMITRIOU, Paraskevi" userId="7a3edc03-a497-4f89-b1be-81f9c5a281f6" providerId="ADAL" clId="{B7945A57-1833-4B39-BE05-E8EAED707B01}" dt="2025-01-27T00:32:58.448" v="1907" actId="26606"/>
          <ac:spMkLst>
            <pc:docMk/>
            <pc:sldMk cId="1727971774" sldId="2621"/>
            <ac:spMk id="13" creationId="{CCBBBFA1-317D-A2B3-43B7-B87C773F78A1}"/>
          </ac:spMkLst>
        </pc:spChg>
        <pc:spChg chg="add del mod">
          <ac:chgData name="DIMITRIOU, Paraskevi" userId="7a3edc03-a497-4f89-b1be-81f9c5a281f6" providerId="ADAL" clId="{B7945A57-1833-4B39-BE05-E8EAED707B01}" dt="2025-01-27T00:35:35.876" v="1926" actId="21"/>
          <ac:spMkLst>
            <pc:docMk/>
            <pc:sldMk cId="1727971774" sldId="2621"/>
            <ac:spMk id="15" creationId="{F796AA0C-915A-D9BC-C9F1-E013CFD0145A}"/>
          </ac:spMkLst>
        </pc:spChg>
        <pc:picChg chg="add mod">
          <ac:chgData name="DIMITRIOU, Paraskevi" userId="7a3edc03-a497-4f89-b1be-81f9c5a281f6" providerId="ADAL" clId="{B7945A57-1833-4B39-BE05-E8EAED707B01}" dt="2025-01-27T00:33:04.969" v="1910" actId="962"/>
          <ac:picMkLst>
            <pc:docMk/>
            <pc:sldMk cId="1727971774" sldId="2621"/>
            <ac:picMk id="8" creationId="{9E98A3E5-4DB7-68FA-177E-0AB5BE2201F1}"/>
          </ac:picMkLst>
        </pc:picChg>
        <pc:picChg chg="add mod">
          <ac:chgData name="DIMITRIOU, Paraskevi" userId="7a3edc03-a497-4f89-b1be-81f9c5a281f6" providerId="ADAL" clId="{B7945A57-1833-4B39-BE05-E8EAED707B01}" dt="2025-01-27T00:35:45.920" v="1928" actId="1076"/>
          <ac:picMkLst>
            <pc:docMk/>
            <pc:sldMk cId="1727971774" sldId="2621"/>
            <ac:picMk id="10" creationId="{C351049F-50CC-D33E-8E9C-FAC906768449}"/>
          </ac:picMkLst>
        </pc:picChg>
      </pc:sldChg>
      <pc:sldChg chg="new del">
        <pc:chgData name="DIMITRIOU, Paraskevi" userId="7a3edc03-a497-4f89-b1be-81f9c5a281f6" providerId="ADAL" clId="{B7945A57-1833-4B39-BE05-E8EAED707B01}" dt="2025-01-27T00:31:03.228" v="1881" actId="2696"/>
        <pc:sldMkLst>
          <pc:docMk/>
          <pc:sldMk cId="4217581245" sldId="2621"/>
        </pc:sldMkLst>
      </pc:sldChg>
      <pc:sldChg chg="addSp delSp modSp add mod">
        <pc:chgData name="DIMITRIOU, Paraskevi" userId="7a3edc03-a497-4f89-b1be-81f9c5a281f6" providerId="ADAL" clId="{B7945A57-1833-4B39-BE05-E8EAED707B01}" dt="2025-01-27T00:53:20.225" v="2053" actId="1076"/>
        <pc:sldMkLst>
          <pc:docMk/>
          <pc:sldMk cId="1587527848" sldId="2622"/>
        </pc:sldMkLst>
        <pc:spChg chg="mod">
          <ac:chgData name="DIMITRIOU, Paraskevi" userId="7a3edc03-a497-4f89-b1be-81f9c5a281f6" providerId="ADAL" clId="{B7945A57-1833-4B39-BE05-E8EAED707B01}" dt="2025-01-27T00:53:01.863" v="2050" actId="20577"/>
          <ac:spMkLst>
            <pc:docMk/>
            <pc:sldMk cId="1587527848" sldId="2622"/>
            <ac:spMk id="2" creationId="{6487F472-34BE-E9F3-6794-490BF136D1BE}"/>
          </ac:spMkLst>
        </pc:spChg>
        <pc:spChg chg="del">
          <ac:chgData name="DIMITRIOU, Paraskevi" userId="7a3edc03-a497-4f89-b1be-81f9c5a281f6" providerId="ADAL" clId="{B7945A57-1833-4B39-BE05-E8EAED707B01}" dt="2025-01-27T00:39:13.343" v="2005" actId="21"/>
          <ac:spMkLst>
            <pc:docMk/>
            <pc:sldMk cId="1587527848" sldId="2622"/>
            <ac:spMk id="3" creationId="{5B27087D-B009-DFA7-AE6E-49BE71045AE7}"/>
          </ac:spMkLst>
        </pc:spChg>
        <pc:spChg chg="del">
          <ac:chgData name="DIMITRIOU, Paraskevi" userId="7a3edc03-a497-4f89-b1be-81f9c5a281f6" providerId="ADAL" clId="{B7945A57-1833-4B39-BE05-E8EAED707B01}" dt="2025-01-27T00:39:15.070" v="2006" actId="21"/>
          <ac:spMkLst>
            <pc:docMk/>
            <pc:sldMk cId="1587527848" sldId="2622"/>
            <ac:spMk id="4" creationId="{615AC617-9767-4F87-0880-69807B0DE716}"/>
          </ac:spMkLst>
        </pc:spChg>
        <pc:picChg chg="add del mod">
          <ac:chgData name="DIMITRIOU, Paraskevi" userId="7a3edc03-a497-4f89-b1be-81f9c5a281f6" providerId="ADAL" clId="{B7945A57-1833-4B39-BE05-E8EAED707B01}" dt="2025-01-27T00:45:45.736" v="2009" actId="21"/>
          <ac:picMkLst>
            <pc:docMk/>
            <pc:sldMk cId="1587527848" sldId="2622"/>
            <ac:picMk id="5" creationId="{6368502C-C5AC-676B-174F-EF9B24996006}"/>
          </ac:picMkLst>
        </pc:picChg>
        <pc:picChg chg="add mod modCrop">
          <ac:chgData name="DIMITRIOU, Paraskevi" userId="7a3edc03-a497-4f89-b1be-81f9c5a281f6" providerId="ADAL" clId="{B7945A57-1833-4B39-BE05-E8EAED707B01}" dt="2025-01-27T00:49:42.997" v="2015" actId="14100"/>
          <ac:picMkLst>
            <pc:docMk/>
            <pc:sldMk cId="1587527848" sldId="2622"/>
            <ac:picMk id="7" creationId="{F446AE28-5CE2-C6A4-DC84-95A30BCC737C}"/>
          </ac:picMkLst>
        </pc:picChg>
        <pc:picChg chg="add mod">
          <ac:chgData name="DIMITRIOU, Paraskevi" userId="7a3edc03-a497-4f89-b1be-81f9c5a281f6" providerId="ADAL" clId="{B7945A57-1833-4B39-BE05-E8EAED707B01}" dt="2025-01-27T00:49:45.562" v="2016" actId="1076"/>
          <ac:picMkLst>
            <pc:docMk/>
            <pc:sldMk cId="1587527848" sldId="2622"/>
            <ac:picMk id="9" creationId="{970E618B-2CEA-0349-9794-E92C41E4D49A}"/>
          </ac:picMkLst>
        </pc:picChg>
        <pc:picChg chg="add mod">
          <ac:chgData name="DIMITRIOU, Paraskevi" userId="7a3edc03-a497-4f89-b1be-81f9c5a281f6" providerId="ADAL" clId="{B7945A57-1833-4B39-BE05-E8EAED707B01}" dt="2025-01-27T00:53:20.225" v="2053" actId="1076"/>
          <ac:picMkLst>
            <pc:docMk/>
            <pc:sldMk cId="1587527848" sldId="2622"/>
            <ac:picMk id="10" creationId="{3A7DD7CD-7C03-6848-CD6D-DC19CF19CC77}"/>
          </ac:picMkLst>
        </pc:picChg>
        <pc:picChg chg="add mod">
          <ac:chgData name="DIMITRIOU, Paraskevi" userId="7a3edc03-a497-4f89-b1be-81f9c5a281f6" providerId="ADAL" clId="{B7945A57-1833-4B39-BE05-E8EAED707B01}" dt="2025-01-27T00:53:09.670" v="2052" actId="1076"/>
          <ac:picMkLst>
            <pc:docMk/>
            <pc:sldMk cId="1587527848" sldId="2622"/>
            <ac:picMk id="12" creationId="{886F534C-538E-6DA1-EECC-45A3E70DF5D5}"/>
          </ac:picMkLst>
        </pc:picChg>
      </pc:sldChg>
      <pc:sldChg chg="modSp new del mod">
        <pc:chgData name="DIMITRIOU, Paraskevi" userId="7a3edc03-a497-4f89-b1be-81f9c5a281f6" providerId="ADAL" clId="{B7945A57-1833-4B39-BE05-E8EAED707B01}" dt="2025-01-27T00:38:33.009" v="1975" actId="2696"/>
        <pc:sldMkLst>
          <pc:docMk/>
          <pc:sldMk cId="3692924091" sldId="2622"/>
        </pc:sldMkLst>
        <pc:spChg chg="mod">
          <ac:chgData name="DIMITRIOU, Paraskevi" userId="7a3edc03-a497-4f89-b1be-81f9c5a281f6" providerId="ADAL" clId="{B7945A57-1833-4B39-BE05-E8EAED707B01}" dt="2025-01-27T00:38:29.035" v="1974" actId="21"/>
          <ac:spMkLst>
            <pc:docMk/>
            <pc:sldMk cId="3692924091" sldId="2622"/>
            <ac:spMk id="3" creationId="{FDADB93F-D1F1-BAD3-32CD-9F7050234F7A}"/>
          </ac:spMkLst>
        </pc:spChg>
      </pc:sldChg>
      <pc:sldChg chg="new del">
        <pc:chgData name="DIMITRIOU, Paraskevi" userId="7a3edc03-a497-4f89-b1be-81f9c5a281f6" providerId="ADAL" clId="{B7945A57-1833-4B39-BE05-E8EAED707B01}" dt="2025-01-27T00:38:41.461" v="1977" actId="2696"/>
        <pc:sldMkLst>
          <pc:docMk/>
          <pc:sldMk cId="3947059523" sldId="2622"/>
        </pc:sldMkLst>
      </pc:sldChg>
      <pc:sldChg chg="new del">
        <pc:chgData name="DIMITRIOU, Paraskevi" userId="7a3edc03-a497-4f89-b1be-81f9c5a281f6" providerId="ADAL" clId="{B7945A57-1833-4B39-BE05-E8EAED707B01}" dt="2025-01-27T01:01:20.078" v="2158" actId="2696"/>
        <pc:sldMkLst>
          <pc:docMk/>
          <pc:sldMk cId="2709479580" sldId="2623"/>
        </pc:sldMkLst>
      </pc:sldChg>
      <pc:sldChg chg="add del">
        <pc:chgData name="DIMITRIOU, Paraskevi" userId="7a3edc03-a497-4f89-b1be-81f9c5a281f6" providerId="ADAL" clId="{B7945A57-1833-4B39-BE05-E8EAED707B01}" dt="2025-01-27T00:54:24.266" v="2054" actId="2696"/>
        <pc:sldMkLst>
          <pc:docMk/>
          <pc:sldMk cId="2881242471" sldId="2623"/>
        </pc:sldMkLst>
      </pc:sldChg>
      <pc:sldChg chg="addSp delSp modSp new del mod">
        <pc:chgData name="DIMITRIOU, Paraskevi" userId="7a3edc03-a497-4f89-b1be-81f9c5a281f6" providerId="ADAL" clId="{B7945A57-1833-4B39-BE05-E8EAED707B01}" dt="2025-01-27T01:00:35.026" v="2126" actId="2696"/>
        <pc:sldMkLst>
          <pc:docMk/>
          <pc:sldMk cId="1355672024" sldId="2624"/>
        </pc:sldMkLst>
        <pc:spChg chg="mod">
          <ac:chgData name="DIMITRIOU, Paraskevi" userId="7a3edc03-a497-4f89-b1be-81f9c5a281f6" providerId="ADAL" clId="{B7945A57-1833-4B39-BE05-E8EAED707B01}" dt="2025-01-27T00:57:39.848" v="2101" actId="20577"/>
          <ac:spMkLst>
            <pc:docMk/>
            <pc:sldMk cId="1355672024" sldId="2624"/>
            <ac:spMk id="2" creationId="{42074E56-E4F6-310D-DBFD-F4039F5AFA72}"/>
          </ac:spMkLst>
        </pc:spChg>
        <pc:spChg chg="del">
          <ac:chgData name="DIMITRIOU, Paraskevi" userId="7a3edc03-a497-4f89-b1be-81f9c5a281f6" providerId="ADAL" clId="{B7945A57-1833-4B39-BE05-E8EAED707B01}" dt="2025-01-27T00:57:44.339" v="2102" actId="21"/>
          <ac:spMkLst>
            <pc:docMk/>
            <pc:sldMk cId="1355672024" sldId="2624"/>
            <ac:spMk id="3" creationId="{1961DCD8-5437-0EF0-B237-54554072710D}"/>
          </ac:spMkLst>
        </pc:spChg>
        <pc:spChg chg="del">
          <ac:chgData name="DIMITRIOU, Paraskevi" userId="7a3edc03-a497-4f89-b1be-81f9c5a281f6" providerId="ADAL" clId="{B7945A57-1833-4B39-BE05-E8EAED707B01}" dt="2025-01-27T00:57:47.420" v="2103" actId="21"/>
          <ac:spMkLst>
            <pc:docMk/>
            <pc:sldMk cId="1355672024" sldId="2624"/>
            <ac:spMk id="4" creationId="{28F34FDB-BBC4-04FD-841C-43A242E2CDFF}"/>
          </ac:spMkLst>
        </pc:spChg>
        <pc:spChg chg="add mod">
          <ac:chgData name="DIMITRIOU, Paraskevi" userId="7a3edc03-a497-4f89-b1be-81f9c5a281f6" providerId="ADAL" clId="{B7945A57-1833-4B39-BE05-E8EAED707B01}" dt="2025-01-27T00:58:14.261" v="2107" actId="1076"/>
          <ac:spMkLst>
            <pc:docMk/>
            <pc:sldMk cId="1355672024" sldId="2624"/>
            <ac:spMk id="5" creationId="{B8D4DE39-7B8A-7D11-BB3D-D80FEB71DBC6}"/>
          </ac:spMkLst>
        </pc:spChg>
        <pc:spChg chg="add mod">
          <ac:chgData name="DIMITRIOU, Paraskevi" userId="7a3edc03-a497-4f89-b1be-81f9c5a281f6" providerId="ADAL" clId="{B7945A57-1833-4B39-BE05-E8EAED707B01}" dt="2025-01-27T00:59:41.465" v="2122" actId="1076"/>
          <ac:spMkLst>
            <pc:docMk/>
            <pc:sldMk cId="1355672024" sldId="2624"/>
            <ac:spMk id="6" creationId="{58289860-BF1A-1DA4-9645-112C61DF4CF5}"/>
          </ac:spMkLst>
        </pc:spChg>
        <pc:spChg chg="add mod">
          <ac:chgData name="DIMITRIOU, Paraskevi" userId="7a3edc03-a497-4f89-b1be-81f9c5a281f6" providerId="ADAL" clId="{B7945A57-1833-4B39-BE05-E8EAED707B01}" dt="2025-01-27T00:59:02.668" v="2114" actId="1076"/>
          <ac:spMkLst>
            <pc:docMk/>
            <pc:sldMk cId="1355672024" sldId="2624"/>
            <ac:spMk id="7" creationId="{302EF42A-BAFC-AD22-5C04-EB3E24A01BA4}"/>
          </ac:spMkLst>
        </pc:spChg>
        <pc:picChg chg="add mod">
          <ac:chgData name="DIMITRIOU, Paraskevi" userId="7a3edc03-a497-4f89-b1be-81f9c5a281f6" providerId="ADAL" clId="{B7945A57-1833-4B39-BE05-E8EAED707B01}" dt="2025-01-27T00:59:29.947" v="2120" actId="1076"/>
          <ac:picMkLst>
            <pc:docMk/>
            <pc:sldMk cId="1355672024" sldId="2624"/>
            <ac:picMk id="8" creationId="{8D707B62-9D2C-9D99-C90B-6AF9DA2FBAB1}"/>
          </ac:picMkLst>
        </pc:picChg>
        <pc:picChg chg="add mod">
          <ac:chgData name="DIMITRIOU, Paraskevi" userId="7a3edc03-a497-4f89-b1be-81f9c5a281f6" providerId="ADAL" clId="{B7945A57-1833-4B39-BE05-E8EAED707B01}" dt="2025-01-27T01:00:12.533" v="2125" actId="14100"/>
          <ac:picMkLst>
            <pc:docMk/>
            <pc:sldMk cId="1355672024" sldId="2624"/>
            <ac:picMk id="10" creationId="{3C27E4D3-12FD-079D-5D41-3E9AC2998A62}"/>
          </ac:picMkLst>
        </pc:picChg>
      </pc:sldChg>
      <pc:sldChg chg="modSp add mod">
        <pc:chgData name="DIMITRIOU, Paraskevi" userId="7a3edc03-a497-4f89-b1be-81f9c5a281f6" providerId="ADAL" clId="{B7945A57-1833-4B39-BE05-E8EAED707B01}" dt="2025-01-27T01:00:56.406" v="2155" actId="20577"/>
        <pc:sldMkLst>
          <pc:docMk/>
          <pc:sldMk cId="3256431884" sldId="2624"/>
        </pc:sldMkLst>
        <pc:spChg chg="mod">
          <ac:chgData name="DIMITRIOU, Paraskevi" userId="7a3edc03-a497-4f89-b1be-81f9c5a281f6" providerId="ADAL" clId="{B7945A57-1833-4B39-BE05-E8EAED707B01}" dt="2025-01-27T01:00:56.406" v="2155" actId="20577"/>
          <ac:spMkLst>
            <pc:docMk/>
            <pc:sldMk cId="3256431884" sldId="2624"/>
            <ac:spMk id="6" creationId="{58289860-BF1A-1DA4-9645-112C61DF4CF5}"/>
          </ac:spMkLst>
        </pc:spChg>
      </pc:sldChg>
      <pc:sldChg chg="addSp delSp modSp add mod">
        <pc:chgData name="DIMITRIOU, Paraskevi" userId="7a3edc03-a497-4f89-b1be-81f9c5a281f6" providerId="ADAL" clId="{B7945A57-1833-4B39-BE05-E8EAED707B01}" dt="2025-01-27T01:05:26.522" v="2196" actId="1037"/>
        <pc:sldMkLst>
          <pc:docMk/>
          <pc:sldMk cId="3482837292" sldId="5468"/>
        </pc:sldMkLst>
        <pc:spChg chg="del mod">
          <ac:chgData name="DIMITRIOU, Paraskevi" userId="7a3edc03-a497-4f89-b1be-81f9c5a281f6" providerId="ADAL" clId="{B7945A57-1833-4B39-BE05-E8EAED707B01}" dt="2025-01-27T01:02:04.435" v="2161" actId="21"/>
          <ac:spMkLst>
            <pc:docMk/>
            <pc:sldMk cId="3482837292" sldId="5468"/>
            <ac:spMk id="2" creationId="{0C73A7C1-FF58-2778-99DF-E9AF9F2A9AC3}"/>
          </ac:spMkLst>
        </pc:spChg>
        <pc:spChg chg="del mod">
          <ac:chgData name="DIMITRIOU, Paraskevi" userId="7a3edc03-a497-4f89-b1be-81f9c5a281f6" providerId="ADAL" clId="{B7945A57-1833-4B39-BE05-E8EAED707B01}" dt="2025-01-27T01:02:00.815" v="2160" actId="21"/>
          <ac:spMkLst>
            <pc:docMk/>
            <pc:sldMk cId="3482837292" sldId="5468"/>
            <ac:spMk id="3" creationId="{06EFF37D-EF8C-23E2-DFBF-31EFF31EF6F6}"/>
          </ac:spMkLst>
        </pc:spChg>
        <pc:spChg chg="add del mod">
          <ac:chgData name="DIMITRIOU, Paraskevi" userId="7a3edc03-a497-4f89-b1be-81f9c5a281f6" providerId="ADAL" clId="{B7945A57-1833-4B39-BE05-E8EAED707B01}" dt="2025-01-27T01:05:16.259" v="2191"/>
          <ac:spMkLst>
            <pc:docMk/>
            <pc:sldMk cId="3482837292" sldId="5468"/>
            <ac:spMk id="6" creationId="{FA2E50EF-B2E9-14C4-ED34-CD17426B8C04}"/>
          </ac:spMkLst>
        </pc:spChg>
        <pc:spChg chg="add mod">
          <ac:chgData name="DIMITRIOU, Paraskevi" userId="7a3edc03-a497-4f89-b1be-81f9c5a281f6" providerId="ADAL" clId="{B7945A57-1833-4B39-BE05-E8EAED707B01}" dt="2025-01-27T01:05:26.522" v="2196" actId="1037"/>
          <ac:spMkLst>
            <pc:docMk/>
            <pc:sldMk cId="3482837292" sldId="5468"/>
            <ac:spMk id="7" creationId="{87C8A213-EE24-E1C8-A059-D31E8C7ED120}"/>
          </ac:spMkLst>
        </pc:spChg>
      </pc:sldChg>
      <pc:sldMasterChg chg="delSldLayout">
        <pc:chgData name="DIMITRIOU, Paraskevi" userId="7a3edc03-a497-4f89-b1be-81f9c5a281f6" providerId="ADAL" clId="{B7945A57-1833-4B39-BE05-E8EAED707B01}" dt="2025-01-27T00:28:35.363" v="1879" actId="2696"/>
        <pc:sldMasterMkLst>
          <pc:docMk/>
          <pc:sldMasterMk cId="878744063" sldId="2147483648"/>
        </pc:sldMasterMkLst>
        <pc:sldLayoutChg chg="del">
          <pc:chgData name="DIMITRIOU, Paraskevi" userId="7a3edc03-a497-4f89-b1be-81f9c5a281f6" providerId="ADAL" clId="{B7945A57-1833-4B39-BE05-E8EAED707B01}" dt="2025-01-27T00:28:35.363" v="1879" actId="2696"/>
          <pc:sldLayoutMkLst>
            <pc:docMk/>
            <pc:sldMasterMk cId="878744063" sldId="2147483648"/>
            <pc:sldLayoutMk cId="3939814431" sldId="2147483725"/>
          </pc:sldLayoutMkLst>
        </pc:sldLayoutChg>
      </pc:sldMasterChg>
    </pc:docChg>
  </pc:docChgLst>
</pc:chgInfo>
</file>

<file path=ppt/diagrams/_rels/data3.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A598BB-B343-4535-9992-AD12B6AD8791}"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n-GB"/>
        </a:p>
      </dgm:t>
    </dgm:pt>
    <dgm:pt modelId="{06BA29A8-341E-4DAD-B69D-4F33C0B1B5ED}">
      <dgm:prSet phldrT="[Text]"/>
      <dgm:spPr/>
      <dgm:t>
        <a:bodyPr/>
        <a:lstStyle/>
        <a:p>
          <a:r>
            <a:rPr lang="en-US" dirty="0"/>
            <a:t>Division of Physical and Chemical Sciences</a:t>
          </a:r>
          <a:endParaRPr lang="en-GB" dirty="0"/>
        </a:p>
      </dgm:t>
    </dgm:pt>
    <dgm:pt modelId="{60A10095-D1D4-4181-A2A2-1A64FC4CF8A9}" type="parTrans" cxnId="{A35D6318-01B8-4D94-B3F9-1D2566CBF702}">
      <dgm:prSet/>
      <dgm:spPr/>
      <dgm:t>
        <a:bodyPr/>
        <a:lstStyle/>
        <a:p>
          <a:endParaRPr lang="en-GB"/>
        </a:p>
      </dgm:t>
    </dgm:pt>
    <dgm:pt modelId="{74C7B4D9-AE7A-4BAC-B52E-9D02ACA5CCED}" type="sibTrans" cxnId="{A35D6318-01B8-4D94-B3F9-1D2566CBF702}">
      <dgm:prSet/>
      <dgm:spPr/>
      <dgm:t>
        <a:bodyPr/>
        <a:lstStyle/>
        <a:p>
          <a:endParaRPr lang="en-GB"/>
        </a:p>
      </dgm:t>
    </dgm:pt>
    <dgm:pt modelId="{1165D570-768C-4DF2-9210-2F5DDC9ABFD7}">
      <dgm:prSet phldrT="[Text]"/>
      <dgm:spPr/>
      <dgm:t>
        <a:bodyPr/>
        <a:lstStyle/>
        <a:p>
          <a:r>
            <a:rPr lang="en-US" dirty="0"/>
            <a:t>Nuclear Data</a:t>
          </a:r>
          <a:endParaRPr lang="en-GB" dirty="0"/>
        </a:p>
      </dgm:t>
    </dgm:pt>
    <dgm:pt modelId="{FE9B8EBD-FA0F-4683-BCAB-80035BFDDB95}" type="parTrans" cxnId="{1608C83E-AABB-4374-B32E-5BEE7755A3A2}">
      <dgm:prSet/>
      <dgm:spPr/>
      <dgm:t>
        <a:bodyPr/>
        <a:lstStyle/>
        <a:p>
          <a:endParaRPr lang="en-GB"/>
        </a:p>
      </dgm:t>
    </dgm:pt>
    <dgm:pt modelId="{B41CCAC8-D5EF-494C-BE63-C8EA57D03B6C}" type="sibTrans" cxnId="{1608C83E-AABB-4374-B32E-5BEE7755A3A2}">
      <dgm:prSet/>
      <dgm:spPr/>
      <dgm:t>
        <a:bodyPr/>
        <a:lstStyle/>
        <a:p>
          <a:endParaRPr lang="en-GB"/>
        </a:p>
      </dgm:t>
    </dgm:pt>
    <dgm:pt modelId="{3DF1C84F-F62F-43EB-9A6D-964E71728550}">
      <dgm:prSet phldrT="[Text]"/>
      <dgm:spPr/>
      <dgm:t>
        <a:bodyPr/>
        <a:lstStyle/>
        <a:p>
          <a:r>
            <a:rPr lang="en-US" dirty="0"/>
            <a:t>Physics</a:t>
          </a:r>
          <a:endParaRPr lang="en-GB" dirty="0"/>
        </a:p>
      </dgm:t>
    </dgm:pt>
    <dgm:pt modelId="{55B1B89C-C93C-4A24-A833-4001FCD1EB43}" type="parTrans" cxnId="{7D13CEBE-2B11-4C1D-8684-979CE6C92F13}">
      <dgm:prSet/>
      <dgm:spPr/>
      <dgm:t>
        <a:bodyPr/>
        <a:lstStyle/>
        <a:p>
          <a:endParaRPr lang="en-GB"/>
        </a:p>
      </dgm:t>
    </dgm:pt>
    <dgm:pt modelId="{6F261975-D291-44D6-8886-227CAFEFD8E2}" type="sibTrans" cxnId="{7D13CEBE-2B11-4C1D-8684-979CE6C92F13}">
      <dgm:prSet/>
      <dgm:spPr/>
      <dgm:t>
        <a:bodyPr/>
        <a:lstStyle/>
        <a:p>
          <a:endParaRPr lang="en-GB"/>
        </a:p>
      </dgm:t>
    </dgm:pt>
    <dgm:pt modelId="{D1330FE8-FE2C-499B-95BE-33097E158E5B}">
      <dgm:prSet phldrT="[Text]"/>
      <dgm:spPr/>
      <dgm:t>
        <a:bodyPr/>
        <a:lstStyle/>
        <a:p>
          <a:r>
            <a:rPr lang="en-US" dirty="0"/>
            <a:t>Radioisotope Production and Industrial Applications</a:t>
          </a:r>
          <a:endParaRPr lang="en-GB" dirty="0"/>
        </a:p>
      </dgm:t>
    </dgm:pt>
    <dgm:pt modelId="{D3E75C80-2D48-438E-A9B3-5BD78AA44148}" type="parTrans" cxnId="{27E02955-8F60-4857-96FD-D6AB4BA1B0FB}">
      <dgm:prSet/>
      <dgm:spPr/>
      <dgm:t>
        <a:bodyPr/>
        <a:lstStyle/>
        <a:p>
          <a:endParaRPr lang="en-GB"/>
        </a:p>
      </dgm:t>
    </dgm:pt>
    <dgm:pt modelId="{8696E8D8-3A44-4946-9573-EFC7467498DC}" type="sibTrans" cxnId="{27E02955-8F60-4857-96FD-D6AB4BA1B0FB}">
      <dgm:prSet/>
      <dgm:spPr/>
      <dgm:t>
        <a:bodyPr/>
        <a:lstStyle/>
        <a:p>
          <a:endParaRPr lang="en-GB"/>
        </a:p>
      </dgm:t>
    </dgm:pt>
    <dgm:pt modelId="{12FA9473-1064-4C00-978B-A52496E5A440}">
      <dgm:prSet phldrT="[Text]"/>
      <dgm:spPr/>
      <dgm:t>
        <a:bodyPr/>
        <a:lstStyle/>
        <a:p>
          <a:r>
            <a:rPr lang="en-US" dirty="0"/>
            <a:t>Isotope Hydrology</a:t>
          </a:r>
          <a:endParaRPr lang="en-GB" dirty="0"/>
        </a:p>
      </dgm:t>
    </dgm:pt>
    <dgm:pt modelId="{7ADF2134-9177-47EF-B3D3-2940CE5726A1}" type="parTrans" cxnId="{30CB4973-3DCA-41B0-9C41-630F3FB089B3}">
      <dgm:prSet/>
      <dgm:spPr/>
      <dgm:t>
        <a:bodyPr/>
        <a:lstStyle/>
        <a:p>
          <a:endParaRPr lang="en-GB"/>
        </a:p>
      </dgm:t>
    </dgm:pt>
    <dgm:pt modelId="{D982242A-5489-4F2B-B5BB-ECD308CCD00E}" type="sibTrans" cxnId="{30CB4973-3DCA-41B0-9C41-630F3FB089B3}">
      <dgm:prSet/>
      <dgm:spPr/>
      <dgm:t>
        <a:bodyPr/>
        <a:lstStyle/>
        <a:p>
          <a:endParaRPr lang="en-GB"/>
        </a:p>
      </dgm:t>
    </dgm:pt>
    <dgm:pt modelId="{8D3776D1-53FC-4136-8646-749A6E83A29D}" type="pres">
      <dgm:prSet presAssocID="{72A598BB-B343-4535-9992-AD12B6AD8791}" presName="Name0" presStyleCnt="0">
        <dgm:presLayoutVars>
          <dgm:chPref val="1"/>
          <dgm:dir/>
          <dgm:animOne val="branch"/>
          <dgm:animLvl val="lvl"/>
          <dgm:resizeHandles val="exact"/>
        </dgm:presLayoutVars>
      </dgm:prSet>
      <dgm:spPr/>
    </dgm:pt>
    <dgm:pt modelId="{B889D8DE-4086-4838-84FC-280A808B1A87}" type="pres">
      <dgm:prSet presAssocID="{06BA29A8-341E-4DAD-B69D-4F33C0B1B5ED}" presName="root1" presStyleCnt="0"/>
      <dgm:spPr/>
    </dgm:pt>
    <dgm:pt modelId="{7AF265CB-1CC9-4C67-BCF9-7830C536B528}" type="pres">
      <dgm:prSet presAssocID="{06BA29A8-341E-4DAD-B69D-4F33C0B1B5ED}" presName="LevelOneTextNode" presStyleLbl="node0" presStyleIdx="0" presStyleCnt="1" custLinFactX="193625" custLinFactNeighborX="200000" custLinFactNeighborY="1637">
        <dgm:presLayoutVars>
          <dgm:chPref val="3"/>
        </dgm:presLayoutVars>
      </dgm:prSet>
      <dgm:spPr/>
    </dgm:pt>
    <dgm:pt modelId="{171C2AD0-15CE-47A9-A1D4-DAE8484E748A}" type="pres">
      <dgm:prSet presAssocID="{06BA29A8-341E-4DAD-B69D-4F33C0B1B5ED}" presName="level2hierChild" presStyleCnt="0"/>
      <dgm:spPr/>
    </dgm:pt>
    <dgm:pt modelId="{2C5E8EA7-A395-49F9-9329-DC94BCBFAF44}" type="pres">
      <dgm:prSet presAssocID="{FE9B8EBD-FA0F-4683-BCAB-80035BFDDB95}" presName="conn2-1" presStyleLbl="parChTrans1D2" presStyleIdx="0" presStyleCnt="4"/>
      <dgm:spPr/>
    </dgm:pt>
    <dgm:pt modelId="{6E15EC1B-89EB-4D8C-9359-70326920E49C}" type="pres">
      <dgm:prSet presAssocID="{FE9B8EBD-FA0F-4683-BCAB-80035BFDDB95}" presName="connTx" presStyleLbl="parChTrans1D2" presStyleIdx="0" presStyleCnt="4"/>
      <dgm:spPr/>
    </dgm:pt>
    <dgm:pt modelId="{31B5C69B-5077-471D-A115-50AAE1DBBA57}" type="pres">
      <dgm:prSet presAssocID="{1165D570-768C-4DF2-9210-2F5DDC9ABFD7}" presName="root2" presStyleCnt="0"/>
      <dgm:spPr/>
    </dgm:pt>
    <dgm:pt modelId="{E33C48F7-A68E-453E-8A7E-F50982295C5D}" type="pres">
      <dgm:prSet presAssocID="{1165D570-768C-4DF2-9210-2F5DDC9ABFD7}" presName="LevelTwoTextNode" presStyleLbl="node2" presStyleIdx="0" presStyleCnt="4" custLinFactNeighborX="-51663" custLinFactNeighborY="-20096">
        <dgm:presLayoutVars>
          <dgm:chPref val="3"/>
        </dgm:presLayoutVars>
      </dgm:prSet>
      <dgm:spPr/>
    </dgm:pt>
    <dgm:pt modelId="{DDAD7DC1-17D2-418E-BFDD-0C7B52B22BAD}" type="pres">
      <dgm:prSet presAssocID="{1165D570-768C-4DF2-9210-2F5DDC9ABFD7}" presName="level3hierChild" presStyleCnt="0"/>
      <dgm:spPr/>
    </dgm:pt>
    <dgm:pt modelId="{93394FF1-6E04-4E2C-A3B4-A5074C4F0685}" type="pres">
      <dgm:prSet presAssocID="{55B1B89C-C93C-4A24-A833-4001FCD1EB43}" presName="conn2-1" presStyleLbl="parChTrans1D2" presStyleIdx="1" presStyleCnt="4"/>
      <dgm:spPr/>
    </dgm:pt>
    <dgm:pt modelId="{3BE01453-5759-4145-8F3B-ACFF0FA671D9}" type="pres">
      <dgm:prSet presAssocID="{55B1B89C-C93C-4A24-A833-4001FCD1EB43}" presName="connTx" presStyleLbl="parChTrans1D2" presStyleIdx="1" presStyleCnt="4"/>
      <dgm:spPr/>
    </dgm:pt>
    <dgm:pt modelId="{B399112F-7854-4CC3-A696-61496C9C2E9D}" type="pres">
      <dgm:prSet presAssocID="{3DF1C84F-F62F-43EB-9A6D-964E71728550}" presName="root2" presStyleCnt="0"/>
      <dgm:spPr/>
    </dgm:pt>
    <dgm:pt modelId="{1EC00511-2EDE-4A59-9712-C4E54B3FD48D}" type="pres">
      <dgm:prSet presAssocID="{3DF1C84F-F62F-43EB-9A6D-964E71728550}" presName="LevelTwoTextNode" presStyleLbl="node2" presStyleIdx="1" presStyleCnt="4" custLinFactNeighborX="-51663" custLinFactNeighborY="27024">
        <dgm:presLayoutVars>
          <dgm:chPref val="3"/>
        </dgm:presLayoutVars>
      </dgm:prSet>
      <dgm:spPr/>
    </dgm:pt>
    <dgm:pt modelId="{361A297E-1D2E-47E3-A4A9-A395980594E7}" type="pres">
      <dgm:prSet presAssocID="{3DF1C84F-F62F-43EB-9A6D-964E71728550}" presName="level3hierChild" presStyleCnt="0"/>
      <dgm:spPr/>
    </dgm:pt>
    <dgm:pt modelId="{3B0B50E8-6228-4410-A615-E8898DE6B2C7}" type="pres">
      <dgm:prSet presAssocID="{D3E75C80-2D48-438E-A9B3-5BD78AA44148}" presName="conn2-1" presStyleLbl="parChTrans1D2" presStyleIdx="2" presStyleCnt="4"/>
      <dgm:spPr/>
    </dgm:pt>
    <dgm:pt modelId="{897B6B94-2059-4DC9-A0A5-2E261C4C847D}" type="pres">
      <dgm:prSet presAssocID="{D3E75C80-2D48-438E-A9B3-5BD78AA44148}" presName="connTx" presStyleLbl="parChTrans1D2" presStyleIdx="2" presStyleCnt="4"/>
      <dgm:spPr/>
    </dgm:pt>
    <dgm:pt modelId="{62E77EC8-D065-4C31-BF2B-06B353494CAE}" type="pres">
      <dgm:prSet presAssocID="{D1330FE8-FE2C-499B-95BE-33097E158E5B}" presName="root2" presStyleCnt="0"/>
      <dgm:spPr/>
    </dgm:pt>
    <dgm:pt modelId="{3C107FC5-26BB-4C39-96BD-05E3268D17B0}" type="pres">
      <dgm:prSet presAssocID="{D1330FE8-FE2C-499B-95BE-33097E158E5B}" presName="LevelTwoTextNode" presStyleLbl="node2" presStyleIdx="2" presStyleCnt="4" custLinFactNeighborX="-51663" custLinFactNeighborY="39678">
        <dgm:presLayoutVars>
          <dgm:chPref val="3"/>
        </dgm:presLayoutVars>
      </dgm:prSet>
      <dgm:spPr/>
    </dgm:pt>
    <dgm:pt modelId="{1AF487D9-68D8-41A2-91BE-93CF2B87E6AA}" type="pres">
      <dgm:prSet presAssocID="{D1330FE8-FE2C-499B-95BE-33097E158E5B}" presName="level3hierChild" presStyleCnt="0"/>
      <dgm:spPr/>
    </dgm:pt>
    <dgm:pt modelId="{F28FC5C1-2C9E-449C-B82C-F9218544EDF5}" type="pres">
      <dgm:prSet presAssocID="{7ADF2134-9177-47EF-B3D3-2940CE5726A1}" presName="conn2-1" presStyleLbl="parChTrans1D2" presStyleIdx="3" presStyleCnt="4"/>
      <dgm:spPr/>
    </dgm:pt>
    <dgm:pt modelId="{2597E9A2-AAC5-433E-8EEB-5B513AA9077D}" type="pres">
      <dgm:prSet presAssocID="{7ADF2134-9177-47EF-B3D3-2940CE5726A1}" presName="connTx" presStyleLbl="parChTrans1D2" presStyleIdx="3" presStyleCnt="4"/>
      <dgm:spPr/>
    </dgm:pt>
    <dgm:pt modelId="{0A49DDAE-220B-4B98-9A77-12D72E11C3CD}" type="pres">
      <dgm:prSet presAssocID="{12FA9473-1064-4C00-978B-A52496E5A440}" presName="root2" presStyleCnt="0"/>
      <dgm:spPr/>
    </dgm:pt>
    <dgm:pt modelId="{57400C5A-3C83-4884-ADD0-3C1C0BF846FA}" type="pres">
      <dgm:prSet presAssocID="{12FA9473-1064-4C00-978B-A52496E5A440}" presName="LevelTwoTextNode" presStyleLbl="node2" presStyleIdx="3" presStyleCnt="4" custLinFactNeighborX="-52230" custLinFactNeighborY="50395">
        <dgm:presLayoutVars>
          <dgm:chPref val="3"/>
        </dgm:presLayoutVars>
      </dgm:prSet>
      <dgm:spPr/>
    </dgm:pt>
    <dgm:pt modelId="{C0FC7EC4-7416-4FBD-8B2E-DB955EB85537}" type="pres">
      <dgm:prSet presAssocID="{12FA9473-1064-4C00-978B-A52496E5A440}" presName="level3hierChild" presStyleCnt="0"/>
      <dgm:spPr/>
    </dgm:pt>
  </dgm:ptLst>
  <dgm:cxnLst>
    <dgm:cxn modelId="{9C72F406-8904-4BC2-AABC-FE6FA37A61A2}" type="presOf" srcId="{72A598BB-B343-4535-9992-AD12B6AD8791}" destId="{8D3776D1-53FC-4136-8646-749A6E83A29D}" srcOrd="0" destOrd="0" presId="urn:microsoft.com/office/officeart/2008/layout/HorizontalMultiLevelHierarchy"/>
    <dgm:cxn modelId="{A35D6318-01B8-4D94-B3F9-1D2566CBF702}" srcId="{72A598BB-B343-4535-9992-AD12B6AD8791}" destId="{06BA29A8-341E-4DAD-B69D-4F33C0B1B5ED}" srcOrd="0" destOrd="0" parTransId="{60A10095-D1D4-4181-A2A2-1A64FC4CF8A9}" sibTransId="{74C7B4D9-AE7A-4BAC-B52E-9D02ACA5CCED}"/>
    <dgm:cxn modelId="{02D1541B-468F-4CEC-8E52-B5DB5C56891A}" type="presOf" srcId="{7ADF2134-9177-47EF-B3D3-2940CE5726A1}" destId="{2597E9A2-AAC5-433E-8EEB-5B513AA9077D}" srcOrd="1" destOrd="0" presId="urn:microsoft.com/office/officeart/2008/layout/HorizontalMultiLevelHierarchy"/>
    <dgm:cxn modelId="{E135E82A-4A75-4632-93B6-82B3A889A2C9}" type="presOf" srcId="{D3E75C80-2D48-438E-A9B3-5BD78AA44148}" destId="{3B0B50E8-6228-4410-A615-E8898DE6B2C7}" srcOrd="0" destOrd="0" presId="urn:microsoft.com/office/officeart/2008/layout/HorizontalMultiLevelHierarchy"/>
    <dgm:cxn modelId="{1608C83E-AABB-4374-B32E-5BEE7755A3A2}" srcId="{06BA29A8-341E-4DAD-B69D-4F33C0B1B5ED}" destId="{1165D570-768C-4DF2-9210-2F5DDC9ABFD7}" srcOrd="0" destOrd="0" parTransId="{FE9B8EBD-FA0F-4683-BCAB-80035BFDDB95}" sibTransId="{B41CCAC8-D5EF-494C-BE63-C8EA57D03B6C}"/>
    <dgm:cxn modelId="{7B100A67-71EE-4C7C-AAC1-55A47BFA8274}" type="presOf" srcId="{FE9B8EBD-FA0F-4683-BCAB-80035BFDDB95}" destId="{6E15EC1B-89EB-4D8C-9359-70326920E49C}" srcOrd="1" destOrd="0" presId="urn:microsoft.com/office/officeart/2008/layout/HorizontalMultiLevelHierarchy"/>
    <dgm:cxn modelId="{30CB4973-3DCA-41B0-9C41-630F3FB089B3}" srcId="{06BA29A8-341E-4DAD-B69D-4F33C0B1B5ED}" destId="{12FA9473-1064-4C00-978B-A52496E5A440}" srcOrd="3" destOrd="0" parTransId="{7ADF2134-9177-47EF-B3D3-2940CE5726A1}" sibTransId="{D982242A-5489-4F2B-B5BB-ECD308CCD00E}"/>
    <dgm:cxn modelId="{27E02955-8F60-4857-96FD-D6AB4BA1B0FB}" srcId="{06BA29A8-341E-4DAD-B69D-4F33C0B1B5ED}" destId="{D1330FE8-FE2C-499B-95BE-33097E158E5B}" srcOrd="2" destOrd="0" parTransId="{D3E75C80-2D48-438E-A9B3-5BD78AA44148}" sibTransId="{8696E8D8-3A44-4946-9573-EFC7467498DC}"/>
    <dgm:cxn modelId="{8FDFB784-501B-46BD-A8B8-458329E564A7}" type="presOf" srcId="{12FA9473-1064-4C00-978B-A52496E5A440}" destId="{57400C5A-3C83-4884-ADD0-3C1C0BF846FA}" srcOrd="0" destOrd="0" presId="urn:microsoft.com/office/officeart/2008/layout/HorizontalMultiLevelHierarchy"/>
    <dgm:cxn modelId="{7379DF84-80FF-427C-9646-385CDB7E1849}" type="presOf" srcId="{06BA29A8-341E-4DAD-B69D-4F33C0B1B5ED}" destId="{7AF265CB-1CC9-4C67-BCF9-7830C536B528}" srcOrd="0" destOrd="0" presId="urn:microsoft.com/office/officeart/2008/layout/HorizontalMultiLevelHierarchy"/>
    <dgm:cxn modelId="{AFA55988-944E-4761-86CD-C2B281E7757C}" type="presOf" srcId="{3DF1C84F-F62F-43EB-9A6D-964E71728550}" destId="{1EC00511-2EDE-4A59-9712-C4E54B3FD48D}" srcOrd="0" destOrd="0" presId="urn:microsoft.com/office/officeart/2008/layout/HorizontalMultiLevelHierarchy"/>
    <dgm:cxn modelId="{EB407492-4C93-414A-9DE4-D3F3AD51EFBE}" type="presOf" srcId="{D3E75C80-2D48-438E-A9B3-5BD78AA44148}" destId="{897B6B94-2059-4DC9-A0A5-2E261C4C847D}" srcOrd="1" destOrd="0" presId="urn:microsoft.com/office/officeart/2008/layout/HorizontalMultiLevelHierarchy"/>
    <dgm:cxn modelId="{9031CA95-3BFE-4E4F-8BE8-98ADE005C033}" type="presOf" srcId="{D1330FE8-FE2C-499B-95BE-33097E158E5B}" destId="{3C107FC5-26BB-4C39-96BD-05E3268D17B0}" srcOrd="0" destOrd="0" presId="urn:microsoft.com/office/officeart/2008/layout/HorizontalMultiLevelHierarchy"/>
    <dgm:cxn modelId="{569F2C9D-8989-454D-80C3-9A1053EF7A78}" type="presOf" srcId="{55B1B89C-C93C-4A24-A833-4001FCD1EB43}" destId="{3BE01453-5759-4145-8F3B-ACFF0FA671D9}" srcOrd="1" destOrd="0" presId="urn:microsoft.com/office/officeart/2008/layout/HorizontalMultiLevelHierarchy"/>
    <dgm:cxn modelId="{0B3A0FA0-5471-4B71-BF39-4AA8370E5A00}" type="presOf" srcId="{55B1B89C-C93C-4A24-A833-4001FCD1EB43}" destId="{93394FF1-6E04-4E2C-A3B4-A5074C4F0685}" srcOrd="0" destOrd="0" presId="urn:microsoft.com/office/officeart/2008/layout/HorizontalMultiLevelHierarchy"/>
    <dgm:cxn modelId="{7D13CEBE-2B11-4C1D-8684-979CE6C92F13}" srcId="{06BA29A8-341E-4DAD-B69D-4F33C0B1B5ED}" destId="{3DF1C84F-F62F-43EB-9A6D-964E71728550}" srcOrd="1" destOrd="0" parTransId="{55B1B89C-C93C-4A24-A833-4001FCD1EB43}" sibTransId="{6F261975-D291-44D6-8886-227CAFEFD8E2}"/>
    <dgm:cxn modelId="{88AF09C2-3C33-4CFA-B949-0ED4A0203D9E}" type="presOf" srcId="{FE9B8EBD-FA0F-4683-BCAB-80035BFDDB95}" destId="{2C5E8EA7-A395-49F9-9329-DC94BCBFAF44}" srcOrd="0" destOrd="0" presId="urn:microsoft.com/office/officeart/2008/layout/HorizontalMultiLevelHierarchy"/>
    <dgm:cxn modelId="{7DEBA4CA-827D-4C34-B23E-C649ED99785B}" type="presOf" srcId="{7ADF2134-9177-47EF-B3D3-2940CE5726A1}" destId="{F28FC5C1-2C9E-449C-B82C-F9218544EDF5}" srcOrd="0" destOrd="0" presId="urn:microsoft.com/office/officeart/2008/layout/HorizontalMultiLevelHierarchy"/>
    <dgm:cxn modelId="{D55700F3-8627-4F31-AC65-0C69C588F051}" type="presOf" srcId="{1165D570-768C-4DF2-9210-2F5DDC9ABFD7}" destId="{E33C48F7-A68E-453E-8A7E-F50982295C5D}" srcOrd="0" destOrd="0" presId="urn:microsoft.com/office/officeart/2008/layout/HorizontalMultiLevelHierarchy"/>
    <dgm:cxn modelId="{EACFEF67-0421-411B-90B4-CB1A02E57B99}" type="presParOf" srcId="{8D3776D1-53FC-4136-8646-749A6E83A29D}" destId="{B889D8DE-4086-4838-84FC-280A808B1A87}" srcOrd="0" destOrd="0" presId="urn:microsoft.com/office/officeart/2008/layout/HorizontalMultiLevelHierarchy"/>
    <dgm:cxn modelId="{4EC26041-4A66-44B9-972D-C8685C60897C}" type="presParOf" srcId="{B889D8DE-4086-4838-84FC-280A808B1A87}" destId="{7AF265CB-1CC9-4C67-BCF9-7830C536B528}" srcOrd="0" destOrd="0" presId="urn:microsoft.com/office/officeart/2008/layout/HorizontalMultiLevelHierarchy"/>
    <dgm:cxn modelId="{246D92D7-4B24-4894-B925-E3C327345C97}" type="presParOf" srcId="{B889D8DE-4086-4838-84FC-280A808B1A87}" destId="{171C2AD0-15CE-47A9-A1D4-DAE8484E748A}" srcOrd="1" destOrd="0" presId="urn:microsoft.com/office/officeart/2008/layout/HorizontalMultiLevelHierarchy"/>
    <dgm:cxn modelId="{EBBD3318-618C-4A40-8ED0-363A0EFD07EA}" type="presParOf" srcId="{171C2AD0-15CE-47A9-A1D4-DAE8484E748A}" destId="{2C5E8EA7-A395-49F9-9329-DC94BCBFAF44}" srcOrd="0" destOrd="0" presId="urn:microsoft.com/office/officeart/2008/layout/HorizontalMultiLevelHierarchy"/>
    <dgm:cxn modelId="{77EE7C95-59E8-4648-8C05-012560B8FE93}" type="presParOf" srcId="{2C5E8EA7-A395-49F9-9329-DC94BCBFAF44}" destId="{6E15EC1B-89EB-4D8C-9359-70326920E49C}" srcOrd="0" destOrd="0" presId="urn:microsoft.com/office/officeart/2008/layout/HorizontalMultiLevelHierarchy"/>
    <dgm:cxn modelId="{330B8EA6-0359-48EB-829D-ACDA2092024F}" type="presParOf" srcId="{171C2AD0-15CE-47A9-A1D4-DAE8484E748A}" destId="{31B5C69B-5077-471D-A115-50AAE1DBBA57}" srcOrd="1" destOrd="0" presId="urn:microsoft.com/office/officeart/2008/layout/HorizontalMultiLevelHierarchy"/>
    <dgm:cxn modelId="{A1245AA5-A837-46E3-B574-FC00A9353368}" type="presParOf" srcId="{31B5C69B-5077-471D-A115-50AAE1DBBA57}" destId="{E33C48F7-A68E-453E-8A7E-F50982295C5D}" srcOrd="0" destOrd="0" presId="urn:microsoft.com/office/officeart/2008/layout/HorizontalMultiLevelHierarchy"/>
    <dgm:cxn modelId="{C7FF0EC8-AE0E-41CD-94C9-A96340056981}" type="presParOf" srcId="{31B5C69B-5077-471D-A115-50AAE1DBBA57}" destId="{DDAD7DC1-17D2-418E-BFDD-0C7B52B22BAD}" srcOrd="1" destOrd="0" presId="urn:microsoft.com/office/officeart/2008/layout/HorizontalMultiLevelHierarchy"/>
    <dgm:cxn modelId="{DB007D06-D7E3-457F-B592-48D7DB61B11B}" type="presParOf" srcId="{171C2AD0-15CE-47A9-A1D4-DAE8484E748A}" destId="{93394FF1-6E04-4E2C-A3B4-A5074C4F0685}" srcOrd="2" destOrd="0" presId="urn:microsoft.com/office/officeart/2008/layout/HorizontalMultiLevelHierarchy"/>
    <dgm:cxn modelId="{981BFF6F-F742-43A7-BEE6-B200F81D58E7}" type="presParOf" srcId="{93394FF1-6E04-4E2C-A3B4-A5074C4F0685}" destId="{3BE01453-5759-4145-8F3B-ACFF0FA671D9}" srcOrd="0" destOrd="0" presId="urn:microsoft.com/office/officeart/2008/layout/HorizontalMultiLevelHierarchy"/>
    <dgm:cxn modelId="{85CBEF40-5528-4E49-A709-B08B1F067C53}" type="presParOf" srcId="{171C2AD0-15CE-47A9-A1D4-DAE8484E748A}" destId="{B399112F-7854-4CC3-A696-61496C9C2E9D}" srcOrd="3" destOrd="0" presId="urn:microsoft.com/office/officeart/2008/layout/HorizontalMultiLevelHierarchy"/>
    <dgm:cxn modelId="{9E915D05-443A-466F-805E-9E2BD8D8AEF6}" type="presParOf" srcId="{B399112F-7854-4CC3-A696-61496C9C2E9D}" destId="{1EC00511-2EDE-4A59-9712-C4E54B3FD48D}" srcOrd="0" destOrd="0" presId="urn:microsoft.com/office/officeart/2008/layout/HorizontalMultiLevelHierarchy"/>
    <dgm:cxn modelId="{B5EAEA81-3E0C-46F1-9086-D0901A6FBA48}" type="presParOf" srcId="{B399112F-7854-4CC3-A696-61496C9C2E9D}" destId="{361A297E-1D2E-47E3-A4A9-A395980594E7}" srcOrd="1" destOrd="0" presId="urn:microsoft.com/office/officeart/2008/layout/HorizontalMultiLevelHierarchy"/>
    <dgm:cxn modelId="{ADF54AA7-A0F3-458C-9D26-3E7C7BB93AAF}" type="presParOf" srcId="{171C2AD0-15CE-47A9-A1D4-DAE8484E748A}" destId="{3B0B50E8-6228-4410-A615-E8898DE6B2C7}" srcOrd="4" destOrd="0" presId="urn:microsoft.com/office/officeart/2008/layout/HorizontalMultiLevelHierarchy"/>
    <dgm:cxn modelId="{CC0458E2-152A-4D51-9F62-9D4AD78EBA15}" type="presParOf" srcId="{3B0B50E8-6228-4410-A615-E8898DE6B2C7}" destId="{897B6B94-2059-4DC9-A0A5-2E261C4C847D}" srcOrd="0" destOrd="0" presId="urn:microsoft.com/office/officeart/2008/layout/HorizontalMultiLevelHierarchy"/>
    <dgm:cxn modelId="{91A33BAC-BA7A-4287-8B15-A8A25C9508CB}" type="presParOf" srcId="{171C2AD0-15CE-47A9-A1D4-DAE8484E748A}" destId="{62E77EC8-D065-4C31-BF2B-06B353494CAE}" srcOrd="5" destOrd="0" presId="urn:microsoft.com/office/officeart/2008/layout/HorizontalMultiLevelHierarchy"/>
    <dgm:cxn modelId="{42E40135-9B70-4C80-AAD9-AAEC370FA2D0}" type="presParOf" srcId="{62E77EC8-D065-4C31-BF2B-06B353494CAE}" destId="{3C107FC5-26BB-4C39-96BD-05E3268D17B0}" srcOrd="0" destOrd="0" presId="urn:microsoft.com/office/officeart/2008/layout/HorizontalMultiLevelHierarchy"/>
    <dgm:cxn modelId="{1F32E72A-EAD0-460A-9967-4B648AFED7E5}" type="presParOf" srcId="{62E77EC8-D065-4C31-BF2B-06B353494CAE}" destId="{1AF487D9-68D8-41A2-91BE-93CF2B87E6AA}" srcOrd="1" destOrd="0" presId="urn:microsoft.com/office/officeart/2008/layout/HorizontalMultiLevelHierarchy"/>
    <dgm:cxn modelId="{71642695-861A-401A-8050-2D1D18844840}" type="presParOf" srcId="{171C2AD0-15CE-47A9-A1D4-DAE8484E748A}" destId="{F28FC5C1-2C9E-449C-B82C-F9218544EDF5}" srcOrd="6" destOrd="0" presId="urn:microsoft.com/office/officeart/2008/layout/HorizontalMultiLevelHierarchy"/>
    <dgm:cxn modelId="{97802924-399F-4380-87B9-140BB45361B3}" type="presParOf" srcId="{F28FC5C1-2C9E-449C-B82C-F9218544EDF5}" destId="{2597E9A2-AAC5-433E-8EEB-5B513AA9077D}" srcOrd="0" destOrd="0" presId="urn:microsoft.com/office/officeart/2008/layout/HorizontalMultiLevelHierarchy"/>
    <dgm:cxn modelId="{EDFE4692-57FC-4A87-BEF5-C01779056981}" type="presParOf" srcId="{171C2AD0-15CE-47A9-A1D4-DAE8484E748A}" destId="{0A49DDAE-220B-4B98-9A77-12D72E11C3CD}" srcOrd="7" destOrd="0" presId="urn:microsoft.com/office/officeart/2008/layout/HorizontalMultiLevelHierarchy"/>
    <dgm:cxn modelId="{A7ACE641-7F41-49C4-9414-1965BB797AC8}" type="presParOf" srcId="{0A49DDAE-220B-4B98-9A77-12D72E11C3CD}" destId="{57400C5A-3C83-4884-ADD0-3C1C0BF846FA}" srcOrd="0" destOrd="0" presId="urn:microsoft.com/office/officeart/2008/layout/HorizontalMultiLevelHierarchy"/>
    <dgm:cxn modelId="{3AB0C665-BD43-4372-910E-93F4B2048AC5}" type="presParOf" srcId="{0A49DDAE-220B-4B98-9A77-12D72E11C3CD}" destId="{C0FC7EC4-7416-4FBD-8B2E-DB955EB8553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20CE7-563E-4365-8C4F-09A6D572E41F}" type="doc">
      <dgm:prSet loTypeId="urn:microsoft.com/office/officeart/2005/8/layout/arrow2" loCatId="process" qsTypeId="urn:microsoft.com/office/officeart/2005/8/quickstyle/simple1" qsCatId="simple" csTypeId="urn:microsoft.com/office/officeart/2005/8/colors/accent1_2" csCatId="accent1" phldr="1"/>
      <dgm:spPr/>
    </dgm:pt>
    <dgm:pt modelId="{C4DE096E-A91B-4ED2-8486-BF18A71D0604}">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GB" sz="2400" dirty="0">
              <a:solidFill>
                <a:schemeClr val="bg1"/>
              </a:solidFill>
              <a:latin typeface="+mn-lt"/>
            </a:rPr>
            <a:t>Compilation</a:t>
          </a:r>
        </a:p>
      </dgm:t>
    </dgm:pt>
    <dgm:pt modelId="{1BDD3666-3325-4948-A8D5-6A0A0FB5DD94}" type="parTrans" cxnId="{2BA0E1A0-6B18-476E-9DBC-7024FD2910EC}">
      <dgm:prSet/>
      <dgm:spPr/>
      <dgm:t>
        <a:bodyPr/>
        <a:lstStyle/>
        <a:p>
          <a:endParaRPr lang="en-GB"/>
        </a:p>
      </dgm:t>
    </dgm:pt>
    <dgm:pt modelId="{996D928C-DD70-4EBF-BA71-41F3E7151B3C}" type="sibTrans" cxnId="{2BA0E1A0-6B18-476E-9DBC-7024FD2910EC}">
      <dgm:prSet/>
      <dgm:spPr/>
      <dgm:t>
        <a:bodyPr/>
        <a:lstStyle/>
        <a:p>
          <a:endParaRPr lang="en-GB"/>
        </a:p>
      </dgm:t>
    </dgm:pt>
    <dgm:pt modelId="{8F79C93F-7992-4A50-ACB7-A257B1BD5518}">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GB" sz="2400" dirty="0">
              <a:solidFill>
                <a:schemeClr val="bg1"/>
              </a:solidFill>
              <a:latin typeface="+mn-lt"/>
            </a:rPr>
            <a:t>Evaluation</a:t>
          </a:r>
        </a:p>
      </dgm:t>
    </dgm:pt>
    <dgm:pt modelId="{58720857-6B65-4679-95E0-F0AE922E40D9}" type="parTrans" cxnId="{03107F41-5C1F-4259-B2A8-7876F4A907EE}">
      <dgm:prSet/>
      <dgm:spPr/>
      <dgm:t>
        <a:bodyPr/>
        <a:lstStyle/>
        <a:p>
          <a:endParaRPr lang="en-GB"/>
        </a:p>
      </dgm:t>
    </dgm:pt>
    <dgm:pt modelId="{7A2C9249-8166-4845-A9BE-D035BE2789D9}" type="sibTrans" cxnId="{03107F41-5C1F-4259-B2A8-7876F4A907EE}">
      <dgm:prSet/>
      <dgm:spPr/>
      <dgm:t>
        <a:bodyPr/>
        <a:lstStyle/>
        <a:p>
          <a:endParaRPr lang="en-GB"/>
        </a:p>
      </dgm:t>
    </dgm:pt>
    <dgm:pt modelId="{D153431D-9C66-4012-BD23-E1FDB45E89D1}">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r>
            <a:rPr lang="en-GB" sz="2400" dirty="0">
              <a:solidFill>
                <a:schemeClr val="bg1"/>
              </a:solidFill>
              <a:latin typeface="+mn-lt"/>
            </a:rPr>
            <a:t>Dissemination</a:t>
          </a:r>
        </a:p>
      </dgm:t>
    </dgm:pt>
    <dgm:pt modelId="{3D1E6C6D-BC55-4DA7-9620-9EC0D2E69BC6}" type="parTrans" cxnId="{20AE05D1-A6D2-4D12-B992-2198D470E15E}">
      <dgm:prSet/>
      <dgm:spPr/>
      <dgm:t>
        <a:bodyPr/>
        <a:lstStyle/>
        <a:p>
          <a:endParaRPr lang="en-GB"/>
        </a:p>
      </dgm:t>
    </dgm:pt>
    <dgm:pt modelId="{650964A9-8C44-49F2-B250-265DB174FA6A}" type="sibTrans" cxnId="{20AE05D1-A6D2-4D12-B992-2198D470E15E}">
      <dgm:prSet/>
      <dgm:spPr/>
      <dgm:t>
        <a:bodyPr/>
        <a:lstStyle/>
        <a:p>
          <a:endParaRPr lang="en-GB"/>
        </a:p>
      </dgm:t>
    </dgm:pt>
    <dgm:pt modelId="{2C3D11D6-566F-464F-92D6-8B60C1844A78}">
      <dgm:prSet phldrT="[Text]" custT="1">
        <dgm:style>
          <a:lnRef idx="2">
            <a:schemeClr val="dk1">
              <a:shade val="50000"/>
            </a:schemeClr>
          </a:lnRef>
          <a:fillRef idx="1">
            <a:schemeClr val="dk1"/>
          </a:fillRef>
          <a:effectRef idx="0">
            <a:schemeClr val="dk1"/>
          </a:effectRef>
          <a:fontRef idx="minor">
            <a:schemeClr val="lt1"/>
          </a:fontRef>
        </dgm:style>
      </dgm:prSet>
      <dgm:spPr/>
      <dgm:t>
        <a:bodyPr/>
        <a:lstStyle/>
        <a:p>
          <a:pPr>
            <a:spcAft>
              <a:spcPts val="0"/>
            </a:spcAft>
          </a:pPr>
          <a:r>
            <a:rPr lang="en-GB" sz="2000" dirty="0">
              <a:solidFill>
                <a:schemeClr val="bg1"/>
              </a:solidFill>
              <a:latin typeface="+mn-lt"/>
            </a:rPr>
            <a:t>Verification/</a:t>
          </a:r>
        </a:p>
        <a:p>
          <a:pPr>
            <a:spcAft>
              <a:spcPts val="0"/>
            </a:spcAft>
          </a:pPr>
          <a:r>
            <a:rPr lang="en-GB" sz="2000" dirty="0">
              <a:solidFill>
                <a:schemeClr val="bg1"/>
              </a:solidFill>
              <a:latin typeface="+mn-lt"/>
            </a:rPr>
            <a:t>Validation</a:t>
          </a:r>
        </a:p>
      </dgm:t>
    </dgm:pt>
    <dgm:pt modelId="{90BDADE2-5C29-40C2-B717-62C8D37383C2}" type="parTrans" cxnId="{3FFB71B8-13D6-43ED-A798-199F7305F01C}">
      <dgm:prSet/>
      <dgm:spPr/>
      <dgm:t>
        <a:bodyPr/>
        <a:lstStyle/>
        <a:p>
          <a:endParaRPr lang="en-GB"/>
        </a:p>
      </dgm:t>
    </dgm:pt>
    <dgm:pt modelId="{799EFC04-0F73-4F4D-B05E-024DD57B9C62}" type="sibTrans" cxnId="{3FFB71B8-13D6-43ED-A798-199F7305F01C}">
      <dgm:prSet/>
      <dgm:spPr/>
      <dgm:t>
        <a:bodyPr/>
        <a:lstStyle/>
        <a:p>
          <a:endParaRPr lang="en-GB"/>
        </a:p>
      </dgm:t>
    </dgm:pt>
    <dgm:pt modelId="{505DE342-770B-436C-9ADF-6E4438B88908}" type="pres">
      <dgm:prSet presAssocID="{A0E20CE7-563E-4365-8C4F-09A6D572E41F}" presName="arrowDiagram" presStyleCnt="0">
        <dgm:presLayoutVars>
          <dgm:chMax val="5"/>
          <dgm:dir/>
          <dgm:resizeHandles val="exact"/>
        </dgm:presLayoutVars>
      </dgm:prSet>
      <dgm:spPr/>
    </dgm:pt>
    <dgm:pt modelId="{5B8F8341-903F-4CF1-A436-EEF566A77226}" type="pres">
      <dgm:prSet presAssocID="{A0E20CE7-563E-4365-8C4F-09A6D572E41F}" presName="arrow" presStyleLbl="bgShp" presStyleIdx="0" presStyleCnt="1" custScaleX="98257" custLinFactNeighborX="-2714" custLinFactNeighborY="962"/>
      <dgm:spPr/>
    </dgm:pt>
    <dgm:pt modelId="{43936E01-3821-41B7-B1B1-72769D9A3817}" type="pres">
      <dgm:prSet presAssocID="{A0E20CE7-563E-4365-8C4F-09A6D572E41F}" presName="arrowDiagram4" presStyleCnt="0"/>
      <dgm:spPr/>
    </dgm:pt>
    <dgm:pt modelId="{78F98B1B-D1DC-4392-9DD5-F61B27C78A88}" type="pres">
      <dgm:prSet presAssocID="{C4DE096E-A91B-4ED2-8486-BF18A71D0604}" presName="bullet4a" presStyleLbl="node1" presStyleIdx="0" presStyleCnt="4"/>
      <dgm:spPr/>
    </dgm:pt>
    <dgm:pt modelId="{9E28E470-AAAE-49A2-BA2D-020D4093759A}" type="pres">
      <dgm:prSet presAssocID="{C4DE096E-A91B-4ED2-8486-BF18A71D0604}" presName="textBox4a" presStyleLbl="revTx" presStyleIdx="0" presStyleCnt="4" custScaleX="168523" custScaleY="45186" custLinFactNeighborX="-92620" custLinFactNeighborY="-88407">
        <dgm:presLayoutVars>
          <dgm:bulletEnabled val="1"/>
        </dgm:presLayoutVars>
      </dgm:prSet>
      <dgm:spPr/>
    </dgm:pt>
    <dgm:pt modelId="{AE36DE79-FA21-44D1-B539-6FE94028E2EF}" type="pres">
      <dgm:prSet presAssocID="{8F79C93F-7992-4A50-ACB7-A257B1BD5518}" presName="bullet4b" presStyleLbl="node1" presStyleIdx="1" presStyleCnt="4"/>
      <dgm:spPr/>
    </dgm:pt>
    <dgm:pt modelId="{18DF208F-4372-46AA-829E-26914A28BD48}" type="pres">
      <dgm:prSet presAssocID="{8F79C93F-7992-4A50-ACB7-A257B1BD5518}" presName="textBox4b" presStyleLbl="revTx" presStyleIdx="1" presStyleCnt="4" custScaleX="153421" custScaleY="25366" custLinFactNeighborX="44161" custLinFactNeighborY="-45675">
        <dgm:presLayoutVars>
          <dgm:bulletEnabled val="1"/>
        </dgm:presLayoutVars>
      </dgm:prSet>
      <dgm:spPr/>
    </dgm:pt>
    <dgm:pt modelId="{9DA911E3-B0F3-44F2-9D31-62C95C16098B}" type="pres">
      <dgm:prSet presAssocID="{2C3D11D6-566F-464F-92D6-8B60C1844A78}" presName="bullet4c" presStyleLbl="node1" presStyleIdx="2" presStyleCnt="4"/>
      <dgm:spPr/>
    </dgm:pt>
    <dgm:pt modelId="{D7C24983-1694-480D-9826-BCE001B554F8}" type="pres">
      <dgm:prSet presAssocID="{2C3D11D6-566F-464F-92D6-8B60C1844A78}" presName="textBox4c" presStyleLbl="revTx" presStyleIdx="2" presStyleCnt="4" custScaleX="125277" custScaleY="20933" custLinFactNeighborX="-70278" custLinFactNeighborY="-74663">
        <dgm:presLayoutVars>
          <dgm:bulletEnabled val="1"/>
        </dgm:presLayoutVars>
      </dgm:prSet>
      <dgm:spPr/>
    </dgm:pt>
    <dgm:pt modelId="{5EBF1B0D-4DD3-4ABD-A3EA-097C0372EE7C}" type="pres">
      <dgm:prSet presAssocID="{D153431D-9C66-4012-BD23-E1FDB45E89D1}" presName="bullet4d" presStyleLbl="node1" presStyleIdx="3" presStyleCnt="4"/>
      <dgm:spPr/>
    </dgm:pt>
    <dgm:pt modelId="{3BB3E4FA-1577-4A09-ADED-4C40EE2A8997}" type="pres">
      <dgm:prSet presAssocID="{D153431D-9C66-4012-BD23-E1FDB45E89D1}" presName="textBox4d" presStyleLbl="revTx" presStyleIdx="3" presStyleCnt="4" custScaleX="201354" custScaleY="14454" custLinFactNeighborX="38443" custLinFactNeighborY="-33191">
        <dgm:presLayoutVars>
          <dgm:bulletEnabled val="1"/>
        </dgm:presLayoutVars>
      </dgm:prSet>
      <dgm:spPr/>
    </dgm:pt>
  </dgm:ptLst>
  <dgm:cxnLst>
    <dgm:cxn modelId="{E6695B3A-F0EE-42D7-AD3A-C1F03717DF3A}" type="presOf" srcId="{D153431D-9C66-4012-BD23-E1FDB45E89D1}" destId="{3BB3E4FA-1577-4A09-ADED-4C40EE2A8997}" srcOrd="0" destOrd="0" presId="urn:microsoft.com/office/officeart/2005/8/layout/arrow2"/>
    <dgm:cxn modelId="{03107F41-5C1F-4259-B2A8-7876F4A907EE}" srcId="{A0E20CE7-563E-4365-8C4F-09A6D572E41F}" destId="{8F79C93F-7992-4A50-ACB7-A257B1BD5518}" srcOrd="1" destOrd="0" parTransId="{58720857-6B65-4679-95E0-F0AE922E40D9}" sibTransId="{7A2C9249-8166-4845-A9BE-D035BE2789D9}"/>
    <dgm:cxn modelId="{2B18536D-1150-49B6-98C1-E89A647BD08D}" type="presOf" srcId="{C4DE096E-A91B-4ED2-8486-BF18A71D0604}" destId="{9E28E470-AAAE-49A2-BA2D-020D4093759A}" srcOrd="0" destOrd="0" presId="urn:microsoft.com/office/officeart/2005/8/layout/arrow2"/>
    <dgm:cxn modelId="{2AE62150-0F2E-48CB-81C9-1B4859422CB8}" type="presOf" srcId="{8F79C93F-7992-4A50-ACB7-A257B1BD5518}" destId="{18DF208F-4372-46AA-829E-26914A28BD48}" srcOrd="0" destOrd="0" presId="urn:microsoft.com/office/officeart/2005/8/layout/arrow2"/>
    <dgm:cxn modelId="{16188983-CC31-459D-9BB0-C6BA5CCA3D9F}" type="presOf" srcId="{A0E20CE7-563E-4365-8C4F-09A6D572E41F}" destId="{505DE342-770B-436C-9ADF-6E4438B88908}" srcOrd="0" destOrd="0" presId="urn:microsoft.com/office/officeart/2005/8/layout/arrow2"/>
    <dgm:cxn modelId="{2BA0E1A0-6B18-476E-9DBC-7024FD2910EC}" srcId="{A0E20CE7-563E-4365-8C4F-09A6D572E41F}" destId="{C4DE096E-A91B-4ED2-8486-BF18A71D0604}" srcOrd="0" destOrd="0" parTransId="{1BDD3666-3325-4948-A8D5-6A0A0FB5DD94}" sibTransId="{996D928C-DD70-4EBF-BA71-41F3E7151B3C}"/>
    <dgm:cxn modelId="{CC5F9FA7-B90D-4F00-B3B3-B7BEDCF4B244}" type="presOf" srcId="{2C3D11D6-566F-464F-92D6-8B60C1844A78}" destId="{D7C24983-1694-480D-9826-BCE001B554F8}" srcOrd="0" destOrd="0" presId="urn:microsoft.com/office/officeart/2005/8/layout/arrow2"/>
    <dgm:cxn modelId="{3FFB71B8-13D6-43ED-A798-199F7305F01C}" srcId="{A0E20CE7-563E-4365-8C4F-09A6D572E41F}" destId="{2C3D11D6-566F-464F-92D6-8B60C1844A78}" srcOrd="2" destOrd="0" parTransId="{90BDADE2-5C29-40C2-B717-62C8D37383C2}" sibTransId="{799EFC04-0F73-4F4D-B05E-024DD57B9C62}"/>
    <dgm:cxn modelId="{20AE05D1-A6D2-4D12-B992-2198D470E15E}" srcId="{A0E20CE7-563E-4365-8C4F-09A6D572E41F}" destId="{D153431D-9C66-4012-BD23-E1FDB45E89D1}" srcOrd="3" destOrd="0" parTransId="{3D1E6C6D-BC55-4DA7-9620-9EC0D2E69BC6}" sibTransId="{650964A9-8C44-49F2-B250-265DB174FA6A}"/>
    <dgm:cxn modelId="{9E6A8FED-B90B-4A15-B580-6C3CB696DA88}" type="presParOf" srcId="{505DE342-770B-436C-9ADF-6E4438B88908}" destId="{5B8F8341-903F-4CF1-A436-EEF566A77226}" srcOrd="0" destOrd="0" presId="urn:microsoft.com/office/officeart/2005/8/layout/arrow2"/>
    <dgm:cxn modelId="{937E20A3-7A26-4A40-8139-9B55F8D91E96}" type="presParOf" srcId="{505DE342-770B-436C-9ADF-6E4438B88908}" destId="{43936E01-3821-41B7-B1B1-72769D9A3817}" srcOrd="1" destOrd="0" presId="urn:microsoft.com/office/officeart/2005/8/layout/arrow2"/>
    <dgm:cxn modelId="{5F974316-B73B-4ADB-AB22-1CEF8A903132}" type="presParOf" srcId="{43936E01-3821-41B7-B1B1-72769D9A3817}" destId="{78F98B1B-D1DC-4392-9DD5-F61B27C78A88}" srcOrd="0" destOrd="0" presId="urn:microsoft.com/office/officeart/2005/8/layout/arrow2"/>
    <dgm:cxn modelId="{ECED2747-4553-4CDD-8839-E467C5ABC4F4}" type="presParOf" srcId="{43936E01-3821-41B7-B1B1-72769D9A3817}" destId="{9E28E470-AAAE-49A2-BA2D-020D4093759A}" srcOrd="1" destOrd="0" presId="urn:microsoft.com/office/officeart/2005/8/layout/arrow2"/>
    <dgm:cxn modelId="{12FAF674-C4C0-4CDF-B9DE-F420649C1CF9}" type="presParOf" srcId="{43936E01-3821-41B7-B1B1-72769D9A3817}" destId="{AE36DE79-FA21-44D1-B539-6FE94028E2EF}" srcOrd="2" destOrd="0" presId="urn:microsoft.com/office/officeart/2005/8/layout/arrow2"/>
    <dgm:cxn modelId="{3DF642BE-7B2E-4DEB-B7D0-BF674D88E42B}" type="presParOf" srcId="{43936E01-3821-41B7-B1B1-72769D9A3817}" destId="{18DF208F-4372-46AA-829E-26914A28BD48}" srcOrd="3" destOrd="0" presId="urn:microsoft.com/office/officeart/2005/8/layout/arrow2"/>
    <dgm:cxn modelId="{0705C5E1-8326-44E0-A7C6-8C1A145E0D3F}" type="presParOf" srcId="{43936E01-3821-41B7-B1B1-72769D9A3817}" destId="{9DA911E3-B0F3-44F2-9D31-62C95C16098B}" srcOrd="4" destOrd="0" presId="urn:microsoft.com/office/officeart/2005/8/layout/arrow2"/>
    <dgm:cxn modelId="{83F48FFE-A438-4C2E-A839-AAAE24600492}" type="presParOf" srcId="{43936E01-3821-41B7-B1B1-72769D9A3817}" destId="{D7C24983-1694-480D-9826-BCE001B554F8}" srcOrd="5" destOrd="0" presId="urn:microsoft.com/office/officeart/2005/8/layout/arrow2"/>
    <dgm:cxn modelId="{2400F4ED-15A7-4CF6-B2AD-9CD395B4ABF5}" type="presParOf" srcId="{43936E01-3821-41B7-B1B1-72769D9A3817}" destId="{5EBF1B0D-4DD3-4ABD-A3EA-097C0372EE7C}" srcOrd="6" destOrd="0" presId="urn:microsoft.com/office/officeart/2005/8/layout/arrow2"/>
    <dgm:cxn modelId="{331C8A70-7C82-4491-8354-4B7D6E2180ED}" type="presParOf" srcId="{43936E01-3821-41B7-B1B1-72769D9A3817}" destId="{3BB3E4FA-1577-4A09-ADED-4C40EE2A8997}" srcOrd="7" destOrd="0" presId="urn:microsoft.com/office/officeart/2005/8/layout/arrow2"/>
  </dgm:cxnLst>
  <dgm:bg>
    <a:noFill/>
  </dgm:bg>
  <dgm:whole/>
  <dgm:extLst>
    <a:ext uri="http://schemas.microsoft.com/office/drawing/2008/diagram">
      <dsp:dataModelExt xmlns:dsp="http://schemas.microsoft.com/office/drawing/2008/diagram" relId="rId2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7018A2-35FC-427A-96FA-273CB7B06029}"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GB"/>
        </a:p>
      </dgm:t>
    </dgm:pt>
    <dgm:pt modelId="{DABE45E9-F7D7-4961-9671-5F440CB63367}">
      <dgm:prSet phldrT="[Text]"/>
      <dgm:spPr/>
      <dgm:t>
        <a:bodyPr/>
        <a:lstStyle/>
        <a:p>
          <a:r>
            <a:rPr lang="en-US" dirty="0"/>
            <a:t>                          </a:t>
          </a:r>
        </a:p>
        <a:p>
          <a:r>
            <a:rPr lang="en-US" dirty="0"/>
            <a:t>Training</a:t>
          </a:r>
          <a:endParaRPr lang="en-GB" dirty="0"/>
        </a:p>
      </dgm:t>
    </dgm:pt>
    <dgm:pt modelId="{37B36B14-EE24-479C-B7E7-C06B12D2E4E8}" type="parTrans" cxnId="{8C42D6AA-E9D5-49F5-89B7-3FF10FB8D823}">
      <dgm:prSet/>
      <dgm:spPr/>
      <dgm:t>
        <a:bodyPr/>
        <a:lstStyle/>
        <a:p>
          <a:endParaRPr lang="en-GB"/>
        </a:p>
      </dgm:t>
    </dgm:pt>
    <dgm:pt modelId="{784FBF44-EEFC-48BA-8DC1-A1A186FD17D0}" type="sibTrans" cxnId="{8C42D6AA-E9D5-49F5-89B7-3FF10FB8D823}">
      <dgm:prSet/>
      <dgm:spPr/>
      <dgm:t>
        <a:bodyPr/>
        <a:lstStyle/>
        <a:p>
          <a:endParaRPr lang="en-GB"/>
        </a:p>
      </dgm:t>
    </dgm:pt>
    <dgm:pt modelId="{2D094549-E859-449F-911B-3F3B1E7D2620}">
      <dgm:prSet phldrT="[Text]"/>
      <dgm:spPr>
        <a:blipFill rotWithShape="0">
          <a:blip xmlns:r="http://schemas.openxmlformats.org/officeDocument/2006/relationships" r:embed="rId1"/>
          <a:srcRect/>
          <a:stretch>
            <a:fillRect l="-5000" r="-5000"/>
          </a:stretch>
        </a:blipFill>
      </dgm:spPr>
      <dgm:t>
        <a:bodyPr/>
        <a:lstStyle/>
        <a:p>
          <a:r>
            <a:rPr lang="en-US" dirty="0"/>
            <a:t>        </a:t>
          </a:r>
          <a:endParaRPr lang="en-GB" dirty="0"/>
        </a:p>
      </dgm:t>
    </dgm:pt>
    <dgm:pt modelId="{0B9D723C-71A5-40EA-8148-B6552C4A22DA}" type="sibTrans" cxnId="{3907DE80-D7B7-4F4B-AC00-1C4AC063CA71}">
      <dgm:prSet/>
      <dgm:spPr/>
      <dgm:t>
        <a:bodyPr/>
        <a:lstStyle/>
        <a:p>
          <a:endParaRPr lang="en-GB"/>
        </a:p>
      </dgm:t>
    </dgm:pt>
    <dgm:pt modelId="{BF946B61-464A-4176-AABC-8CB656115AAC}" type="parTrans" cxnId="{3907DE80-D7B7-4F4B-AC00-1C4AC063CA71}">
      <dgm:prSet/>
      <dgm:spPr/>
      <dgm:t>
        <a:bodyPr/>
        <a:lstStyle/>
        <a:p>
          <a:endParaRPr lang="en-GB"/>
        </a:p>
      </dgm:t>
    </dgm:pt>
    <dgm:pt modelId="{ECD8A81E-4F99-469F-B228-5E242E5D83CA}">
      <dgm:prSet phldrT="[Text]"/>
      <dgm:spPr/>
      <dgm:t>
        <a:bodyPr/>
        <a:lstStyle/>
        <a:p>
          <a:r>
            <a:rPr lang="en-US" dirty="0"/>
            <a:t>Meetings</a:t>
          </a:r>
          <a:endParaRPr lang="en-GB" dirty="0"/>
        </a:p>
      </dgm:t>
    </dgm:pt>
    <dgm:pt modelId="{3F99FFB1-5B47-44D4-AC8F-F6A7C2FE6B2A}" type="sibTrans" cxnId="{94BD7A81-94B2-46F6-AB10-F663335F1F8C}">
      <dgm:prSet/>
      <dgm:spPr/>
      <dgm:t>
        <a:bodyPr/>
        <a:lstStyle/>
        <a:p>
          <a:endParaRPr lang="en-GB"/>
        </a:p>
      </dgm:t>
    </dgm:pt>
    <dgm:pt modelId="{8B00368B-0F5C-44D5-BEE8-A374D5AE4BE0}" type="parTrans" cxnId="{94BD7A81-94B2-46F6-AB10-F663335F1F8C}">
      <dgm:prSet/>
      <dgm:spPr/>
      <dgm:t>
        <a:bodyPr/>
        <a:lstStyle/>
        <a:p>
          <a:endParaRPr lang="en-GB"/>
        </a:p>
      </dgm:t>
    </dgm:pt>
    <dgm:pt modelId="{984D023F-F6F2-4C3C-BBFA-044E876A8534}">
      <dgm:prSet phldrT="[Text]"/>
      <dgm:spPr/>
      <dgm:t>
        <a:bodyPr/>
        <a:lstStyle/>
        <a:p>
          <a:endParaRPr lang="en-US" dirty="0"/>
        </a:p>
        <a:p>
          <a:r>
            <a:rPr lang="en-US" dirty="0"/>
            <a:t>Coordinated Research Projects</a:t>
          </a:r>
          <a:endParaRPr lang="en-GB" dirty="0"/>
        </a:p>
      </dgm:t>
    </dgm:pt>
    <dgm:pt modelId="{2F4083A7-6188-4D31-8F7C-70D1D1ACF301}" type="sibTrans" cxnId="{0623E6DB-6BE0-4626-840F-12E3FAA97FCC}">
      <dgm:prSet/>
      <dgm:spPr/>
      <dgm:t>
        <a:bodyPr/>
        <a:lstStyle/>
        <a:p>
          <a:endParaRPr lang="en-GB"/>
        </a:p>
      </dgm:t>
    </dgm:pt>
    <dgm:pt modelId="{EA00881D-C888-49DA-9665-F15A288F97D4}" type="parTrans" cxnId="{0623E6DB-6BE0-4626-840F-12E3FAA97FCC}">
      <dgm:prSet/>
      <dgm:spPr/>
      <dgm:t>
        <a:bodyPr/>
        <a:lstStyle/>
        <a:p>
          <a:endParaRPr lang="en-GB"/>
        </a:p>
      </dgm:t>
    </dgm:pt>
    <dgm:pt modelId="{DA8268B1-59A7-4E73-9189-5AFAC16132F1}">
      <dgm:prSet phldrT="[Text]"/>
      <dgm:spPr/>
      <dgm:t>
        <a:bodyPr/>
        <a:lstStyle/>
        <a:p>
          <a:r>
            <a:rPr lang="en-US" dirty="0"/>
            <a:t>Nuclear Reactions – </a:t>
          </a:r>
          <a:r>
            <a:rPr lang="el-GR" dirty="0"/>
            <a:t>ΕΧ</a:t>
          </a:r>
          <a:r>
            <a:rPr lang="en-US" dirty="0"/>
            <a:t>FOR</a:t>
          </a:r>
          <a:r>
            <a:rPr lang="en-US" dirty="0">
              <a:sym typeface="Wingdings" panose="05000000000000000000" pitchFamily="2" charset="2"/>
            </a:rPr>
            <a:t> NRDC</a:t>
          </a:r>
          <a:endParaRPr lang="en-GB" dirty="0"/>
        </a:p>
      </dgm:t>
    </dgm:pt>
    <dgm:pt modelId="{AD32A09A-521F-424F-9D01-ABE695842787}" type="parTrans" cxnId="{66746211-913E-4625-900E-17D88510B528}">
      <dgm:prSet/>
      <dgm:spPr/>
      <dgm:t>
        <a:bodyPr/>
        <a:lstStyle/>
        <a:p>
          <a:endParaRPr lang="en-GB"/>
        </a:p>
      </dgm:t>
    </dgm:pt>
    <dgm:pt modelId="{D4891232-325D-482A-9B16-A0506FC38A20}" type="sibTrans" cxnId="{66746211-913E-4625-900E-17D88510B528}">
      <dgm:prSet/>
      <dgm:spPr/>
      <dgm:t>
        <a:bodyPr/>
        <a:lstStyle/>
        <a:p>
          <a:endParaRPr lang="en-GB"/>
        </a:p>
      </dgm:t>
    </dgm:pt>
    <dgm:pt modelId="{898DD125-E2FC-4BD1-B89B-4D03E0C0D728}">
      <dgm:prSet phldrT="[Text]"/>
      <dgm:spPr/>
      <dgm:t>
        <a:bodyPr/>
        <a:lstStyle/>
        <a:p>
          <a:r>
            <a:rPr lang="en-US" dirty="0"/>
            <a:t>Nuclear Structure and Decay – ENSDF </a:t>
          </a:r>
          <a:r>
            <a:rPr lang="en-US" dirty="0">
              <a:sym typeface="Wingdings" panose="05000000000000000000" pitchFamily="2" charset="2"/>
            </a:rPr>
            <a:t> NSDD</a:t>
          </a:r>
          <a:endParaRPr lang="en-GB" dirty="0"/>
        </a:p>
      </dgm:t>
    </dgm:pt>
    <dgm:pt modelId="{F05E60F8-A21B-4F5C-8FD6-E471E89D8CD2}" type="parTrans" cxnId="{0CBCB4A4-CC00-41F2-803E-352565B82E21}">
      <dgm:prSet/>
      <dgm:spPr/>
      <dgm:t>
        <a:bodyPr/>
        <a:lstStyle/>
        <a:p>
          <a:endParaRPr lang="en-GB"/>
        </a:p>
      </dgm:t>
    </dgm:pt>
    <dgm:pt modelId="{7A5B6D87-E53D-4509-BA08-7288C2EE441F}" type="sibTrans" cxnId="{0CBCB4A4-CC00-41F2-803E-352565B82E21}">
      <dgm:prSet/>
      <dgm:spPr/>
      <dgm:t>
        <a:bodyPr/>
        <a:lstStyle/>
        <a:p>
          <a:endParaRPr lang="en-GB"/>
        </a:p>
      </dgm:t>
    </dgm:pt>
    <dgm:pt modelId="{E9E8E993-7277-4A10-94BF-E7225BBC7854}">
      <dgm:prSet phldrT="[Text]"/>
      <dgm:spPr/>
      <dgm:t>
        <a:bodyPr/>
        <a:lstStyle/>
        <a:p>
          <a:r>
            <a:rPr lang="en-US" dirty="0"/>
            <a:t>Nuclear Reactions Evaluation – ENDF/B, JEFF, </a:t>
          </a:r>
          <a:r>
            <a:rPr lang="en-US" dirty="0">
              <a:sym typeface="Wingdings" panose="05000000000000000000" pitchFamily="2" charset="2"/>
            </a:rPr>
            <a:t> INDEN</a:t>
          </a:r>
          <a:endParaRPr lang="en-GB" dirty="0"/>
        </a:p>
      </dgm:t>
    </dgm:pt>
    <dgm:pt modelId="{4F0CBC72-AB79-4929-B20F-5893AAEB1C64}" type="parTrans" cxnId="{8DD11790-AB1F-4F28-9824-F12C32778972}">
      <dgm:prSet/>
      <dgm:spPr/>
      <dgm:t>
        <a:bodyPr/>
        <a:lstStyle/>
        <a:p>
          <a:endParaRPr lang="en-GB"/>
        </a:p>
      </dgm:t>
    </dgm:pt>
    <dgm:pt modelId="{4E73D726-E81F-4F46-8DEF-F2723D846BFE}" type="sibTrans" cxnId="{8DD11790-AB1F-4F28-9824-F12C32778972}">
      <dgm:prSet/>
      <dgm:spPr/>
      <dgm:t>
        <a:bodyPr/>
        <a:lstStyle/>
        <a:p>
          <a:endParaRPr lang="en-GB"/>
        </a:p>
      </dgm:t>
    </dgm:pt>
    <dgm:pt modelId="{A761CC36-9334-4539-9A62-4B648FC27075}">
      <dgm:prSet phldrT="[Text]"/>
      <dgm:spPr/>
      <dgm:t>
        <a:bodyPr/>
        <a:lstStyle/>
        <a:p>
          <a:r>
            <a:rPr lang="en-US" dirty="0"/>
            <a:t>Beta-delayed neutrons</a:t>
          </a:r>
          <a:endParaRPr lang="en-GB" dirty="0"/>
        </a:p>
      </dgm:t>
    </dgm:pt>
    <dgm:pt modelId="{496DD30E-422A-4894-980A-BF54F6CDD2AA}" type="parTrans" cxnId="{170438AB-99DC-498D-889E-FC3F8C74EC22}">
      <dgm:prSet/>
      <dgm:spPr/>
      <dgm:t>
        <a:bodyPr/>
        <a:lstStyle/>
        <a:p>
          <a:endParaRPr lang="en-GB"/>
        </a:p>
      </dgm:t>
    </dgm:pt>
    <dgm:pt modelId="{56D01DEB-2E6D-4E4E-83B6-27921635F92E}" type="sibTrans" cxnId="{170438AB-99DC-498D-889E-FC3F8C74EC22}">
      <dgm:prSet/>
      <dgm:spPr/>
      <dgm:t>
        <a:bodyPr/>
        <a:lstStyle/>
        <a:p>
          <a:endParaRPr lang="en-GB"/>
        </a:p>
      </dgm:t>
    </dgm:pt>
    <dgm:pt modelId="{D748E105-A350-46A8-966D-8E8BEE3ED5A9}">
      <dgm:prSet phldrT="[Text]"/>
      <dgm:spPr/>
      <dgm:t>
        <a:bodyPr/>
        <a:lstStyle/>
        <a:p>
          <a:r>
            <a:rPr lang="en-US" dirty="0"/>
            <a:t>Photonuclear data and Photon Strength Functions</a:t>
          </a:r>
          <a:endParaRPr lang="en-GB" dirty="0"/>
        </a:p>
      </dgm:t>
    </dgm:pt>
    <dgm:pt modelId="{5A90E8BB-9592-4964-937D-8C0B10BA6B4A}" type="parTrans" cxnId="{DD640886-2AD8-4F36-806A-083DE7C3B5CD}">
      <dgm:prSet/>
      <dgm:spPr/>
      <dgm:t>
        <a:bodyPr/>
        <a:lstStyle/>
        <a:p>
          <a:endParaRPr lang="en-GB"/>
        </a:p>
      </dgm:t>
    </dgm:pt>
    <dgm:pt modelId="{712AD6F7-4C3A-4F19-B1E8-1B19228AFD5D}" type="sibTrans" cxnId="{DD640886-2AD8-4F36-806A-083DE7C3B5CD}">
      <dgm:prSet/>
      <dgm:spPr/>
      <dgm:t>
        <a:bodyPr/>
        <a:lstStyle/>
        <a:p>
          <a:endParaRPr lang="en-GB"/>
        </a:p>
      </dgm:t>
    </dgm:pt>
    <dgm:pt modelId="{67EB6312-5366-46D5-9403-684FE62FEA5C}">
      <dgm:prSet phldrT="[Text]"/>
      <dgm:spPr/>
      <dgm:t>
        <a:bodyPr/>
        <a:lstStyle/>
        <a:p>
          <a:r>
            <a:rPr lang="en-US" dirty="0"/>
            <a:t>Fission Yields</a:t>
          </a:r>
          <a:endParaRPr lang="en-GB" dirty="0"/>
        </a:p>
      </dgm:t>
    </dgm:pt>
    <dgm:pt modelId="{3CA6E6FD-3500-400A-832F-15221824308C}" type="parTrans" cxnId="{12B3DB05-00AF-4C3F-BC83-34A7724A1928}">
      <dgm:prSet/>
      <dgm:spPr/>
      <dgm:t>
        <a:bodyPr/>
        <a:lstStyle/>
        <a:p>
          <a:endParaRPr lang="en-GB"/>
        </a:p>
      </dgm:t>
    </dgm:pt>
    <dgm:pt modelId="{DBC15A11-7221-4D29-A641-3D1BEBD7AF83}" type="sibTrans" cxnId="{12B3DB05-00AF-4C3F-BC83-34A7724A1928}">
      <dgm:prSet/>
      <dgm:spPr/>
      <dgm:t>
        <a:bodyPr/>
        <a:lstStyle/>
        <a:p>
          <a:endParaRPr lang="en-GB"/>
        </a:p>
      </dgm:t>
    </dgm:pt>
    <dgm:pt modelId="{E5FA70F0-58C7-4640-A09B-6224B3F1E913}">
      <dgm:prSet phldrT="[Text]"/>
      <dgm:spPr/>
      <dgm:t>
        <a:bodyPr/>
        <a:lstStyle/>
        <a:p>
          <a:r>
            <a:rPr lang="en-US" dirty="0"/>
            <a:t>Nuclear Level Densities - new</a:t>
          </a:r>
          <a:endParaRPr lang="en-GB" dirty="0"/>
        </a:p>
      </dgm:t>
    </dgm:pt>
    <dgm:pt modelId="{12116F8C-E355-4AF7-AF98-4FB52D26056A}" type="parTrans" cxnId="{E2CFC3ED-0B7B-4ADC-8742-14617C29CB95}">
      <dgm:prSet/>
      <dgm:spPr/>
      <dgm:t>
        <a:bodyPr/>
        <a:lstStyle/>
        <a:p>
          <a:endParaRPr lang="en-GB"/>
        </a:p>
      </dgm:t>
    </dgm:pt>
    <dgm:pt modelId="{CF03E130-451A-4F8A-BCC7-B48D083B4125}" type="sibTrans" cxnId="{E2CFC3ED-0B7B-4ADC-8742-14617C29CB95}">
      <dgm:prSet/>
      <dgm:spPr/>
      <dgm:t>
        <a:bodyPr/>
        <a:lstStyle/>
        <a:p>
          <a:endParaRPr lang="en-GB"/>
        </a:p>
      </dgm:t>
    </dgm:pt>
    <dgm:pt modelId="{3935A43F-B9BF-4059-A9E3-7B9D74AC84A1}">
      <dgm:prSet phldrT="[Text]"/>
      <dgm:spPr/>
      <dgm:t>
        <a:bodyPr/>
        <a:lstStyle/>
        <a:p>
          <a:r>
            <a:rPr lang="en-US" dirty="0"/>
            <a:t>(</a:t>
          </a:r>
          <a:r>
            <a:rPr lang="en-US" dirty="0" err="1"/>
            <a:t>alpha,n</a:t>
          </a:r>
          <a:r>
            <a:rPr lang="en-US" dirty="0"/>
            <a:t>) reactions for basic and applied research</a:t>
          </a:r>
          <a:endParaRPr lang="en-GB" dirty="0"/>
        </a:p>
      </dgm:t>
    </dgm:pt>
    <dgm:pt modelId="{48401A88-BCE0-4D46-98FB-728ED2645CB4}" type="parTrans" cxnId="{D9B2C0AA-D3FB-43DD-8E52-D09F19D263BE}">
      <dgm:prSet/>
      <dgm:spPr/>
      <dgm:t>
        <a:bodyPr/>
        <a:lstStyle/>
        <a:p>
          <a:endParaRPr lang="en-GB"/>
        </a:p>
      </dgm:t>
    </dgm:pt>
    <dgm:pt modelId="{077A4FE3-C49B-4818-BDEE-7597ADF10BE3}" type="sibTrans" cxnId="{D9B2C0AA-D3FB-43DD-8E52-D09F19D263BE}">
      <dgm:prSet/>
      <dgm:spPr/>
      <dgm:t>
        <a:bodyPr/>
        <a:lstStyle/>
        <a:p>
          <a:endParaRPr lang="en-GB"/>
        </a:p>
      </dgm:t>
    </dgm:pt>
    <dgm:pt modelId="{0EA3939A-599F-41EC-9036-21EA3BCBDCB5}">
      <dgm:prSet phldrT="[Text]"/>
      <dgm:spPr/>
      <dgm:t>
        <a:bodyPr/>
        <a:lstStyle/>
        <a:p>
          <a:r>
            <a:rPr lang="en-US" dirty="0"/>
            <a:t>Nuclear data needs for Reactor Antineutrino Spectra</a:t>
          </a:r>
          <a:endParaRPr lang="en-GB" dirty="0"/>
        </a:p>
      </dgm:t>
    </dgm:pt>
    <dgm:pt modelId="{6018B0A0-5F74-44DB-84CF-B749B6CD80CB}" type="parTrans" cxnId="{D8D58EDE-9DB0-48C5-8BEB-CAD618C1189D}">
      <dgm:prSet/>
      <dgm:spPr/>
      <dgm:t>
        <a:bodyPr/>
        <a:lstStyle/>
        <a:p>
          <a:endParaRPr lang="en-GB"/>
        </a:p>
      </dgm:t>
    </dgm:pt>
    <dgm:pt modelId="{04F4857F-FD95-41BF-8E8C-D230B5D71689}" type="sibTrans" cxnId="{D8D58EDE-9DB0-48C5-8BEB-CAD618C1189D}">
      <dgm:prSet/>
      <dgm:spPr/>
      <dgm:t>
        <a:bodyPr/>
        <a:lstStyle/>
        <a:p>
          <a:endParaRPr lang="en-GB"/>
        </a:p>
      </dgm:t>
    </dgm:pt>
    <dgm:pt modelId="{042E3535-4820-4C63-8020-01AE50CDC2D1}">
      <dgm:prSet phldrT="[Text]"/>
      <dgm:spPr/>
      <dgm:t>
        <a:bodyPr/>
        <a:lstStyle/>
        <a:p>
          <a:r>
            <a:rPr lang="en-US" dirty="0"/>
            <a:t>Nuclear data needs for medical applications</a:t>
          </a:r>
          <a:endParaRPr lang="en-GB" dirty="0"/>
        </a:p>
      </dgm:t>
    </dgm:pt>
    <dgm:pt modelId="{8E90F2C4-EA85-4D4F-94BF-4713B44CE760}" type="parTrans" cxnId="{3A50165D-6294-458F-9681-6A96A1F9DA94}">
      <dgm:prSet/>
      <dgm:spPr/>
      <dgm:t>
        <a:bodyPr/>
        <a:lstStyle/>
        <a:p>
          <a:endParaRPr lang="en-GB"/>
        </a:p>
      </dgm:t>
    </dgm:pt>
    <dgm:pt modelId="{9491240D-064C-4162-B177-73B26FDFF4F9}" type="sibTrans" cxnId="{3A50165D-6294-458F-9681-6A96A1F9DA94}">
      <dgm:prSet/>
      <dgm:spPr/>
      <dgm:t>
        <a:bodyPr/>
        <a:lstStyle/>
        <a:p>
          <a:endParaRPr lang="en-GB"/>
        </a:p>
      </dgm:t>
    </dgm:pt>
    <dgm:pt modelId="{8793584A-91CD-40C0-AC03-D2CD2A62B6CB}">
      <dgm:prSet phldrT="[Text]"/>
      <dgm:spPr/>
      <dgm:t>
        <a:bodyPr/>
        <a:lstStyle/>
        <a:p>
          <a:r>
            <a:rPr lang="en-US" dirty="0"/>
            <a:t>Thermal capture and gamma emission</a:t>
          </a:r>
          <a:endParaRPr lang="en-GB" dirty="0"/>
        </a:p>
      </dgm:t>
    </dgm:pt>
    <dgm:pt modelId="{B70ECFD4-AA2C-4B54-95FC-69058688D3ED}" type="parTrans" cxnId="{671E58A5-F194-491D-8385-DEAFEE5B3E1D}">
      <dgm:prSet/>
      <dgm:spPr/>
      <dgm:t>
        <a:bodyPr/>
        <a:lstStyle/>
        <a:p>
          <a:endParaRPr lang="en-GB"/>
        </a:p>
      </dgm:t>
    </dgm:pt>
    <dgm:pt modelId="{609902B4-CA3F-4A2A-A114-93F7C0A12395}" type="sibTrans" cxnId="{671E58A5-F194-491D-8385-DEAFEE5B3E1D}">
      <dgm:prSet/>
      <dgm:spPr/>
      <dgm:t>
        <a:bodyPr/>
        <a:lstStyle/>
        <a:p>
          <a:endParaRPr lang="en-GB"/>
        </a:p>
      </dgm:t>
    </dgm:pt>
    <dgm:pt modelId="{827E5E3A-F3F7-4728-9A25-2E447C03930C}">
      <dgm:prSet phldrT="[Text]"/>
      <dgm:spPr/>
      <dgm:t>
        <a:bodyPr/>
        <a:lstStyle/>
        <a:p>
          <a:r>
            <a:rPr lang="en-US" dirty="0"/>
            <a:t>Neutron capture reactions on short-lived nuclei - new</a:t>
          </a:r>
          <a:endParaRPr lang="en-GB" dirty="0"/>
        </a:p>
      </dgm:t>
    </dgm:pt>
    <dgm:pt modelId="{BABDF1B8-D6B7-430A-AE60-594BE553C896}" type="parTrans" cxnId="{2BEB4EE3-C988-4C3A-A299-D36ED934A075}">
      <dgm:prSet/>
      <dgm:spPr/>
      <dgm:t>
        <a:bodyPr/>
        <a:lstStyle/>
        <a:p>
          <a:endParaRPr lang="en-GB"/>
        </a:p>
      </dgm:t>
    </dgm:pt>
    <dgm:pt modelId="{EAEE8B04-09C1-4142-83B2-030CC881C067}" type="sibTrans" cxnId="{2BEB4EE3-C988-4C3A-A299-D36ED934A075}">
      <dgm:prSet/>
      <dgm:spPr/>
      <dgm:t>
        <a:bodyPr/>
        <a:lstStyle/>
        <a:p>
          <a:endParaRPr lang="en-GB"/>
        </a:p>
      </dgm:t>
    </dgm:pt>
    <dgm:pt modelId="{10615956-56B1-4808-9F35-41E89896D083}">
      <dgm:prSet phldrT="[Text]"/>
      <dgm:spPr/>
      <dgm:t>
        <a:bodyPr/>
        <a:lstStyle/>
        <a:p>
          <a:r>
            <a:rPr lang="en-US" dirty="0"/>
            <a:t>Joint IAEA-ICTP workshops on Nuclear Structure and Decay Data</a:t>
          </a:r>
          <a:endParaRPr lang="en-GB" dirty="0"/>
        </a:p>
      </dgm:t>
    </dgm:pt>
    <dgm:pt modelId="{C61F0AFE-E3A0-4506-A46C-C35E67DB30F2}" type="parTrans" cxnId="{96056A75-CCF8-47DC-9490-7C7A9D49B9E2}">
      <dgm:prSet/>
      <dgm:spPr/>
      <dgm:t>
        <a:bodyPr/>
        <a:lstStyle/>
        <a:p>
          <a:endParaRPr lang="en-GB"/>
        </a:p>
      </dgm:t>
    </dgm:pt>
    <dgm:pt modelId="{8ED55537-2A9D-4826-AEA8-578EB51A09BF}" type="sibTrans" cxnId="{96056A75-CCF8-47DC-9490-7C7A9D49B9E2}">
      <dgm:prSet/>
      <dgm:spPr/>
      <dgm:t>
        <a:bodyPr/>
        <a:lstStyle/>
        <a:p>
          <a:endParaRPr lang="en-GB"/>
        </a:p>
      </dgm:t>
    </dgm:pt>
    <dgm:pt modelId="{BC9F75CB-0D0A-46E8-9A03-9A2B0CD92922}">
      <dgm:prSet phldrT="[Text]"/>
      <dgm:spPr/>
      <dgm:t>
        <a:bodyPr/>
        <a:lstStyle/>
        <a:p>
          <a:r>
            <a:rPr lang="en-US" dirty="0"/>
            <a:t>IAEA Workshops on EXFOR Compilation</a:t>
          </a:r>
          <a:endParaRPr lang="en-GB" dirty="0"/>
        </a:p>
      </dgm:t>
    </dgm:pt>
    <dgm:pt modelId="{BBB470F6-7FEC-4C77-BCDD-0EE936B5C75D}" type="parTrans" cxnId="{FFDD3BA5-99E3-4160-A417-C44958E33EEE}">
      <dgm:prSet/>
      <dgm:spPr/>
      <dgm:t>
        <a:bodyPr/>
        <a:lstStyle/>
        <a:p>
          <a:endParaRPr lang="en-GB"/>
        </a:p>
      </dgm:t>
    </dgm:pt>
    <dgm:pt modelId="{8FF3EE43-7FBA-4DD4-B528-C67E31E9ECD0}" type="sibTrans" cxnId="{FFDD3BA5-99E3-4160-A417-C44958E33EEE}">
      <dgm:prSet/>
      <dgm:spPr/>
      <dgm:t>
        <a:bodyPr/>
        <a:lstStyle/>
        <a:p>
          <a:endParaRPr lang="en-GB"/>
        </a:p>
      </dgm:t>
    </dgm:pt>
    <dgm:pt modelId="{55110D64-828C-457F-B555-FB5257E130E2}">
      <dgm:prSet phldrT="[Text]"/>
      <dgm:spPr/>
      <dgm:t>
        <a:bodyPr/>
        <a:lstStyle/>
        <a:p>
          <a:endParaRPr lang="en-GB" dirty="0"/>
        </a:p>
      </dgm:t>
    </dgm:pt>
    <dgm:pt modelId="{A5DFD6C1-8DC4-432A-B412-9A6882E76093}" type="parTrans" cxnId="{CE6A433A-DB27-46E5-B30D-8CC06ABA8A73}">
      <dgm:prSet/>
      <dgm:spPr/>
      <dgm:t>
        <a:bodyPr/>
        <a:lstStyle/>
        <a:p>
          <a:endParaRPr lang="en-GB"/>
        </a:p>
      </dgm:t>
    </dgm:pt>
    <dgm:pt modelId="{AEF7679E-36A7-40F8-98D0-78B844227CB2}" type="sibTrans" cxnId="{CE6A433A-DB27-46E5-B30D-8CC06ABA8A73}">
      <dgm:prSet/>
      <dgm:spPr/>
      <dgm:t>
        <a:bodyPr/>
        <a:lstStyle/>
        <a:p>
          <a:endParaRPr lang="en-GB"/>
        </a:p>
      </dgm:t>
    </dgm:pt>
    <dgm:pt modelId="{65838320-3124-4123-B491-A4C52D9F5423}">
      <dgm:prSet phldrT="[Text]"/>
      <dgm:spPr/>
      <dgm:t>
        <a:bodyPr/>
        <a:lstStyle/>
        <a:p>
          <a:r>
            <a:rPr lang="en-US" dirty="0"/>
            <a:t>Joint IAEA-ICTP Workshop on Nuclear Reaction Data</a:t>
          </a:r>
          <a:endParaRPr lang="en-GB" dirty="0"/>
        </a:p>
      </dgm:t>
    </dgm:pt>
    <dgm:pt modelId="{FD8074FD-FA06-4F5C-9FC0-003AB601527F}" type="parTrans" cxnId="{0456FEBA-5CCE-4634-85E0-052658F704EF}">
      <dgm:prSet/>
      <dgm:spPr/>
      <dgm:t>
        <a:bodyPr/>
        <a:lstStyle/>
        <a:p>
          <a:endParaRPr lang="en-GB"/>
        </a:p>
      </dgm:t>
    </dgm:pt>
    <dgm:pt modelId="{44825C35-6904-438E-AA3C-3180FF406A57}" type="sibTrans" cxnId="{0456FEBA-5CCE-4634-85E0-052658F704EF}">
      <dgm:prSet/>
      <dgm:spPr/>
      <dgm:t>
        <a:bodyPr/>
        <a:lstStyle/>
        <a:p>
          <a:endParaRPr lang="en-GB"/>
        </a:p>
      </dgm:t>
    </dgm:pt>
    <dgm:pt modelId="{254D92E1-60C2-4590-96D1-890B5E5F6081}">
      <dgm:prSet phldrT="[Text]"/>
      <dgm:spPr/>
      <dgm:t>
        <a:bodyPr/>
        <a:lstStyle/>
        <a:p>
          <a:r>
            <a:rPr lang="en-US" dirty="0"/>
            <a:t>IAEA Workshop on EMPIRE code/</a:t>
          </a:r>
          <a:r>
            <a:rPr lang="en-US" dirty="0" err="1"/>
            <a:t>Talys</a:t>
          </a:r>
          <a:r>
            <a:rPr lang="en-US" dirty="0"/>
            <a:t> code</a:t>
          </a:r>
          <a:endParaRPr lang="en-GB" dirty="0"/>
        </a:p>
      </dgm:t>
    </dgm:pt>
    <dgm:pt modelId="{9A0CB9CD-504B-4943-9882-35955580E292}" type="parTrans" cxnId="{FC413D2E-34D3-4312-9C98-BFF8AE4ADCD8}">
      <dgm:prSet/>
      <dgm:spPr/>
      <dgm:t>
        <a:bodyPr/>
        <a:lstStyle/>
        <a:p>
          <a:endParaRPr lang="en-GB"/>
        </a:p>
      </dgm:t>
    </dgm:pt>
    <dgm:pt modelId="{B3CCACD8-A424-4EE6-BA0A-46EB9DAB1160}" type="sibTrans" cxnId="{FC413D2E-34D3-4312-9C98-BFF8AE4ADCD8}">
      <dgm:prSet/>
      <dgm:spPr/>
      <dgm:t>
        <a:bodyPr/>
        <a:lstStyle/>
        <a:p>
          <a:endParaRPr lang="en-GB"/>
        </a:p>
      </dgm:t>
    </dgm:pt>
    <dgm:pt modelId="{4FE40B46-9EB5-4E0B-A4B8-BCE117D2FC36}">
      <dgm:prSet phldrT="[Text]"/>
      <dgm:spPr/>
      <dgm:t>
        <a:bodyPr/>
        <a:lstStyle/>
        <a:p>
          <a:endParaRPr lang="en-US" dirty="0"/>
        </a:p>
        <a:p>
          <a:r>
            <a:rPr lang="en-US" dirty="0"/>
            <a:t>International Networks</a:t>
          </a:r>
          <a:endParaRPr lang="en-GB" dirty="0"/>
        </a:p>
      </dgm:t>
    </dgm:pt>
    <dgm:pt modelId="{2CCA2EB0-4897-4669-A9EB-3889EB164CD1}" type="sibTrans" cxnId="{71E6359A-D3FD-43C8-9C5D-F9320F9E336D}">
      <dgm:prSet/>
      <dgm:spPr/>
      <dgm:t>
        <a:bodyPr/>
        <a:lstStyle/>
        <a:p>
          <a:endParaRPr lang="en-GB"/>
        </a:p>
      </dgm:t>
    </dgm:pt>
    <dgm:pt modelId="{CC935E4B-95C1-4CEB-ABB9-F97D68DC4643}" type="parTrans" cxnId="{71E6359A-D3FD-43C8-9C5D-F9320F9E336D}">
      <dgm:prSet/>
      <dgm:spPr/>
      <dgm:t>
        <a:bodyPr/>
        <a:lstStyle/>
        <a:p>
          <a:endParaRPr lang="en-GB"/>
        </a:p>
      </dgm:t>
    </dgm:pt>
    <dgm:pt modelId="{79BEA7B8-25EA-48E3-825F-52F77B916061}" type="pres">
      <dgm:prSet presAssocID="{187018A2-35FC-427A-96FA-273CB7B06029}" presName="diagram" presStyleCnt="0">
        <dgm:presLayoutVars>
          <dgm:chMax val="1"/>
          <dgm:dir/>
          <dgm:animLvl val="ctr"/>
          <dgm:resizeHandles val="exact"/>
        </dgm:presLayoutVars>
      </dgm:prSet>
      <dgm:spPr/>
    </dgm:pt>
    <dgm:pt modelId="{DCFE8401-BF29-4C98-A8C2-BB6779D51683}" type="pres">
      <dgm:prSet presAssocID="{187018A2-35FC-427A-96FA-273CB7B06029}" presName="matrix" presStyleCnt="0"/>
      <dgm:spPr/>
    </dgm:pt>
    <dgm:pt modelId="{ACC08805-E3F6-40E9-87B0-3A3854FB71B8}" type="pres">
      <dgm:prSet presAssocID="{187018A2-35FC-427A-96FA-273CB7B06029}" presName="tile1" presStyleLbl="node1" presStyleIdx="0" presStyleCnt="4"/>
      <dgm:spPr/>
    </dgm:pt>
    <dgm:pt modelId="{8FDE14C4-111B-4B69-92DD-10F43EEA1CD0}" type="pres">
      <dgm:prSet presAssocID="{187018A2-35FC-427A-96FA-273CB7B06029}" presName="tile1text" presStyleLbl="node1" presStyleIdx="0" presStyleCnt="4">
        <dgm:presLayoutVars>
          <dgm:chMax val="0"/>
          <dgm:chPref val="0"/>
          <dgm:bulletEnabled val="1"/>
        </dgm:presLayoutVars>
      </dgm:prSet>
      <dgm:spPr/>
    </dgm:pt>
    <dgm:pt modelId="{74C7BE2E-CEDE-4EE5-976E-64830F0EB41F}" type="pres">
      <dgm:prSet presAssocID="{187018A2-35FC-427A-96FA-273CB7B06029}" presName="tile2" presStyleLbl="node1" presStyleIdx="1" presStyleCnt="4"/>
      <dgm:spPr/>
    </dgm:pt>
    <dgm:pt modelId="{DE41D00D-34EB-42BE-A443-FD7826948F56}" type="pres">
      <dgm:prSet presAssocID="{187018A2-35FC-427A-96FA-273CB7B06029}" presName="tile2text" presStyleLbl="node1" presStyleIdx="1" presStyleCnt="4">
        <dgm:presLayoutVars>
          <dgm:chMax val="0"/>
          <dgm:chPref val="0"/>
          <dgm:bulletEnabled val="1"/>
        </dgm:presLayoutVars>
      </dgm:prSet>
      <dgm:spPr/>
    </dgm:pt>
    <dgm:pt modelId="{BB369F88-23A8-4805-8A34-F19EF9597662}" type="pres">
      <dgm:prSet presAssocID="{187018A2-35FC-427A-96FA-273CB7B06029}" presName="tile3" presStyleLbl="node1" presStyleIdx="2" presStyleCnt="4"/>
      <dgm:spPr/>
    </dgm:pt>
    <dgm:pt modelId="{1A708884-F007-424D-86BA-8F3229A0EB57}" type="pres">
      <dgm:prSet presAssocID="{187018A2-35FC-427A-96FA-273CB7B06029}" presName="tile3text" presStyleLbl="node1" presStyleIdx="2" presStyleCnt="4">
        <dgm:presLayoutVars>
          <dgm:chMax val="0"/>
          <dgm:chPref val="0"/>
          <dgm:bulletEnabled val="1"/>
        </dgm:presLayoutVars>
      </dgm:prSet>
      <dgm:spPr/>
    </dgm:pt>
    <dgm:pt modelId="{DE8369B1-CAE7-4314-980D-7A6D031390A5}" type="pres">
      <dgm:prSet presAssocID="{187018A2-35FC-427A-96FA-273CB7B06029}" presName="tile4" presStyleLbl="node1" presStyleIdx="3" presStyleCnt="4"/>
      <dgm:spPr/>
    </dgm:pt>
    <dgm:pt modelId="{2A58ACBE-7DC8-4999-A650-1CEE9296588B}" type="pres">
      <dgm:prSet presAssocID="{187018A2-35FC-427A-96FA-273CB7B06029}" presName="tile4text" presStyleLbl="node1" presStyleIdx="3" presStyleCnt="4">
        <dgm:presLayoutVars>
          <dgm:chMax val="0"/>
          <dgm:chPref val="0"/>
          <dgm:bulletEnabled val="1"/>
        </dgm:presLayoutVars>
      </dgm:prSet>
      <dgm:spPr/>
    </dgm:pt>
    <dgm:pt modelId="{387188AC-DC7B-4325-BD17-005FDBD7844E}" type="pres">
      <dgm:prSet presAssocID="{187018A2-35FC-427A-96FA-273CB7B06029}" presName="centerTile" presStyleLbl="fgShp" presStyleIdx="0" presStyleCnt="1" custScaleX="105334" custScaleY="146593">
        <dgm:presLayoutVars>
          <dgm:chMax val="0"/>
          <dgm:chPref val="0"/>
        </dgm:presLayoutVars>
      </dgm:prSet>
      <dgm:spPr/>
    </dgm:pt>
  </dgm:ptLst>
  <dgm:cxnLst>
    <dgm:cxn modelId="{74825A01-7083-4FBC-8DFE-DA0827EE62C9}" type="presOf" srcId="{10615956-56B1-4808-9F35-41E89896D083}" destId="{DE8369B1-CAE7-4314-980D-7A6D031390A5}" srcOrd="0" destOrd="1" presId="urn:microsoft.com/office/officeart/2005/8/layout/matrix1"/>
    <dgm:cxn modelId="{12B3DB05-00AF-4C3F-BC83-34A7724A1928}" srcId="{984D023F-F6F2-4C3C-BBFA-044E876A8534}" destId="{67EB6312-5366-46D5-9403-684FE62FEA5C}" srcOrd="2" destOrd="0" parTransId="{3CA6E6FD-3500-400A-832F-15221824308C}" sibTransId="{DBC15A11-7221-4D29-A641-3D1BEBD7AF83}"/>
    <dgm:cxn modelId="{B123AA06-DACE-47FE-B46E-B8B517BC4AFF}" type="presOf" srcId="{67EB6312-5366-46D5-9403-684FE62FEA5C}" destId="{74C7BE2E-CEDE-4EE5-976E-64830F0EB41F}" srcOrd="0" destOrd="3" presId="urn:microsoft.com/office/officeart/2005/8/layout/matrix1"/>
    <dgm:cxn modelId="{6BC7B408-1A2F-4918-BE1C-1DAA925C53ED}" type="presOf" srcId="{E9E8E993-7277-4A10-94BF-E7225BBC7854}" destId="{ACC08805-E3F6-40E9-87B0-3A3854FB71B8}" srcOrd="0" destOrd="3" presId="urn:microsoft.com/office/officeart/2005/8/layout/matrix1"/>
    <dgm:cxn modelId="{66746211-913E-4625-900E-17D88510B528}" srcId="{4FE40B46-9EB5-4E0B-A4B8-BCE117D2FC36}" destId="{DA8268B1-59A7-4E73-9189-5AFAC16132F1}" srcOrd="0" destOrd="0" parTransId="{AD32A09A-521F-424F-9D01-ABE695842787}" sibTransId="{D4891232-325D-482A-9B16-A0506FC38A20}"/>
    <dgm:cxn modelId="{3A825116-8E1B-4679-8EFB-EA37C885D5FB}" type="presOf" srcId="{0EA3939A-599F-41EC-9036-21EA3BCBDCB5}" destId="{1A708884-F007-424D-86BA-8F3229A0EB57}" srcOrd="1" destOrd="2" presId="urn:microsoft.com/office/officeart/2005/8/layout/matrix1"/>
    <dgm:cxn modelId="{CE27CF18-7777-4C8F-AACD-6A12ABB781C5}" type="presOf" srcId="{A761CC36-9334-4539-9A62-4B648FC27075}" destId="{74C7BE2E-CEDE-4EE5-976E-64830F0EB41F}" srcOrd="0" destOrd="1" presId="urn:microsoft.com/office/officeart/2005/8/layout/matrix1"/>
    <dgm:cxn modelId="{65CA461A-51CF-4765-AA9E-43A49D07B99D}" type="presOf" srcId="{898DD125-E2FC-4BD1-B89B-4D03E0C0D728}" destId="{ACC08805-E3F6-40E9-87B0-3A3854FB71B8}" srcOrd="0" destOrd="2" presId="urn:microsoft.com/office/officeart/2005/8/layout/matrix1"/>
    <dgm:cxn modelId="{0847F31B-53A5-49FB-821E-2A299FB84A42}" type="presOf" srcId="{10615956-56B1-4808-9F35-41E89896D083}" destId="{2A58ACBE-7DC8-4999-A650-1CEE9296588B}" srcOrd="1" destOrd="1" presId="urn:microsoft.com/office/officeart/2005/8/layout/matrix1"/>
    <dgm:cxn modelId="{7BC0D11E-8F79-4B2B-B97B-3F8D0B6CDFF8}" type="presOf" srcId="{827E5E3A-F3F7-4728-9A25-2E447C03930C}" destId="{1A708884-F007-424D-86BA-8F3229A0EB57}" srcOrd="1" destOrd="5" presId="urn:microsoft.com/office/officeart/2005/8/layout/matrix1"/>
    <dgm:cxn modelId="{04E10328-BE26-4B29-BA10-77C8E62D6C0C}" type="presOf" srcId="{8793584A-91CD-40C0-AC03-D2CD2A62B6CB}" destId="{1A708884-F007-424D-86BA-8F3229A0EB57}" srcOrd="1" destOrd="4" presId="urn:microsoft.com/office/officeart/2005/8/layout/matrix1"/>
    <dgm:cxn modelId="{4839E129-6545-487F-88CF-7E309A5C0E22}" type="presOf" srcId="{898DD125-E2FC-4BD1-B89B-4D03E0C0D728}" destId="{8FDE14C4-111B-4B69-92DD-10F43EEA1CD0}" srcOrd="1" destOrd="2" presId="urn:microsoft.com/office/officeart/2005/8/layout/matrix1"/>
    <dgm:cxn modelId="{4566FA29-EEE3-4F3C-9466-89AA2559FEA5}" type="presOf" srcId="{67EB6312-5366-46D5-9403-684FE62FEA5C}" destId="{DE41D00D-34EB-42BE-A443-FD7826948F56}" srcOrd="1" destOrd="3" presId="urn:microsoft.com/office/officeart/2005/8/layout/matrix1"/>
    <dgm:cxn modelId="{B65B7D2B-A195-4E1B-A8FD-2ADDA2BBB77F}" type="presOf" srcId="{827E5E3A-F3F7-4728-9A25-2E447C03930C}" destId="{BB369F88-23A8-4805-8A34-F19EF9597662}" srcOrd="0" destOrd="5" presId="urn:microsoft.com/office/officeart/2005/8/layout/matrix1"/>
    <dgm:cxn modelId="{FC413D2E-34D3-4312-9C98-BFF8AE4ADCD8}" srcId="{DABE45E9-F7D7-4961-9671-5F440CB63367}" destId="{254D92E1-60C2-4590-96D1-890B5E5F6081}" srcOrd="3" destOrd="0" parTransId="{9A0CB9CD-504B-4943-9882-35955580E292}" sibTransId="{B3CCACD8-A424-4EE6-BA0A-46EB9DAB1160}"/>
    <dgm:cxn modelId="{9BDFF72F-FF6D-4473-8DAD-41D6A105B27A}" type="presOf" srcId="{65838320-3124-4123-B491-A4C52D9F5423}" destId="{2A58ACBE-7DC8-4999-A650-1CEE9296588B}" srcOrd="1" destOrd="2" presId="urn:microsoft.com/office/officeart/2005/8/layout/matrix1"/>
    <dgm:cxn modelId="{CE6A433A-DB27-46E5-B30D-8CC06ABA8A73}" srcId="{2D094549-E859-449F-911B-3F3B1E7D2620}" destId="{55110D64-828C-457F-B555-FB5257E130E2}" srcOrd="4" destOrd="0" parTransId="{A5DFD6C1-8DC4-432A-B412-9A6882E76093}" sibTransId="{AEF7679E-36A7-40F8-98D0-78B844227CB2}"/>
    <dgm:cxn modelId="{D2715E3C-CC57-4372-9381-5E0704996E40}" type="presOf" srcId="{DABE45E9-F7D7-4961-9671-5F440CB63367}" destId="{DE8369B1-CAE7-4314-980D-7A6D031390A5}" srcOrd="0" destOrd="0" presId="urn:microsoft.com/office/officeart/2005/8/layout/matrix1"/>
    <dgm:cxn modelId="{1AF3283F-CEC7-4E06-9334-F37B0F538161}" type="presOf" srcId="{BC9F75CB-0D0A-46E8-9A03-9A2B0CD92922}" destId="{DE8369B1-CAE7-4314-980D-7A6D031390A5}" srcOrd="0" destOrd="3" presId="urn:microsoft.com/office/officeart/2005/8/layout/matrix1"/>
    <dgm:cxn modelId="{3A50165D-6294-458F-9681-6A96A1F9DA94}" srcId="{ECD8A81E-4F99-469F-B228-5E242E5D83CA}" destId="{042E3535-4820-4C63-8020-01AE50CDC2D1}" srcOrd="2" destOrd="0" parTransId="{8E90F2C4-EA85-4D4F-94BF-4713B44CE760}" sibTransId="{9491240D-064C-4162-B177-73B26FDFF4F9}"/>
    <dgm:cxn modelId="{AD7ADC64-888D-4109-89D2-662AC40368C6}" type="presOf" srcId="{DA8268B1-59A7-4E73-9189-5AFAC16132F1}" destId="{ACC08805-E3F6-40E9-87B0-3A3854FB71B8}" srcOrd="0" destOrd="1" presId="urn:microsoft.com/office/officeart/2005/8/layout/matrix1"/>
    <dgm:cxn modelId="{176FC865-8EB4-4616-9CDC-7778D9C6D278}" type="presOf" srcId="{E5FA70F0-58C7-4640-A09B-6224B3F1E913}" destId="{DE41D00D-34EB-42BE-A443-FD7826948F56}" srcOrd="1" destOrd="4" presId="urn:microsoft.com/office/officeart/2005/8/layout/matrix1"/>
    <dgm:cxn modelId="{87F0BB66-0C9E-4DDE-8804-0A4504A43E11}" type="presOf" srcId="{3935A43F-B9BF-4059-A9E3-7B9D74AC84A1}" destId="{1A708884-F007-424D-86BA-8F3229A0EB57}" srcOrd="1" destOrd="1" presId="urn:microsoft.com/office/officeart/2005/8/layout/matrix1"/>
    <dgm:cxn modelId="{3D1C5647-2BCB-4BEA-BD02-943D6C1565AF}" type="presOf" srcId="{984D023F-F6F2-4C3C-BBFA-044E876A8534}" destId="{74C7BE2E-CEDE-4EE5-976E-64830F0EB41F}" srcOrd="0" destOrd="0" presId="urn:microsoft.com/office/officeart/2005/8/layout/matrix1"/>
    <dgm:cxn modelId="{1DCBDA72-4502-45E2-B56C-D356E15C424A}" type="presOf" srcId="{E9E8E993-7277-4A10-94BF-E7225BBC7854}" destId="{8FDE14C4-111B-4B69-92DD-10F43EEA1CD0}" srcOrd="1" destOrd="3" presId="urn:microsoft.com/office/officeart/2005/8/layout/matrix1"/>
    <dgm:cxn modelId="{96056A75-CCF8-47DC-9490-7C7A9D49B9E2}" srcId="{DABE45E9-F7D7-4961-9671-5F440CB63367}" destId="{10615956-56B1-4808-9F35-41E89896D083}" srcOrd="0" destOrd="0" parTransId="{C61F0AFE-E3A0-4506-A46C-C35E67DB30F2}" sibTransId="{8ED55537-2A9D-4826-AEA8-578EB51A09BF}"/>
    <dgm:cxn modelId="{3907DE80-D7B7-4F4B-AC00-1C4AC063CA71}" srcId="{187018A2-35FC-427A-96FA-273CB7B06029}" destId="{2D094549-E859-449F-911B-3F3B1E7D2620}" srcOrd="0" destOrd="0" parTransId="{BF946B61-464A-4176-AABC-8CB656115AAC}" sibTransId="{0B9D723C-71A5-40EA-8148-B6552C4A22DA}"/>
    <dgm:cxn modelId="{EDCD2B81-7A1A-498E-98CB-381ABFFE17F2}" type="presOf" srcId="{BC9F75CB-0D0A-46E8-9A03-9A2B0CD92922}" destId="{2A58ACBE-7DC8-4999-A650-1CEE9296588B}" srcOrd="1" destOrd="3" presId="urn:microsoft.com/office/officeart/2005/8/layout/matrix1"/>
    <dgm:cxn modelId="{94BD7A81-94B2-46F6-AB10-F663335F1F8C}" srcId="{2D094549-E859-449F-911B-3F3B1E7D2620}" destId="{ECD8A81E-4F99-469F-B228-5E242E5D83CA}" srcOrd="2" destOrd="0" parTransId="{8B00368B-0F5C-44D5-BEE8-A374D5AE4BE0}" sibTransId="{3F99FFB1-5B47-44D4-AC8F-F6A7C2FE6B2A}"/>
    <dgm:cxn modelId="{D5D2A985-A46E-458E-9EF7-2C803D032C79}" type="presOf" srcId="{DABE45E9-F7D7-4961-9671-5F440CB63367}" destId="{2A58ACBE-7DC8-4999-A650-1CEE9296588B}" srcOrd="1" destOrd="0" presId="urn:microsoft.com/office/officeart/2005/8/layout/matrix1"/>
    <dgm:cxn modelId="{DD640886-2AD8-4F36-806A-083DE7C3B5CD}" srcId="{984D023F-F6F2-4C3C-BBFA-044E876A8534}" destId="{D748E105-A350-46A8-966D-8E8BEE3ED5A9}" srcOrd="1" destOrd="0" parTransId="{5A90E8BB-9592-4964-937D-8C0B10BA6B4A}" sibTransId="{712AD6F7-4C3A-4F19-B1E8-1B19228AFD5D}"/>
    <dgm:cxn modelId="{8DD11790-AB1F-4F28-9824-F12C32778972}" srcId="{4FE40B46-9EB5-4E0B-A4B8-BCE117D2FC36}" destId="{E9E8E993-7277-4A10-94BF-E7225BBC7854}" srcOrd="2" destOrd="0" parTransId="{4F0CBC72-AB79-4929-B20F-5893AAEB1C64}" sibTransId="{4E73D726-E81F-4F46-8DEF-F2723D846BFE}"/>
    <dgm:cxn modelId="{EA635291-BF82-4959-AB4C-DA85BECDFF45}" type="presOf" srcId="{D748E105-A350-46A8-966D-8E8BEE3ED5A9}" destId="{74C7BE2E-CEDE-4EE5-976E-64830F0EB41F}" srcOrd="0" destOrd="2" presId="urn:microsoft.com/office/officeart/2005/8/layout/matrix1"/>
    <dgm:cxn modelId="{71E6359A-D3FD-43C8-9C5D-F9320F9E336D}" srcId="{2D094549-E859-449F-911B-3F3B1E7D2620}" destId="{4FE40B46-9EB5-4E0B-A4B8-BCE117D2FC36}" srcOrd="0" destOrd="0" parTransId="{CC935E4B-95C1-4CEB-ABB9-F97D68DC4643}" sibTransId="{2CCA2EB0-4897-4669-A9EB-3889EB164CD1}"/>
    <dgm:cxn modelId="{57689A9D-9F78-47C9-9023-EC3F584BDC21}" type="presOf" srcId="{4FE40B46-9EB5-4E0B-A4B8-BCE117D2FC36}" destId="{ACC08805-E3F6-40E9-87B0-3A3854FB71B8}" srcOrd="0" destOrd="0" presId="urn:microsoft.com/office/officeart/2005/8/layout/matrix1"/>
    <dgm:cxn modelId="{5FA6429E-A7FA-419D-815F-A340D5EEA5E7}" type="presOf" srcId="{4FE40B46-9EB5-4E0B-A4B8-BCE117D2FC36}" destId="{8FDE14C4-111B-4B69-92DD-10F43EEA1CD0}" srcOrd="1" destOrd="0" presId="urn:microsoft.com/office/officeart/2005/8/layout/matrix1"/>
    <dgm:cxn modelId="{010D419F-3F6F-4A2D-8881-9D9DC9353F35}" type="presOf" srcId="{E5FA70F0-58C7-4640-A09B-6224B3F1E913}" destId="{74C7BE2E-CEDE-4EE5-976E-64830F0EB41F}" srcOrd="0" destOrd="4" presId="urn:microsoft.com/office/officeart/2005/8/layout/matrix1"/>
    <dgm:cxn modelId="{0CBCB4A4-CC00-41F2-803E-352565B82E21}" srcId="{4FE40B46-9EB5-4E0B-A4B8-BCE117D2FC36}" destId="{898DD125-E2FC-4BD1-B89B-4D03E0C0D728}" srcOrd="1" destOrd="0" parTransId="{F05E60F8-A21B-4F5C-8FD6-E471E89D8CD2}" sibTransId="{7A5B6D87-E53D-4509-BA08-7288C2EE441F}"/>
    <dgm:cxn modelId="{FFDD3BA5-99E3-4160-A417-C44958E33EEE}" srcId="{DABE45E9-F7D7-4961-9671-5F440CB63367}" destId="{BC9F75CB-0D0A-46E8-9A03-9A2B0CD92922}" srcOrd="2" destOrd="0" parTransId="{BBB470F6-7FEC-4C77-BCDD-0EE936B5C75D}" sibTransId="{8FF3EE43-7FBA-4DD4-B528-C67E31E9ECD0}"/>
    <dgm:cxn modelId="{671E58A5-F194-491D-8385-DEAFEE5B3E1D}" srcId="{ECD8A81E-4F99-469F-B228-5E242E5D83CA}" destId="{8793584A-91CD-40C0-AC03-D2CD2A62B6CB}" srcOrd="3" destOrd="0" parTransId="{B70ECFD4-AA2C-4B54-95FC-69058688D3ED}" sibTransId="{609902B4-CA3F-4A2A-A114-93F7C0A12395}"/>
    <dgm:cxn modelId="{D08366A6-A831-46FD-8C90-12CB2974C421}" type="presOf" srcId="{187018A2-35FC-427A-96FA-273CB7B06029}" destId="{79BEA7B8-25EA-48E3-825F-52F77B916061}" srcOrd="0" destOrd="0" presId="urn:microsoft.com/office/officeart/2005/8/layout/matrix1"/>
    <dgm:cxn modelId="{FFFBF0A6-26F8-4B4A-BFB8-C8BF68771800}" type="presOf" srcId="{8793584A-91CD-40C0-AC03-D2CD2A62B6CB}" destId="{BB369F88-23A8-4805-8A34-F19EF9597662}" srcOrd="0" destOrd="4" presId="urn:microsoft.com/office/officeart/2005/8/layout/matrix1"/>
    <dgm:cxn modelId="{D9B2C0AA-D3FB-43DD-8E52-D09F19D263BE}" srcId="{ECD8A81E-4F99-469F-B228-5E242E5D83CA}" destId="{3935A43F-B9BF-4059-A9E3-7B9D74AC84A1}" srcOrd="0" destOrd="0" parTransId="{48401A88-BCE0-4D46-98FB-728ED2645CB4}" sibTransId="{077A4FE3-C49B-4818-BDEE-7597ADF10BE3}"/>
    <dgm:cxn modelId="{8C42D6AA-E9D5-49F5-89B7-3FF10FB8D823}" srcId="{2D094549-E859-449F-911B-3F3B1E7D2620}" destId="{DABE45E9-F7D7-4961-9671-5F440CB63367}" srcOrd="3" destOrd="0" parTransId="{37B36B14-EE24-479C-B7E7-C06B12D2E4E8}" sibTransId="{784FBF44-EEFC-48BA-8DC1-A1A186FD17D0}"/>
    <dgm:cxn modelId="{170438AB-99DC-498D-889E-FC3F8C74EC22}" srcId="{984D023F-F6F2-4C3C-BBFA-044E876A8534}" destId="{A761CC36-9334-4539-9A62-4B648FC27075}" srcOrd="0" destOrd="0" parTransId="{496DD30E-422A-4894-980A-BF54F6CDD2AA}" sibTransId="{56D01DEB-2E6D-4E4E-83B6-27921635F92E}"/>
    <dgm:cxn modelId="{F0D1A1B0-EEEA-4264-850F-9D425EA7776C}" type="presOf" srcId="{3935A43F-B9BF-4059-A9E3-7B9D74AC84A1}" destId="{BB369F88-23A8-4805-8A34-F19EF9597662}" srcOrd="0" destOrd="1" presId="urn:microsoft.com/office/officeart/2005/8/layout/matrix1"/>
    <dgm:cxn modelId="{6F0840B2-0F64-49AF-8E7A-536ED5F97EFA}" type="presOf" srcId="{984D023F-F6F2-4C3C-BBFA-044E876A8534}" destId="{DE41D00D-34EB-42BE-A443-FD7826948F56}" srcOrd="1" destOrd="0" presId="urn:microsoft.com/office/officeart/2005/8/layout/matrix1"/>
    <dgm:cxn modelId="{FE64C9B5-CBA7-4808-AE22-4B504240BB28}" type="presOf" srcId="{65838320-3124-4123-B491-A4C52D9F5423}" destId="{DE8369B1-CAE7-4314-980D-7A6D031390A5}" srcOrd="0" destOrd="2" presId="urn:microsoft.com/office/officeart/2005/8/layout/matrix1"/>
    <dgm:cxn modelId="{6AD090B8-6CC8-4CD3-8F21-EA84E5403BCC}" type="presOf" srcId="{042E3535-4820-4C63-8020-01AE50CDC2D1}" destId="{1A708884-F007-424D-86BA-8F3229A0EB57}" srcOrd="1" destOrd="3" presId="urn:microsoft.com/office/officeart/2005/8/layout/matrix1"/>
    <dgm:cxn modelId="{0456FEBA-5CCE-4634-85E0-052658F704EF}" srcId="{DABE45E9-F7D7-4961-9671-5F440CB63367}" destId="{65838320-3124-4123-B491-A4C52D9F5423}" srcOrd="1" destOrd="0" parTransId="{FD8074FD-FA06-4F5C-9FC0-003AB601527F}" sibTransId="{44825C35-6904-438E-AA3C-3180FF406A57}"/>
    <dgm:cxn modelId="{284C8DBC-3C6E-4216-9E77-55ED163EC50C}" type="presOf" srcId="{254D92E1-60C2-4590-96D1-890B5E5F6081}" destId="{DE8369B1-CAE7-4314-980D-7A6D031390A5}" srcOrd="0" destOrd="4" presId="urn:microsoft.com/office/officeart/2005/8/layout/matrix1"/>
    <dgm:cxn modelId="{E11EC1C1-ACBB-4C85-B5B5-B1D2E36EA2B7}" type="presOf" srcId="{254D92E1-60C2-4590-96D1-890B5E5F6081}" destId="{2A58ACBE-7DC8-4999-A650-1CEE9296588B}" srcOrd="1" destOrd="4" presId="urn:microsoft.com/office/officeart/2005/8/layout/matrix1"/>
    <dgm:cxn modelId="{7AB747C2-9EBF-404C-A1C2-EC180F989778}" type="presOf" srcId="{ECD8A81E-4F99-469F-B228-5E242E5D83CA}" destId="{1A708884-F007-424D-86BA-8F3229A0EB57}" srcOrd="1" destOrd="0" presId="urn:microsoft.com/office/officeart/2005/8/layout/matrix1"/>
    <dgm:cxn modelId="{ECBAA3CE-3082-4B62-82A2-37E58DB1BFA8}" type="presOf" srcId="{0EA3939A-599F-41EC-9036-21EA3BCBDCB5}" destId="{BB369F88-23A8-4805-8A34-F19EF9597662}" srcOrd="0" destOrd="2" presId="urn:microsoft.com/office/officeart/2005/8/layout/matrix1"/>
    <dgm:cxn modelId="{C834DBCF-76C0-444A-BC32-D86A69BFB6CB}" type="presOf" srcId="{DA8268B1-59A7-4E73-9189-5AFAC16132F1}" destId="{8FDE14C4-111B-4B69-92DD-10F43EEA1CD0}" srcOrd="1" destOrd="1" presId="urn:microsoft.com/office/officeart/2005/8/layout/matrix1"/>
    <dgm:cxn modelId="{0623E6DB-6BE0-4626-840F-12E3FAA97FCC}" srcId="{2D094549-E859-449F-911B-3F3B1E7D2620}" destId="{984D023F-F6F2-4C3C-BBFA-044E876A8534}" srcOrd="1" destOrd="0" parTransId="{EA00881D-C888-49DA-9665-F15A288F97D4}" sibTransId="{2F4083A7-6188-4D31-8F7C-70D1D1ACF301}"/>
    <dgm:cxn modelId="{D8D58EDE-9DB0-48C5-8BEB-CAD618C1189D}" srcId="{ECD8A81E-4F99-469F-B228-5E242E5D83CA}" destId="{0EA3939A-599F-41EC-9036-21EA3BCBDCB5}" srcOrd="1" destOrd="0" parTransId="{6018B0A0-5F74-44DB-84CF-B749B6CD80CB}" sibTransId="{04F4857F-FD95-41BF-8E8C-D230B5D71689}"/>
    <dgm:cxn modelId="{8A3FD3E2-61B9-4C91-9A38-962E1270ABD9}" type="presOf" srcId="{D748E105-A350-46A8-966D-8E8BEE3ED5A9}" destId="{DE41D00D-34EB-42BE-A443-FD7826948F56}" srcOrd="1" destOrd="2" presId="urn:microsoft.com/office/officeart/2005/8/layout/matrix1"/>
    <dgm:cxn modelId="{2BEB4EE3-C988-4C3A-A299-D36ED934A075}" srcId="{ECD8A81E-4F99-469F-B228-5E242E5D83CA}" destId="{827E5E3A-F3F7-4728-9A25-2E447C03930C}" srcOrd="4" destOrd="0" parTransId="{BABDF1B8-D6B7-430A-AE60-594BE553C896}" sibTransId="{EAEE8B04-09C1-4142-83B2-030CC881C067}"/>
    <dgm:cxn modelId="{8E21D7E8-7280-4E1F-B4DD-0C014350693D}" type="presOf" srcId="{2D094549-E859-449F-911B-3F3B1E7D2620}" destId="{387188AC-DC7B-4325-BD17-005FDBD7844E}" srcOrd="0" destOrd="0" presId="urn:microsoft.com/office/officeart/2005/8/layout/matrix1"/>
    <dgm:cxn modelId="{E2CFC3ED-0B7B-4ADC-8742-14617C29CB95}" srcId="{984D023F-F6F2-4C3C-BBFA-044E876A8534}" destId="{E5FA70F0-58C7-4640-A09B-6224B3F1E913}" srcOrd="3" destOrd="0" parTransId="{12116F8C-E355-4AF7-AF98-4FB52D26056A}" sibTransId="{CF03E130-451A-4F8A-BCC7-B48D083B4125}"/>
    <dgm:cxn modelId="{BCF2A9EE-BAE6-4DAC-A005-6E7CA8BB1802}" type="presOf" srcId="{A761CC36-9334-4539-9A62-4B648FC27075}" destId="{DE41D00D-34EB-42BE-A443-FD7826948F56}" srcOrd="1" destOrd="1" presId="urn:microsoft.com/office/officeart/2005/8/layout/matrix1"/>
    <dgm:cxn modelId="{CBE473F1-22A7-42BD-B3B8-5F7ABA308845}" type="presOf" srcId="{ECD8A81E-4F99-469F-B228-5E242E5D83CA}" destId="{BB369F88-23A8-4805-8A34-F19EF9597662}" srcOrd="0" destOrd="0" presId="urn:microsoft.com/office/officeart/2005/8/layout/matrix1"/>
    <dgm:cxn modelId="{B47247FA-C14C-42A0-A86A-0A5EE7CF61B3}" type="presOf" srcId="{042E3535-4820-4C63-8020-01AE50CDC2D1}" destId="{BB369F88-23A8-4805-8A34-F19EF9597662}" srcOrd="0" destOrd="3" presId="urn:microsoft.com/office/officeart/2005/8/layout/matrix1"/>
    <dgm:cxn modelId="{3A8EF457-CE81-46D7-BBBA-FF46B73D733A}" type="presParOf" srcId="{79BEA7B8-25EA-48E3-825F-52F77B916061}" destId="{DCFE8401-BF29-4C98-A8C2-BB6779D51683}" srcOrd="0" destOrd="0" presId="urn:microsoft.com/office/officeart/2005/8/layout/matrix1"/>
    <dgm:cxn modelId="{76AE9E62-A843-4CC9-8D21-C12C8153C735}" type="presParOf" srcId="{DCFE8401-BF29-4C98-A8C2-BB6779D51683}" destId="{ACC08805-E3F6-40E9-87B0-3A3854FB71B8}" srcOrd="0" destOrd="0" presId="urn:microsoft.com/office/officeart/2005/8/layout/matrix1"/>
    <dgm:cxn modelId="{F33D7139-9E6A-4671-8AD9-767EF40BFF02}" type="presParOf" srcId="{DCFE8401-BF29-4C98-A8C2-BB6779D51683}" destId="{8FDE14C4-111B-4B69-92DD-10F43EEA1CD0}" srcOrd="1" destOrd="0" presId="urn:microsoft.com/office/officeart/2005/8/layout/matrix1"/>
    <dgm:cxn modelId="{D13171E8-89C0-4016-BF9E-A4AAF832A268}" type="presParOf" srcId="{DCFE8401-BF29-4C98-A8C2-BB6779D51683}" destId="{74C7BE2E-CEDE-4EE5-976E-64830F0EB41F}" srcOrd="2" destOrd="0" presId="urn:microsoft.com/office/officeart/2005/8/layout/matrix1"/>
    <dgm:cxn modelId="{2C1D7466-B50D-4898-B9B6-27201C6E0321}" type="presParOf" srcId="{DCFE8401-BF29-4C98-A8C2-BB6779D51683}" destId="{DE41D00D-34EB-42BE-A443-FD7826948F56}" srcOrd="3" destOrd="0" presId="urn:microsoft.com/office/officeart/2005/8/layout/matrix1"/>
    <dgm:cxn modelId="{3A288709-C9FB-47FC-8F02-A6331D7D4132}" type="presParOf" srcId="{DCFE8401-BF29-4C98-A8C2-BB6779D51683}" destId="{BB369F88-23A8-4805-8A34-F19EF9597662}" srcOrd="4" destOrd="0" presId="urn:microsoft.com/office/officeart/2005/8/layout/matrix1"/>
    <dgm:cxn modelId="{6CE3C9E0-C512-4530-8DF1-464FEF5FFB6A}" type="presParOf" srcId="{DCFE8401-BF29-4C98-A8C2-BB6779D51683}" destId="{1A708884-F007-424D-86BA-8F3229A0EB57}" srcOrd="5" destOrd="0" presId="urn:microsoft.com/office/officeart/2005/8/layout/matrix1"/>
    <dgm:cxn modelId="{86903A21-3E5F-4266-ABF6-816C8168DBF6}" type="presParOf" srcId="{DCFE8401-BF29-4C98-A8C2-BB6779D51683}" destId="{DE8369B1-CAE7-4314-980D-7A6D031390A5}" srcOrd="6" destOrd="0" presId="urn:microsoft.com/office/officeart/2005/8/layout/matrix1"/>
    <dgm:cxn modelId="{E9CA15E8-2EB6-41B6-AFFF-5FF27AC4FC10}" type="presParOf" srcId="{DCFE8401-BF29-4C98-A8C2-BB6779D51683}" destId="{2A58ACBE-7DC8-4999-A650-1CEE9296588B}" srcOrd="7" destOrd="0" presId="urn:microsoft.com/office/officeart/2005/8/layout/matrix1"/>
    <dgm:cxn modelId="{6F66AF75-D1DA-4EEE-8A21-D858B6866065}" type="presParOf" srcId="{79BEA7B8-25EA-48E3-825F-52F77B916061}" destId="{387188AC-DC7B-4325-BD17-005FDBD7844E}"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FC5C1-2C9E-449C-B82C-F9218544EDF5}">
      <dsp:nvSpPr>
        <dsp:cNvPr id="0" name=""/>
        <dsp:cNvSpPr/>
      </dsp:nvSpPr>
      <dsp:spPr>
        <a:xfrm>
          <a:off x="0" y="2484913"/>
          <a:ext cx="4252746" cy="1905718"/>
        </a:xfrm>
        <a:custGeom>
          <a:avLst/>
          <a:gdLst/>
          <a:ahLst/>
          <a:cxnLst/>
          <a:rect l="0" t="0" r="0" b="0"/>
          <a:pathLst>
            <a:path>
              <a:moveTo>
                <a:pt x="4252746" y="0"/>
              </a:moveTo>
              <a:lnTo>
                <a:pt x="0" y="190571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2009867" y="3321267"/>
        <a:ext cx="233010" cy="233010"/>
      </dsp:txXfrm>
    </dsp:sp>
    <dsp:sp modelId="{3B0B50E8-6228-4410-A615-E8898DE6B2C7}">
      <dsp:nvSpPr>
        <dsp:cNvPr id="0" name=""/>
        <dsp:cNvSpPr/>
      </dsp:nvSpPr>
      <dsp:spPr>
        <a:xfrm>
          <a:off x="0" y="2484913"/>
          <a:ext cx="4252746" cy="806030"/>
        </a:xfrm>
        <a:custGeom>
          <a:avLst/>
          <a:gdLst/>
          <a:ahLst/>
          <a:cxnLst/>
          <a:rect l="0" t="0" r="0" b="0"/>
          <a:pathLst>
            <a:path>
              <a:moveTo>
                <a:pt x="4252746" y="0"/>
              </a:moveTo>
              <a:lnTo>
                <a:pt x="0" y="8060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018161" y="2779717"/>
        <a:ext cx="216422" cy="216422"/>
      </dsp:txXfrm>
    </dsp:sp>
    <dsp:sp modelId="{93394FF1-6E04-4E2C-A3B4-A5074C4F0685}">
      <dsp:nvSpPr>
        <dsp:cNvPr id="0" name=""/>
        <dsp:cNvSpPr/>
      </dsp:nvSpPr>
      <dsp:spPr>
        <a:xfrm>
          <a:off x="0" y="2105066"/>
          <a:ext cx="4252746" cy="379847"/>
        </a:xfrm>
        <a:custGeom>
          <a:avLst/>
          <a:gdLst/>
          <a:ahLst/>
          <a:cxnLst/>
          <a:rect l="0" t="0" r="0" b="0"/>
          <a:pathLst>
            <a:path>
              <a:moveTo>
                <a:pt x="4252746" y="379847"/>
              </a:moveTo>
              <a:lnTo>
                <a:pt x="0"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019631" y="2188247"/>
        <a:ext cx="213483" cy="213483"/>
      </dsp:txXfrm>
    </dsp:sp>
    <dsp:sp modelId="{2C5E8EA7-A395-49F9-9329-DC94BCBFAF44}">
      <dsp:nvSpPr>
        <dsp:cNvPr id="0" name=""/>
        <dsp:cNvSpPr/>
      </dsp:nvSpPr>
      <dsp:spPr>
        <a:xfrm>
          <a:off x="0" y="622266"/>
          <a:ext cx="4252746" cy="1862646"/>
        </a:xfrm>
        <a:custGeom>
          <a:avLst/>
          <a:gdLst/>
          <a:ahLst/>
          <a:cxnLst/>
          <a:rect l="0" t="0" r="0" b="0"/>
          <a:pathLst>
            <a:path>
              <a:moveTo>
                <a:pt x="4252746" y="1862646"/>
              </a:moveTo>
              <a:lnTo>
                <a:pt x="0"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2010303" y="1437520"/>
        <a:ext cx="232138" cy="232138"/>
      </dsp:txXfrm>
    </dsp:sp>
    <dsp:sp modelId="{7AF265CB-1CC9-4C67-BCF9-7830C536B528}">
      <dsp:nvSpPr>
        <dsp:cNvPr id="0" name=""/>
        <dsp:cNvSpPr/>
      </dsp:nvSpPr>
      <dsp:spPr>
        <a:xfrm rot="16200000">
          <a:off x="1554916" y="2054167"/>
          <a:ext cx="4534167" cy="86149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Division of Physical and Chemical Sciences</a:t>
          </a:r>
          <a:endParaRPr lang="en-GB" sz="3000" kern="1200" dirty="0"/>
        </a:p>
      </dsp:txBody>
      <dsp:txXfrm>
        <a:off x="1554916" y="2054167"/>
        <a:ext cx="4534167" cy="861491"/>
      </dsp:txXfrm>
    </dsp:sp>
    <dsp:sp modelId="{E33C48F7-A68E-453E-8A7E-F50982295C5D}">
      <dsp:nvSpPr>
        <dsp:cNvPr id="0" name=""/>
        <dsp:cNvSpPr/>
      </dsp:nvSpPr>
      <dsp:spPr>
        <a:xfrm>
          <a:off x="0" y="191520"/>
          <a:ext cx="2825692" cy="86149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Nuclear Data</a:t>
          </a:r>
          <a:endParaRPr lang="en-GB" sz="2000" kern="1200" dirty="0"/>
        </a:p>
      </dsp:txBody>
      <dsp:txXfrm>
        <a:off x="0" y="191520"/>
        <a:ext cx="2825692" cy="861491"/>
      </dsp:txXfrm>
    </dsp:sp>
    <dsp:sp modelId="{1EC00511-2EDE-4A59-9712-C4E54B3FD48D}">
      <dsp:nvSpPr>
        <dsp:cNvPr id="0" name=""/>
        <dsp:cNvSpPr/>
      </dsp:nvSpPr>
      <dsp:spPr>
        <a:xfrm>
          <a:off x="0" y="1674320"/>
          <a:ext cx="2825692" cy="86149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Physics</a:t>
          </a:r>
          <a:endParaRPr lang="en-GB" sz="2000" kern="1200" dirty="0"/>
        </a:p>
      </dsp:txBody>
      <dsp:txXfrm>
        <a:off x="0" y="1674320"/>
        <a:ext cx="2825692" cy="861491"/>
      </dsp:txXfrm>
    </dsp:sp>
    <dsp:sp modelId="{3C107FC5-26BB-4C39-96BD-05E3268D17B0}">
      <dsp:nvSpPr>
        <dsp:cNvPr id="0" name=""/>
        <dsp:cNvSpPr/>
      </dsp:nvSpPr>
      <dsp:spPr>
        <a:xfrm>
          <a:off x="0" y="2860198"/>
          <a:ext cx="2825692" cy="86149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Radioisotope Production and Industrial Applications</a:t>
          </a:r>
          <a:endParaRPr lang="en-GB" sz="2000" kern="1200" dirty="0"/>
        </a:p>
      </dsp:txBody>
      <dsp:txXfrm>
        <a:off x="0" y="2860198"/>
        <a:ext cx="2825692" cy="861491"/>
      </dsp:txXfrm>
    </dsp:sp>
    <dsp:sp modelId="{57400C5A-3C83-4884-ADD0-3C1C0BF846FA}">
      <dsp:nvSpPr>
        <dsp:cNvPr id="0" name=""/>
        <dsp:cNvSpPr/>
      </dsp:nvSpPr>
      <dsp:spPr>
        <a:xfrm>
          <a:off x="0" y="3959886"/>
          <a:ext cx="2825692" cy="86149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Isotope Hydrology</a:t>
          </a:r>
          <a:endParaRPr lang="en-GB" sz="2000" kern="1200" dirty="0"/>
        </a:p>
      </dsp:txBody>
      <dsp:txXfrm>
        <a:off x="0" y="3959886"/>
        <a:ext cx="2825692" cy="861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F8341-903F-4CF1-A436-EEF566A77226}">
      <dsp:nvSpPr>
        <dsp:cNvPr id="0" name=""/>
        <dsp:cNvSpPr/>
      </dsp:nvSpPr>
      <dsp:spPr>
        <a:xfrm>
          <a:off x="-129073" y="312474"/>
          <a:ext cx="6726841" cy="427885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98B1B-D1DC-4392-9DD5-F61B27C78A88}">
      <dsp:nvSpPr>
        <dsp:cNvPr id="0" name=""/>
        <dsp:cNvSpPr/>
      </dsp:nvSpPr>
      <dsp:spPr>
        <a:xfrm>
          <a:off x="485610" y="3453069"/>
          <a:ext cx="157461" cy="1574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28E470-AAAE-49A2-BA2D-020D4093759A}">
      <dsp:nvSpPr>
        <dsp:cNvPr id="0" name=""/>
        <dsp:cNvSpPr/>
      </dsp:nvSpPr>
      <dsp:spPr>
        <a:xfrm>
          <a:off x="0" y="2910595"/>
          <a:ext cx="1972890" cy="460159"/>
        </a:xfrm>
        <a:prstGeom prst="rect">
          <a:avLst/>
        </a:prstGeom>
        <a:solidFill>
          <a:schemeClr val="dk1"/>
        </a:solidFill>
        <a:ln w="12700" cap="flat" cmpd="sng" algn="ctr">
          <a:solidFill>
            <a:schemeClr val="dk1">
              <a:shade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83436" tIns="0" rIns="0" bIns="0" numCol="1" spcCol="1270" anchor="t" anchorCtr="0">
          <a:noAutofit/>
        </a:bodyPr>
        <a:lstStyle/>
        <a:p>
          <a:pPr marL="0" lvl="0" indent="0" algn="l" defTabSz="1066800">
            <a:lnSpc>
              <a:spcPct val="90000"/>
            </a:lnSpc>
            <a:spcBef>
              <a:spcPct val="0"/>
            </a:spcBef>
            <a:spcAft>
              <a:spcPct val="35000"/>
            </a:spcAft>
            <a:buNone/>
          </a:pPr>
          <a:r>
            <a:rPr lang="en-GB" sz="2400" kern="1200" dirty="0">
              <a:solidFill>
                <a:schemeClr val="bg1"/>
              </a:solidFill>
              <a:latin typeface="+mn-lt"/>
            </a:rPr>
            <a:t>Compilation</a:t>
          </a:r>
        </a:p>
      </dsp:txBody>
      <dsp:txXfrm>
        <a:off x="0" y="2910595"/>
        <a:ext cx="1972890" cy="460159"/>
      </dsp:txXfrm>
    </dsp:sp>
    <dsp:sp modelId="{AE36DE79-FA21-44D1-B539-6FE94028E2EF}">
      <dsp:nvSpPr>
        <dsp:cNvPr id="0" name=""/>
        <dsp:cNvSpPr/>
      </dsp:nvSpPr>
      <dsp:spPr>
        <a:xfrm>
          <a:off x="1598112" y="2457807"/>
          <a:ext cx="273846" cy="2738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DF208F-4372-46AA-829E-26914A28BD48}">
      <dsp:nvSpPr>
        <dsp:cNvPr id="0" name=""/>
        <dsp:cNvSpPr/>
      </dsp:nvSpPr>
      <dsp:spPr>
        <a:xfrm>
          <a:off x="1985921" y="2431295"/>
          <a:ext cx="2205727" cy="496016"/>
        </a:xfrm>
        <a:prstGeom prst="rect">
          <a:avLst/>
        </a:prstGeom>
        <a:solidFill>
          <a:schemeClr val="dk1"/>
        </a:solidFill>
        <a:ln w="12700" cap="flat" cmpd="sng" algn="ctr">
          <a:solidFill>
            <a:schemeClr val="dk1">
              <a:shade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45106" tIns="0" rIns="0" bIns="0" numCol="1" spcCol="1270" anchor="t" anchorCtr="0">
          <a:noAutofit/>
        </a:bodyPr>
        <a:lstStyle/>
        <a:p>
          <a:pPr marL="0" lvl="0" indent="0" algn="l" defTabSz="1066800">
            <a:lnSpc>
              <a:spcPct val="90000"/>
            </a:lnSpc>
            <a:spcBef>
              <a:spcPct val="0"/>
            </a:spcBef>
            <a:spcAft>
              <a:spcPct val="35000"/>
            </a:spcAft>
            <a:buNone/>
          </a:pPr>
          <a:r>
            <a:rPr lang="en-GB" sz="2400" kern="1200" dirty="0">
              <a:solidFill>
                <a:schemeClr val="bg1"/>
              </a:solidFill>
              <a:latin typeface="+mn-lt"/>
            </a:rPr>
            <a:t>Evaluation</a:t>
          </a:r>
        </a:p>
      </dsp:txBody>
      <dsp:txXfrm>
        <a:off x="1985921" y="2431295"/>
        <a:ext cx="2205727" cy="496016"/>
      </dsp:txXfrm>
    </dsp:sp>
    <dsp:sp modelId="{9DA911E3-B0F3-44F2-9D31-62C95C16098B}">
      <dsp:nvSpPr>
        <dsp:cNvPr id="0" name=""/>
        <dsp:cNvSpPr/>
      </dsp:nvSpPr>
      <dsp:spPr>
        <a:xfrm>
          <a:off x="3018693" y="1724411"/>
          <a:ext cx="362847" cy="3628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C24983-1694-480D-9826-BCE001B554F8}">
      <dsp:nvSpPr>
        <dsp:cNvPr id="0" name=""/>
        <dsp:cNvSpPr/>
      </dsp:nvSpPr>
      <dsp:spPr>
        <a:xfrm>
          <a:off x="2008029" y="976893"/>
          <a:ext cx="1801102" cy="553538"/>
        </a:xfrm>
        <a:prstGeom prst="rect">
          <a:avLst/>
        </a:prstGeom>
        <a:solidFill>
          <a:schemeClr val="dk1"/>
        </a:solidFill>
        <a:ln w="12700" cap="flat" cmpd="sng" algn="ctr">
          <a:solidFill>
            <a:schemeClr val="dk1">
              <a:shade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192265" tIns="0" rIns="0" bIns="0" numCol="1" spcCol="1270" anchor="t" anchorCtr="0">
          <a:noAutofit/>
        </a:bodyPr>
        <a:lstStyle/>
        <a:p>
          <a:pPr marL="0" lvl="0" indent="0" algn="l" defTabSz="889000">
            <a:lnSpc>
              <a:spcPct val="90000"/>
            </a:lnSpc>
            <a:spcBef>
              <a:spcPct val="0"/>
            </a:spcBef>
            <a:spcAft>
              <a:spcPts val="0"/>
            </a:spcAft>
            <a:buNone/>
          </a:pPr>
          <a:r>
            <a:rPr lang="en-GB" sz="2000" kern="1200" dirty="0">
              <a:solidFill>
                <a:schemeClr val="bg1"/>
              </a:solidFill>
              <a:latin typeface="+mn-lt"/>
            </a:rPr>
            <a:t>Verification/</a:t>
          </a:r>
        </a:p>
        <a:p>
          <a:pPr marL="0" lvl="0" indent="0" algn="l" defTabSz="889000">
            <a:lnSpc>
              <a:spcPct val="90000"/>
            </a:lnSpc>
            <a:spcBef>
              <a:spcPct val="0"/>
            </a:spcBef>
            <a:spcAft>
              <a:spcPts val="0"/>
            </a:spcAft>
            <a:buNone/>
          </a:pPr>
          <a:r>
            <a:rPr lang="en-GB" sz="2000" kern="1200" dirty="0">
              <a:solidFill>
                <a:schemeClr val="bg1"/>
              </a:solidFill>
              <a:latin typeface="+mn-lt"/>
            </a:rPr>
            <a:t>Validation</a:t>
          </a:r>
        </a:p>
      </dsp:txBody>
      <dsp:txXfrm>
        <a:off x="2008029" y="976893"/>
        <a:ext cx="1801102" cy="553538"/>
      </dsp:txXfrm>
    </dsp:sp>
    <dsp:sp modelId="{5EBF1B0D-4DD3-4ABD-A3EA-097C0372EE7C}">
      <dsp:nvSpPr>
        <dsp:cNvPr id="0" name=""/>
        <dsp:cNvSpPr/>
      </dsp:nvSpPr>
      <dsp:spPr>
        <a:xfrm>
          <a:off x="4565927" y="1239189"/>
          <a:ext cx="486078" cy="4860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3E4FA-1577-4A09-ADED-4C40EE2A8997}">
      <dsp:nvSpPr>
        <dsp:cNvPr id="0" name=""/>
        <dsp:cNvSpPr/>
      </dsp:nvSpPr>
      <dsp:spPr>
        <a:xfrm>
          <a:off x="4080385" y="1776198"/>
          <a:ext cx="2894857" cy="443440"/>
        </a:xfrm>
        <a:prstGeom prst="rect">
          <a:avLst/>
        </a:prstGeom>
        <a:solidFill>
          <a:schemeClr val="dk1"/>
        </a:solidFill>
        <a:ln w="12700" cap="flat" cmpd="sng" algn="ctr">
          <a:solidFill>
            <a:schemeClr val="dk1">
              <a:shade val="50000"/>
            </a:schemeClr>
          </a:solidFill>
          <a:prstDash val="solid"/>
          <a:miter lim="800000"/>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257563" tIns="0" rIns="0" bIns="0" numCol="1" spcCol="1270" anchor="t" anchorCtr="0">
          <a:noAutofit/>
        </a:bodyPr>
        <a:lstStyle/>
        <a:p>
          <a:pPr marL="0" lvl="0" indent="0" algn="l" defTabSz="1066800">
            <a:lnSpc>
              <a:spcPct val="90000"/>
            </a:lnSpc>
            <a:spcBef>
              <a:spcPct val="0"/>
            </a:spcBef>
            <a:spcAft>
              <a:spcPct val="35000"/>
            </a:spcAft>
            <a:buNone/>
          </a:pPr>
          <a:r>
            <a:rPr lang="en-GB" sz="2400" kern="1200" dirty="0">
              <a:solidFill>
                <a:schemeClr val="bg1"/>
              </a:solidFill>
              <a:latin typeface="+mn-lt"/>
            </a:rPr>
            <a:t>Dissemination</a:t>
          </a:r>
        </a:p>
      </dsp:txBody>
      <dsp:txXfrm>
        <a:off x="4080385" y="1776198"/>
        <a:ext cx="2894857" cy="443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08805-E3F6-40E9-87B0-3A3854FB71B8}">
      <dsp:nvSpPr>
        <dsp:cNvPr id="0" name=""/>
        <dsp:cNvSpPr/>
      </dsp:nvSpPr>
      <dsp:spPr>
        <a:xfrm rot="16200000">
          <a:off x="1012658" y="-1012658"/>
          <a:ext cx="3428999" cy="5454315"/>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endParaRPr lang="en-US" sz="2100" kern="1200" dirty="0"/>
        </a:p>
        <a:p>
          <a:pPr marL="0" lvl="0" indent="0" algn="l" defTabSz="933450">
            <a:lnSpc>
              <a:spcPct val="90000"/>
            </a:lnSpc>
            <a:spcBef>
              <a:spcPct val="0"/>
            </a:spcBef>
            <a:spcAft>
              <a:spcPct val="35000"/>
            </a:spcAft>
            <a:buNone/>
          </a:pPr>
          <a:r>
            <a:rPr lang="en-US" sz="2100" kern="1200" dirty="0"/>
            <a:t>International Networks</a:t>
          </a:r>
          <a:endParaRPr lang="en-GB" sz="2100" kern="1200" dirty="0"/>
        </a:p>
        <a:p>
          <a:pPr marL="171450" lvl="1" indent="-171450" algn="l" defTabSz="711200">
            <a:lnSpc>
              <a:spcPct val="90000"/>
            </a:lnSpc>
            <a:spcBef>
              <a:spcPct val="0"/>
            </a:spcBef>
            <a:spcAft>
              <a:spcPct val="15000"/>
            </a:spcAft>
            <a:buChar char="•"/>
          </a:pPr>
          <a:r>
            <a:rPr lang="en-US" sz="1600" kern="1200" dirty="0"/>
            <a:t>Nuclear Reactions – </a:t>
          </a:r>
          <a:r>
            <a:rPr lang="el-GR" sz="1600" kern="1200" dirty="0"/>
            <a:t>ΕΧ</a:t>
          </a:r>
          <a:r>
            <a:rPr lang="en-US" sz="1600" kern="1200" dirty="0"/>
            <a:t>FOR</a:t>
          </a:r>
          <a:r>
            <a:rPr lang="en-US" sz="1600" kern="1200" dirty="0">
              <a:sym typeface="Wingdings" panose="05000000000000000000" pitchFamily="2" charset="2"/>
            </a:rPr>
            <a:t> NRDC</a:t>
          </a:r>
          <a:endParaRPr lang="en-GB" sz="1600" kern="1200" dirty="0"/>
        </a:p>
        <a:p>
          <a:pPr marL="171450" lvl="1" indent="-171450" algn="l" defTabSz="711200">
            <a:lnSpc>
              <a:spcPct val="90000"/>
            </a:lnSpc>
            <a:spcBef>
              <a:spcPct val="0"/>
            </a:spcBef>
            <a:spcAft>
              <a:spcPct val="15000"/>
            </a:spcAft>
            <a:buChar char="•"/>
          </a:pPr>
          <a:r>
            <a:rPr lang="en-US" sz="1600" kern="1200" dirty="0"/>
            <a:t>Nuclear Structure and Decay – ENSDF </a:t>
          </a:r>
          <a:r>
            <a:rPr lang="en-US" sz="1600" kern="1200" dirty="0">
              <a:sym typeface="Wingdings" panose="05000000000000000000" pitchFamily="2" charset="2"/>
            </a:rPr>
            <a:t> NSDD</a:t>
          </a:r>
          <a:endParaRPr lang="en-GB" sz="1600" kern="1200" dirty="0"/>
        </a:p>
        <a:p>
          <a:pPr marL="171450" lvl="1" indent="-171450" algn="l" defTabSz="711200">
            <a:lnSpc>
              <a:spcPct val="90000"/>
            </a:lnSpc>
            <a:spcBef>
              <a:spcPct val="0"/>
            </a:spcBef>
            <a:spcAft>
              <a:spcPct val="15000"/>
            </a:spcAft>
            <a:buChar char="•"/>
          </a:pPr>
          <a:r>
            <a:rPr lang="en-US" sz="1600" kern="1200" dirty="0"/>
            <a:t>Nuclear Reactions Evaluation – ENDF/B, JEFF, </a:t>
          </a:r>
          <a:r>
            <a:rPr lang="en-US" sz="1600" kern="1200" dirty="0">
              <a:sym typeface="Wingdings" panose="05000000000000000000" pitchFamily="2" charset="2"/>
            </a:rPr>
            <a:t> INDEN</a:t>
          </a:r>
          <a:endParaRPr lang="en-GB" sz="1600" kern="1200" dirty="0"/>
        </a:p>
      </dsp:txBody>
      <dsp:txXfrm rot="5400000">
        <a:off x="-1" y="1"/>
        <a:ext cx="5454315" cy="2571749"/>
      </dsp:txXfrm>
    </dsp:sp>
    <dsp:sp modelId="{74C7BE2E-CEDE-4EE5-976E-64830F0EB41F}">
      <dsp:nvSpPr>
        <dsp:cNvPr id="0" name=""/>
        <dsp:cNvSpPr/>
      </dsp:nvSpPr>
      <dsp:spPr>
        <a:xfrm>
          <a:off x="5454315" y="0"/>
          <a:ext cx="5454315" cy="3428999"/>
        </a:xfrm>
        <a:prstGeom prst="round1Rect">
          <a:avLst/>
        </a:prstGeom>
        <a:solidFill>
          <a:schemeClr val="accent5">
            <a:hueOff val="5881618"/>
            <a:satOff val="11990"/>
            <a:lumOff val="-92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endParaRPr lang="en-US" sz="2100" kern="1200" dirty="0"/>
        </a:p>
        <a:p>
          <a:pPr marL="0" lvl="0" indent="0" algn="l" defTabSz="933450">
            <a:lnSpc>
              <a:spcPct val="90000"/>
            </a:lnSpc>
            <a:spcBef>
              <a:spcPct val="0"/>
            </a:spcBef>
            <a:spcAft>
              <a:spcPct val="35000"/>
            </a:spcAft>
            <a:buNone/>
          </a:pPr>
          <a:r>
            <a:rPr lang="en-US" sz="2100" kern="1200" dirty="0"/>
            <a:t>Coordinated Research Projects</a:t>
          </a:r>
          <a:endParaRPr lang="en-GB" sz="2100" kern="1200" dirty="0"/>
        </a:p>
        <a:p>
          <a:pPr marL="171450" lvl="1" indent="-171450" algn="l" defTabSz="711200">
            <a:lnSpc>
              <a:spcPct val="90000"/>
            </a:lnSpc>
            <a:spcBef>
              <a:spcPct val="0"/>
            </a:spcBef>
            <a:spcAft>
              <a:spcPct val="15000"/>
            </a:spcAft>
            <a:buChar char="•"/>
          </a:pPr>
          <a:r>
            <a:rPr lang="en-US" sz="1600" kern="1200" dirty="0"/>
            <a:t>Beta-delayed neutrons</a:t>
          </a:r>
          <a:endParaRPr lang="en-GB" sz="1600" kern="1200" dirty="0"/>
        </a:p>
        <a:p>
          <a:pPr marL="171450" lvl="1" indent="-171450" algn="l" defTabSz="711200">
            <a:lnSpc>
              <a:spcPct val="90000"/>
            </a:lnSpc>
            <a:spcBef>
              <a:spcPct val="0"/>
            </a:spcBef>
            <a:spcAft>
              <a:spcPct val="15000"/>
            </a:spcAft>
            <a:buChar char="•"/>
          </a:pPr>
          <a:r>
            <a:rPr lang="en-US" sz="1600" kern="1200" dirty="0"/>
            <a:t>Photonuclear data and Photon Strength Functions</a:t>
          </a:r>
          <a:endParaRPr lang="en-GB" sz="1600" kern="1200" dirty="0"/>
        </a:p>
        <a:p>
          <a:pPr marL="171450" lvl="1" indent="-171450" algn="l" defTabSz="711200">
            <a:lnSpc>
              <a:spcPct val="90000"/>
            </a:lnSpc>
            <a:spcBef>
              <a:spcPct val="0"/>
            </a:spcBef>
            <a:spcAft>
              <a:spcPct val="15000"/>
            </a:spcAft>
            <a:buChar char="•"/>
          </a:pPr>
          <a:r>
            <a:rPr lang="en-US" sz="1600" kern="1200" dirty="0"/>
            <a:t>Fission Yields</a:t>
          </a:r>
          <a:endParaRPr lang="en-GB" sz="1600" kern="1200" dirty="0"/>
        </a:p>
        <a:p>
          <a:pPr marL="171450" lvl="1" indent="-171450" algn="l" defTabSz="711200">
            <a:lnSpc>
              <a:spcPct val="90000"/>
            </a:lnSpc>
            <a:spcBef>
              <a:spcPct val="0"/>
            </a:spcBef>
            <a:spcAft>
              <a:spcPct val="15000"/>
            </a:spcAft>
            <a:buChar char="•"/>
          </a:pPr>
          <a:r>
            <a:rPr lang="en-US" sz="1600" kern="1200" dirty="0"/>
            <a:t>Nuclear Level Densities - new</a:t>
          </a:r>
          <a:endParaRPr lang="en-GB" sz="1600" kern="1200" dirty="0"/>
        </a:p>
      </dsp:txBody>
      <dsp:txXfrm>
        <a:off x="5454315" y="0"/>
        <a:ext cx="5454315" cy="2571749"/>
      </dsp:txXfrm>
    </dsp:sp>
    <dsp:sp modelId="{BB369F88-23A8-4805-8A34-F19EF9597662}">
      <dsp:nvSpPr>
        <dsp:cNvPr id="0" name=""/>
        <dsp:cNvSpPr/>
      </dsp:nvSpPr>
      <dsp:spPr>
        <a:xfrm rot="10800000">
          <a:off x="0" y="3428999"/>
          <a:ext cx="5454315" cy="3428999"/>
        </a:xfrm>
        <a:prstGeom prst="round1Rect">
          <a:avLst/>
        </a:prstGeom>
        <a:solidFill>
          <a:schemeClr val="accent5">
            <a:hueOff val="11763236"/>
            <a:satOff val="23981"/>
            <a:lumOff val="-18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en-US" sz="2100" kern="1200" dirty="0"/>
            <a:t>Meetings</a:t>
          </a:r>
          <a:endParaRPr lang="en-GB" sz="2100" kern="1200" dirty="0"/>
        </a:p>
        <a:p>
          <a:pPr marL="171450" lvl="1" indent="-171450" algn="l" defTabSz="711200">
            <a:lnSpc>
              <a:spcPct val="90000"/>
            </a:lnSpc>
            <a:spcBef>
              <a:spcPct val="0"/>
            </a:spcBef>
            <a:spcAft>
              <a:spcPct val="15000"/>
            </a:spcAft>
            <a:buChar char="•"/>
          </a:pPr>
          <a:r>
            <a:rPr lang="en-US" sz="1600" kern="1200" dirty="0"/>
            <a:t>(</a:t>
          </a:r>
          <a:r>
            <a:rPr lang="en-US" sz="1600" kern="1200" dirty="0" err="1"/>
            <a:t>alpha,n</a:t>
          </a:r>
          <a:r>
            <a:rPr lang="en-US" sz="1600" kern="1200" dirty="0"/>
            <a:t>) reactions for basic and applied research</a:t>
          </a:r>
          <a:endParaRPr lang="en-GB" sz="1600" kern="1200" dirty="0"/>
        </a:p>
        <a:p>
          <a:pPr marL="171450" lvl="1" indent="-171450" algn="l" defTabSz="711200">
            <a:lnSpc>
              <a:spcPct val="90000"/>
            </a:lnSpc>
            <a:spcBef>
              <a:spcPct val="0"/>
            </a:spcBef>
            <a:spcAft>
              <a:spcPct val="15000"/>
            </a:spcAft>
            <a:buChar char="•"/>
          </a:pPr>
          <a:r>
            <a:rPr lang="en-US" sz="1600" kern="1200" dirty="0"/>
            <a:t>Nuclear data needs for Reactor Antineutrino Spectra</a:t>
          </a:r>
          <a:endParaRPr lang="en-GB" sz="1600" kern="1200" dirty="0"/>
        </a:p>
        <a:p>
          <a:pPr marL="171450" lvl="1" indent="-171450" algn="l" defTabSz="711200">
            <a:lnSpc>
              <a:spcPct val="90000"/>
            </a:lnSpc>
            <a:spcBef>
              <a:spcPct val="0"/>
            </a:spcBef>
            <a:spcAft>
              <a:spcPct val="15000"/>
            </a:spcAft>
            <a:buChar char="•"/>
          </a:pPr>
          <a:r>
            <a:rPr lang="en-US" sz="1600" kern="1200" dirty="0"/>
            <a:t>Nuclear data needs for medical applications</a:t>
          </a:r>
          <a:endParaRPr lang="en-GB" sz="1600" kern="1200" dirty="0"/>
        </a:p>
        <a:p>
          <a:pPr marL="171450" lvl="1" indent="-171450" algn="l" defTabSz="711200">
            <a:lnSpc>
              <a:spcPct val="90000"/>
            </a:lnSpc>
            <a:spcBef>
              <a:spcPct val="0"/>
            </a:spcBef>
            <a:spcAft>
              <a:spcPct val="15000"/>
            </a:spcAft>
            <a:buChar char="•"/>
          </a:pPr>
          <a:r>
            <a:rPr lang="en-US" sz="1600" kern="1200" dirty="0"/>
            <a:t>Thermal capture and gamma emission</a:t>
          </a:r>
          <a:endParaRPr lang="en-GB" sz="1600" kern="1200" dirty="0"/>
        </a:p>
        <a:p>
          <a:pPr marL="171450" lvl="1" indent="-171450" algn="l" defTabSz="711200">
            <a:lnSpc>
              <a:spcPct val="90000"/>
            </a:lnSpc>
            <a:spcBef>
              <a:spcPct val="0"/>
            </a:spcBef>
            <a:spcAft>
              <a:spcPct val="15000"/>
            </a:spcAft>
            <a:buChar char="•"/>
          </a:pPr>
          <a:r>
            <a:rPr lang="en-US" sz="1600" kern="1200" dirty="0"/>
            <a:t>Neutron capture reactions on short-lived nuclei - new</a:t>
          </a:r>
          <a:endParaRPr lang="en-GB" sz="1600" kern="1200" dirty="0"/>
        </a:p>
      </dsp:txBody>
      <dsp:txXfrm rot="10800000">
        <a:off x="0" y="4286249"/>
        <a:ext cx="5454315" cy="2571749"/>
      </dsp:txXfrm>
    </dsp:sp>
    <dsp:sp modelId="{DE8369B1-CAE7-4314-980D-7A6D031390A5}">
      <dsp:nvSpPr>
        <dsp:cNvPr id="0" name=""/>
        <dsp:cNvSpPr/>
      </dsp:nvSpPr>
      <dsp:spPr>
        <a:xfrm rot="5400000">
          <a:off x="6466973" y="2416341"/>
          <a:ext cx="3428999" cy="5454315"/>
        </a:xfrm>
        <a:prstGeom prst="round1Rect">
          <a:avLst/>
        </a:prstGeom>
        <a:solidFill>
          <a:schemeClr val="accent5">
            <a:hueOff val="17644854"/>
            <a:satOff val="35971"/>
            <a:lumOff val="-2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l" defTabSz="933450">
            <a:lnSpc>
              <a:spcPct val="90000"/>
            </a:lnSpc>
            <a:spcBef>
              <a:spcPct val="0"/>
            </a:spcBef>
            <a:spcAft>
              <a:spcPct val="35000"/>
            </a:spcAft>
            <a:buNone/>
          </a:pPr>
          <a:r>
            <a:rPr lang="en-US" sz="2100" kern="1200" dirty="0"/>
            <a:t>                          </a:t>
          </a:r>
        </a:p>
        <a:p>
          <a:pPr marL="0" lvl="0" indent="0" algn="l" defTabSz="933450">
            <a:lnSpc>
              <a:spcPct val="90000"/>
            </a:lnSpc>
            <a:spcBef>
              <a:spcPct val="0"/>
            </a:spcBef>
            <a:spcAft>
              <a:spcPct val="35000"/>
            </a:spcAft>
            <a:buNone/>
          </a:pPr>
          <a:r>
            <a:rPr lang="en-US" sz="2100" kern="1200" dirty="0"/>
            <a:t>Training</a:t>
          </a:r>
          <a:endParaRPr lang="en-GB" sz="2100" kern="1200" dirty="0"/>
        </a:p>
        <a:p>
          <a:pPr marL="171450" lvl="1" indent="-171450" algn="l" defTabSz="711200">
            <a:lnSpc>
              <a:spcPct val="90000"/>
            </a:lnSpc>
            <a:spcBef>
              <a:spcPct val="0"/>
            </a:spcBef>
            <a:spcAft>
              <a:spcPct val="15000"/>
            </a:spcAft>
            <a:buChar char="•"/>
          </a:pPr>
          <a:r>
            <a:rPr lang="en-US" sz="1600" kern="1200" dirty="0"/>
            <a:t>Joint IAEA-ICTP workshops on Nuclear Structure and Decay Data</a:t>
          </a:r>
          <a:endParaRPr lang="en-GB" sz="1600" kern="1200" dirty="0"/>
        </a:p>
        <a:p>
          <a:pPr marL="171450" lvl="1" indent="-171450" algn="l" defTabSz="711200">
            <a:lnSpc>
              <a:spcPct val="90000"/>
            </a:lnSpc>
            <a:spcBef>
              <a:spcPct val="0"/>
            </a:spcBef>
            <a:spcAft>
              <a:spcPct val="15000"/>
            </a:spcAft>
            <a:buChar char="•"/>
          </a:pPr>
          <a:r>
            <a:rPr lang="en-US" sz="1600" kern="1200" dirty="0"/>
            <a:t>Joint IAEA-ICTP Workshop on Nuclear Reaction Data</a:t>
          </a:r>
          <a:endParaRPr lang="en-GB" sz="1600" kern="1200" dirty="0"/>
        </a:p>
        <a:p>
          <a:pPr marL="171450" lvl="1" indent="-171450" algn="l" defTabSz="711200">
            <a:lnSpc>
              <a:spcPct val="90000"/>
            </a:lnSpc>
            <a:spcBef>
              <a:spcPct val="0"/>
            </a:spcBef>
            <a:spcAft>
              <a:spcPct val="15000"/>
            </a:spcAft>
            <a:buChar char="•"/>
          </a:pPr>
          <a:r>
            <a:rPr lang="en-US" sz="1600" kern="1200" dirty="0"/>
            <a:t>IAEA Workshops on EXFOR Compilation</a:t>
          </a:r>
          <a:endParaRPr lang="en-GB" sz="1600" kern="1200" dirty="0"/>
        </a:p>
        <a:p>
          <a:pPr marL="171450" lvl="1" indent="-171450" algn="l" defTabSz="711200">
            <a:lnSpc>
              <a:spcPct val="90000"/>
            </a:lnSpc>
            <a:spcBef>
              <a:spcPct val="0"/>
            </a:spcBef>
            <a:spcAft>
              <a:spcPct val="15000"/>
            </a:spcAft>
            <a:buChar char="•"/>
          </a:pPr>
          <a:r>
            <a:rPr lang="en-US" sz="1600" kern="1200" dirty="0"/>
            <a:t>IAEA Workshop on EMPIRE code/</a:t>
          </a:r>
          <a:r>
            <a:rPr lang="en-US" sz="1600" kern="1200" dirty="0" err="1"/>
            <a:t>Talys</a:t>
          </a:r>
          <a:r>
            <a:rPr lang="en-US" sz="1600" kern="1200" dirty="0"/>
            <a:t> code</a:t>
          </a:r>
          <a:endParaRPr lang="en-GB" sz="1600" kern="1200" dirty="0"/>
        </a:p>
      </dsp:txBody>
      <dsp:txXfrm rot="-5400000">
        <a:off x="5454315" y="4286249"/>
        <a:ext cx="5454315" cy="2571749"/>
      </dsp:txXfrm>
    </dsp:sp>
    <dsp:sp modelId="{387188AC-DC7B-4325-BD17-005FDBD7844E}">
      <dsp:nvSpPr>
        <dsp:cNvPr id="0" name=""/>
        <dsp:cNvSpPr/>
      </dsp:nvSpPr>
      <dsp:spPr>
        <a:xfrm>
          <a:off x="3730740" y="2172331"/>
          <a:ext cx="3447149" cy="2513336"/>
        </a:xfrm>
        <a:prstGeom prst="roundRect">
          <a:avLst/>
        </a:prstGeom>
        <a:blipFill rotWithShape="0">
          <a:blip xmlns:r="http://schemas.openxmlformats.org/officeDocument/2006/relationships" r:embed="rId1"/>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        </a:t>
          </a:r>
          <a:endParaRPr lang="en-GB" sz="2100" kern="1200" dirty="0"/>
        </a:p>
      </dsp:txBody>
      <dsp:txXfrm>
        <a:off x="3853431" y="2295022"/>
        <a:ext cx="3201767" cy="226795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70B534-2FF8-4672-1B1C-51A48ED34A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Roboto" panose="02000000000000000000" pitchFamily="2" charset="0"/>
            </a:endParaRPr>
          </a:p>
        </p:txBody>
      </p:sp>
      <p:sp>
        <p:nvSpPr>
          <p:cNvPr id="3" name="Date Placeholder 2">
            <a:extLst>
              <a:ext uri="{FF2B5EF4-FFF2-40B4-BE49-F238E27FC236}">
                <a16:creationId xmlns:a16="http://schemas.microsoft.com/office/drawing/2014/main" id="{00488AFC-9850-FB06-67A0-B140F1D96B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1D30C-EF2E-1A42-877F-103720B84717}" type="datetimeFigureOut">
              <a:rPr lang="en-GB" smtClean="0">
                <a:latin typeface="Roboto" panose="02000000000000000000" pitchFamily="2" charset="0"/>
              </a:rPr>
              <a:t>2025-01-26</a:t>
            </a:fld>
            <a:endParaRPr lang="en-GB" dirty="0">
              <a:latin typeface="Roboto" panose="02000000000000000000" pitchFamily="2" charset="0"/>
            </a:endParaRPr>
          </a:p>
        </p:txBody>
      </p:sp>
      <p:sp>
        <p:nvSpPr>
          <p:cNvPr id="4" name="Footer Placeholder 3">
            <a:extLst>
              <a:ext uri="{FF2B5EF4-FFF2-40B4-BE49-F238E27FC236}">
                <a16:creationId xmlns:a16="http://schemas.microsoft.com/office/drawing/2014/main" id="{F2DC802D-EE6B-33A2-5ED5-9F8D8A5096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Roboto" panose="02000000000000000000" pitchFamily="2" charset="0"/>
            </a:endParaRPr>
          </a:p>
        </p:txBody>
      </p:sp>
      <p:sp>
        <p:nvSpPr>
          <p:cNvPr id="5" name="Slide Number Placeholder 4">
            <a:extLst>
              <a:ext uri="{FF2B5EF4-FFF2-40B4-BE49-F238E27FC236}">
                <a16:creationId xmlns:a16="http://schemas.microsoft.com/office/drawing/2014/main" id="{C5BF5DF5-6EC4-31B8-4985-8E1FCD4A44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B779FE-353A-7A4F-B772-DC23E73778CA}" type="slidenum">
              <a:rPr lang="en-GB" smtClean="0">
                <a:latin typeface="Roboto" panose="02000000000000000000" pitchFamily="2" charset="0"/>
              </a:rPr>
              <a:t>‹#›</a:t>
            </a:fld>
            <a:endParaRPr lang="en-GB" dirty="0">
              <a:latin typeface="Roboto" panose="02000000000000000000" pitchFamily="2" charset="0"/>
            </a:endParaRPr>
          </a:p>
        </p:txBody>
      </p:sp>
    </p:spTree>
    <p:extLst>
      <p:ext uri="{BB962C8B-B14F-4D97-AF65-F5344CB8AC3E}">
        <p14:creationId xmlns:p14="http://schemas.microsoft.com/office/powerpoint/2010/main" val="2908467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n-GB"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62FD6F27-D7D2-DA46-8DC4-D58D6C2844CB}" type="datetimeFigureOut">
              <a:rPr lang="en-GB" noProof="0" smtClean="0"/>
              <a:pPr/>
              <a:t>2025-01-26</a:t>
            </a:fld>
            <a:endParaRPr lang="en-GB" noProof="0"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endParaRPr lang="en-GB" noProof="0" dirty="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n-GB"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EB722F73-D059-D843-9C15-869AB0056DDE}" type="slidenum">
              <a:rPr lang="en-GB" noProof="0" smtClean="0"/>
              <a:pPr/>
              <a:t>‹#›</a:t>
            </a:fld>
            <a:endParaRPr lang="en-GB" noProof="0" dirty="0"/>
          </a:p>
        </p:txBody>
      </p:sp>
    </p:spTree>
    <p:extLst>
      <p:ext uri="{BB962C8B-B14F-4D97-AF65-F5344CB8AC3E}">
        <p14:creationId xmlns:p14="http://schemas.microsoft.com/office/powerpoint/2010/main" val="2075264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722F73-D059-D843-9C15-869AB0056DDE}" type="slidenum">
              <a:rPr lang="it-IT" smtClean="0"/>
              <a:t>6</a:t>
            </a:fld>
            <a:endParaRPr lang="it-IT"/>
          </a:p>
        </p:txBody>
      </p:sp>
    </p:spTree>
    <p:extLst>
      <p:ext uri="{BB962C8B-B14F-4D97-AF65-F5344CB8AC3E}">
        <p14:creationId xmlns:p14="http://schemas.microsoft.com/office/powerpoint/2010/main" val="158299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0" dirty="0">
                <a:effectLst/>
                <a:latin typeface="Calibri" panose="020F0502020204030204" pitchFamily="34" charset="0"/>
                <a:ea typeface="Calibri" panose="020F0502020204030204" pitchFamily="34" charset="0"/>
              </a:rPr>
              <a:t>Atomic and Molecular Data Unit maintains several databases of fundamental data relevant to fusion energy research, including AMBDAS (a bibliographic database) and the new </a:t>
            </a:r>
            <a:r>
              <a:rPr lang="en-GB" sz="1800" i="0" dirty="0" err="1">
                <a:effectLst/>
                <a:latin typeface="Calibri" panose="020F0502020204030204" pitchFamily="34" charset="0"/>
                <a:ea typeface="Calibri" panose="020F0502020204030204" pitchFamily="34" charset="0"/>
              </a:rPr>
              <a:t>CollisionDB</a:t>
            </a:r>
            <a:r>
              <a:rPr lang="en-GB" sz="1800" i="0" dirty="0">
                <a:effectLst/>
                <a:latin typeface="Calibri" panose="020F0502020204030204" pitchFamily="34" charset="0"/>
                <a:ea typeface="Calibri" panose="020F0502020204030204" pitchFamily="34" charset="0"/>
              </a:rPr>
              <a:t> database of plasma collisional processes with over 120,000 entries. </a:t>
            </a:r>
            <a:r>
              <a:rPr lang="en-GB" sz="1800" i="0" dirty="0" err="1">
                <a:effectLst/>
                <a:latin typeface="Calibri" panose="020F0502020204030204" pitchFamily="34" charset="0"/>
                <a:ea typeface="Calibri" panose="020F0502020204030204" pitchFamily="34" charset="0"/>
              </a:rPr>
              <a:t>CascadesDB</a:t>
            </a:r>
            <a:r>
              <a:rPr lang="en-GB" sz="1800" i="0" dirty="0">
                <a:effectLst/>
                <a:latin typeface="Calibri" panose="020F0502020204030204" pitchFamily="34" charset="0"/>
                <a:ea typeface="Calibri" panose="020F0502020204030204" pitchFamily="34" charset="0"/>
              </a:rPr>
              <a:t> and </a:t>
            </a:r>
            <a:r>
              <a:rPr lang="en-GB" sz="1800" i="0" dirty="0" err="1">
                <a:effectLst/>
                <a:latin typeface="Calibri" panose="020F0502020204030204" pitchFamily="34" charset="0"/>
                <a:ea typeface="Calibri" panose="020F0502020204030204" pitchFamily="34" charset="0"/>
              </a:rPr>
              <a:t>DefectDB</a:t>
            </a:r>
            <a:r>
              <a:rPr lang="en-GB" sz="1800" i="0" dirty="0">
                <a:effectLst/>
                <a:latin typeface="Calibri" panose="020F0502020204030204" pitchFamily="34" charset="0"/>
                <a:ea typeface="Calibri" panose="020F0502020204030204" pitchFamily="34" charset="0"/>
              </a:rPr>
              <a:t> hold simulations of neutron-induced primary radiation damage in a variety of materials including iron and tungsten.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There are 3 networks important for assuring the extent and quality of shown here on this slide.</a:t>
            </a:r>
          </a:p>
          <a:p>
            <a:endParaRPr lang="en-GB" sz="1200" b="0" i="0" kern="1200" dirty="0">
              <a:solidFill>
                <a:schemeClr val="tx1"/>
              </a:solidFill>
              <a:effectLst/>
              <a:latin typeface="+mn-lt"/>
              <a:ea typeface="+mn-ea"/>
              <a:cs typeface="+mn-cs"/>
            </a:endParaRPr>
          </a:p>
          <a:p>
            <a:r>
              <a:rPr lang="en-GB" dirty="0"/>
              <a:t>The nuclear data section in its development unit also provides access to and curates data for nuclear Fusion reaction data for neutron, proton, and deuteron reactions typically up to energies of 150 MeV in its Fusion evaluated nuclear data library, FENDL. </a:t>
            </a:r>
          </a:p>
          <a:p>
            <a:r>
              <a:rPr lang="en-GB" dirty="0"/>
              <a:t>Not shown here but there is also another IRDFF-II library of data important to neutron dosimetry for fusion facilities.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E9C07072-98AF-4A00-BF86-B4185780E609}"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43004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EB722F73-D059-D843-9C15-869AB0056DDE}" type="slidenum">
              <a:rPr lang="it-IT" smtClean="0"/>
              <a:t>16</a:t>
            </a:fld>
            <a:endParaRPr lang="it-IT"/>
          </a:p>
        </p:txBody>
      </p:sp>
    </p:spTree>
    <p:extLst>
      <p:ext uri="{BB962C8B-B14F-4D97-AF65-F5344CB8AC3E}">
        <p14:creationId xmlns:p14="http://schemas.microsoft.com/office/powerpoint/2010/main" val="3048358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 Simple">
    <p:bg>
      <p:bgPr>
        <a:blipFill dpi="0" rotWithShape="1">
          <a:blip r:embed="rId2" cstate="screen">
            <a:lum/>
            <a:extLst>
              <a:ext uri="{28A0092B-C50C-407E-A947-70E740481C1C}">
                <a14:useLocalDpi xmlns:a14="http://schemas.microsoft.com/office/drawing/2010/main"/>
              </a:ext>
            </a:extLst>
          </a:blip>
          <a:srcRect/>
          <a:stretch>
            <a:fillRect t="-1000" r="-1000"/>
          </a:stretch>
        </a:blipFill>
        <a:effectLst/>
      </p:bgPr>
    </p:bg>
    <p:spTree>
      <p:nvGrpSpPr>
        <p:cNvPr id="1" name=""/>
        <p:cNvGrpSpPr/>
        <p:nvPr/>
      </p:nvGrpSpPr>
      <p:grpSpPr>
        <a:xfrm>
          <a:off x="0" y="0"/>
          <a:ext cx="0" cy="0"/>
          <a:chOff x="0" y="0"/>
          <a:chExt cx="0" cy="0"/>
        </a:xfrm>
      </p:grpSpPr>
      <p:cxnSp>
        <p:nvCxnSpPr>
          <p:cNvPr id="17" name="Connettore 1 4">
            <a:extLst>
              <a:ext uri="{FF2B5EF4-FFF2-40B4-BE49-F238E27FC236}">
                <a16:creationId xmlns:a16="http://schemas.microsoft.com/office/drawing/2014/main" id="{EBF4F91D-1FC7-C21C-323E-1509665E24ED}"/>
              </a:ext>
            </a:extLst>
          </p:cNvPr>
          <p:cNvCxnSpPr>
            <a:cxnSpLocks noGrp="1" noRot="1" noMove="1" noResize="1" noEditPoints="1" noAdjustHandles="1" noChangeArrowheads="1" noChangeShapeType="1"/>
          </p:cNvCxnSpPr>
          <p:nvPr userDrawn="1"/>
        </p:nvCxnSpPr>
        <p:spPr>
          <a:xfrm>
            <a:off x="1026739" y="4929202"/>
            <a:ext cx="3894151"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Rettangolo 5">
            <a:extLst>
              <a:ext uri="{FF2B5EF4-FFF2-40B4-BE49-F238E27FC236}">
                <a16:creationId xmlns:a16="http://schemas.microsoft.com/office/drawing/2014/main" id="{17EC72A2-7239-16B0-47DB-6E75DAC1746E}"/>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Title 29">
            <a:extLst>
              <a:ext uri="{FF2B5EF4-FFF2-40B4-BE49-F238E27FC236}">
                <a16:creationId xmlns:a16="http://schemas.microsoft.com/office/drawing/2014/main" id="{01E608A6-CAF7-5776-D63F-7CAA34DA6BF2}"/>
              </a:ext>
            </a:extLst>
          </p:cNvPr>
          <p:cNvSpPr>
            <a:spLocks noGrp="1" noRot="1" noMove="1" noResize="1" noEditPoints="1" noAdjustHandles="1" noChangeArrowheads="1" noChangeShapeType="1"/>
          </p:cNvSpPr>
          <p:nvPr>
            <p:ph type="title" hasCustomPrompt="1"/>
          </p:nvPr>
        </p:nvSpPr>
        <p:spPr>
          <a:xfrm>
            <a:off x="1026739" y="4262023"/>
            <a:ext cx="3960042" cy="501804"/>
          </a:xfrm>
          <a:prstGeom prst="rect">
            <a:avLst/>
          </a:prstGeom>
        </p:spPr>
        <p:txBody>
          <a:bodyPr wrap="square" lIns="0" tIns="0" rIns="0" bIns="0" anchor="b" anchorCtr="0">
            <a:spAutoFit/>
          </a:bodyPr>
          <a:lstStyle>
            <a:lvl1pPr>
              <a:defRPr sz="3600" b="1" cap="none" baseline="0">
                <a:solidFill>
                  <a:schemeClr val="bg1"/>
                </a:solidFill>
                <a:latin typeface="+mj-lt"/>
                <a:ea typeface="Roboto" panose="02000000000000000000" pitchFamily="2" charset="0"/>
                <a:cs typeface="Roboto" panose="02000000000000000000" pitchFamily="2" charset="0"/>
              </a:defRPr>
            </a:lvl1pPr>
          </a:lstStyle>
          <a:p>
            <a:r>
              <a:rPr lang="en-GB" noProof="0" dirty="0"/>
              <a:t>Presentation Title</a:t>
            </a:r>
          </a:p>
        </p:txBody>
      </p:sp>
      <p:sp>
        <p:nvSpPr>
          <p:cNvPr id="3" name="Text Placeholder 15">
            <a:extLst>
              <a:ext uri="{FF2B5EF4-FFF2-40B4-BE49-F238E27FC236}">
                <a16:creationId xmlns:a16="http://schemas.microsoft.com/office/drawing/2014/main" id="{87D4C520-19F4-857E-E60A-9B95424E0C2E}"/>
              </a:ext>
            </a:extLst>
          </p:cNvPr>
          <p:cNvSpPr>
            <a:spLocks noGrp="1" noRot="1" noMove="1" noResize="1" noEditPoints="1" noAdjustHandles="1" noChangeArrowheads="1" noChangeShapeType="1"/>
          </p:cNvSpPr>
          <p:nvPr>
            <p:ph type="body" sz="quarter" idx="24" hasCustomPrompt="1"/>
          </p:nvPr>
        </p:nvSpPr>
        <p:spPr>
          <a:xfrm>
            <a:off x="1026739" y="5106726"/>
            <a:ext cx="3954448" cy="1039632"/>
          </a:xfrm>
          <a:prstGeom prst="rect">
            <a:avLst/>
          </a:prstGeom>
        </p:spPr>
        <p:txBody>
          <a:bodyPr lIns="0" tIns="0" rIns="0" bIns="0"/>
          <a:lstStyle>
            <a:lvl1pPr marL="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dirty="0"/>
              <a:t>Your name, Your title</a:t>
            </a:r>
          </a:p>
        </p:txBody>
      </p:sp>
    </p:spTree>
    <p:extLst>
      <p:ext uri="{BB962C8B-B14F-4D97-AF65-F5344CB8AC3E}">
        <p14:creationId xmlns:p14="http://schemas.microsoft.com/office/powerpoint/2010/main" val="26859385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A31019FE-CF9B-CB01-5AC1-DBFAF68BAD27}"/>
              </a:ext>
            </a:extLst>
          </p:cNvPr>
          <p:cNvSpPr>
            <a:spLocks noGrp="1" noChangeAspect="1"/>
          </p:cNvSpPr>
          <p:nvPr>
            <p:ph type="pic" sz="quarter" idx="13" hasCustomPrompt="1"/>
          </p:nvPr>
        </p:nvSpPr>
        <p:spPr>
          <a:xfrm>
            <a:off x="1919139" y="2278251"/>
            <a:ext cx="1944216" cy="1926742"/>
          </a:xfrm>
          <a:prstGeom prst="ellipse">
            <a:avLst/>
          </a:prstGeom>
          <a:pattFill prst="pct50">
            <a:fgClr>
              <a:schemeClr val="accent1"/>
            </a:fgClr>
            <a:bgClr>
              <a:schemeClr val="bg1"/>
            </a:bgClr>
          </a:pattFill>
          <a:ln w="25400">
            <a:solidFill>
              <a:schemeClr val="tx1"/>
            </a:solidFill>
          </a:ln>
        </p:spPr>
        <p:txBody>
          <a:bodyPr lIns="0" tIns="0" rIns="0" bIns="0" anchor="t" anchorCtr="0">
            <a:normAutofit/>
          </a:bodyPr>
          <a:lstStyle>
            <a:lvl1pPr marL="0" indent="0" algn="ctr">
              <a:buNone/>
              <a:defRPr sz="1400"/>
            </a:lvl1pPr>
          </a:lstStyle>
          <a:p>
            <a:r>
              <a:rPr lang="en-GB" noProof="0" dirty="0"/>
              <a:t>Insert picture here</a:t>
            </a:r>
          </a:p>
        </p:txBody>
      </p:sp>
      <p:sp>
        <p:nvSpPr>
          <p:cNvPr id="2" name="Rettangolo 5">
            <a:extLst>
              <a:ext uri="{FF2B5EF4-FFF2-40B4-BE49-F238E27FC236}">
                <a16:creationId xmlns:a16="http://schemas.microsoft.com/office/drawing/2014/main" id="{17BB3A52-50E5-E4EA-DF6D-53A4FDE52F9D}"/>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itle 29">
            <a:extLst>
              <a:ext uri="{FF2B5EF4-FFF2-40B4-BE49-F238E27FC236}">
                <a16:creationId xmlns:a16="http://schemas.microsoft.com/office/drawing/2014/main" id="{8B3AE43D-C5BD-DB84-09C0-0876E28BC1B7}"/>
              </a:ext>
            </a:extLst>
          </p:cNvPr>
          <p:cNvSpPr>
            <a:spLocks noGrp="1"/>
          </p:cNvSpPr>
          <p:nvPr>
            <p:ph type="title" hasCustomPrompt="1"/>
          </p:nvPr>
        </p:nvSpPr>
        <p:spPr>
          <a:xfrm>
            <a:off x="838987" y="267991"/>
            <a:ext cx="10508952"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Speakers</a:t>
            </a:r>
          </a:p>
        </p:txBody>
      </p:sp>
      <p:sp>
        <p:nvSpPr>
          <p:cNvPr id="5" name="Text Placeholder 15">
            <a:extLst>
              <a:ext uri="{FF2B5EF4-FFF2-40B4-BE49-F238E27FC236}">
                <a16:creationId xmlns:a16="http://schemas.microsoft.com/office/drawing/2014/main" id="{F61DAB39-6CCD-B4A9-3E43-ACC7B252F837}"/>
              </a:ext>
            </a:extLst>
          </p:cNvPr>
          <p:cNvSpPr>
            <a:spLocks noGrp="1"/>
          </p:cNvSpPr>
          <p:nvPr>
            <p:ph type="body" sz="quarter" idx="24" hasCustomPrompt="1"/>
          </p:nvPr>
        </p:nvSpPr>
        <p:spPr>
          <a:xfrm>
            <a:off x="1624938" y="4399612"/>
            <a:ext cx="2545830" cy="284814"/>
          </a:xfrm>
          <a:prstGeom prst="rect">
            <a:avLst/>
          </a:prstGeom>
        </p:spPr>
        <p:txBody>
          <a:bodyPr lIns="0" tIns="0" rIns="0" bIns="0"/>
          <a:lstStyle>
            <a:lvl1pPr marL="0" indent="0" algn="ctr">
              <a:spcBef>
                <a:spcPts val="800"/>
              </a:spcBef>
              <a:buFont typeface="Arial" panose="020B0604020202020204" pitchFamily="34" charset="0"/>
              <a:buNone/>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Name Surname</a:t>
            </a:r>
          </a:p>
        </p:txBody>
      </p:sp>
      <p:sp>
        <p:nvSpPr>
          <p:cNvPr id="13" name="Text Placeholder 15">
            <a:extLst>
              <a:ext uri="{FF2B5EF4-FFF2-40B4-BE49-F238E27FC236}">
                <a16:creationId xmlns:a16="http://schemas.microsoft.com/office/drawing/2014/main" id="{F4CA93C2-BE5A-C513-A9A3-6841BA24E681}"/>
              </a:ext>
            </a:extLst>
          </p:cNvPr>
          <p:cNvSpPr>
            <a:spLocks noGrp="1"/>
          </p:cNvSpPr>
          <p:nvPr>
            <p:ph type="body" sz="quarter" idx="25" hasCustomPrompt="1"/>
          </p:nvPr>
        </p:nvSpPr>
        <p:spPr>
          <a:xfrm>
            <a:off x="1624938" y="4761874"/>
            <a:ext cx="2545830" cy="284814"/>
          </a:xfrm>
          <a:prstGeom prst="rect">
            <a:avLst/>
          </a:prstGeom>
        </p:spPr>
        <p:txBody>
          <a:bodyPr lIns="0" tIns="0" rIns="0" bIns="0"/>
          <a:lstStyle>
            <a:lvl1pPr marL="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Title, Other information</a:t>
            </a:r>
          </a:p>
        </p:txBody>
      </p:sp>
      <p:sp>
        <p:nvSpPr>
          <p:cNvPr id="14" name="Picture Placeholder 3">
            <a:extLst>
              <a:ext uri="{FF2B5EF4-FFF2-40B4-BE49-F238E27FC236}">
                <a16:creationId xmlns:a16="http://schemas.microsoft.com/office/drawing/2014/main" id="{8E733E84-D679-2932-2818-D7E6E1832863}"/>
              </a:ext>
            </a:extLst>
          </p:cNvPr>
          <p:cNvSpPr>
            <a:spLocks noGrp="1" noChangeAspect="1"/>
          </p:cNvSpPr>
          <p:nvPr>
            <p:ph type="pic" sz="quarter" idx="26" hasCustomPrompt="1"/>
          </p:nvPr>
        </p:nvSpPr>
        <p:spPr>
          <a:xfrm>
            <a:off x="5123892" y="2278251"/>
            <a:ext cx="1944216" cy="1926742"/>
          </a:xfrm>
          <a:prstGeom prst="ellipse">
            <a:avLst/>
          </a:prstGeom>
          <a:pattFill prst="pct50">
            <a:fgClr>
              <a:schemeClr val="accent1"/>
            </a:fgClr>
            <a:bgClr>
              <a:schemeClr val="bg1"/>
            </a:bgClr>
          </a:pattFill>
          <a:ln w="25400">
            <a:solidFill>
              <a:schemeClr val="tx1"/>
            </a:solidFill>
          </a:ln>
        </p:spPr>
        <p:txBody>
          <a:bodyPr lIns="0" tIns="0" rIns="0" bIns="0" anchor="t" anchorCtr="0">
            <a:normAutofit/>
          </a:bodyPr>
          <a:lstStyle>
            <a:lvl1pPr marL="0" indent="0" algn="ctr">
              <a:buNone/>
              <a:defRPr sz="1400"/>
            </a:lvl1pPr>
          </a:lstStyle>
          <a:p>
            <a:r>
              <a:rPr lang="en-GB" noProof="0" dirty="0"/>
              <a:t>Insert picture here</a:t>
            </a:r>
          </a:p>
        </p:txBody>
      </p:sp>
      <p:sp>
        <p:nvSpPr>
          <p:cNvPr id="15" name="Text Placeholder 15">
            <a:extLst>
              <a:ext uri="{FF2B5EF4-FFF2-40B4-BE49-F238E27FC236}">
                <a16:creationId xmlns:a16="http://schemas.microsoft.com/office/drawing/2014/main" id="{980CF9B3-4B21-001C-D299-A61D311B7C99}"/>
              </a:ext>
            </a:extLst>
          </p:cNvPr>
          <p:cNvSpPr>
            <a:spLocks noGrp="1"/>
          </p:cNvSpPr>
          <p:nvPr>
            <p:ph type="body" sz="quarter" idx="27" hasCustomPrompt="1"/>
          </p:nvPr>
        </p:nvSpPr>
        <p:spPr>
          <a:xfrm>
            <a:off x="4829691" y="4399612"/>
            <a:ext cx="2545830" cy="284814"/>
          </a:xfrm>
          <a:prstGeom prst="rect">
            <a:avLst/>
          </a:prstGeom>
        </p:spPr>
        <p:txBody>
          <a:bodyPr lIns="0" tIns="0" rIns="0" bIns="0"/>
          <a:lstStyle>
            <a:lvl1pPr marL="0" indent="0" algn="ctr">
              <a:spcBef>
                <a:spcPts val="800"/>
              </a:spcBef>
              <a:buFont typeface="Arial" panose="020B0604020202020204" pitchFamily="34" charset="0"/>
              <a:buNone/>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Name Surname</a:t>
            </a:r>
          </a:p>
        </p:txBody>
      </p:sp>
      <p:sp>
        <p:nvSpPr>
          <p:cNvPr id="16" name="Text Placeholder 15">
            <a:extLst>
              <a:ext uri="{FF2B5EF4-FFF2-40B4-BE49-F238E27FC236}">
                <a16:creationId xmlns:a16="http://schemas.microsoft.com/office/drawing/2014/main" id="{47E5AF96-7119-DD80-9569-E363A7A9ECA1}"/>
              </a:ext>
            </a:extLst>
          </p:cNvPr>
          <p:cNvSpPr>
            <a:spLocks noGrp="1"/>
          </p:cNvSpPr>
          <p:nvPr>
            <p:ph type="body" sz="quarter" idx="28" hasCustomPrompt="1"/>
          </p:nvPr>
        </p:nvSpPr>
        <p:spPr>
          <a:xfrm>
            <a:off x="4829691" y="4761874"/>
            <a:ext cx="2545830" cy="284814"/>
          </a:xfrm>
          <a:prstGeom prst="rect">
            <a:avLst/>
          </a:prstGeom>
        </p:spPr>
        <p:txBody>
          <a:bodyPr lIns="0" tIns="0" rIns="0" bIns="0"/>
          <a:lstStyle>
            <a:lvl1pPr marL="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Title, Other information</a:t>
            </a:r>
          </a:p>
        </p:txBody>
      </p:sp>
      <p:sp>
        <p:nvSpPr>
          <p:cNvPr id="17" name="Picture Placeholder 3">
            <a:extLst>
              <a:ext uri="{FF2B5EF4-FFF2-40B4-BE49-F238E27FC236}">
                <a16:creationId xmlns:a16="http://schemas.microsoft.com/office/drawing/2014/main" id="{6703EFF7-A7E8-2ECE-AF76-CEE875F433A1}"/>
              </a:ext>
            </a:extLst>
          </p:cNvPr>
          <p:cNvSpPr>
            <a:spLocks noGrp="1" noChangeAspect="1"/>
          </p:cNvSpPr>
          <p:nvPr>
            <p:ph type="pic" sz="quarter" idx="29" hasCustomPrompt="1"/>
          </p:nvPr>
        </p:nvSpPr>
        <p:spPr>
          <a:xfrm>
            <a:off x="8324292" y="2278251"/>
            <a:ext cx="1944216" cy="1926742"/>
          </a:xfrm>
          <a:prstGeom prst="ellipse">
            <a:avLst/>
          </a:prstGeom>
          <a:pattFill prst="pct50">
            <a:fgClr>
              <a:schemeClr val="accent1"/>
            </a:fgClr>
            <a:bgClr>
              <a:schemeClr val="bg1"/>
            </a:bgClr>
          </a:pattFill>
          <a:ln w="25400">
            <a:solidFill>
              <a:schemeClr val="tx1"/>
            </a:solidFill>
          </a:ln>
        </p:spPr>
        <p:txBody>
          <a:bodyPr lIns="0" tIns="0" rIns="0" bIns="0" anchor="t" anchorCtr="0">
            <a:normAutofit/>
          </a:bodyPr>
          <a:lstStyle>
            <a:lvl1pPr marL="0" indent="0" algn="ctr">
              <a:buNone/>
              <a:defRPr sz="1400"/>
            </a:lvl1pPr>
          </a:lstStyle>
          <a:p>
            <a:r>
              <a:rPr lang="en-GB" noProof="0" dirty="0"/>
              <a:t>Insert picture here</a:t>
            </a:r>
          </a:p>
        </p:txBody>
      </p:sp>
      <p:sp>
        <p:nvSpPr>
          <p:cNvPr id="18" name="Text Placeholder 15">
            <a:extLst>
              <a:ext uri="{FF2B5EF4-FFF2-40B4-BE49-F238E27FC236}">
                <a16:creationId xmlns:a16="http://schemas.microsoft.com/office/drawing/2014/main" id="{DB548AFC-3F8F-AF0F-A319-37E1B108EB83}"/>
              </a:ext>
            </a:extLst>
          </p:cNvPr>
          <p:cNvSpPr>
            <a:spLocks noGrp="1"/>
          </p:cNvSpPr>
          <p:nvPr>
            <p:ph type="body" sz="quarter" idx="30" hasCustomPrompt="1"/>
          </p:nvPr>
        </p:nvSpPr>
        <p:spPr>
          <a:xfrm>
            <a:off x="8030091" y="4399612"/>
            <a:ext cx="2545830" cy="284814"/>
          </a:xfrm>
          <a:prstGeom prst="rect">
            <a:avLst/>
          </a:prstGeom>
        </p:spPr>
        <p:txBody>
          <a:bodyPr lIns="0" tIns="0" rIns="0" bIns="0"/>
          <a:lstStyle>
            <a:lvl1pPr marL="0" indent="0" algn="ctr">
              <a:spcBef>
                <a:spcPts val="800"/>
              </a:spcBef>
              <a:buFont typeface="Arial" panose="020B0604020202020204" pitchFamily="34" charset="0"/>
              <a:buNone/>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Name Surname</a:t>
            </a:r>
          </a:p>
        </p:txBody>
      </p:sp>
      <p:sp>
        <p:nvSpPr>
          <p:cNvPr id="19" name="Text Placeholder 15">
            <a:extLst>
              <a:ext uri="{FF2B5EF4-FFF2-40B4-BE49-F238E27FC236}">
                <a16:creationId xmlns:a16="http://schemas.microsoft.com/office/drawing/2014/main" id="{ED3234CD-116C-AD94-7D4D-B9DA46BFDD79}"/>
              </a:ext>
            </a:extLst>
          </p:cNvPr>
          <p:cNvSpPr>
            <a:spLocks noGrp="1"/>
          </p:cNvSpPr>
          <p:nvPr>
            <p:ph type="body" sz="quarter" idx="31" hasCustomPrompt="1"/>
          </p:nvPr>
        </p:nvSpPr>
        <p:spPr>
          <a:xfrm>
            <a:off x="8030091" y="4761874"/>
            <a:ext cx="2545830" cy="284814"/>
          </a:xfrm>
          <a:prstGeom prst="rect">
            <a:avLst/>
          </a:prstGeom>
        </p:spPr>
        <p:txBody>
          <a:bodyPr lIns="0" tIns="0" rIns="0" bIns="0"/>
          <a:lstStyle>
            <a:lvl1pPr marL="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gn="ctr">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Title, Other information</a:t>
            </a:r>
          </a:p>
        </p:txBody>
      </p:sp>
    </p:spTree>
    <p:extLst>
      <p:ext uri="{BB962C8B-B14F-4D97-AF65-F5344CB8AC3E}">
        <p14:creationId xmlns:p14="http://schemas.microsoft.com/office/powerpoint/2010/main" val="1614960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gramme">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3663C252-4545-7EC7-3C36-C2B6724B2D3D}"/>
              </a:ext>
            </a:extLst>
          </p:cNvPr>
          <p:cNvSpPr>
            <a:spLocks noGrp="1" noRot="1" noMove="1" noResize="1" noEditPoints="1" noAdjustHandles="1" noChangeArrowheads="1" noChangeShapeType="1"/>
          </p:cNvSpPr>
          <p:nvPr userDrawn="1"/>
        </p:nvSpPr>
        <p:spPr>
          <a:xfrm>
            <a:off x="4637314" y="0"/>
            <a:ext cx="7554686" cy="6858000"/>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Rettangolo 5">
            <a:extLst>
              <a:ext uri="{FF2B5EF4-FFF2-40B4-BE49-F238E27FC236}">
                <a16:creationId xmlns:a16="http://schemas.microsoft.com/office/drawing/2014/main" id="{29A17EAF-0F9C-6487-CFAC-3E4B463F5AD7}"/>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itle 29">
            <a:extLst>
              <a:ext uri="{FF2B5EF4-FFF2-40B4-BE49-F238E27FC236}">
                <a16:creationId xmlns:a16="http://schemas.microsoft.com/office/drawing/2014/main" id="{4BBFE0B9-2389-CA48-B995-5C0A65B7CF95}"/>
              </a:ext>
            </a:extLst>
          </p:cNvPr>
          <p:cNvSpPr>
            <a:spLocks noGrp="1"/>
          </p:cNvSpPr>
          <p:nvPr>
            <p:ph type="title" hasCustomPrompt="1"/>
          </p:nvPr>
        </p:nvSpPr>
        <p:spPr>
          <a:xfrm>
            <a:off x="838987" y="267991"/>
            <a:ext cx="3190904"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Programme</a:t>
            </a:r>
          </a:p>
        </p:txBody>
      </p:sp>
      <p:sp>
        <p:nvSpPr>
          <p:cNvPr id="10" name="Text Placeholder 15">
            <a:extLst>
              <a:ext uri="{FF2B5EF4-FFF2-40B4-BE49-F238E27FC236}">
                <a16:creationId xmlns:a16="http://schemas.microsoft.com/office/drawing/2014/main" id="{187F3AE7-55C1-5E16-06E6-3EC539DDB003}"/>
              </a:ext>
            </a:extLst>
          </p:cNvPr>
          <p:cNvSpPr>
            <a:spLocks noGrp="1"/>
          </p:cNvSpPr>
          <p:nvPr>
            <p:ph type="body" sz="quarter" idx="19" hasCustomPrompt="1"/>
          </p:nvPr>
        </p:nvSpPr>
        <p:spPr>
          <a:xfrm>
            <a:off x="840191" y="1588272"/>
            <a:ext cx="3163576" cy="4492487"/>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Sed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 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r>
              <a:rPr lang="en-GB" noProof="0" dirty="0"/>
              <a:t> </a:t>
            </a:r>
            <a:r>
              <a:rPr lang="en-GB" noProof="0" dirty="0" err="1"/>
              <a:t>aliquip</a:t>
            </a:r>
            <a:r>
              <a:rPr lang="en-GB" noProof="0" dirty="0"/>
              <a:t> ex </a:t>
            </a:r>
            <a:r>
              <a:rPr lang="en-GB" noProof="0" dirty="0" err="1"/>
              <a:t>ea</a:t>
            </a:r>
            <a:r>
              <a:rPr lang="en-GB" noProof="0" dirty="0"/>
              <a:t> </a:t>
            </a:r>
            <a:r>
              <a:rPr lang="en-GB" noProof="0" dirty="0" err="1"/>
              <a:t>commodo</a:t>
            </a:r>
            <a:r>
              <a:rPr lang="en-GB" noProof="0" dirty="0"/>
              <a:t> </a:t>
            </a:r>
            <a:r>
              <a:rPr lang="en-GB" noProof="0" dirty="0" err="1"/>
              <a:t>consequat</a:t>
            </a:r>
            <a:r>
              <a:rPr lang="en-GB" noProof="0" dirty="0"/>
              <a:t>.</a:t>
            </a:r>
          </a:p>
        </p:txBody>
      </p:sp>
      <p:sp>
        <p:nvSpPr>
          <p:cNvPr id="51" name="Text Placeholder 15">
            <a:extLst>
              <a:ext uri="{FF2B5EF4-FFF2-40B4-BE49-F238E27FC236}">
                <a16:creationId xmlns:a16="http://schemas.microsoft.com/office/drawing/2014/main" id="{7DA2718B-C513-74BD-0DD6-002ABFFCF54A}"/>
              </a:ext>
            </a:extLst>
          </p:cNvPr>
          <p:cNvSpPr>
            <a:spLocks noGrp="1"/>
          </p:cNvSpPr>
          <p:nvPr>
            <p:ph type="body" sz="quarter" idx="27" hasCustomPrompt="1"/>
          </p:nvPr>
        </p:nvSpPr>
        <p:spPr>
          <a:xfrm>
            <a:off x="5189986" y="1253084"/>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Name of programme event</a:t>
            </a:r>
            <a:br>
              <a:rPr lang="en-GB" noProof="0" dirty="0"/>
            </a:br>
            <a:endParaRPr lang="en-GB" noProof="0" dirty="0"/>
          </a:p>
        </p:txBody>
      </p:sp>
      <p:sp>
        <p:nvSpPr>
          <p:cNvPr id="52" name="Text Placeholder 15">
            <a:extLst>
              <a:ext uri="{FF2B5EF4-FFF2-40B4-BE49-F238E27FC236}">
                <a16:creationId xmlns:a16="http://schemas.microsoft.com/office/drawing/2014/main" id="{0BFCFAAF-5212-63C2-F964-12FFAF0E4408}"/>
              </a:ext>
            </a:extLst>
          </p:cNvPr>
          <p:cNvSpPr>
            <a:spLocks noGrp="1"/>
          </p:cNvSpPr>
          <p:nvPr>
            <p:ph type="body" sz="quarter" idx="28" hasCustomPrompt="1"/>
          </p:nvPr>
        </p:nvSpPr>
        <p:spPr>
          <a:xfrm>
            <a:off x="5189985" y="854177"/>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10 am – 12 pm</a:t>
            </a:r>
          </a:p>
        </p:txBody>
      </p:sp>
      <p:sp>
        <p:nvSpPr>
          <p:cNvPr id="55" name="Text Placeholder 15">
            <a:extLst>
              <a:ext uri="{FF2B5EF4-FFF2-40B4-BE49-F238E27FC236}">
                <a16:creationId xmlns:a16="http://schemas.microsoft.com/office/drawing/2014/main" id="{D50E95B4-B395-52B8-7C74-C771785CE757}"/>
              </a:ext>
            </a:extLst>
          </p:cNvPr>
          <p:cNvSpPr>
            <a:spLocks noGrp="1"/>
          </p:cNvSpPr>
          <p:nvPr>
            <p:ph type="body" sz="quarter" idx="31" hasCustomPrompt="1"/>
          </p:nvPr>
        </p:nvSpPr>
        <p:spPr>
          <a:xfrm>
            <a:off x="5189986" y="2334444"/>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Name of programme event</a:t>
            </a:r>
            <a:br>
              <a:rPr lang="en-GB" noProof="0" dirty="0"/>
            </a:br>
            <a:endParaRPr lang="en-GB" noProof="0" dirty="0"/>
          </a:p>
        </p:txBody>
      </p:sp>
      <p:sp>
        <p:nvSpPr>
          <p:cNvPr id="56" name="Text Placeholder 15">
            <a:extLst>
              <a:ext uri="{FF2B5EF4-FFF2-40B4-BE49-F238E27FC236}">
                <a16:creationId xmlns:a16="http://schemas.microsoft.com/office/drawing/2014/main" id="{E5AB873C-088C-896D-01FB-092B34265BEA}"/>
              </a:ext>
            </a:extLst>
          </p:cNvPr>
          <p:cNvSpPr>
            <a:spLocks noGrp="1"/>
          </p:cNvSpPr>
          <p:nvPr>
            <p:ph type="body" sz="quarter" idx="32" hasCustomPrompt="1"/>
          </p:nvPr>
        </p:nvSpPr>
        <p:spPr>
          <a:xfrm>
            <a:off x="5189985" y="1935537"/>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10 am – 12 pm</a:t>
            </a:r>
          </a:p>
        </p:txBody>
      </p:sp>
      <p:sp>
        <p:nvSpPr>
          <p:cNvPr id="60" name="Text Placeholder 15">
            <a:extLst>
              <a:ext uri="{FF2B5EF4-FFF2-40B4-BE49-F238E27FC236}">
                <a16:creationId xmlns:a16="http://schemas.microsoft.com/office/drawing/2014/main" id="{2288331C-3891-E9EF-27E6-C5609726260C}"/>
              </a:ext>
            </a:extLst>
          </p:cNvPr>
          <p:cNvSpPr>
            <a:spLocks noGrp="1"/>
          </p:cNvSpPr>
          <p:nvPr>
            <p:ph type="body" sz="quarter" idx="33" hasCustomPrompt="1"/>
          </p:nvPr>
        </p:nvSpPr>
        <p:spPr>
          <a:xfrm>
            <a:off x="5189986" y="3425408"/>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Name of programme event</a:t>
            </a:r>
            <a:br>
              <a:rPr lang="en-GB" noProof="0" dirty="0"/>
            </a:br>
            <a:endParaRPr lang="en-GB" noProof="0" dirty="0"/>
          </a:p>
        </p:txBody>
      </p:sp>
      <p:sp>
        <p:nvSpPr>
          <p:cNvPr id="61" name="Text Placeholder 15">
            <a:extLst>
              <a:ext uri="{FF2B5EF4-FFF2-40B4-BE49-F238E27FC236}">
                <a16:creationId xmlns:a16="http://schemas.microsoft.com/office/drawing/2014/main" id="{94A9E4F9-5E1F-0A6E-3846-49F4878C663F}"/>
              </a:ext>
            </a:extLst>
          </p:cNvPr>
          <p:cNvSpPr>
            <a:spLocks noGrp="1"/>
          </p:cNvSpPr>
          <p:nvPr>
            <p:ph type="body" sz="quarter" idx="34" hasCustomPrompt="1"/>
          </p:nvPr>
        </p:nvSpPr>
        <p:spPr>
          <a:xfrm>
            <a:off x="5189985" y="3026501"/>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10 am – 12 pm</a:t>
            </a:r>
          </a:p>
        </p:txBody>
      </p:sp>
      <p:sp>
        <p:nvSpPr>
          <p:cNvPr id="62" name="Text Placeholder 15">
            <a:extLst>
              <a:ext uri="{FF2B5EF4-FFF2-40B4-BE49-F238E27FC236}">
                <a16:creationId xmlns:a16="http://schemas.microsoft.com/office/drawing/2014/main" id="{748EC1F4-5805-B9CD-8291-4C03516C767E}"/>
              </a:ext>
            </a:extLst>
          </p:cNvPr>
          <p:cNvSpPr>
            <a:spLocks noGrp="1"/>
          </p:cNvSpPr>
          <p:nvPr>
            <p:ph type="body" sz="quarter" idx="35" hasCustomPrompt="1"/>
          </p:nvPr>
        </p:nvSpPr>
        <p:spPr>
          <a:xfrm>
            <a:off x="5189986" y="4516180"/>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Name of programme event</a:t>
            </a:r>
            <a:br>
              <a:rPr lang="en-GB" noProof="0" dirty="0"/>
            </a:br>
            <a:endParaRPr lang="en-GB" noProof="0" dirty="0"/>
          </a:p>
        </p:txBody>
      </p:sp>
      <p:sp>
        <p:nvSpPr>
          <p:cNvPr id="63" name="Text Placeholder 15">
            <a:extLst>
              <a:ext uri="{FF2B5EF4-FFF2-40B4-BE49-F238E27FC236}">
                <a16:creationId xmlns:a16="http://schemas.microsoft.com/office/drawing/2014/main" id="{32DE445D-EA44-529D-C62C-BF3A6F27F2A7}"/>
              </a:ext>
            </a:extLst>
          </p:cNvPr>
          <p:cNvSpPr>
            <a:spLocks noGrp="1"/>
          </p:cNvSpPr>
          <p:nvPr>
            <p:ph type="body" sz="quarter" idx="36" hasCustomPrompt="1"/>
          </p:nvPr>
        </p:nvSpPr>
        <p:spPr>
          <a:xfrm>
            <a:off x="5189985" y="4117273"/>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10 am – 12 pm</a:t>
            </a:r>
          </a:p>
        </p:txBody>
      </p:sp>
      <p:sp>
        <p:nvSpPr>
          <p:cNvPr id="64" name="Text Placeholder 15">
            <a:extLst>
              <a:ext uri="{FF2B5EF4-FFF2-40B4-BE49-F238E27FC236}">
                <a16:creationId xmlns:a16="http://schemas.microsoft.com/office/drawing/2014/main" id="{13C43B31-7CFE-7F40-87EE-4A641F08EDFC}"/>
              </a:ext>
            </a:extLst>
          </p:cNvPr>
          <p:cNvSpPr>
            <a:spLocks noGrp="1"/>
          </p:cNvSpPr>
          <p:nvPr>
            <p:ph type="body" sz="quarter" idx="37" hasCustomPrompt="1"/>
          </p:nvPr>
        </p:nvSpPr>
        <p:spPr>
          <a:xfrm>
            <a:off x="5189986" y="5614474"/>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Name of programme event</a:t>
            </a:r>
            <a:br>
              <a:rPr lang="en-GB" noProof="0" dirty="0"/>
            </a:br>
            <a:endParaRPr lang="en-GB" noProof="0" dirty="0"/>
          </a:p>
        </p:txBody>
      </p:sp>
      <p:sp>
        <p:nvSpPr>
          <p:cNvPr id="65" name="Text Placeholder 15">
            <a:extLst>
              <a:ext uri="{FF2B5EF4-FFF2-40B4-BE49-F238E27FC236}">
                <a16:creationId xmlns:a16="http://schemas.microsoft.com/office/drawing/2014/main" id="{93DE7127-7464-75F4-CF5F-DA9A4746CD55}"/>
              </a:ext>
            </a:extLst>
          </p:cNvPr>
          <p:cNvSpPr>
            <a:spLocks noGrp="1"/>
          </p:cNvSpPr>
          <p:nvPr>
            <p:ph type="body" sz="quarter" idx="38" hasCustomPrompt="1"/>
          </p:nvPr>
        </p:nvSpPr>
        <p:spPr>
          <a:xfrm>
            <a:off x="5189985" y="5215567"/>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10 am – 12 pm</a:t>
            </a:r>
          </a:p>
        </p:txBody>
      </p:sp>
      <p:sp>
        <p:nvSpPr>
          <p:cNvPr id="71" name="Text Placeholder 15">
            <a:extLst>
              <a:ext uri="{FF2B5EF4-FFF2-40B4-BE49-F238E27FC236}">
                <a16:creationId xmlns:a16="http://schemas.microsoft.com/office/drawing/2014/main" id="{0C08C770-0D27-C829-48B2-FB77F4B019A5}"/>
              </a:ext>
            </a:extLst>
          </p:cNvPr>
          <p:cNvSpPr>
            <a:spLocks noGrp="1"/>
          </p:cNvSpPr>
          <p:nvPr>
            <p:ph type="body" sz="quarter" idx="41" hasCustomPrompt="1"/>
          </p:nvPr>
        </p:nvSpPr>
        <p:spPr>
          <a:xfrm>
            <a:off x="8754293" y="1253084"/>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Name of programme event</a:t>
            </a:r>
            <a:br>
              <a:rPr lang="en-GB" noProof="0" dirty="0"/>
            </a:br>
            <a:endParaRPr lang="en-GB" noProof="0" dirty="0"/>
          </a:p>
        </p:txBody>
      </p:sp>
      <p:sp>
        <p:nvSpPr>
          <p:cNvPr id="72" name="Text Placeholder 15">
            <a:extLst>
              <a:ext uri="{FF2B5EF4-FFF2-40B4-BE49-F238E27FC236}">
                <a16:creationId xmlns:a16="http://schemas.microsoft.com/office/drawing/2014/main" id="{B1B38FA0-909B-3F1C-B9BE-C711CEE3F03E}"/>
              </a:ext>
            </a:extLst>
          </p:cNvPr>
          <p:cNvSpPr>
            <a:spLocks noGrp="1"/>
          </p:cNvSpPr>
          <p:nvPr>
            <p:ph type="body" sz="quarter" idx="42" hasCustomPrompt="1"/>
          </p:nvPr>
        </p:nvSpPr>
        <p:spPr>
          <a:xfrm>
            <a:off x="8754292" y="854177"/>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10 am – 12 pm</a:t>
            </a:r>
          </a:p>
        </p:txBody>
      </p:sp>
      <p:sp>
        <p:nvSpPr>
          <p:cNvPr id="73" name="Text Placeholder 15">
            <a:extLst>
              <a:ext uri="{FF2B5EF4-FFF2-40B4-BE49-F238E27FC236}">
                <a16:creationId xmlns:a16="http://schemas.microsoft.com/office/drawing/2014/main" id="{4E46D68D-5EC1-7D34-1E61-016F1753010D}"/>
              </a:ext>
            </a:extLst>
          </p:cNvPr>
          <p:cNvSpPr>
            <a:spLocks noGrp="1"/>
          </p:cNvSpPr>
          <p:nvPr>
            <p:ph type="body" sz="quarter" idx="43" hasCustomPrompt="1"/>
          </p:nvPr>
        </p:nvSpPr>
        <p:spPr>
          <a:xfrm>
            <a:off x="8754293" y="2334444"/>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Name of programme event</a:t>
            </a:r>
            <a:br>
              <a:rPr lang="en-GB" noProof="0" dirty="0"/>
            </a:br>
            <a:endParaRPr lang="en-GB" noProof="0" dirty="0"/>
          </a:p>
        </p:txBody>
      </p:sp>
      <p:sp>
        <p:nvSpPr>
          <p:cNvPr id="74" name="Text Placeholder 15">
            <a:extLst>
              <a:ext uri="{FF2B5EF4-FFF2-40B4-BE49-F238E27FC236}">
                <a16:creationId xmlns:a16="http://schemas.microsoft.com/office/drawing/2014/main" id="{D45FE1B4-D5CF-4CEB-3345-595EFEBE3BB1}"/>
              </a:ext>
            </a:extLst>
          </p:cNvPr>
          <p:cNvSpPr>
            <a:spLocks noGrp="1"/>
          </p:cNvSpPr>
          <p:nvPr>
            <p:ph type="body" sz="quarter" idx="44" hasCustomPrompt="1"/>
          </p:nvPr>
        </p:nvSpPr>
        <p:spPr>
          <a:xfrm>
            <a:off x="8754292" y="1935537"/>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10 am – 12 pm</a:t>
            </a:r>
          </a:p>
        </p:txBody>
      </p:sp>
      <p:sp>
        <p:nvSpPr>
          <p:cNvPr id="75" name="Text Placeholder 15">
            <a:extLst>
              <a:ext uri="{FF2B5EF4-FFF2-40B4-BE49-F238E27FC236}">
                <a16:creationId xmlns:a16="http://schemas.microsoft.com/office/drawing/2014/main" id="{15B325E4-9F9B-FC47-EE9B-B65E12784BD1}"/>
              </a:ext>
            </a:extLst>
          </p:cNvPr>
          <p:cNvSpPr>
            <a:spLocks noGrp="1"/>
          </p:cNvSpPr>
          <p:nvPr>
            <p:ph type="body" sz="quarter" idx="45" hasCustomPrompt="1"/>
          </p:nvPr>
        </p:nvSpPr>
        <p:spPr>
          <a:xfrm>
            <a:off x="8754293" y="3425408"/>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Name of programme event</a:t>
            </a:r>
            <a:br>
              <a:rPr lang="en-GB" noProof="0" dirty="0"/>
            </a:br>
            <a:endParaRPr lang="en-GB" noProof="0" dirty="0"/>
          </a:p>
        </p:txBody>
      </p:sp>
      <p:sp>
        <p:nvSpPr>
          <p:cNvPr id="76" name="Text Placeholder 15">
            <a:extLst>
              <a:ext uri="{FF2B5EF4-FFF2-40B4-BE49-F238E27FC236}">
                <a16:creationId xmlns:a16="http://schemas.microsoft.com/office/drawing/2014/main" id="{8585BE73-68C9-AF86-8CDE-D777135D434A}"/>
              </a:ext>
            </a:extLst>
          </p:cNvPr>
          <p:cNvSpPr>
            <a:spLocks noGrp="1"/>
          </p:cNvSpPr>
          <p:nvPr>
            <p:ph type="body" sz="quarter" idx="46" hasCustomPrompt="1"/>
          </p:nvPr>
        </p:nvSpPr>
        <p:spPr>
          <a:xfrm>
            <a:off x="8754292" y="3026501"/>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10 am – 12 pm</a:t>
            </a:r>
          </a:p>
        </p:txBody>
      </p:sp>
      <p:sp>
        <p:nvSpPr>
          <p:cNvPr id="77" name="Text Placeholder 15">
            <a:extLst>
              <a:ext uri="{FF2B5EF4-FFF2-40B4-BE49-F238E27FC236}">
                <a16:creationId xmlns:a16="http://schemas.microsoft.com/office/drawing/2014/main" id="{BC1274BA-D983-12DE-F48B-CAD1D1102F77}"/>
              </a:ext>
            </a:extLst>
          </p:cNvPr>
          <p:cNvSpPr>
            <a:spLocks noGrp="1"/>
          </p:cNvSpPr>
          <p:nvPr>
            <p:ph type="body" sz="quarter" idx="47" hasCustomPrompt="1"/>
          </p:nvPr>
        </p:nvSpPr>
        <p:spPr>
          <a:xfrm>
            <a:off x="8754293" y="4516180"/>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Name of programme event</a:t>
            </a:r>
            <a:br>
              <a:rPr lang="en-GB" noProof="0" dirty="0"/>
            </a:br>
            <a:endParaRPr lang="en-GB" noProof="0" dirty="0"/>
          </a:p>
        </p:txBody>
      </p:sp>
      <p:sp>
        <p:nvSpPr>
          <p:cNvPr id="78" name="Text Placeholder 15">
            <a:extLst>
              <a:ext uri="{FF2B5EF4-FFF2-40B4-BE49-F238E27FC236}">
                <a16:creationId xmlns:a16="http://schemas.microsoft.com/office/drawing/2014/main" id="{DFB0F8B4-CED4-02E7-410F-D5A799A7ADA1}"/>
              </a:ext>
            </a:extLst>
          </p:cNvPr>
          <p:cNvSpPr>
            <a:spLocks noGrp="1"/>
          </p:cNvSpPr>
          <p:nvPr>
            <p:ph type="body" sz="quarter" idx="48" hasCustomPrompt="1"/>
          </p:nvPr>
        </p:nvSpPr>
        <p:spPr>
          <a:xfrm>
            <a:off x="8754292" y="4117273"/>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10 am – 12 pm</a:t>
            </a:r>
          </a:p>
        </p:txBody>
      </p:sp>
      <p:sp>
        <p:nvSpPr>
          <p:cNvPr id="79" name="Text Placeholder 15">
            <a:extLst>
              <a:ext uri="{FF2B5EF4-FFF2-40B4-BE49-F238E27FC236}">
                <a16:creationId xmlns:a16="http://schemas.microsoft.com/office/drawing/2014/main" id="{B200EBF4-5AC7-11D9-C7B1-396FA2C9B525}"/>
              </a:ext>
            </a:extLst>
          </p:cNvPr>
          <p:cNvSpPr>
            <a:spLocks noGrp="1"/>
          </p:cNvSpPr>
          <p:nvPr>
            <p:ph type="body" sz="quarter" idx="49" hasCustomPrompt="1"/>
          </p:nvPr>
        </p:nvSpPr>
        <p:spPr>
          <a:xfrm>
            <a:off x="8754293" y="5614474"/>
            <a:ext cx="2989633" cy="485558"/>
          </a:xfrm>
          <a:prstGeom prst="rect">
            <a:avLst/>
          </a:prstGeom>
        </p:spPr>
        <p:txBody>
          <a:bodyPr lIns="0" tIns="0" rIns="0" bIns="0"/>
          <a:lstStyle>
            <a:lvl1pPr marL="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Name of programme event</a:t>
            </a:r>
            <a:br>
              <a:rPr lang="en-GB" noProof="0" dirty="0"/>
            </a:br>
            <a:endParaRPr lang="en-GB" noProof="0" dirty="0"/>
          </a:p>
        </p:txBody>
      </p:sp>
      <p:sp>
        <p:nvSpPr>
          <p:cNvPr id="80" name="Text Placeholder 15">
            <a:extLst>
              <a:ext uri="{FF2B5EF4-FFF2-40B4-BE49-F238E27FC236}">
                <a16:creationId xmlns:a16="http://schemas.microsoft.com/office/drawing/2014/main" id="{F58A849D-AAD0-3411-1CCD-58F85380AF32}"/>
              </a:ext>
            </a:extLst>
          </p:cNvPr>
          <p:cNvSpPr>
            <a:spLocks noGrp="1"/>
          </p:cNvSpPr>
          <p:nvPr>
            <p:ph type="body" sz="quarter" idx="50" hasCustomPrompt="1"/>
          </p:nvPr>
        </p:nvSpPr>
        <p:spPr>
          <a:xfrm>
            <a:off x="8754292" y="5215567"/>
            <a:ext cx="2991719" cy="383958"/>
          </a:xfrm>
          <a:prstGeom prst="rect">
            <a:avLst/>
          </a:prstGeom>
        </p:spPr>
        <p:txBody>
          <a:bodyPr lIns="0" tIns="0" rIns="0" bIns="0" anchor="ctr"/>
          <a:lstStyle>
            <a:lvl1pPr marL="0" indent="0" algn="l">
              <a:spcBef>
                <a:spcPts val="800"/>
              </a:spcBef>
              <a:buFont typeface="Arial" panose="020B0604020202020204" pitchFamily="34" charset="0"/>
              <a:buNone/>
              <a:defRPr sz="18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gn="l">
              <a:spcBef>
                <a:spcPts val="800"/>
              </a:spcBef>
              <a:buFont typeface="Arial" panose="020B0604020202020204" pitchFamily="34" charset="0"/>
              <a:buNone/>
              <a:defRPr sz="16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gn="l">
              <a:spcBef>
                <a:spcPts val="800"/>
              </a:spcBef>
              <a:buFont typeface="Arial" panose="020B0604020202020204" pitchFamily="34" charset="0"/>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gn="l">
              <a:spcBef>
                <a:spcPts val="800"/>
              </a:spcBef>
              <a:buNone/>
              <a:defRPr sz="16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10 am – 12 pm</a:t>
            </a:r>
          </a:p>
        </p:txBody>
      </p:sp>
    </p:spTree>
    <p:extLst>
      <p:ext uri="{BB962C8B-B14F-4D97-AF65-F5344CB8AC3E}">
        <p14:creationId xmlns:p14="http://schemas.microsoft.com/office/powerpoint/2010/main" val="793987710"/>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on blue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7662C650-C8A9-0E29-2856-6D5A54A27772}"/>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471333" y="392458"/>
            <a:ext cx="2016244" cy="711842"/>
          </a:xfrm>
          <a:prstGeom prst="rect">
            <a:avLst/>
          </a:prstGeom>
        </p:spPr>
      </p:pic>
      <p:sp>
        <p:nvSpPr>
          <p:cNvPr id="3" name="Rettangolo 5">
            <a:extLst>
              <a:ext uri="{FF2B5EF4-FFF2-40B4-BE49-F238E27FC236}">
                <a16:creationId xmlns:a16="http://schemas.microsoft.com/office/drawing/2014/main" id="{34A786FE-DAA2-F077-5F10-B96F05BD4853}"/>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459782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on white background">
    <p:bg>
      <p:bgPr>
        <a:solidFill>
          <a:schemeClr val="bg1"/>
        </a:solidFill>
        <a:effectLst/>
      </p:bgPr>
    </p:bg>
    <p:spTree>
      <p:nvGrpSpPr>
        <p:cNvPr id="1" name=""/>
        <p:cNvGrpSpPr/>
        <p:nvPr/>
      </p:nvGrpSpPr>
      <p:grpSpPr>
        <a:xfrm>
          <a:off x="0" y="0"/>
          <a:ext cx="0" cy="0"/>
          <a:chOff x="0" y="0"/>
          <a:chExt cx="0" cy="0"/>
        </a:xfrm>
      </p:grpSpPr>
      <p:sp>
        <p:nvSpPr>
          <p:cNvPr id="3" name="Rettangolo 5">
            <a:extLst>
              <a:ext uri="{FF2B5EF4-FFF2-40B4-BE49-F238E27FC236}">
                <a16:creationId xmlns:a16="http://schemas.microsoft.com/office/drawing/2014/main" id="{468FC154-660E-8C5D-1E93-436C387D478E}"/>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4" descr="A blue leaf and a black background&#10;&#10;Description automatically generated">
            <a:extLst>
              <a:ext uri="{FF2B5EF4-FFF2-40B4-BE49-F238E27FC236}">
                <a16:creationId xmlns:a16="http://schemas.microsoft.com/office/drawing/2014/main" id="{55E44E0D-E4D1-0623-D204-633AD0B73CD8}"/>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469019" y="396061"/>
            <a:ext cx="2020216" cy="713244"/>
          </a:xfrm>
          <a:prstGeom prst="rect">
            <a:avLst/>
          </a:prstGeom>
        </p:spPr>
      </p:pic>
    </p:spTree>
    <p:extLst>
      <p:ext uri="{BB962C8B-B14F-4D97-AF65-F5344CB8AC3E}">
        <p14:creationId xmlns:p14="http://schemas.microsoft.com/office/powerpoint/2010/main" val="1755830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on grey background">
    <p:bg>
      <p:bgPr>
        <a:solidFill>
          <a:srgbClr val="EEF1F7"/>
        </a:solidFill>
        <a:effectLst/>
      </p:bgPr>
    </p:bg>
    <p:spTree>
      <p:nvGrpSpPr>
        <p:cNvPr id="1" name=""/>
        <p:cNvGrpSpPr/>
        <p:nvPr/>
      </p:nvGrpSpPr>
      <p:grpSpPr>
        <a:xfrm>
          <a:off x="0" y="0"/>
          <a:ext cx="0" cy="0"/>
          <a:chOff x="0" y="0"/>
          <a:chExt cx="0" cy="0"/>
        </a:xfrm>
      </p:grpSpPr>
      <p:sp>
        <p:nvSpPr>
          <p:cNvPr id="2" name="Rettangolo 5">
            <a:extLst>
              <a:ext uri="{FF2B5EF4-FFF2-40B4-BE49-F238E27FC236}">
                <a16:creationId xmlns:a16="http://schemas.microsoft.com/office/drawing/2014/main" id="{A98567C8-C110-569F-0410-AEBF994942D5}"/>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descr="A blue leaf and a black background&#10;&#10;Description automatically generated">
            <a:extLst>
              <a:ext uri="{FF2B5EF4-FFF2-40B4-BE49-F238E27FC236}">
                <a16:creationId xmlns:a16="http://schemas.microsoft.com/office/drawing/2014/main" id="{8B08E9F2-ED85-F0A4-93A3-B1B5C863E4EC}"/>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469019" y="396061"/>
            <a:ext cx="2020216" cy="713244"/>
          </a:xfrm>
          <a:prstGeom prst="rect">
            <a:avLst/>
          </a:prstGeom>
        </p:spPr>
      </p:pic>
    </p:spTree>
    <p:extLst>
      <p:ext uri="{BB962C8B-B14F-4D97-AF65-F5344CB8AC3E}">
        <p14:creationId xmlns:p14="http://schemas.microsoft.com/office/powerpoint/2010/main" val="25046440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right blue background">
    <p:bg>
      <p:bgPr>
        <a:solidFill>
          <a:schemeClr val="tx1"/>
        </a:solidFill>
        <a:effectLst/>
      </p:bgPr>
    </p:bg>
    <p:spTree>
      <p:nvGrpSpPr>
        <p:cNvPr id="1" name=""/>
        <p:cNvGrpSpPr/>
        <p:nvPr/>
      </p:nvGrpSpPr>
      <p:grpSpPr>
        <a:xfrm>
          <a:off x="0" y="0"/>
          <a:ext cx="0" cy="0"/>
          <a:chOff x="0" y="0"/>
          <a:chExt cx="0" cy="0"/>
        </a:xfrm>
      </p:grpSpPr>
      <p:sp>
        <p:nvSpPr>
          <p:cNvPr id="5" name="Segnaposto immagine 8">
            <a:extLst>
              <a:ext uri="{FF2B5EF4-FFF2-40B4-BE49-F238E27FC236}">
                <a16:creationId xmlns:a16="http://schemas.microsoft.com/office/drawing/2014/main" id="{EAC11DFD-6674-56CB-62D1-8323751A3F35}"/>
              </a:ext>
            </a:extLst>
          </p:cNvPr>
          <p:cNvSpPr>
            <a:spLocks noGrp="1" noRot="1" noMove="1" noResize="1" noEditPoints="1" noAdjustHandles="1" noChangeArrowheads="1" noChangeShapeType="1"/>
          </p:cNvSpPr>
          <p:nvPr>
            <p:ph type="pic" sz="quarter" idx="10"/>
          </p:nvPr>
        </p:nvSpPr>
        <p:spPr>
          <a:xfrm>
            <a:off x="7516678" y="0"/>
            <a:ext cx="4675322" cy="685800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6" name="Rettangolo 5">
            <a:extLst>
              <a:ext uri="{FF2B5EF4-FFF2-40B4-BE49-F238E27FC236}">
                <a16:creationId xmlns:a16="http://schemas.microsoft.com/office/drawing/2014/main" id="{8360B473-209C-D9F0-6BDA-8434B980456D}"/>
              </a:ext>
            </a:extLst>
          </p:cNvPr>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Title 29">
            <a:extLst>
              <a:ext uri="{FF2B5EF4-FFF2-40B4-BE49-F238E27FC236}">
                <a16:creationId xmlns:a16="http://schemas.microsoft.com/office/drawing/2014/main" id="{B6C61402-1054-CFBE-0134-2D1654F6A593}"/>
              </a:ext>
            </a:extLst>
          </p:cNvPr>
          <p:cNvSpPr>
            <a:spLocks noGrp="1"/>
          </p:cNvSpPr>
          <p:nvPr>
            <p:ph type="title" hasCustomPrompt="1"/>
          </p:nvPr>
        </p:nvSpPr>
        <p:spPr>
          <a:xfrm>
            <a:off x="838985" y="267991"/>
            <a:ext cx="5765015"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8" name="Text Placeholder 15">
            <a:extLst>
              <a:ext uri="{FF2B5EF4-FFF2-40B4-BE49-F238E27FC236}">
                <a16:creationId xmlns:a16="http://schemas.microsoft.com/office/drawing/2014/main" id="{AEA714C2-D21D-7059-49D8-B742BDCDB8A0}"/>
              </a:ext>
            </a:extLst>
          </p:cNvPr>
          <p:cNvSpPr>
            <a:spLocks noGrp="1"/>
          </p:cNvSpPr>
          <p:nvPr>
            <p:ph type="body" sz="quarter" idx="24" hasCustomPrompt="1"/>
          </p:nvPr>
        </p:nvSpPr>
        <p:spPr>
          <a:xfrm>
            <a:off x="829519" y="1588624"/>
            <a:ext cx="5799882" cy="4499660"/>
          </a:xfrm>
          <a:prstGeom prst="rect">
            <a:avLst/>
          </a:prstGeom>
        </p:spPr>
        <p:txBody>
          <a:bodyPr lIns="0" tIns="0" rIns="0" bIns="0"/>
          <a:lstStyle>
            <a:lvl1pPr marL="342900" indent="-342000">
              <a:lnSpc>
                <a:spcPct val="120000"/>
              </a:lnSpc>
              <a:spcBef>
                <a:spcPts val="1200"/>
              </a:spcBef>
              <a:buFont typeface="Arial" panose="020B0604020202020204" pitchFamily="34" charset="0"/>
              <a:buChar char="•"/>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r>
              <a:rPr lang="en-GB" noProof="0" dirty="0"/>
              <a:t> </a:t>
            </a:r>
            <a:r>
              <a:rPr lang="en-GB" noProof="0" dirty="0" err="1"/>
              <a:t>aliquip</a:t>
            </a:r>
            <a:r>
              <a:rPr lang="en-GB" noProof="0" dirty="0"/>
              <a:t> ex </a:t>
            </a:r>
            <a:r>
              <a:rPr lang="en-GB" noProof="0" dirty="0" err="1"/>
              <a:t>ea</a:t>
            </a:r>
            <a:r>
              <a:rPr lang="en-GB" noProof="0" dirty="0"/>
              <a:t> </a:t>
            </a:r>
            <a:r>
              <a:rPr lang="en-GB" noProof="0" dirty="0" err="1"/>
              <a:t>commodo</a:t>
            </a:r>
            <a:r>
              <a:rPr lang="en-GB" noProof="0" dirty="0"/>
              <a:t> </a:t>
            </a:r>
            <a:r>
              <a:rPr lang="en-GB" noProof="0" dirty="0" err="1"/>
              <a:t>consequat</a:t>
            </a:r>
            <a:r>
              <a:rPr lang="en-GB" noProof="0" dirty="0"/>
              <a:t>.</a:t>
            </a:r>
          </a:p>
          <a:p>
            <a:pPr lvl="0"/>
            <a:r>
              <a:rPr lang="en-GB" noProof="0" dirty="0"/>
              <a:t>Duis </a:t>
            </a:r>
            <a:r>
              <a:rPr lang="en-GB" noProof="0" dirty="0" err="1"/>
              <a:t>aute</a:t>
            </a:r>
            <a:r>
              <a:rPr lang="en-GB" noProof="0" dirty="0"/>
              <a:t> </a:t>
            </a:r>
            <a:r>
              <a:rPr lang="en-GB" noProof="0" dirty="0" err="1"/>
              <a:t>irure</a:t>
            </a:r>
            <a:r>
              <a:rPr lang="en-GB" noProof="0" dirty="0"/>
              <a:t> </a:t>
            </a:r>
            <a:r>
              <a:rPr lang="en-GB" noProof="0" dirty="0" err="1"/>
              <a:t>dolor</a:t>
            </a:r>
            <a:r>
              <a:rPr lang="en-GB" noProof="0" dirty="0"/>
              <a:t> in </a:t>
            </a:r>
            <a:r>
              <a:rPr lang="en-GB" noProof="0" dirty="0" err="1"/>
              <a:t>reprehenderit</a:t>
            </a:r>
            <a:r>
              <a:rPr lang="en-GB" noProof="0" dirty="0"/>
              <a:t> in </a:t>
            </a:r>
            <a:r>
              <a:rPr lang="en-GB" noProof="0" dirty="0" err="1"/>
              <a:t>voluptate</a:t>
            </a:r>
            <a:r>
              <a:rPr lang="en-GB" noProof="0" dirty="0"/>
              <a:t> </a:t>
            </a:r>
            <a:r>
              <a:rPr lang="en-GB" noProof="0" dirty="0" err="1"/>
              <a:t>velit</a:t>
            </a:r>
            <a:r>
              <a:rPr lang="en-GB" noProof="0" dirty="0"/>
              <a:t> </a:t>
            </a:r>
            <a:r>
              <a:rPr lang="en-GB" noProof="0" dirty="0" err="1"/>
              <a:t>esse</a:t>
            </a:r>
            <a:r>
              <a:rPr lang="en-GB" noProof="0" dirty="0"/>
              <a:t> </a:t>
            </a:r>
            <a:r>
              <a:rPr lang="en-GB" noProof="0" dirty="0" err="1"/>
              <a:t>cillum</a:t>
            </a:r>
            <a:r>
              <a:rPr lang="en-GB" noProof="0" dirty="0"/>
              <a:t> dolore </a:t>
            </a:r>
            <a:r>
              <a:rPr lang="en-GB" noProof="0" dirty="0" err="1"/>
              <a:t>eu</a:t>
            </a:r>
            <a:r>
              <a:rPr lang="en-GB" noProof="0" dirty="0"/>
              <a:t> </a:t>
            </a:r>
            <a:r>
              <a:rPr lang="en-GB" noProof="0" dirty="0" err="1"/>
              <a:t>fugiat</a:t>
            </a:r>
            <a:r>
              <a:rPr lang="en-GB" noProof="0" dirty="0"/>
              <a:t> </a:t>
            </a:r>
            <a:r>
              <a:rPr lang="en-GB" noProof="0" dirty="0" err="1"/>
              <a:t>nulla</a:t>
            </a:r>
            <a:r>
              <a:rPr lang="en-GB" noProof="0" dirty="0"/>
              <a:t> </a:t>
            </a:r>
            <a:r>
              <a:rPr lang="en-GB" noProof="0" dirty="0" err="1"/>
              <a:t>pariatur</a:t>
            </a:r>
            <a:r>
              <a:rPr lang="en-GB" noProof="0" dirty="0"/>
              <a:t>.</a:t>
            </a:r>
          </a:p>
          <a:p>
            <a:pPr lvl="0"/>
            <a:endParaRPr lang="en-GB" noProof="0" dirty="0"/>
          </a:p>
        </p:txBody>
      </p:sp>
    </p:spTree>
    <p:extLst>
      <p:ext uri="{BB962C8B-B14F-4D97-AF65-F5344CB8AC3E}">
        <p14:creationId xmlns:p14="http://schemas.microsoft.com/office/powerpoint/2010/main" val="3342933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right white background">
    <p:bg>
      <p:bgPr>
        <a:solidFill>
          <a:schemeClr val="bg1"/>
        </a:solidFill>
        <a:effectLst/>
      </p:bgPr>
    </p:bg>
    <p:spTree>
      <p:nvGrpSpPr>
        <p:cNvPr id="1" name=""/>
        <p:cNvGrpSpPr/>
        <p:nvPr/>
      </p:nvGrpSpPr>
      <p:grpSpPr>
        <a:xfrm>
          <a:off x="0" y="0"/>
          <a:ext cx="0" cy="0"/>
          <a:chOff x="0" y="0"/>
          <a:chExt cx="0" cy="0"/>
        </a:xfrm>
      </p:grpSpPr>
      <p:sp>
        <p:nvSpPr>
          <p:cNvPr id="5" name="Segnaposto immagine 8">
            <a:extLst>
              <a:ext uri="{FF2B5EF4-FFF2-40B4-BE49-F238E27FC236}">
                <a16:creationId xmlns:a16="http://schemas.microsoft.com/office/drawing/2014/main" id="{EAC11DFD-6674-56CB-62D1-8323751A3F35}"/>
              </a:ext>
            </a:extLst>
          </p:cNvPr>
          <p:cNvSpPr>
            <a:spLocks noGrp="1" noRot="1" noMove="1" noResize="1" noEditPoints="1" noAdjustHandles="1" noChangeArrowheads="1" noChangeShapeType="1"/>
          </p:cNvSpPr>
          <p:nvPr>
            <p:ph type="pic" sz="quarter" idx="10"/>
          </p:nvPr>
        </p:nvSpPr>
        <p:spPr>
          <a:xfrm>
            <a:off x="7516678" y="0"/>
            <a:ext cx="4675322" cy="685800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7" name="Rettangolo 5">
            <a:extLst>
              <a:ext uri="{FF2B5EF4-FFF2-40B4-BE49-F238E27FC236}">
                <a16:creationId xmlns:a16="http://schemas.microsoft.com/office/drawing/2014/main" id="{697BBFE3-EBC4-060C-FCB8-F667D11833CD}"/>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itle 29">
            <a:extLst>
              <a:ext uri="{FF2B5EF4-FFF2-40B4-BE49-F238E27FC236}">
                <a16:creationId xmlns:a16="http://schemas.microsoft.com/office/drawing/2014/main" id="{E92DAA08-F2A7-B617-B5A1-D5F567DFD001}"/>
              </a:ext>
            </a:extLst>
          </p:cNvPr>
          <p:cNvSpPr>
            <a:spLocks noGrp="1" noRot="1" noMove="1" noResize="1" noEditPoints="1" noAdjustHandles="1" noChangeArrowheads="1" noChangeShapeType="1"/>
          </p:cNvSpPr>
          <p:nvPr>
            <p:ph type="title" hasCustomPrompt="1"/>
          </p:nvPr>
        </p:nvSpPr>
        <p:spPr>
          <a:xfrm>
            <a:off x="838985" y="267991"/>
            <a:ext cx="5765015"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2" name="Text Placeholder 15">
            <a:extLst>
              <a:ext uri="{FF2B5EF4-FFF2-40B4-BE49-F238E27FC236}">
                <a16:creationId xmlns:a16="http://schemas.microsoft.com/office/drawing/2014/main" id="{7849F3EB-A419-DD1D-4D54-5487A47B8540}"/>
              </a:ext>
            </a:extLst>
          </p:cNvPr>
          <p:cNvSpPr>
            <a:spLocks noGrp="1"/>
          </p:cNvSpPr>
          <p:nvPr>
            <p:ph type="body" sz="quarter" idx="19" hasCustomPrompt="1"/>
          </p:nvPr>
        </p:nvSpPr>
        <p:spPr>
          <a:xfrm>
            <a:off x="840190" y="1588273"/>
            <a:ext cx="5767344" cy="4486524"/>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r>
              <a:rPr lang="en-GB" noProof="0" dirty="0"/>
              <a:t> </a:t>
            </a:r>
            <a:r>
              <a:rPr lang="en-GB" noProof="0" dirty="0" err="1"/>
              <a:t>aliquip</a:t>
            </a:r>
            <a:r>
              <a:rPr lang="en-GB" noProof="0" dirty="0"/>
              <a:t> ex </a:t>
            </a:r>
            <a:r>
              <a:rPr lang="en-GB" noProof="0" dirty="0" err="1"/>
              <a:t>ea</a:t>
            </a:r>
            <a:r>
              <a:rPr lang="en-GB" noProof="0" dirty="0"/>
              <a:t> </a:t>
            </a:r>
            <a:r>
              <a:rPr lang="en-GB" noProof="0" dirty="0" err="1"/>
              <a:t>commodo</a:t>
            </a:r>
            <a:r>
              <a:rPr lang="en-GB" noProof="0" dirty="0"/>
              <a:t> </a:t>
            </a:r>
            <a:r>
              <a:rPr lang="en-GB" noProof="0" dirty="0" err="1"/>
              <a:t>consequat</a:t>
            </a:r>
            <a:r>
              <a:rPr lang="en-GB" noProof="0" dirty="0"/>
              <a:t>.</a:t>
            </a:r>
          </a:p>
          <a:p>
            <a:pPr lvl="0"/>
            <a:r>
              <a:rPr lang="en-GB" noProof="0" dirty="0"/>
              <a:t>Duis </a:t>
            </a:r>
            <a:r>
              <a:rPr lang="en-GB" noProof="0" dirty="0" err="1"/>
              <a:t>aute</a:t>
            </a:r>
            <a:r>
              <a:rPr lang="en-GB" noProof="0" dirty="0"/>
              <a:t> </a:t>
            </a:r>
            <a:r>
              <a:rPr lang="en-GB" noProof="0" dirty="0" err="1"/>
              <a:t>irure</a:t>
            </a:r>
            <a:r>
              <a:rPr lang="en-GB" noProof="0" dirty="0"/>
              <a:t> </a:t>
            </a:r>
            <a:r>
              <a:rPr lang="en-GB" noProof="0" dirty="0" err="1"/>
              <a:t>dolor</a:t>
            </a:r>
            <a:r>
              <a:rPr lang="en-GB" noProof="0" dirty="0"/>
              <a:t> in </a:t>
            </a:r>
            <a:r>
              <a:rPr lang="en-GB" noProof="0" dirty="0" err="1"/>
              <a:t>reprehenderit</a:t>
            </a:r>
            <a:r>
              <a:rPr lang="en-GB" noProof="0" dirty="0"/>
              <a:t> in </a:t>
            </a:r>
            <a:r>
              <a:rPr lang="en-GB" noProof="0" dirty="0" err="1"/>
              <a:t>voluptate</a:t>
            </a:r>
            <a:r>
              <a:rPr lang="en-GB" noProof="0" dirty="0"/>
              <a:t> </a:t>
            </a:r>
            <a:r>
              <a:rPr lang="en-GB" noProof="0" dirty="0" err="1"/>
              <a:t>velit</a:t>
            </a:r>
            <a:r>
              <a:rPr lang="en-GB" noProof="0" dirty="0"/>
              <a:t> </a:t>
            </a:r>
            <a:r>
              <a:rPr lang="en-GB" noProof="0" dirty="0" err="1"/>
              <a:t>esse</a:t>
            </a:r>
            <a:r>
              <a:rPr lang="en-GB" noProof="0" dirty="0"/>
              <a:t> </a:t>
            </a:r>
            <a:r>
              <a:rPr lang="en-GB" noProof="0" dirty="0" err="1"/>
              <a:t>cillum</a:t>
            </a:r>
            <a:r>
              <a:rPr lang="en-GB" noProof="0" dirty="0"/>
              <a:t> dolore </a:t>
            </a:r>
            <a:r>
              <a:rPr lang="en-GB" noProof="0" dirty="0" err="1"/>
              <a:t>eu</a:t>
            </a:r>
            <a:r>
              <a:rPr lang="en-GB" noProof="0" dirty="0"/>
              <a:t> </a:t>
            </a:r>
            <a:r>
              <a:rPr lang="en-GB" noProof="0" dirty="0" err="1"/>
              <a:t>fugiat</a:t>
            </a:r>
            <a:r>
              <a:rPr lang="en-GB" noProof="0" dirty="0"/>
              <a:t> </a:t>
            </a:r>
            <a:r>
              <a:rPr lang="en-GB" noProof="0" dirty="0" err="1"/>
              <a:t>nulla</a:t>
            </a:r>
            <a:r>
              <a:rPr lang="en-GB" noProof="0" dirty="0"/>
              <a:t> </a:t>
            </a:r>
            <a:r>
              <a:rPr lang="en-GB" noProof="0" dirty="0" err="1"/>
              <a:t>pariatur</a:t>
            </a:r>
            <a:r>
              <a:rPr lang="en-GB" noProof="0" dirty="0"/>
              <a:t>.</a:t>
            </a:r>
          </a:p>
        </p:txBody>
      </p:sp>
    </p:spTree>
    <p:extLst>
      <p:ext uri="{BB962C8B-B14F-4D97-AF65-F5344CB8AC3E}">
        <p14:creationId xmlns:p14="http://schemas.microsoft.com/office/powerpoint/2010/main" val="1661806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right white backgroun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131043-360E-FCA5-9322-F00EB78240BD}"/>
              </a:ext>
            </a:extLst>
          </p:cNvPr>
          <p:cNvSpPr>
            <a:spLocks noGrp="1" noRot="1" noMove="1" noResize="1" noEditPoints="1" noAdjustHandles="1" noChangeArrowheads="1" noChangeShapeType="1"/>
          </p:cNvSpPr>
          <p:nvPr userDrawn="1"/>
        </p:nvSpPr>
        <p:spPr>
          <a:xfrm>
            <a:off x="0" y="5161280"/>
            <a:ext cx="12192000" cy="169672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Segnaposto immagine 8">
            <a:extLst>
              <a:ext uri="{FF2B5EF4-FFF2-40B4-BE49-F238E27FC236}">
                <a16:creationId xmlns:a16="http://schemas.microsoft.com/office/drawing/2014/main" id="{EAC11DFD-6674-56CB-62D1-8323751A3F35}"/>
              </a:ext>
            </a:extLst>
          </p:cNvPr>
          <p:cNvSpPr>
            <a:spLocks noGrp="1"/>
          </p:cNvSpPr>
          <p:nvPr>
            <p:ph type="pic" sz="quarter" idx="10"/>
          </p:nvPr>
        </p:nvSpPr>
        <p:spPr>
          <a:xfrm>
            <a:off x="7516678" y="635365"/>
            <a:ext cx="4106362" cy="5587270"/>
          </a:xfrm>
          <a:prstGeom prst="rect">
            <a:avLst/>
          </a:prstGeom>
          <a:pattFill prst="pct50">
            <a:fgClr>
              <a:schemeClr val="accent1"/>
            </a:fgClr>
            <a:bgClr>
              <a:schemeClr val="bg1"/>
            </a:bgClr>
          </a:pattFill>
          <a:effectLst>
            <a:outerShdw blurRad="245052" dist="37662" dir="3840000" algn="ctr" rotWithShape="0">
              <a:srgbClr val="000000">
                <a:alpha val="19611"/>
              </a:srgbClr>
            </a:outerShdw>
          </a:effectLst>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7" name="Rettangolo 5">
            <a:extLst>
              <a:ext uri="{FF2B5EF4-FFF2-40B4-BE49-F238E27FC236}">
                <a16:creationId xmlns:a16="http://schemas.microsoft.com/office/drawing/2014/main" id="{697BBFE3-EBC4-060C-FCB8-F667D11833CD}"/>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itle 29">
            <a:extLst>
              <a:ext uri="{FF2B5EF4-FFF2-40B4-BE49-F238E27FC236}">
                <a16:creationId xmlns:a16="http://schemas.microsoft.com/office/drawing/2014/main" id="{E92DAA08-F2A7-B617-B5A1-D5F567DFD001}"/>
              </a:ext>
            </a:extLst>
          </p:cNvPr>
          <p:cNvSpPr>
            <a:spLocks noGrp="1" noRot="1" noMove="1" noResize="1" noEditPoints="1" noAdjustHandles="1" noChangeArrowheads="1" noChangeShapeType="1"/>
          </p:cNvSpPr>
          <p:nvPr>
            <p:ph type="title" hasCustomPrompt="1"/>
          </p:nvPr>
        </p:nvSpPr>
        <p:spPr>
          <a:xfrm>
            <a:off x="838985" y="267991"/>
            <a:ext cx="5765015"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2" name="Text Placeholder 15">
            <a:extLst>
              <a:ext uri="{FF2B5EF4-FFF2-40B4-BE49-F238E27FC236}">
                <a16:creationId xmlns:a16="http://schemas.microsoft.com/office/drawing/2014/main" id="{7849F3EB-A419-DD1D-4D54-5487A47B8540}"/>
              </a:ext>
            </a:extLst>
          </p:cNvPr>
          <p:cNvSpPr>
            <a:spLocks noGrp="1"/>
          </p:cNvSpPr>
          <p:nvPr>
            <p:ph type="body" sz="quarter" idx="19" hasCustomPrompt="1"/>
          </p:nvPr>
        </p:nvSpPr>
        <p:spPr>
          <a:xfrm>
            <a:off x="840190" y="1588273"/>
            <a:ext cx="5767344" cy="3229912"/>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4229100" indent="-342900">
              <a:lnSpc>
                <a:spcPct val="120000"/>
              </a:lnSpc>
              <a:spcBef>
                <a:spcPts val="1200"/>
              </a:spcBef>
              <a:buFont typeface="Arial" panose="020B0604020202020204" pitchFamily="34" charset="0"/>
              <a:buChar char="•"/>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r>
              <a:rPr lang="en-GB" noProof="0" dirty="0"/>
              <a:t> </a:t>
            </a:r>
            <a:r>
              <a:rPr lang="en-GB" noProof="0" dirty="0" err="1"/>
              <a:t>aliquip</a:t>
            </a:r>
            <a:r>
              <a:rPr lang="en-GB" noProof="0" dirty="0"/>
              <a:t> ex </a:t>
            </a:r>
            <a:r>
              <a:rPr lang="en-GB" noProof="0" dirty="0" err="1"/>
              <a:t>ea</a:t>
            </a:r>
            <a:r>
              <a:rPr lang="en-GB" noProof="0" dirty="0"/>
              <a:t> </a:t>
            </a:r>
            <a:r>
              <a:rPr lang="en-GB" noProof="0" dirty="0" err="1"/>
              <a:t>commodo</a:t>
            </a:r>
            <a:r>
              <a:rPr lang="en-GB" noProof="0" dirty="0"/>
              <a:t> </a:t>
            </a:r>
            <a:r>
              <a:rPr lang="en-GB" noProof="0" dirty="0" err="1"/>
              <a:t>consequat</a:t>
            </a:r>
            <a:r>
              <a:rPr lang="en-GB" noProof="0" dirty="0"/>
              <a:t>.</a:t>
            </a:r>
          </a:p>
          <a:p>
            <a:pPr lvl="0"/>
            <a:r>
              <a:rPr lang="en-GB" noProof="0" dirty="0"/>
              <a:t>Duis </a:t>
            </a:r>
            <a:r>
              <a:rPr lang="en-GB" noProof="0" dirty="0" err="1"/>
              <a:t>aute</a:t>
            </a:r>
            <a:r>
              <a:rPr lang="en-GB" noProof="0" dirty="0"/>
              <a:t> </a:t>
            </a:r>
            <a:r>
              <a:rPr lang="en-GB" noProof="0" dirty="0" err="1"/>
              <a:t>irure</a:t>
            </a:r>
            <a:r>
              <a:rPr lang="en-GB" noProof="0" dirty="0"/>
              <a:t> </a:t>
            </a:r>
            <a:r>
              <a:rPr lang="en-GB" noProof="0" dirty="0" err="1"/>
              <a:t>dolor</a:t>
            </a:r>
            <a:r>
              <a:rPr lang="en-GB" noProof="0" dirty="0"/>
              <a:t> in </a:t>
            </a:r>
            <a:r>
              <a:rPr lang="en-GB" noProof="0" dirty="0" err="1"/>
              <a:t>reprehenderit</a:t>
            </a:r>
            <a:r>
              <a:rPr lang="en-GB" noProof="0" dirty="0"/>
              <a:t> in </a:t>
            </a:r>
            <a:r>
              <a:rPr lang="en-GB" noProof="0" dirty="0" err="1"/>
              <a:t>voluptate</a:t>
            </a:r>
            <a:r>
              <a:rPr lang="en-GB" noProof="0" dirty="0"/>
              <a:t> </a:t>
            </a:r>
            <a:r>
              <a:rPr lang="en-GB" noProof="0" dirty="0" err="1"/>
              <a:t>velit</a:t>
            </a:r>
            <a:r>
              <a:rPr lang="en-GB" noProof="0" dirty="0"/>
              <a:t> </a:t>
            </a:r>
            <a:r>
              <a:rPr lang="en-GB" noProof="0" dirty="0" err="1"/>
              <a:t>esse</a:t>
            </a:r>
            <a:r>
              <a:rPr lang="en-GB" noProof="0" dirty="0"/>
              <a:t> </a:t>
            </a:r>
            <a:r>
              <a:rPr lang="en-GB" noProof="0" dirty="0" err="1"/>
              <a:t>cillum</a:t>
            </a:r>
            <a:r>
              <a:rPr lang="en-GB" noProof="0" dirty="0"/>
              <a:t>.</a:t>
            </a:r>
          </a:p>
        </p:txBody>
      </p:sp>
      <p:sp>
        <p:nvSpPr>
          <p:cNvPr id="8" name="Text Placeholder 15">
            <a:extLst>
              <a:ext uri="{FF2B5EF4-FFF2-40B4-BE49-F238E27FC236}">
                <a16:creationId xmlns:a16="http://schemas.microsoft.com/office/drawing/2014/main" id="{DB0EA779-CDEB-9B44-B999-742B6DB7505D}"/>
              </a:ext>
            </a:extLst>
          </p:cNvPr>
          <p:cNvSpPr>
            <a:spLocks noGrp="1"/>
          </p:cNvSpPr>
          <p:nvPr>
            <p:ph type="body" sz="quarter" idx="24" hasCustomPrompt="1"/>
          </p:nvPr>
        </p:nvSpPr>
        <p:spPr>
          <a:xfrm>
            <a:off x="838985" y="5498122"/>
            <a:ext cx="5765015" cy="1041678"/>
          </a:xfrm>
          <a:prstGeom prst="rect">
            <a:avLst/>
          </a:prstGeom>
        </p:spPr>
        <p:txBody>
          <a:bodyPr lIns="0" tIns="0" rIns="0" bIns="0" anchor="ctr"/>
          <a:lstStyle>
            <a:lvl1pPr marL="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Add useful resources here, such as links or an explanation of the picture.</a:t>
            </a:r>
          </a:p>
        </p:txBody>
      </p:sp>
    </p:spTree>
    <p:extLst>
      <p:ext uri="{BB962C8B-B14F-4D97-AF65-F5344CB8AC3E}">
        <p14:creationId xmlns:p14="http://schemas.microsoft.com/office/powerpoint/2010/main" val="420698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right white backgroun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131043-360E-FCA5-9322-F00EB78240BD}"/>
              </a:ext>
            </a:extLst>
          </p:cNvPr>
          <p:cNvSpPr>
            <a:spLocks noGrp="1" noRot="1" noMove="1" noResize="1" noEditPoints="1" noAdjustHandles="1" noChangeArrowheads="1" noChangeShapeType="1"/>
          </p:cNvSpPr>
          <p:nvPr userDrawn="1"/>
        </p:nvSpPr>
        <p:spPr>
          <a:xfrm>
            <a:off x="0" y="5161280"/>
            <a:ext cx="12192000" cy="1696720"/>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Rectangle 3">
            <a:extLst>
              <a:ext uri="{FF2B5EF4-FFF2-40B4-BE49-F238E27FC236}">
                <a16:creationId xmlns:a16="http://schemas.microsoft.com/office/drawing/2014/main" id="{8E79FE0D-2216-FCE6-642E-C075129D01CD}"/>
              </a:ext>
            </a:extLst>
          </p:cNvPr>
          <p:cNvSpPr>
            <a:spLocks/>
          </p:cNvSpPr>
          <p:nvPr userDrawn="1"/>
        </p:nvSpPr>
        <p:spPr>
          <a:xfrm>
            <a:off x="9777046" y="0"/>
            <a:ext cx="2414954"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Segnaposto immagine 8">
            <a:extLst>
              <a:ext uri="{FF2B5EF4-FFF2-40B4-BE49-F238E27FC236}">
                <a16:creationId xmlns:a16="http://schemas.microsoft.com/office/drawing/2014/main" id="{EAC11DFD-6674-56CB-62D1-8323751A3F35}"/>
              </a:ext>
            </a:extLst>
          </p:cNvPr>
          <p:cNvSpPr>
            <a:spLocks noGrp="1"/>
          </p:cNvSpPr>
          <p:nvPr>
            <p:ph type="pic" sz="quarter" idx="10"/>
          </p:nvPr>
        </p:nvSpPr>
        <p:spPr>
          <a:xfrm>
            <a:off x="7643446" y="635365"/>
            <a:ext cx="3979594" cy="5587270"/>
          </a:xfrm>
          <a:prstGeom prst="rect">
            <a:avLst/>
          </a:prstGeom>
          <a:pattFill prst="pct50">
            <a:fgClr>
              <a:schemeClr val="accent1"/>
            </a:fgClr>
            <a:bgClr>
              <a:schemeClr val="bg1"/>
            </a:bgClr>
          </a:pattFill>
          <a:effectLst>
            <a:outerShdw blurRad="245052" dist="37662" dir="3840000" algn="ctr" rotWithShape="0">
              <a:srgbClr val="000000">
                <a:alpha val="19611"/>
              </a:srgbClr>
            </a:outerShdw>
          </a:effectLst>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7" name="Rettangolo 5">
            <a:extLst>
              <a:ext uri="{FF2B5EF4-FFF2-40B4-BE49-F238E27FC236}">
                <a16:creationId xmlns:a16="http://schemas.microsoft.com/office/drawing/2014/main" id="{697BBFE3-EBC4-060C-FCB8-F667D11833CD}"/>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itle 29">
            <a:extLst>
              <a:ext uri="{FF2B5EF4-FFF2-40B4-BE49-F238E27FC236}">
                <a16:creationId xmlns:a16="http://schemas.microsoft.com/office/drawing/2014/main" id="{E92DAA08-F2A7-B617-B5A1-D5F567DFD001}"/>
              </a:ext>
            </a:extLst>
          </p:cNvPr>
          <p:cNvSpPr>
            <a:spLocks noGrp="1" noRot="1" noMove="1" noResize="1" noEditPoints="1" noAdjustHandles="1" noChangeArrowheads="1" noChangeShapeType="1"/>
          </p:cNvSpPr>
          <p:nvPr>
            <p:ph type="title" hasCustomPrompt="1"/>
          </p:nvPr>
        </p:nvSpPr>
        <p:spPr>
          <a:xfrm>
            <a:off x="838985" y="267991"/>
            <a:ext cx="5765015"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2" name="Text Placeholder 15">
            <a:extLst>
              <a:ext uri="{FF2B5EF4-FFF2-40B4-BE49-F238E27FC236}">
                <a16:creationId xmlns:a16="http://schemas.microsoft.com/office/drawing/2014/main" id="{7849F3EB-A419-DD1D-4D54-5487A47B8540}"/>
              </a:ext>
            </a:extLst>
          </p:cNvPr>
          <p:cNvSpPr>
            <a:spLocks noGrp="1"/>
          </p:cNvSpPr>
          <p:nvPr>
            <p:ph type="body" sz="quarter" idx="19" hasCustomPrompt="1"/>
          </p:nvPr>
        </p:nvSpPr>
        <p:spPr>
          <a:xfrm>
            <a:off x="840190" y="1588273"/>
            <a:ext cx="5767344" cy="3229912"/>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4229100" indent="-342900">
              <a:lnSpc>
                <a:spcPct val="120000"/>
              </a:lnSpc>
              <a:spcBef>
                <a:spcPts val="1200"/>
              </a:spcBef>
              <a:buFont typeface="Arial" panose="020B0604020202020204" pitchFamily="34" charset="0"/>
              <a:buChar char="•"/>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r>
              <a:rPr lang="en-GB" noProof="0" dirty="0"/>
              <a:t> </a:t>
            </a:r>
            <a:r>
              <a:rPr lang="en-GB" noProof="0" dirty="0" err="1"/>
              <a:t>aliquip</a:t>
            </a:r>
            <a:r>
              <a:rPr lang="en-GB" noProof="0" dirty="0"/>
              <a:t> ex </a:t>
            </a:r>
            <a:r>
              <a:rPr lang="en-GB" noProof="0" dirty="0" err="1"/>
              <a:t>ea</a:t>
            </a:r>
            <a:r>
              <a:rPr lang="en-GB" noProof="0" dirty="0"/>
              <a:t> </a:t>
            </a:r>
            <a:r>
              <a:rPr lang="en-GB" noProof="0" dirty="0" err="1"/>
              <a:t>commodo</a:t>
            </a:r>
            <a:r>
              <a:rPr lang="en-GB" noProof="0" dirty="0"/>
              <a:t> </a:t>
            </a:r>
            <a:r>
              <a:rPr lang="en-GB" noProof="0" dirty="0" err="1"/>
              <a:t>consequat</a:t>
            </a:r>
            <a:r>
              <a:rPr lang="en-GB" noProof="0" dirty="0"/>
              <a:t>.</a:t>
            </a:r>
          </a:p>
          <a:p>
            <a:pPr lvl="0"/>
            <a:r>
              <a:rPr lang="en-GB" noProof="0" dirty="0"/>
              <a:t>Duis </a:t>
            </a:r>
            <a:r>
              <a:rPr lang="en-GB" noProof="0" dirty="0" err="1"/>
              <a:t>aute</a:t>
            </a:r>
            <a:r>
              <a:rPr lang="en-GB" noProof="0" dirty="0"/>
              <a:t> </a:t>
            </a:r>
            <a:r>
              <a:rPr lang="en-GB" noProof="0" dirty="0" err="1"/>
              <a:t>irure</a:t>
            </a:r>
            <a:r>
              <a:rPr lang="en-GB" noProof="0" dirty="0"/>
              <a:t> </a:t>
            </a:r>
            <a:r>
              <a:rPr lang="en-GB" noProof="0" dirty="0" err="1"/>
              <a:t>dolor</a:t>
            </a:r>
            <a:r>
              <a:rPr lang="en-GB" noProof="0" dirty="0"/>
              <a:t> in </a:t>
            </a:r>
            <a:r>
              <a:rPr lang="en-GB" noProof="0" dirty="0" err="1"/>
              <a:t>reprehenderit</a:t>
            </a:r>
            <a:r>
              <a:rPr lang="en-GB" noProof="0" dirty="0"/>
              <a:t> in </a:t>
            </a:r>
            <a:r>
              <a:rPr lang="en-GB" noProof="0" dirty="0" err="1"/>
              <a:t>voluptate</a:t>
            </a:r>
            <a:r>
              <a:rPr lang="en-GB" noProof="0" dirty="0"/>
              <a:t> </a:t>
            </a:r>
            <a:r>
              <a:rPr lang="en-GB" noProof="0" dirty="0" err="1"/>
              <a:t>velit</a:t>
            </a:r>
            <a:r>
              <a:rPr lang="en-GB" noProof="0" dirty="0"/>
              <a:t> </a:t>
            </a:r>
            <a:r>
              <a:rPr lang="en-GB" noProof="0" dirty="0" err="1"/>
              <a:t>esse</a:t>
            </a:r>
            <a:r>
              <a:rPr lang="en-GB" noProof="0" dirty="0"/>
              <a:t> </a:t>
            </a:r>
            <a:r>
              <a:rPr lang="en-GB" noProof="0" dirty="0" err="1"/>
              <a:t>cillum</a:t>
            </a:r>
            <a:r>
              <a:rPr lang="en-GB" noProof="0" dirty="0"/>
              <a:t>.</a:t>
            </a:r>
          </a:p>
        </p:txBody>
      </p:sp>
      <p:sp>
        <p:nvSpPr>
          <p:cNvPr id="8" name="Text Placeholder 15">
            <a:extLst>
              <a:ext uri="{FF2B5EF4-FFF2-40B4-BE49-F238E27FC236}">
                <a16:creationId xmlns:a16="http://schemas.microsoft.com/office/drawing/2014/main" id="{AF671248-629D-CEF8-F01F-488ABE464089}"/>
              </a:ext>
            </a:extLst>
          </p:cNvPr>
          <p:cNvSpPr>
            <a:spLocks noGrp="1"/>
          </p:cNvSpPr>
          <p:nvPr>
            <p:ph type="body" sz="quarter" idx="24" hasCustomPrompt="1"/>
          </p:nvPr>
        </p:nvSpPr>
        <p:spPr>
          <a:xfrm>
            <a:off x="838985" y="5498122"/>
            <a:ext cx="5765015" cy="1041678"/>
          </a:xfrm>
          <a:prstGeom prst="rect">
            <a:avLst/>
          </a:prstGeom>
        </p:spPr>
        <p:txBody>
          <a:bodyPr lIns="0" tIns="0" rIns="0" bIns="0" anchor="ctr"/>
          <a:lstStyle>
            <a:lvl1pPr marL="0" indent="0">
              <a:lnSpc>
                <a:spcPct val="120000"/>
              </a:lnSpc>
              <a:spcBef>
                <a:spcPts val="1200"/>
              </a:spcBef>
              <a:buFont typeface="Arial" panose="020B0604020202020204" pitchFamily="34" charset="0"/>
              <a:buNone/>
              <a:defRPr sz="2000" b="0"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tx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tx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tx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tx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Add useful resources here, such as links or an explanation of the picture.</a:t>
            </a:r>
          </a:p>
        </p:txBody>
      </p:sp>
    </p:spTree>
    <p:extLst>
      <p:ext uri="{BB962C8B-B14F-4D97-AF65-F5344CB8AC3E}">
        <p14:creationId xmlns:p14="http://schemas.microsoft.com/office/powerpoint/2010/main" val="1928205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left side white background">
    <p:bg>
      <p:bgPr>
        <a:solidFill>
          <a:schemeClr val="bg1"/>
        </a:solidFill>
        <a:effectLst/>
      </p:bgPr>
    </p:bg>
    <p:spTree>
      <p:nvGrpSpPr>
        <p:cNvPr id="1" name=""/>
        <p:cNvGrpSpPr/>
        <p:nvPr/>
      </p:nvGrpSpPr>
      <p:grpSpPr>
        <a:xfrm>
          <a:off x="0" y="0"/>
          <a:ext cx="0" cy="0"/>
          <a:chOff x="0" y="0"/>
          <a:chExt cx="0" cy="0"/>
        </a:xfrm>
      </p:grpSpPr>
      <p:sp>
        <p:nvSpPr>
          <p:cNvPr id="7" name="Segnaposto immagine 8">
            <a:extLst>
              <a:ext uri="{FF2B5EF4-FFF2-40B4-BE49-F238E27FC236}">
                <a16:creationId xmlns:a16="http://schemas.microsoft.com/office/drawing/2014/main" id="{1DB3B5BF-B4AC-CF81-9626-12011A03E107}"/>
              </a:ext>
            </a:extLst>
          </p:cNvPr>
          <p:cNvSpPr>
            <a:spLocks noGrp="1" noRot="1" noMove="1" noResize="1" noEditPoints="1" noAdjustHandles="1" noChangeArrowheads="1" noChangeShapeType="1"/>
          </p:cNvSpPr>
          <p:nvPr>
            <p:ph type="pic" sz="quarter" idx="10"/>
          </p:nvPr>
        </p:nvSpPr>
        <p:spPr>
          <a:xfrm>
            <a:off x="0" y="0"/>
            <a:ext cx="4675322" cy="685800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3" name="Rettangolo 5">
            <a:extLst>
              <a:ext uri="{FF2B5EF4-FFF2-40B4-BE49-F238E27FC236}">
                <a16:creationId xmlns:a16="http://schemas.microsoft.com/office/drawing/2014/main" id="{E7AE2330-AD44-1F29-B58E-FE870629963E}"/>
              </a:ext>
            </a:extLst>
          </p:cNvPr>
          <p:cNvSpPr>
            <a:spLocks noGrp="1" noRot="1" noMove="1" noResize="1" noEditPoints="1" noAdjustHandles="1" noChangeArrowheads="1" noChangeShapeType="1"/>
          </p:cNvSpPr>
          <p:nvPr userDrawn="1"/>
        </p:nvSpPr>
        <p:spPr>
          <a:xfrm>
            <a:off x="4681416"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itle 29">
            <a:extLst>
              <a:ext uri="{FF2B5EF4-FFF2-40B4-BE49-F238E27FC236}">
                <a16:creationId xmlns:a16="http://schemas.microsoft.com/office/drawing/2014/main" id="{178D0FF7-D64D-98BC-68D2-FFD8425F3AFF}"/>
              </a:ext>
            </a:extLst>
          </p:cNvPr>
          <p:cNvSpPr>
            <a:spLocks noGrp="1" noRot="1" noMove="1" noResize="1" noEditPoints="1" noAdjustHandles="1" noChangeArrowheads="1" noChangeShapeType="1"/>
          </p:cNvSpPr>
          <p:nvPr>
            <p:ph type="title" hasCustomPrompt="1"/>
          </p:nvPr>
        </p:nvSpPr>
        <p:spPr>
          <a:xfrm>
            <a:off x="5520401" y="267991"/>
            <a:ext cx="5765015"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5" name="Text Placeholder 15">
            <a:extLst>
              <a:ext uri="{FF2B5EF4-FFF2-40B4-BE49-F238E27FC236}">
                <a16:creationId xmlns:a16="http://schemas.microsoft.com/office/drawing/2014/main" id="{3DD40AB1-DEEE-4AC1-6661-F5553C8F0025}"/>
              </a:ext>
            </a:extLst>
          </p:cNvPr>
          <p:cNvSpPr>
            <a:spLocks noGrp="1"/>
          </p:cNvSpPr>
          <p:nvPr>
            <p:ph type="body" sz="quarter" idx="19" hasCustomPrompt="1"/>
          </p:nvPr>
        </p:nvSpPr>
        <p:spPr>
          <a:xfrm>
            <a:off x="5531459" y="1588273"/>
            <a:ext cx="5767344" cy="4486524"/>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r>
              <a:rPr lang="en-GB" noProof="0" dirty="0"/>
              <a:t> </a:t>
            </a:r>
            <a:r>
              <a:rPr lang="en-GB" noProof="0" dirty="0" err="1"/>
              <a:t>aliquip</a:t>
            </a:r>
            <a:r>
              <a:rPr lang="en-GB" noProof="0" dirty="0"/>
              <a:t> ex </a:t>
            </a:r>
            <a:r>
              <a:rPr lang="en-GB" noProof="0" dirty="0" err="1"/>
              <a:t>ea</a:t>
            </a:r>
            <a:r>
              <a:rPr lang="en-GB" noProof="0" dirty="0"/>
              <a:t> </a:t>
            </a:r>
            <a:r>
              <a:rPr lang="en-GB" noProof="0" dirty="0" err="1"/>
              <a:t>commodo</a:t>
            </a:r>
            <a:r>
              <a:rPr lang="en-GB" noProof="0" dirty="0"/>
              <a:t> </a:t>
            </a:r>
            <a:r>
              <a:rPr lang="en-GB" noProof="0" dirty="0" err="1"/>
              <a:t>consequat</a:t>
            </a:r>
            <a:r>
              <a:rPr lang="en-GB" noProof="0" dirty="0"/>
              <a:t>.</a:t>
            </a:r>
          </a:p>
          <a:p>
            <a:pPr lvl="0"/>
            <a:r>
              <a:rPr lang="en-GB" noProof="0" dirty="0"/>
              <a:t>Duis </a:t>
            </a:r>
            <a:r>
              <a:rPr lang="en-GB" noProof="0" dirty="0" err="1"/>
              <a:t>aute</a:t>
            </a:r>
            <a:r>
              <a:rPr lang="en-GB" noProof="0" dirty="0"/>
              <a:t> </a:t>
            </a:r>
            <a:r>
              <a:rPr lang="en-GB" noProof="0" dirty="0" err="1"/>
              <a:t>irure</a:t>
            </a:r>
            <a:r>
              <a:rPr lang="en-GB" noProof="0" dirty="0"/>
              <a:t> </a:t>
            </a:r>
            <a:r>
              <a:rPr lang="en-GB" noProof="0" dirty="0" err="1"/>
              <a:t>dolor</a:t>
            </a:r>
            <a:r>
              <a:rPr lang="en-GB" noProof="0" dirty="0"/>
              <a:t> in </a:t>
            </a:r>
            <a:r>
              <a:rPr lang="en-GB" noProof="0" dirty="0" err="1"/>
              <a:t>reprehenderit</a:t>
            </a:r>
            <a:r>
              <a:rPr lang="en-GB" noProof="0" dirty="0"/>
              <a:t> in </a:t>
            </a:r>
            <a:r>
              <a:rPr lang="en-GB" noProof="0" dirty="0" err="1"/>
              <a:t>voluptate</a:t>
            </a:r>
            <a:r>
              <a:rPr lang="en-GB" noProof="0" dirty="0"/>
              <a:t> </a:t>
            </a:r>
            <a:r>
              <a:rPr lang="en-GB" noProof="0" dirty="0" err="1"/>
              <a:t>velit</a:t>
            </a:r>
            <a:r>
              <a:rPr lang="en-GB" noProof="0" dirty="0"/>
              <a:t> </a:t>
            </a:r>
            <a:r>
              <a:rPr lang="en-GB" noProof="0" dirty="0" err="1"/>
              <a:t>esse</a:t>
            </a:r>
            <a:r>
              <a:rPr lang="en-GB" noProof="0" dirty="0"/>
              <a:t> </a:t>
            </a:r>
            <a:r>
              <a:rPr lang="en-GB" noProof="0" dirty="0" err="1"/>
              <a:t>cillum</a:t>
            </a:r>
            <a:r>
              <a:rPr lang="en-GB" noProof="0" dirty="0"/>
              <a:t> dolore </a:t>
            </a:r>
            <a:r>
              <a:rPr lang="en-GB" noProof="0" dirty="0" err="1"/>
              <a:t>eu</a:t>
            </a:r>
            <a:r>
              <a:rPr lang="en-GB" noProof="0" dirty="0"/>
              <a:t> </a:t>
            </a:r>
            <a:r>
              <a:rPr lang="en-GB" noProof="0" dirty="0" err="1"/>
              <a:t>fugiat</a:t>
            </a:r>
            <a:r>
              <a:rPr lang="en-GB" noProof="0" dirty="0"/>
              <a:t> </a:t>
            </a:r>
            <a:r>
              <a:rPr lang="en-GB" noProof="0" dirty="0" err="1"/>
              <a:t>nulla</a:t>
            </a:r>
            <a:r>
              <a:rPr lang="en-GB" noProof="0" dirty="0"/>
              <a:t> </a:t>
            </a:r>
            <a:r>
              <a:rPr lang="en-GB" noProof="0" dirty="0" err="1"/>
              <a:t>pariatur</a:t>
            </a:r>
            <a:r>
              <a:rPr lang="en-GB" noProof="0" dirty="0"/>
              <a:t>.</a:t>
            </a:r>
          </a:p>
        </p:txBody>
      </p:sp>
    </p:spTree>
    <p:extLst>
      <p:ext uri="{BB962C8B-B14F-4D97-AF65-F5344CB8AC3E}">
        <p14:creationId xmlns:p14="http://schemas.microsoft.com/office/powerpoint/2010/main" val="16510170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 - Extra Info">
    <p:bg>
      <p:bgPr>
        <a:blipFill dpi="0" rotWithShape="1">
          <a:blip r:embed="rId2" cstate="screen">
            <a:lum/>
            <a:extLst>
              <a:ext uri="{28A0092B-C50C-407E-A947-70E740481C1C}">
                <a14:useLocalDpi xmlns:a14="http://schemas.microsoft.com/office/drawing/2010/main"/>
              </a:ext>
            </a:extLst>
          </a:blip>
          <a:srcRect/>
          <a:stretch>
            <a:fillRect t="-1000" r="-1000"/>
          </a:stretch>
        </a:blipFill>
        <a:effectLst/>
      </p:bgPr>
    </p:bg>
    <p:spTree>
      <p:nvGrpSpPr>
        <p:cNvPr id="1" name=""/>
        <p:cNvGrpSpPr/>
        <p:nvPr/>
      </p:nvGrpSpPr>
      <p:grpSpPr>
        <a:xfrm>
          <a:off x="0" y="0"/>
          <a:ext cx="0" cy="0"/>
          <a:chOff x="0" y="0"/>
          <a:chExt cx="0" cy="0"/>
        </a:xfrm>
      </p:grpSpPr>
      <p:sp>
        <p:nvSpPr>
          <p:cNvPr id="4" name="Rettangolo 5">
            <a:extLst>
              <a:ext uri="{FF2B5EF4-FFF2-40B4-BE49-F238E27FC236}">
                <a16:creationId xmlns:a16="http://schemas.microsoft.com/office/drawing/2014/main" id="{17EC72A2-7239-16B0-47DB-6E75DAC1746E}"/>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2" name="Connettore 1 4">
            <a:extLst>
              <a:ext uri="{FF2B5EF4-FFF2-40B4-BE49-F238E27FC236}">
                <a16:creationId xmlns:a16="http://schemas.microsoft.com/office/drawing/2014/main" id="{C3949E2B-28C9-2F8E-0C0B-30E5ECE27F99}"/>
              </a:ext>
            </a:extLst>
          </p:cNvPr>
          <p:cNvCxnSpPr>
            <a:cxnSpLocks/>
          </p:cNvCxnSpPr>
          <p:nvPr userDrawn="1"/>
        </p:nvCxnSpPr>
        <p:spPr>
          <a:xfrm>
            <a:off x="1026738" y="4385863"/>
            <a:ext cx="4504962"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xt Placeholder 15">
            <a:extLst>
              <a:ext uri="{FF2B5EF4-FFF2-40B4-BE49-F238E27FC236}">
                <a16:creationId xmlns:a16="http://schemas.microsoft.com/office/drawing/2014/main" id="{B60289FE-54AC-60E2-CDB7-190BE09976EE}"/>
              </a:ext>
            </a:extLst>
          </p:cNvPr>
          <p:cNvSpPr>
            <a:spLocks noGrp="1"/>
          </p:cNvSpPr>
          <p:nvPr>
            <p:ph type="body" sz="quarter" idx="23" hasCustomPrompt="1"/>
          </p:nvPr>
        </p:nvSpPr>
        <p:spPr>
          <a:xfrm>
            <a:off x="1026738" y="4563387"/>
            <a:ext cx="5864392" cy="710979"/>
          </a:xfrm>
          <a:prstGeom prst="rect">
            <a:avLst/>
          </a:prstGeom>
        </p:spPr>
        <p:txBody>
          <a:bodyPr lIns="0" tIns="0" rIns="0" bIns="0"/>
          <a:lstStyle>
            <a:lvl1pPr marL="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dirty="0"/>
              <a:t>Your name, Your title</a:t>
            </a:r>
          </a:p>
        </p:txBody>
      </p:sp>
      <p:sp>
        <p:nvSpPr>
          <p:cNvPr id="6" name="Text Placeholder 15">
            <a:extLst>
              <a:ext uri="{FF2B5EF4-FFF2-40B4-BE49-F238E27FC236}">
                <a16:creationId xmlns:a16="http://schemas.microsoft.com/office/drawing/2014/main" id="{1CBF29B6-847C-486E-CA0D-5E7CBE67C91A}"/>
              </a:ext>
            </a:extLst>
          </p:cNvPr>
          <p:cNvSpPr>
            <a:spLocks noGrp="1"/>
          </p:cNvSpPr>
          <p:nvPr>
            <p:ph type="body" sz="quarter" idx="24" hasCustomPrompt="1"/>
          </p:nvPr>
        </p:nvSpPr>
        <p:spPr>
          <a:xfrm>
            <a:off x="1026738" y="5512904"/>
            <a:ext cx="5864393" cy="572493"/>
          </a:xfrm>
          <a:prstGeom prst="rect">
            <a:avLst/>
          </a:prstGeom>
        </p:spPr>
        <p:txBody>
          <a:bodyPr lIns="0" tIns="0" rIns="0" bIns="0" anchor="b"/>
          <a:lstStyle>
            <a:lvl1pPr marL="0" indent="0">
              <a:buFont typeface="Arial" panose="020B0604020202020204" pitchFamily="34" charset="0"/>
              <a:buNone/>
              <a:defRPr sz="16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dirty="0"/>
              <a:t>Other optional information, such as</a:t>
            </a:r>
            <a:br>
              <a:rPr lang="en-GB" noProof="0" dirty="0"/>
            </a:br>
            <a:r>
              <a:rPr lang="en-GB" noProof="0" dirty="0"/>
              <a:t>event name, location and date.</a:t>
            </a:r>
          </a:p>
        </p:txBody>
      </p:sp>
      <p:sp>
        <p:nvSpPr>
          <p:cNvPr id="9" name="Title 29">
            <a:extLst>
              <a:ext uri="{FF2B5EF4-FFF2-40B4-BE49-F238E27FC236}">
                <a16:creationId xmlns:a16="http://schemas.microsoft.com/office/drawing/2014/main" id="{94AD0E4F-9FDE-33A6-3882-FA8D80FE57A3}"/>
              </a:ext>
            </a:extLst>
          </p:cNvPr>
          <p:cNvSpPr>
            <a:spLocks noGrp="1"/>
          </p:cNvSpPr>
          <p:nvPr>
            <p:ph type="title" hasCustomPrompt="1"/>
          </p:nvPr>
        </p:nvSpPr>
        <p:spPr>
          <a:xfrm>
            <a:off x="1026738" y="1476531"/>
            <a:ext cx="5864392" cy="1503696"/>
          </a:xfrm>
          <a:prstGeom prst="rect">
            <a:avLst/>
          </a:prstGeom>
        </p:spPr>
        <p:txBody>
          <a:bodyPr wrap="square" lIns="0" tIns="0" rIns="0" bIns="0" anchor="b" anchorCtr="0">
            <a:no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Presentation Title</a:t>
            </a:r>
          </a:p>
        </p:txBody>
      </p:sp>
      <p:sp>
        <p:nvSpPr>
          <p:cNvPr id="11" name="Text Placeholder 15">
            <a:extLst>
              <a:ext uri="{FF2B5EF4-FFF2-40B4-BE49-F238E27FC236}">
                <a16:creationId xmlns:a16="http://schemas.microsoft.com/office/drawing/2014/main" id="{9A9BFAA4-B3D9-CD04-1B2B-014480D24F8B}"/>
              </a:ext>
            </a:extLst>
          </p:cNvPr>
          <p:cNvSpPr>
            <a:spLocks noGrp="1"/>
          </p:cNvSpPr>
          <p:nvPr>
            <p:ph type="body" sz="quarter" idx="25" hasCustomPrompt="1"/>
          </p:nvPr>
        </p:nvSpPr>
        <p:spPr>
          <a:xfrm>
            <a:off x="1016001" y="3211033"/>
            <a:ext cx="5882640" cy="971223"/>
          </a:xfrm>
          <a:prstGeom prst="rect">
            <a:avLst/>
          </a:prstGeom>
        </p:spPr>
        <p:txBody>
          <a:bodyPr lIns="0" tIns="0" rIns="0" bIns="0"/>
          <a:lstStyle>
            <a:lvl1pPr marL="0" indent="0">
              <a:spcBef>
                <a:spcPts val="800"/>
              </a:spcBef>
              <a:buFont typeface="Arial" panose="020B0604020202020204" pitchFamily="34" charset="0"/>
              <a:buNone/>
              <a:defRPr sz="24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28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Subtitle (optional)</a:t>
            </a:r>
          </a:p>
        </p:txBody>
      </p:sp>
    </p:spTree>
    <p:extLst>
      <p:ext uri="{BB962C8B-B14F-4D97-AF65-F5344CB8AC3E}">
        <p14:creationId xmlns:p14="http://schemas.microsoft.com/office/powerpoint/2010/main" val="111468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right small blue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B5A785F4-C2D7-044E-4078-42C2F41A1668}"/>
              </a:ext>
            </a:extLst>
          </p:cNvPr>
          <p:cNvSpPr>
            <a:spLocks noGrp="1"/>
          </p:cNvSpPr>
          <p:nvPr>
            <p:ph type="pic" sz="quarter" idx="10"/>
          </p:nvPr>
        </p:nvSpPr>
        <p:spPr>
          <a:xfrm>
            <a:off x="7331425" y="1605588"/>
            <a:ext cx="3982337" cy="4353509"/>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6" name="Rettangolo 5">
            <a:extLst>
              <a:ext uri="{FF2B5EF4-FFF2-40B4-BE49-F238E27FC236}">
                <a16:creationId xmlns:a16="http://schemas.microsoft.com/office/drawing/2014/main" id="{19C274B8-BFB3-7407-83DC-2FD23778B683}"/>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Title 29">
            <a:extLst>
              <a:ext uri="{FF2B5EF4-FFF2-40B4-BE49-F238E27FC236}">
                <a16:creationId xmlns:a16="http://schemas.microsoft.com/office/drawing/2014/main" id="{9829A86A-D5CB-AD23-4039-EDEB9839FC6C}"/>
              </a:ext>
            </a:extLst>
          </p:cNvPr>
          <p:cNvSpPr>
            <a:spLocks noGrp="1" noRot="1" noMove="1" noResize="1" noEditPoints="1" noAdjustHandles="1" noChangeArrowheads="1" noChangeShapeType="1"/>
          </p:cNvSpPr>
          <p:nvPr>
            <p:ph type="title" hasCustomPrompt="1"/>
          </p:nvPr>
        </p:nvSpPr>
        <p:spPr>
          <a:xfrm>
            <a:off x="838985" y="267991"/>
            <a:ext cx="5765015"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2" name="Text Placeholder 15">
            <a:extLst>
              <a:ext uri="{FF2B5EF4-FFF2-40B4-BE49-F238E27FC236}">
                <a16:creationId xmlns:a16="http://schemas.microsoft.com/office/drawing/2014/main" id="{110AB46F-361C-3EB3-82D6-A7D6C2589163}"/>
              </a:ext>
            </a:extLst>
          </p:cNvPr>
          <p:cNvSpPr>
            <a:spLocks noGrp="1"/>
          </p:cNvSpPr>
          <p:nvPr>
            <p:ph type="body" sz="quarter" idx="24" hasCustomPrompt="1"/>
          </p:nvPr>
        </p:nvSpPr>
        <p:spPr>
          <a:xfrm>
            <a:off x="829519" y="1588624"/>
            <a:ext cx="5799882" cy="4499660"/>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r>
              <a:rPr lang="en-GB" noProof="0" dirty="0"/>
              <a:t> </a:t>
            </a:r>
            <a:r>
              <a:rPr lang="en-GB" noProof="0" dirty="0" err="1"/>
              <a:t>aliquip</a:t>
            </a:r>
            <a:r>
              <a:rPr lang="en-GB" noProof="0" dirty="0"/>
              <a:t> ex </a:t>
            </a:r>
            <a:r>
              <a:rPr lang="en-GB" noProof="0" dirty="0" err="1"/>
              <a:t>ea</a:t>
            </a:r>
            <a:r>
              <a:rPr lang="en-GB" noProof="0" dirty="0"/>
              <a:t> </a:t>
            </a:r>
            <a:r>
              <a:rPr lang="en-GB" noProof="0" dirty="0" err="1"/>
              <a:t>commodo</a:t>
            </a:r>
            <a:r>
              <a:rPr lang="en-GB" noProof="0" dirty="0"/>
              <a:t> </a:t>
            </a:r>
            <a:r>
              <a:rPr lang="en-GB" noProof="0" dirty="0" err="1"/>
              <a:t>consequat</a:t>
            </a:r>
            <a:r>
              <a:rPr lang="en-GB" noProof="0" dirty="0"/>
              <a:t>.</a:t>
            </a:r>
          </a:p>
          <a:p>
            <a:pPr lvl="0"/>
            <a:r>
              <a:rPr lang="en-GB" noProof="0" dirty="0"/>
              <a:t>Duis </a:t>
            </a:r>
            <a:r>
              <a:rPr lang="en-GB" noProof="0" dirty="0" err="1"/>
              <a:t>aute</a:t>
            </a:r>
            <a:r>
              <a:rPr lang="en-GB" noProof="0" dirty="0"/>
              <a:t> </a:t>
            </a:r>
            <a:r>
              <a:rPr lang="en-GB" noProof="0" dirty="0" err="1"/>
              <a:t>irure</a:t>
            </a:r>
            <a:r>
              <a:rPr lang="en-GB" noProof="0" dirty="0"/>
              <a:t> </a:t>
            </a:r>
            <a:r>
              <a:rPr lang="en-GB" noProof="0" dirty="0" err="1"/>
              <a:t>dolor</a:t>
            </a:r>
            <a:r>
              <a:rPr lang="en-GB" noProof="0" dirty="0"/>
              <a:t> in </a:t>
            </a:r>
            <a:r>
              <a:rPr lang="en-GB" noProof="0" dirty="0" err="1"/>
              <a:t>reprehenderit</a:t>
            </a:r>
            <a:r>
              <a:rPr lang="en-GB" noProof="0" dirty="0"/>
              <a:t> in </a:t>
            </a:r>
            <a:r>
              <a:rPr lang="en-GB" noProof="0" dirty="0" err="1"/>
              <a:t>voluptate</a:t>
            </a:r>
            <a:r>
              <a:rPr lang="en-GB" noProof="0" dirty="0"/>
              <a:t> </a:t>
            </a:r>
            <a:r>
              <a:rPr lang="en-GB" noProof="0" dirty="0" err="1"/>
              <a:t>velit</a:t>
            </a:r>
            <a:r>
              <a:rPr lang="en-GB" noProof="0" dirty="0"/>
              <a:t> </a:t>
            </a:r>
            <a:r>
              <a:rPr lang="en-GB" noProof="0" dirty="0" err="1"/>
              <a:t>esse</a:t>
            </a:r>
            <a:r>
              <a:rPr lang="en-GB" noProof="0" dirty="0"/>
              <a:t> </a:t>
            </a:r>
            <a:r>
              <a:rPr lang="en-GB" noProof="0" dirty="0" err="1"/>
              <a:t>cillum</a:t>
            </a:r>
            <a:r>
              <a:rPr lang="en-GB" noProof="0" dirty="0"/>
              <a:t> dolore </a:t>
            </a:r>
            <a:r>
              <a:rPr lang="en-GB" noProof="0" dirty="0" err="1"/>
              <a:t>eu</a:t>
            </a:r>
            <a:r>
              <a:rPr lang="en-GB" noProof="0" dirty="0"/>
              <a:t> </a:t>
            </a:r>
            <a:r>
              <a:rPr lang="en-GB" noProof="0" dirty="0" err="1"/>
              <a:t>fugiat</a:t>
            </a:r>
            <a:r>
              <a:rPr lang="en-GB" noProof="0" dirty="0"/>
              <a:t> </a:t>
            </a:r>
            <a:r>
              <a:rPr lang="en-GB" noProof="0" dirty="0" err="1"/>
              <a:t>nulla</a:t>
            </a:r>
            <a:r>
              <a:rPr lang="en-GB" noProof="0" dirty="0"/>
              <a:t> </a:t>
            </a:r>
            <a:r>
              <a:rPr lang="en-GB" noProof="0" dirty="0" err="1"/>
              <a:t>pariatur</a:t>
            </a:r>
            <a:r>
              <a:rPr lang="en-GB" noProof="0" dirty="0"/>
              <a:t>.</a:t>
            </a:r>
          </a:p>
        </p:txBody>
      </p:sp>
    </p:spTree>
    <p:extLst>
      <p:ext uri="{BB962C8B-B14F-4D97-AF65-F5344CB8AC3E}">
        <p14:creationId xmlns:p14="http://schemas.microsoft.com/office/powerpoint/2010/main" val="404991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right small white background">
    <p:bg>
      <p:bgPr>
        <a:solidFill>
          <a:schemeClr val="bg1"/>
        </a:solidFill>
        <a:effectLst/>
      </p:bgPr>
    </p:bg>
    <p:spTree>
      <p:nvGrpSpPr>
        <p:cNvPr id="1" name=""/>
        <p:cNvGrpSpPr/>
        <p:nvPr/>
      </p:nvGrpSpPr>
      <p:grpSpPr>
        <a:xfrm>
          <a:off x="0" y="0"/>
          <a:ext cx="0" cy="0"/>
          <a:chOff x="0" y="0"/>
          <a:chExt cx="0" cy="0"/>
        </a:xfrm>
      </p:grpSpPr>
      <p:sp>
        <p:nvSpPr>
          <p:cNvPr id="5" name="Segnaposto immagine 2">
            <a:extLst>
              <a:ext uri="{FF2B5EF4-FFF2-40B4-BE49-F238E27FC236}">
                <a16:creationId xmlns:a16="http://schemas.microsoft.com/office/drawing/2014/main" id="{611D231C-C35A-E142-6369-B4D6C36F47B4}"/>
              </a:ext>
            </a:extLst>
          </p:cNvPr>
          <p:cNvSpPr>
            <a:spLocks noGrp="1"/>
          </p:cNvSpPr>
          <p:nvPr>
            <p:ph type="pic" sz="quarter" idx="10"/>
          </p:nvPr>
        </p:nvSpPr>
        <p:spPr>
          <a:xfrm>
            <a:off x="7331425" y="1605588"/>
            <a:ext cx="3982337" cy="4353509"/>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6" name="Rettangolo 5">
            <a:extLst>
              <a:ext uri="{FF2B5EF4-FFF2-40B4-BE49-F238E27FC236}">
                <a16:creationId xmlns:a16="http://schemas.microsoft.com/office/drawing/2014/main" id="{AF68E537-C5FD-39E0-EAFB-3C7055506A32}"/>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Title 29">
            <a:extLst>
              <a:ext uri="{FF2B5EF4-FFF2-40B4-BE49-F238E27FC236}">
                <a16:creationId xmlns:a16="http://schemas.microsoft.com/office/drawing/2014/main" id="{F8CB0A34-6A0C-877E-30C2-203436F2A724}"/>
              </a:ext>
            </a:extLst>
          </p:cNvPr>
          <p:cNvSpPr>
            <a:spLocks noGrp="1" noRot="1" noMove="1" noResize="1" noEditPoints="1" noAdjustHandles="1" noChangeArrowheads="1" noChangeShapeType="1"/>
          </p:cNvSpPr>
          <p:nvPr>
            <p:ph type="title" hasCustomPrompt="1"/>
          </p:nvPr>
        </p:nvSpPr>
        <p:spPr>
          <a:xfrm>
            <a:off x="838985" y="267991"/>
            <a:ext cx="5765015"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3" name="Text Placeholder 15">
            <a:extLst>
              <a:ext uri="{FF2B5EF4-FFF2-40B4-BE49-F238E27FC236}">
                <a16:creationId xmlns:a16="http://schemas.microsoft.com/office/drawing/2014/main" id="{564A298B-71D8-24C5-A953-D9D2B601D42B}"/>
              </a:ext>
            </a:extLst>
          </p:cNvPr>
          <p:cNvSpPr>
            <a:spLocks noGrp="1"/>
          </p:cNvSpPr>
          <p:nvPr>
            <p:ph type="body" sz="quarter" idx="19" hasCustomPrompt="1"/>
          </p:nvPr>
        </p:nvSpPr>
        <p:spPr>
          <a:xfrm>
            <a:off x="840190" y="1588273"/>
            <a:ext cx="5767344" cy="4486524"/>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r>
              <a:rPr lang="en-GB" noProof="0" dirty="0"/>
              <a:t> </a:t>
            </a:r>
            <a:r>
              <a:rPr lang="en-GB" noProof="0" dirty="0" err="1"/>
              <a:t>aliquip</a:t>
            </a:r>
            <a:r>
              <a:rPr lang="en-GB" noProof="0" dirty="0"/>
              <a:t> ex </a:t>
            </a:r>
            <a:r>
              <a:rPr lang="en-GB" noProof="0" dirty="0" err="1"/>
              <a:t>ea</a:t>
            </a:r>
            <a:r>
              <a:rPr lang="en-GB" noProof="0" dirty="0"/>
              <a:t> </a:t>
            </a:r>
            <a:r>
              <a:rPr lang="en-GB" noProof="0" dirty="0" err="1"/>
              <a:t>commodo</a:t>
            </a:r>
            <a:r>
              <a:rPr lang="en-GB" noProof="0" dirty="0"/>
              <a:t> </a:t>
            </a:r>
            <a:r>
              <a:rPr lang="en-GB" noProof="0" dirty="0" err="1"/>
              <a:t>consequat</a:t>
            </a:r>
            <a:r>
              <a:rPr lang="en-GB" noProof="0" dirty="0"/>
              <a:t>.</a:t>
            </a:r>
          </a:p>
          <a:p>
            <a:pPr lvl="0"/>
            <a:r>
              <a:rPr lang="en-GB" noProof="0" dirty="0"/>
              <a:t>Duis </a:t>
            </a:r>
            <a:r>
              <a:rPr lang="en-GB" noProof="0" dirty="0" err="1"/>
              <a:t>aute</a:t>
            </a:r>
            <a:r>
              <a:rPr lang="en-GB" noProof="0" dirty="0"/>
              <a:t> </a:t>
            </a:r>
            <a:r>
              <a:rPr lang="en-GB" noProof="0" dirty="0" err="1"/>
              <a:t>irure</a:t>
            </a:r>
            <a:r>
              <a:rPr lang="en-GB" noProof="0" dirty="0"/>
              <a:t> </a:t>
            </a:r>
            <a:r>
              <a:rPr lang="en-GB" noProof="0" dirty="0" err="1"/>
              <a:t>dolor</a:t>
            </a:r>
            <a:r>
              <a:rPr lang="en-GB" noProof="0" dirty="0"/>
              <a:t> in </a:t>
            </a:r>
            <a:r>
              <a:rPr lang="en-GB" noProof="0" dirty="0" err="1"/>
              <a:t>reprehenderit</a:t>
            </a:r>
            <a:r>
              <a:rPr lang="en-GB" noProof="0" dirty="0"/>
              <a:t> in </a:t>
            </a:r>
            <a:r>
              <a:rPr lang="en-GB" noProof="0" dirty="0" err="1"/>
              <a:t>voluptate</a:t>
            </a:r>
            <a:r>
              <a:rPr lang="en-GB" noProof="0" dirty="0"/>
              <a:t> </a:t>
            </a:r>
            <a:r>
              <a:rPr lang="en-GB" noProof="0" dirty="0" err="1"/>
              <a:t>velit</a:t>
            </a:r>
            <a:r>
              <a:rPr lang="en-GB" noProof="0" dirty="0"/>
              <a:t> </a:t>
            </a:r>
            <a:r>
              <a:rPr lang="en-GB" noProof="0" dirty="0" err="1"/>
              <a:t>esse</a:t>
            </a:r>
            <a:r>
              <a:rPr lang="en-GB" noProof="0" dirty="0"/>
              <a:t> </a:t>
            </a:r>
            <a:r>
              <a:rPr lang="en-GB" noProof="0" dirty="0" err="1"/>
              <a:t>cillum</a:t>
            </a:r>
            <a:r>
              <a:rPr lang="en-GB" noProof="0" dirty="0"/>
              <a:t> dolore </a:t>
            </a:r>
            <a:r>
              <a:rPr lang="en-GB" noProof="0" dirty="0" err="1"/>
              <a:t>eu</a:t>
            </a:r>
            <a:r>
              <a:rPr lang="en-GB" noProof="0" dirty="0"/>
              <a:t> </a:t>
            </a:r>
            <a:r>
              <a:rPr lang="en-GB" noProof="0" dirty="0" err="1"/>
              <a:t>fugiat</a:t>
            </a:r>
            <a:r>
              <a:rPr lang="en-GB" noProof="0" dirty="0"/>
              <a:t> </a:t>
            </a:r>
            <a:r>
              <a:rPr lang="en-GB" noProof="0" dirty="0" err="1"/>
              <a:t>nulla</a:t>
            </a:r>
            <a:r>
              <a:rPr lang="en-GB" noProof="0" dirty="0"/>
              <a:t> </a:t>
            </a:r>
            <a:r>
              <a:rPr lang="en-GB" noProof="0" dirty="0" err="1"/>
              <a:t>pariatur</a:t>
            </a:r>
            <a:r>
              <a:rPr lang="en-GB" noProof="0" dirty="0"/>
              <a:t>.</a:t>
            </a:r>
          </a:p>
        </p:txBody>
      </p:sp>
    </p:spTree>
    <p:extLst>
      <p:ext uri="{BB962C8B-B14F-4D97-AF65-F5344CB8AC3E}">
        <p14:creationId xmlns:p14="http://schemas.microsoft.com/office/powerpoint/2010/main" val="3801633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bottom blue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B5A785F4-C2D7-044E-4078-42C2F41A1668}"/>
              </a:ext>
            </a:extLst>
          </p:cNvPr>
          <p:cNvSpPr>
            <a:spLocks noGrp="1" noRot="1" noMove="1" noResize="1" noEditPoints="1" noAdjustHandles="1" noChangeArrowheads="1" noChangeShapeType="1"/>
          </p:cNvSpPr>
          <p:nvPr>
            <p:ph type="pic" sz="quarter" idx="10"/>
          </p:nvPr>
        </p:nvSpPr>
        <p:spPr>
          <a:xfrm>
            <a:off x="0" y="3998563"/>
            <a:ext cx="12192000" cy="2859437"/>
          </a:xfrm>
          <a:prstGeom prst="rect">
            <a:avLst/>
          </a:prstGeom>
          <a:pattFill prst="pct50">
            <a:fgClr>
              <a:schemeClr val="accent1"/>
            </a:fgClr>
            <a:bgClr>
              <a:schemeClr val="bg1"/>
            </a:bgClr>
          </a:pattFill>
        </p:spPr>
        <p:txBody>
          <a:bodyPr>
            <a:normAutofit/>
          </a:bodyPr>
          <a:lstStyle>
            <a:lvl1pPr marL="0" indent="0" algn="ctr">
              <a:buNone/>
              <a:defRPr sz="1800">
                <a:solidFill>
                  <a:schemeClr val="bg1"/>
                </a:solidFill>
                <a:latin typeface="Roboto" panose="02000000000000000000" pitchFamily="2" charset="0"/>
                <a:ea typeface="Roboto" panose="02000000000000000000" pitchFamily="2" charset="0"/>
              </a:defRPr>
            </a:lvl1pPr>
          </a:lstStyle>
          <a:p>
            <a:r>
              <a:rPr lang="en-US" noProof="0"/>
              <a:t>Click icon to add picture</a:t>
            </a:r>
            <a:endParaRPr lang="en-GB" noProof="0" dirty="0"/>
          </a:p>
        </p:txBody>
      </p:sp>
      <p:sp>
        <p:nvSpPr>
          <p:cNvPr id="10" name="Rettangolo 5">
            <a:extLst>
              <a:ext uri="{FF2B5EF4-FFF2-40B4-BE49-F238E27FC236}">
                <a16:creationId xmlns:a16="http://schemas.microsoft.com/office/drawing/2014/main" id="{016BA0C5-0D7F-BFC1-91CD-D11147E1184E}"/>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29">
            <a:extLst>
              <a:ext uri="{FF2B5EF4-FFF2-40B4-BE49-F238E27FC236}">
                <a16:creationId xmlns:a16="http://schemas.microsoft.com/office/drawing/2014/main" id="{68DFB2A9-53D4-8EFC-1C37-7C2D3548E037}"/>
              </a:ext>
            </a:extLst>
          </p:cNvPr>
          <p:cNvSpPr>
            <a:spLocks noGrp="1"/>
          </p:cNvSpPr>
          <p:nvPr>
            <p:ph type="title" hasCustomPrompt="1"/>
          </p:nvPr>
        </p:nvSpPr>
        <p:spPr>
          <a:xfrm>
            <a:off x="838986" y="267991"/>
            <a:ext cx="10524583"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5" name="Text Placeholder 15">
            <a:extLst>
              <a:ext uri="{FF2B5EF4-FFF2-40B4-BE49-F238E27FC236}">
                <a16:creationId xmlns:a16="http://schemas.microsoft.com/office/drawing/2014/main" id="{7135F8CB-71AC-C946-FCBB-E34A144BFD9A}"/>
              </a:ext>
            </a:extLst>
          </p:cNvPr>
          <p:cNvSpPr>
            <a:spLocks noGrp="1"/>
          </p:cNvSpPr>
          <p:nvPr>
            <p:ph type="body" sz="quarter" idx="24" hasCustomPrompt="1"/>
          </p:nvPr>
        </p:nvSpPr>
        <p:spPr>
          <a:xfrm>
            <a:off x="829519" y="1588624"/>
            <a:ext cx="10556938" cy="1960119"/>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r>
              <a:rPr lang="en-GB" noProof="0" dirty="0"/>
              <a:t> </a:t>
            </a:r>
            <a:r>
              <a:rPr lang="en-GB" noProof="0" dirty="0" err="1"/>
              <a:t>aliquip</a:t>
            </a:r>
            <a:r>
              <a:rPr lang="en-GB" noProof="0" dirty="0"/>
              <a:t> ex </a:t>
            </a:r>
            <a:r>
              <a:rPr lang="en-GB" noProof="0" dirty="0" err="1"/>
              <a:t>ea</a:t>
            </a:r>
            <a:r>
              <a:rPr lang="en-GB" noProof="0" dirty="0"/>
              <a:t> </a:t>
            </a:r>
            <a:r>
              <a:rPr lang="en-GB" noProof="0" dirty="0" err="1"/>
              <a:t>commodo</a:t>
            </a:r>
            <a:r>
              <a:rPr lang="en-GB" noProof="0" dirty="0"/>
              <a:t> </a:t>
            </a:r>
            <a:r>
              <a:rPr lang="en-GB" noProof="0" dirty="0" err="1"/>
              <a:t>consequat</a:t>
            </a:r>
            <a:r>
              <a:rPr lang="en-GB" noProof="0" dirty="0"/>
              <a:t>. Duis </a:t>
            </a:r>
            <a:r>
              <a:rPr lang="en-GB" noProof="0" dirty="0" err="1"/>
              <a:t>aute</a:t>
            </a:r>
            <a:r>
              <a:rPr lang="en-GB" noProof="0" dirty="0"/>
              <a:t> </a:t>
            </a:r>
            <a:r>
              <a:rPr lang="en-GB" noProof="0" dirty="0" err="1"/>
              <a:t>irure</a:t>
            </a:r>
            <a:r>
              <a:rPr lang="en-GB" noProof="0" dirty="0"/>
              <a:t> </a:t>
            </a:r>
            <a:r>
              <a:rPr lang="en-GB" noProof="0" dirty="0" err="1"/>
              <a:t>dolor</a:t>
            </a:r>
            <a:r>
              <a:rPr lang="en-GB" noProof="0" dirty="0"/>
              <a:t> in </a:t>
            </a:r>
            <a:r>
              <a:rPr lang="en-GB" noProof="0" dirty="0" err="1"/>
              <a:t>reprehenderit</a:t>
            </a:r>
            <a:r>
              <a:rPr lang="en-GB" noProof="0" dirty="0"/>
              <a:t> in </a:t>
            </a:r>
            <a:r>
              <a:rPr lang="en-GB" noProof="0" dirty="0" err="1"/>
              <a:t>voluptate</a:t>
            </a:r>
            <a:r>
              <a:rPr lang="en-GB" noProof="0" dirty="0"/>
              <a:t> </a:t>
            </a:r>
            <a:r>
              <a:rPr lang="en-GB" noProof="0" dirty="0" err="1"/>
              <a:t>velit</a:t>
            </a:r>
            <a:r>
              <a:rPr lang="en-GB" noProof="0" dirty="0"/>
              <a:t> </a:t>
            </a:r>
            <a:r>
              <a:rPr lang="en-GB" noProof="0" dirty="0" err="1"/>
              <a:t>esse</a:t>
            </a:r>
            <a:r>
              <a:rPr lang="en-GB" noProof="0" dirty="0"/>
              <a:t> </a:t>
            </a:r>
            <a:r>
              <a:rPr lang="en-GB" noProof="0" dirty="0" err="1"/>
              <a:t>cillum</a:t>
            </a:r>
            <a:r>
              <a:rPr lang="en-GB" noProof="0" dirty="0"/>
              <a:t> dolore </a:t>
            </a:r>
            <a:r>
              <a:rPr lang="en-GB" noProof="0" dirty="0" err="1"/>
              <a:t>eu</a:t>
            </a:r>
            <a:r>
              <a:rPr lang="en-GB" noProof="0" dirty="0"/>
              <a:t> </a:t>
            </a:r>
            <a:r>
              <a:rPr lang="en-GB" noProof="0" dirty="0" err="1"/>
              <a:t>fugiat</a:t>
            </a:r>
            <a:r>
              <a:rPr lang="en-GB" noProof="0" dirty="0"/>
              <a:t> </a:t>
            </a:r>
            <a:r>
              <a:rPr lang="en-GB" noProof="0" dirty="0" err="1"/>
              <a:t>nulla</a:t>
            </a:r>
            <a:r>
              <a:rPr lang="en-GB" noProof="0" dirty="0"/>
              <a:t> </a:t>
            </a:r>
            <a:r>
              <a:rPr lang="en-GB" noProof="0" dirty="0" err="1"/>
              <a:t>pariatur</a:t>
            </a:r>
            <a:r>
              <a:rPr lang="en-GB" noProof="0" dirty="0"/>
              <a:t>.</a:t>
            </a:r>
          </a:p>
        </p:txBody>
      </p:sp>
    </p:spTree>
    <p:extLst>
      <p:ext uri="{BB962C8B-B14F-4D97-AF65-F5344CB8AC3E}">
        <p14:creationId xmlns:p14="http://schemas.microsoft.com/office/powerpoint/2010/main" val="2640792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bottom white background">
    <p:bg>
      <p:bgPr>
        <a:solidFill>
          <a:schemeClr val="bg1"/>
        </a:solidFill>
        <a:effectLst/>
      </p:bgPr>
    </p:bg>
    <p:spTree>
      <p:nvGrpSpPr>
        <p:cNvPr id="1" name=""/>
        <p:cNvGrpSpPr/>
        <p:nvPr/>
      </p:nvGrpSpPr>
      <p:grpSpPr>
        <a:xfrm>
          <a:off x="0" y="0"/>
          <a:ext cx="0" cy="0"/>
          <a:chOff x="0" y="0"/>
          <a:chExt cx="0" cy="0"/>
        </a:xfrm>
      </p:grpSpPr>
      <p:sp>
        <p:nvSpPr>
          <p:cNvPr id="9" name="Segnaposto immagine 2">
            <a:extLst>
              <a:ext uri="{FF2B5EF4-FFF2-40B4-BE49-F238E27FC236}">
                <a16:creationId xmlns:a16="http://schemas.microsoft.com/office/drawing/2014/main" id="{B998A4F0-20DD-E673-ECA9-D13ED2D5C064}"/>
              </a:ext>
            </a:extLst>
          </p:cNvPr>
          <p:cNvSpPr>
            <a:spLocks noGrp="1" noRot="1" noMove="1" noResize="1" noEditPoints="1" noAdjustHandles="1" noChangeArrowheads="1" noChangeShapeType="1"/>
          </p:cNvSpPr>
          <p:nvPr>
            <p:ph type="pic" sz="quarter" idx="10"/>
          </p:nvPr>
        </p:nvSpPr>
        <p:spPr>
          <a:xfrm>
            <a:off x="0" y="3998563"/>
            <a:ext cx="12192000" cy="2859437"/>
          </a:xfrm>
          <a:prstGeom prst="rect">
            <a:avLst/>
          </a:prstGeom>
          <a:pattFill prst="pct50">
            <a:fgClr>
              <a:schemeClr val="accent1"/>
            </a:fgClr>
            <a:bgClr>
              <a:schemeClr val="bg1"/>
            </a:bgClr>
          </a:pattFill>
        </p:spPr>
        <p:txBody>
          <a:bodyPr>
            <a:normAutofit/>
          </a:bodyPr>
          <a:lstStyle>
            <a:lvl1pPr marL="0" indent="0" algn="ctr">
              <a:buNone/>
              <a:defRPr sz="1800">
                <a:solidFill>
                  <a:schemeClr val="bg1"/>
                </a:solidFill>
                <a:latin typeface="Roboto" panose="02000000000000000000" pitchFamily="2" charset="0"/>
                <a:ea typeface="Roboto" panose="02000000000000000000" pitchFamily="2" charset="0"/>
              </a:defRPr>
            </a:lvl1pPr>
          </a:lstStyle>
          <a:p>
            <a:r>
              <a:rPr lang="en-US" noProof="0"/>
              <a:t>Click icon to add picture</a:t>
            </a:r>
            <a:endParaRPr lang="en-GB" noProof="0" dirty="0"/>
          </a:p>
        </p:txBody>
      </p:sp>
      <p:sp>
        <p:nvSpPr>
          <p:cNvPr id="3" name="Rettangolo 5">
            <a:extLst>
              <a:ext uri="{FF2B5EF4-FFF2-40B4-BE49-F238E27FC236}">
                <a16:creationId xmlns:a16="http://schemas.microsoft.com/office/drawing/2014/main" id="{0A824760-70E9-F665-761B-910AC1770D1C}"/>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itle 29">
            <a:extLst>
              <a:ext uri="{FF2B5EF4-FFF2-40B4-BE49-F238E27FC236}">
                <a16:creationId xmlns:a16="http://schemas.microsoft.com/office/drawing/2014/main" id="{AD1849D8-525F-DE98-DF67-187926821736}"/>
              </a:ext>
            </a:extLst>
          </p:cNvPr>
          <p:cNvSpPr>
            <a:spLocks noGrp="1"/>
          </p:cNvSpPr>
          <p:nvPr>
            <p:ph type="title" hasCustomPrompt="1"/>
          </p:nvPr>
        </p:nvSpPr>
        <p:spPr>
          <a:xfrm>
            <a:off x="838987" y="267991"/>
            <a:ext cx="10508952"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6" name="Text Placeholder 15">
            <a:extLst>
              <a:ext uri="{FF2B5EF4-FFF2-40B4-BE49-F238E27FC236}">
                <a16:creationId xmlns:a16="http://schemas.microsoft.com/office/drawing/2014/main" id="{CA527522-6B7A-0A1D-562E-4E096BC6285E}"/>
              </a:ext>
            </a:extLst>
          </p:cNvPr>
          <p:cNvSpPr>
            <a:spLocks noGrp="1"/>
          </p:cNvSpPr>
          <p:nvPr>
            <p:ph type="body" sz="quarter" idx="19" hasCustomPrompt="1"/>
          </p:nvPr>
        </p:nvSpPr>
        <p:spPr>
          <a:xfrm>
            <a:off x="840190" y="1588273"/>
            <a:ext cx="10522224" cy="2037522"/>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r>
              <a:rPr lang="en-GB" noProof="0" dirty="0"/>
              <a:t> </a:t>
            </a:r>
            <a:r>
              <a:rPr lang="en-GB" noProof="0" dirty="0" err="1"/>
              <a:t>aliquip</a:t>
            </a:r>
            <a:r>
              <a:rPr lang="en-GB" noProof="0" dirty="0"/>
              <a:t> ex </a:t>
            </a:r>
            <a:r>
              <a:rPr lang="en-GB" noProof="0" dirty="0" err="1"/>
              <a:t>ea</a:t>
            </a:r>
            <a:r>
              <a:rPr lang="en-GB" noProof="0" dirty="0"/>
              <a:t> </a:t>
            </a:r>
            <a:r>
              <a:rPr lang="en-GB" noProof="0" dirty="0" err="1"/>
              <a:t>commodo</a:t>
            </a:r>
            <a:r>
              <a:rPr lang="en-GB" noProof="0" dirty="0"/>
              <a:t> </a:t>
            </a:r>
            <a:r>
              <a:rPr lang="en-GB" noProof="0" dirty="0" err="1"/>
              <a:t>consequat</a:t>
            </a:r>
            <a:r>
              <a:rPr lang="en-GB" noProof="0" dirty="0"/>
              <a:t>. Duis </a:t>
            </a:r>
            <a:r>
              <a:rPr lang="en-GB" noProof="0" dirty="0" err="1"/>
              <a:t>aute</a:t>
            </a:r>
            <a:r>
              <a:rPr lang="en-GB" noProof="0" dirty="0"/>
              <a:t> </a:t>
            </a:r>
            <a:r>
              <a:rPr lang="en-GB" noProof="0" dirty="0" err="1"/>
              <a:t>irure</a:t>
            </a:r>
            <a:r>
              <a:rPr lang="en-GB" noProof="0" dirty="0"/>
              <a:t> </a:t>
            </a:r>
            <a:r>
              <a:rPr lang="en-GB" noProof="0" dirty="0" err="1"/>
              <a:t>dolor</a:t>
            </a:r>
            <a:r>
              <a:rPr lang="en-GB" noProof="0" dirty="0"/>
              <a:t> in </a:t>
            </a:r>
            <a:r>
              <a:rPr lang="en-GB" noProof="0" dirty="0" err="1"/>
              <a:t>reprehenderit</a:t>
            </a:r>
            <a:r>
              <a:rPr lang="en-GB" noProof="0" dirty="0"/>
              <a:t> in </a:t>
            </a:r>
            <a:r>
              <a:rPr lang="en-GB" noProof="0" dirty="0" err="1"/>
              <a:t>voluptate</a:t>
            </a:r>
            <a:r>
              <a:rPr lang="en-GB" noProof="0" dirty="0"/>
              <a:t> </a:t>
            </a:r>
            <a:r>
              <a:rPr lang="en-GB" noProof="0" dirty="0" err="1"/>
              <a:t>velit</a:t>
            </a:r>
            <a:r>
              <a:rPr lang="en-GB" noProof="0" dirty="0"/>
              <a:t> </a:t>
            </a:r>
            <a:r>
              <a:rPr lang="en-GB" noProof="0" dirty="0" err="1"/>
              <a:t>esse</a:t>
            </a:r>
            <a:r>
              <a:rPr lang="en-GB" noProof="0" dirty="0"/>
              <a:t> </a:t>
            </a:r>
            <a:r>
              <a:rPr lang="en-GB" noProof="0" dirty="0" err="1"/>
              <a:t>cillum</a:t>
            </a:r>
            <a:r>
              <a:rPr lang="en-GB" noProof="0" dirty="0"/>
              <a:t> dolore </a:t>
            </a:r>
            <a:r>
              <a:rPr lang="en-GB" noProof="0" dirty="0" err="1"/>
              <a:t>eu</a:t>
            </a:r>
            <a:r>
              <a:rPr lang="en-GB" noProof="0" dirty="0"/>
              <a:t> </a:t>
            </a:r>
            <a:r>
              <a:rPr lang="en-GB" noProof="0" dirty="0" err="1"/>
              <a:t>fugiat</a:t>
            </a:r>
            <a:r>
              <a:rPr lang="en-GB" noProof="0" dirty="0"/>
              <a:t> </a:t>
            </a:r>
            <a:r>
              <a:rPr lang="en-GB" noProof="0" dirty="0" err="1"/>
              <a:t>nulla</a:t>
            </a:r>
            <a:r>
              <a:rPr lang="en-GB" noProof="0" dirty="0"/>
              <a:t> </a:t>
            </a:r>
            <a:r>
              <a:rPr lang="en-GB" noProof="0" dirty="0" err="1"/>
              <a:t>pariatur</a:t>
            </a:r>
            <a:r>
              <a:rPr lang="en-GB" noProof="0" dirty="0"/>
              <a:t>.</a:t>
            </a:r>
          </a:p>
        </p:txBody>
      </p:sp>
    </p:spTree>
    <p:extLst>
      <p:ext uri="{BB962C8B-B14F-4D97-AF65-F5344CB8AC3E}">
        <p14:creationId xmlns:p14="http://schemas.microsoft.com/office/powerpoint/2010/main" val="796528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rectangl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egnaposto immagine 2">
            <a:extLst>
              <a:ext uri="{FF2B5EF4-FFF2-40B4-BE49-F238E27FC236}">
                <a16:creationId xmlns:a16="http://schemas.microsoft.com/office/drawing/2014/main" id="{B34F13FA-CBA9-E8D7-66FA-2BF4D0C39B2C}"/>
              </a:ext>
            </a:extLst>
          </p:cNvPr>
          <p:cNvSpPr>
            <a:spLocks noGrp="1" noRot="1" noMove="1" noResize="1" noEditPoints="1" noAdjustHandles="1" noChangeArrowheads="1" noChangeShapeType="1"/>
          </p:cNvSpPr>
          <p:nvPr>
            <p:ph type="pic" sz="quarter" idx="12"/>
          </p:nvPr>
        </p:nvSpPr>
        <p:spPr>
          <a:xfrm>
            <a:off x="6096000" y="0"/>
            <a:ext cx="6096000"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11" name="Segnaposto immagine 2">
            <a:extLst>
              <a:ext uri="{FF2B5EF4-FFF2-40B4-BE49-F238E27FC236}">
                <a16:creationId xmlns:a16="http://schemas.microsoft.com/office/drawing/2014/main" id="{2DFDC2B0-1F84-1C2C-0FBB-36055831244A}"/>
              </a:ext>
            </a:extLst>
          </p:cNvPr>
          <p:cNvSpPr>
            <a:spLocks noGrp="1" noRot="1" noMove="1" noResize="1" noEditPoints="1" noAdjustHandles="1" noChangeArrowheads="1" noChangeShapeType="1"/>
          </p:cNvSpPr>
          <p:nvPr>
            <p:ph type="pic" sz="quarter" idx="13"/>
          </p:nvPr>
        </p:nvSpPr>
        <p:spPr>
          <a:xfrm>
            <a:off x="0" y="3429000"/>
            <a:ext cx="6096000"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12" name="Text Placeholder 33">
            <a:extLst>
              <a:ext uri="{FF2B5EF4-FFF2-40B4-BE49-F238E27FC236}">
                <a16:creationId xmlns:a16="http://schemas.microsoft.com/office/drawing/2014/main" id="{7A2C5FE3-3A7D-BE65-237C-E2A495D12248}"/>
              </a:ext>
            </a:extLst>
          </p:cNvPr>
          <p:cNvSpPr>
            <a:spLocks noGrp="1" noRot="1" noMove="1" noResize="1" noEditPoints="1" noAdjustHandles="1" noChangeArrowheads="1" noChangeShapeType="1"/>
          </p:cNvSpPr>
          <p:nvPr>
            <p:ph type="body" sz="quarter" idx="11" hasCustomPrompt="1"/>
          </p:nvPr>
        </p:nvSpPr>
        <p:spPr>
          <a:xfrm>
            <a:off x="846487" y="586740"/>
            <a:ext cx="4380833" cy="2324101"/>
          </a:xfrm>
          <a:prstGeom prst="rect">
            <a:avLst/>
          </a:prstGeom>
        </p:spPr>
        <p:txBody>
          <a:bodyPr lIns="0" tIns="0" rIns="0" bIns="0" anchor="ctr"/>
          <a:lstStyle>
            <a:lvl1pPr marL="0" indent="0" algn="l">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p:txBody>
      </p:sp>
      <p:sp>
        <p:nvSpPr>
          <p:cNvPr id="4" name="Text Placeholder 33">
            <a:extLst>
              <a:ext uri="{FF2B5EF4-FFF2-40B4-BE49-F238E27FC236}">
                <a16:creationId xmlns:a16="http://schemas.microsoft.com/office/drawing/2014/main" id="{E9E37D14-9843-DAD7-072E-840C886E3F18}"/>
              </a:ext>
            </a:extLst>
          </p:cNvPr>
          <p:cNvSpPr>
            <a:spLocks noGrp="1"/>
          </p:cNvSpPr>
          <p:nvPr>
            <p:ph type="body" sz="quarter" idx="15" hasCustomPrompt="1"/>
          </p:nvPr>
        </p:nvSpPr>
        <p:spPr>
          <a:xfrm>
            <a:off x="6965347" y="4015740"/>
            <a:ext cx="4380833" cy="2324101"/>
          </a:xfrm>
          <a:prstGeom prst="rect">
            <a:avLst/>
          </a:prstGeom>
        </p:spPr>
        <p:txBody>
          <a:bodyPr lIns="0" tIns="0" rIns="0" bIns="0" anchor="ctr"/>
          <a:lstStyle>
            <a:lvl1pPr marL="0" indent="0" algn="l">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p:txBody>
      </p:sp>
    </p:spTree>
    <p:extLst>
      <p:ext uri="{BB962C8B-B14F-4D97-AF65-F5344CB8AC3E}">
        <p14:creationId xmlns:p14="http://schemas.microsoft.com/office/powerpoint/2010/main" val="2276115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rectangl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Segnaposto immagine 2">
            <a:extLst>
              <a:ext uri="{FF2B5EF4-FFF2-40B4-BE49-F238E27FC236}">
                <a16:creationId xmlns:a16="http://schemas.microsoft.com/office/drawing/2014/main" id="{2DFDC2B0-1F84-1C2C-0FBB-36055831244A}"/>
              </a:ext>
            </a:extLst>
          </p:cNvPr>
          <p:cNvSpPr>
            <a:spLocks noGrp="1" noRot="1" noMove="1" noResize="1" noEditPoints="1" noAdjustHandles="1" noChangeArrowheads="1" noChangeShapeType="1"/>
          </p:cNvSpPr>
          <p:nvPr>
            <p:ph type="pic" sz="quarter" idx="13"/>
          </p:nvPr>
        </p:nvSpPr>
        <p:spPr>
          <a:xfrm>
            <a:off x="-1" y="3429000"/>
            <a:ext cx="4052712"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3" name="Segnaposto immagine 2">
            <a:extLst>
              <a:ext uri="{FF2B5EF4-FFF2-40B4-BE49-F238E27FC236}">
                <a16:creationId xmlns:a16="http://schemas.microsoft.com/office/drawing/2014/main" id="{FDE1134E-01A9-BEDC-1B93-3FC0FCCC5AA8}"/>
              </a:ext>
            </a:extLst>
          </p:cNvPr>
          <p:cNvSpPr>
            <a:spLocks noGrp="1" noRot="1" noMove="1" noResize="1" noEditPoints="1" noAdjustHandles="1" noChangeArrowheads="1" noChangeShapeType="1"/>
          </p:cNvSpPr>
          <p:nvPr>
            <p:ph type="pic" sz="quarter" idx="15"/>
          </p:nvPr>
        </p:nvSpPr>
        <p:spPr>
          <a:xfrm>
            <a:off x="4052807" y="0"/>
            <a:ext cx="4076054"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4" name="Segnaposto immagine 2">
            <a:extLst>
              <a:ext uri="{FF2B5EF4-FFF2-40B4-BE49-F238E27FC236}">
                <a16:creationId xmlns:a16="http://schemas.microsoft.com/office/drawing/2014/main" id="{36FAAB90-4BFC-E3A3-2DE3-2C50177EF80E}"/>
              </a:ext>
            </a:extLst>
          </p:cNvPr>
          <p:cNvSpPr>
            <a:spLocks noGrp="1" noRot="1" noMove="1" noResize="1" noEditPoints="1" noAdjustHandles="1" noChangeArrowheads="1" noChangeShapeType="1"/>
          </p:cNvSpPr>
          <p:nvPr>
            <p:ph type="pic" sz="quarter" idx="16"/>
          </p:nvPr>
        </p:nvSpPr>
        <p:spPr>
          <a:xfrm>
            <a:off x="8139289" y="3429000"/>
            <a:ext cx="4052711"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7" name="Text Placeholder 33">
            <a:extLst>
              <a:ext uri="{FF2B5EF4-FFF2-40B4-BE49-F238E27FC236}">
                <a16:creationId xmlns:a16="http://schemas.microsoft.com/office/drawing/2014/main" id="{D0BB4F84-C3EB-2DE7-682D-62B94F7452F7}"/>
              </a:ext>
            </a:extLst>
          </p:cNvPr>
          <p:cNvSpPr>
            <a:spLocks noGrp="1"/>
          </p:cNvSpPr>
          <p:nvPr>
            <p:ph type="body" sz="quarter" idx="19" hasCustomPrompt="1"/>
          </p:nvPr>
        </p:nvSpPr>
        <p:spPr>
          <a:xfrm>
            <a:off x="503696" y="586740"/>
            <a:ext cx="3053166" cy="2324101"/>
          </a:xfrm>
          <a:prstGeom prst="rect">
            <a:avLst/>
          </a:prstGeom>
        </p:spPr>
        <p:txBody>
          <a:bodyPr lIns="0" tIns="0" rIns="0" bIns="0" anchor="ctr"/>
          <a:lstStyle>
            <a:lvl1pPr marL="0" indent="0" algn="ctr">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
        <p:nvSpPr>
          <p:cNvPr id="9" name="Text Placeholder 33">
            <a:extLst>
              <a:ext uri="{FF2B5EF4-FFF2-40B4-BE49-F238E27FC236}">
                <a16:creationId xmlns:a16="http://schemas.microsoft.com/office/drawing/2014/main" id="{E2F8E3ED-B75B-258C-3B24-DCF2AEE1E7FC}"/>
              </a:ext>
            </a:extLst>
          </p:cNvPr>
          <p:cNvSpPr>
            <a:spLocks noGrp="1"/>
          </p:cNvSpPr>
          <p:nvPr>
            <p:ph type="body" sz="quarter" idx="20" hasCustomPrompt="1"/>
          </p:nvPr>
        </p:nvSpPr>
        <p:spPr>
          <a:xfrm>
            <a:off x="8633460" y="586739"/>
            <a:ext cx="3053166" cy="2324101"/>
          </a:xfrm>
          <a:prstGeom prst="rect">
            <a:avLst/>
          </a:prstGeom>
        </p:spPr>
        <p:txBody>
          <a:bodyPr lIns="0" tIns="0" rIns="0" bIns="0" anchor="ctr"/>
          <a:lstStyle>
            <a:lvl1pPr marL="0" indent="0" algn="ctr">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
        <p:nvSpPr>
          <p:cNvPr id="13" name="Text Placeholder 33">
            <a:extLst>
              <a:ext uri="{FF2B5EF4-FFF2-40B4-BE49-F238E27FC236}">
                <a16:creationId xmlns:a16="http://schemas.microsoft.com/office/drawing/2014/main" id="{11006461-ADA8-59B9-04FF-CC0AEA93A62B}"/>
              </a:ext>
            </a:extLst>
          </p:cNvPr>
          <p:cNvSpPr>
            <a:spLocks noGrp="1"/>
          </p:cNvSpPr>
          <p:nvPr>
            <p:ph type="body" sz="quarter" idx="21" hasCustomPrompt="1"/>
          </p:nvPr>
        </p:nvSpPr>
        <p:spPr>
          <a:xfrm>
            <a:off x="4564251" y="3977640"/>
            <a:ext cx="3053166" cy="2324101"/>
          </a:xfrm>
          <a:prstGeom prst="rect">
            <a:avLst/>
          </a:prstGeom>
        </p:spPr>
        <p:txBody>
          <a:bodyPr lIns="0" tIns="0" rIns="0" bIns="0" anchor="ctr"/>
          <a:lstStyle>
            <a:lvl1pPr marL="0" indent="0" algn="ctr">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1790322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rectangle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Segnaposto immagine 2">
            <a:extLst>
              <a:ext uri="{FF2B5EF4-FFF2-40B4-BE49-F238E27FC236}">
                <a16:creationId xmlns:a16="http://schemas.microsoft.com/office/drawing/2014/main" id="{2DFDC2B0-1F84-1C2C-0FBB-36055831244A}"/>
              </a:ext>
            </a:extLst>
          </p:cNvPr>
          <p:cNvSpPr>
            <a:spLocks noGrp="1" noRot="1" noMove="1" noResize="1" noEditPoints="1" noAdjustHandles="1" noChangeArrowheads="1" noChangeShapeType="1"/>
          </p:cNvSpPr>
          <p:nvPr>
            <p:ph type="pic" sz="quarter" idx="13"/>
          </p:nvPr>
        </p:nvSpPr>
        <p:spPr>
          <a:xfrm>
            <a:off x="0" y="3429000"/>
            <a:ext cx="3063240"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3" name="Segnaposto immagine 2">
            <a:extLst>
              <a:ext uri="{FF2B5EF4-FFF2-40B4-BE49-F238E27FC236}">
                <a16:creationId xmlns:a16="http://schemas.microsoft.com/office/drawing/2014/main" id="{5B694F22-3141-196F-ADE1-CAC196D36F93}"/>
              </a:ext>
            </a:extLst>
          </p:cNvPr>
          <p:cNvSpPr>
            <a:spLocks noGrp="1" noRot="1" noMove="1" noResize="1" noEditPoints="1" noAdjustHandles="1" noChangeArrowheads="1" noChangeShapeType="1"/>
          </p:cNvSpPr>
          <p:nvPr>
            <p:ph type="pic" sz="quarter" idx="15"/>
          </p:nvPr>
        </p:nvSpPr>
        <p:spPr>
          <a:xfrm>
            <a:off x="3063240" y="0"/>
            <a:ext cx="3032760"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5" name="Segnaposto immagine 2">
            <a:extLst>
              <a:ext uri="{FF2B5EF4-FFF2-40B4-BE49-F238E27FC236}">
                <a16:creationId xmlns:a16="http://schemas.microsoft.com/office/drawing/2014/main" id="{E3742A0C-A8D2-E77C-937E-ACAA2ADB6226}"/>
              </a:ext>
            </a:extLst>
          </p:cNvPr>
          <p:cNvSpPr>
            <a:spLocks noGrp="1" noRot="1" noMove="1" noResize="1" noEditPoints="1" noAdjustHandles="1" noChangeArrowheads="1" noChangeShapeType="1"/>
          </p:cNvSpPr>
          <p:nvPr>
            <p:ph type="pic" sz="quarter" idx="17"/>
          </p:nvPr>
        </p:nvSpPr>
        <p:spPr>
          <a:xfrm>
            <a:off x="6096000" y="3429000"/>
            <a:ext cx="3063240"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7" name="Segnaposto immagine 2">
            <a:extLst>
              <a:ext uri="{FF2B5EF4-FFF2-40B4-BE49-F238E27FC236}">
                <a16:creationId xmlns:a16="http://schemas.microsoft.com/office/drawing/2014/main" id="{1821D268-C4C8-891E-803C-B88212CF8171}"/>
              </a:ext>
            </a:extLst>
          </p:cNvPr>
          <p:cNvSpPr>
            <a:spLocks noGrp="1" noRot="1" noMove="1" noResize="1" noEditPoints="1" noAdjustHandles="1" noChangeArrowheads="1" noChangeShapeType="1"/>
          </p:cNvSpPr>
          <p:nvPr>
            <p:ph type="pic" sz="quarter" idx="19"/>
          </p:nvPr>
        </p:nvSpPr>
        <p:spPr>
          <a:xfrm>
            <a:off x="9159240" y="0"/>
            <a:ext cx="3032760"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9" name="Text Placeholder 33">
            <a:extLst>
              <a:ext uri="{FF2B5EF4-FFF2-40B4-BE49-F238E27FC236}">
                <a16:creationId xmlns:a16="http://schemas.microsoft.com/office/drawing/2014/main" id="{8B6DBAAB-BB60-ACBD-F358-0A4A9952E1FB}"/>
              </a:ext>
            </a:extLst>
          </p:cNvPr>
          <p:cNvSpPr>
            <a:spLocks noGrp="1"/>
          </p:cNvSpPr>
          <p:nvPr>
            <p:ph type="body" sz="quarter" idx="21" hasCustomPrompt="1"/>
          </p:nvPr>
        </p:nvSpPr>
        <p:spPr>
          <a:xfrm>
            <a:off x="412147" y="434340"/>
            <a:ext cx="2331053" cy="2636520"/>
          </a:xfrm>
          <a:prstGeom prst="rect">
            <a:avLst/>
          </a:prstGeom>
        </p:spPr>
        <p:txBody>
          <a:bodyPr lIns="0" tIns="0" rIns="0" bIns="0" anchor="ctr"/>
          <a:lstStyle>
            <a:lvl1pPr marL="0" indent="0" algn="ctr">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a:t>
            </a:r>
          </a:p>
        </p:txBody>
      </p:sp>
      <p:sp>
        <p:nvSpPr>
          <p:cNvPr id="13" name="Text Placeholder 33">
            <a:extLst>
              <a:ext uri="{FF2B5EF4-FFF2-40B4-BE49-F238E27FC236}">
                <a16:creationId xmlns:a16="http://schemas.microsoft.com/office/drawing/2014/main" id="{71EF1C8D-2E30-6C53-6181-ED35DF3D37B3}"/>
              </a:ext>
            </a:extLst>
          </p:cNvPr>
          <p:cNvSpPr>
            <a:spLocks noGrp="1"/>
          </p:cNvSpPr>
          <p:nvPr>
            <p:ph type="body" sz="quarter" idx="22" hasCustomPrompt="1"/>
          </p:nvPr>
        </p:nvSpPr>
        <p:spPr>
          <a:xfrm>
            <a:off x="6508147" y="434340"/>
            <a:ext cx="2331053" cy="2636520"/>
          </a:xfrm>
          <a:prstGeom prst="rect">
            <a:avLst/>
          </a:prstGeom>
        </p:spPr>
        <p:txBody>
          <a:bodyPr lIns="0" tIns="0" rIns="0" bIns="0" anchor="ctr"/>
          <a:lstStyle>
            <a:lvl1pPr marL="0" indent="0" algn="ctr">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a:t>
            </a:r>
          </a:p>
        </p:txBody>
      </p:sp>
      <p:sp>
        <p:nvSpPr>
          <p:cNvPr id="15" name="Text Placeholder 33">
            <a:extLst>
              <a:ext uri="{FF2B5EF4-FFF2-40B4-BE49-F238E27FC236}">
                <a16:creationId xmlns:a16="http://schemas.microsoft.com/office/drawing/2014/main" id="{C13E9A9B-9B9B-F9FF-8005-0A86AC3AB11C}"/>
              </a:ext>
            </a:extLst>
          </p:cNvPr>
          <p:cNvSpPr>
            <a:spLocks noGrp="1"/>
          </p:cNvSpPr>
          <p:nvPr>
            <p:ph type="body" sz="quarter" idx="23" hasCustomPrompt="1"/>
          </p:nvPr>
        </p:nvSpPr>
        <p:spPr>
          <a:xfrm>
            <a:off x="3421380" y="3840480"/>
            <a:ext cx="2331053" cy="2636520"/>
          </a:xfrm>
          <a:prstGeom prst="rect">
            <a:avLst/>
          </a:prstGeom>
        </p:spPr>
        <p:txBody>
          <a:bodyPr lIns="0" tIns="0" rIns="0" bIns="0" anchor="ctr"/>
          <a:lstStyle>
            <a:lvl1pPr marL="0" indent="0" algn="ctr">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a:t>
            </a:r>
          </a:p>
        </p:txBody>
      </p:sp>
      <p:sp>
        <p:nvSpPr>
          <p:cNvPr id="17" name="Text Placeholder 33">
            <a:extLst>
              <a:ext uri="{FF2B5EF4-FFF2-40B4-BE49-F238E27FC236}">
                <a16:creationId xmlns:a16="http://schemas.microsoft.com/office/drawing/2014/main" id="{CB34566E-99B0-DBCE-5EA3-8CBA0DE150D9}"/>
              </a:ext>
            </a:extLst>
          </p:cNvPr>
          <p:cNvSpPr>
            <a:spLocks noGrp="1"/>
          </p:cNvSpPr>
          <p:nvPr>
            <p:ph type="body" sz="quarter" idx="24" hasCustomPrompt="1"/>
          </p:nvPr>
        </p:nvSpPr>
        <p:spPr>
          <a:xfrm>
            <a:off x="9517380" y="3840480"/>
            <a:ext cx="2331053" cy="2636520"/>
          </a:xfrm>
          <a:prstGeom prst="rect">
            <a:avLst/>
          </a:prstGeom>
        </p:spPr>
        <p:txBody>
          <a:bodyPr lIns="0" tIns="0" rIns="0" bIns="0" anchor="ctr"/>
          <a:lstStyle>
            <a:lvl1pPr marL="0" indent="0" algn="ctr">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6pPr>
            <a:lvl7pPr marL="27432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7pPr>
            <a:lvl8pPr marL="32004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8pPr>
            <a:lvl9pPr marL="3657600" indent="0" algn="l">
              <a:lnSpc>
                <a:spcPct val="120000"/>
              </a:lnSpc>
              <a:spcBef>
                <a:spcPts val="1200"/>
              </a:spcBef>
              <a:buNone/>
              <a:defRPr sz="2000">
                <a:solidFill>
                  <a:schemeClr val="bg1"/>
                </a:solidFill>
                <a:latin typeface="Roboto" panose="02000000000000000000" pitchFamily="2" charset="0"/>
                <a:ea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a:t>
            </a:r>
          </a:p>
        </p:txBody>
      </p:sp>
    </p:spTree>
    <p:extLst>
      <p:ext uri="{BB962C8B-B14F-4D97-AF65-F5344CB8AC3E}">
        <p14:creationId xmlns:p14="http://schemas.microsoft.com/office/powerpoint/2010/main" val="3824930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box">
    <p:bg>
      <p:bgRef idx="1001">
        <a:schemeClr val="bg1"/>
      </p:bgRef>
    </p:bg>
    <p:spTree>
      <p:nvGrpSpPr>
        <p:cNvPr id="1" name=""/>
        <p:cNvGrpSpPr/>
        <p:nvPr/>
      </p:nvGrpSpPr>
      <p:grpSpPr>
        <a:xfrm>
          <a:off x="0" y="0"/>
          <a:ext cx="0" cy="0"/>
          <a:chOff x="0" y="0"/>
          <a:chExt cx="0" cy="0"/>
        </a:xfrm>
      </p:grpSpPr>
      <p:sp>
        <p:nvSpPr>
          <p:cNvPr id="2" name="Rettangolo 19">
            <a:extLst>
              <a:ext uri="{FF2B5EF4-FFF2-40B4-BE49-F238E27FC236}">
                <a16:creationId xmlns:a16="http://schemas.microsoft.com/office/drawing/2014/main" id="{E2AB63E9-B8DC-15C8-5EE6-6DF79A4DD4EA}"/>
              </a:ext>
            </a:extLst>
          </p:cNvPr>
          <p:cNvSpPr/>
          <p:nvPr userDrawn="1"/>
        </p:nvSpPr>
        <p:spPr>
          <a:xfrm>
            <a:off x="8452624" y="0"/>
            <a:ext cx="3739376" cy="6858000"/>
          </a:xfrm>
          <a:prstGeom prst="rect">
            <a:avLst/>
          </a:prstGeom>
          <a:solidFill>
            <a:srgbClr val="0069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Rettangolo 5">
            <a:extLst>
              <a:ext uri="{FF2B5EF4-FFF2-40B4-BE49-F238E27FC236}">
                <a16:creationId xmlns:a16="http://schemas.microsoft.com/office/drawing/2014/main" id="{FFBBBCFA-4E6E-6710-ABF3-431DE5C67FBA}"/>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itle 29">
            <a:extLst>
              <a:ext uri="{FF2B5EF4-FFF2-40B4-BE49-F238E27FC236}">
                <a16:creationId xmlns:a16="http://schemas.microsoft.com/office/drawing/2014/main" id="{B3663E5A-C780-EF7D-1F8E-DDE1CD446510}"/>
              </a:ext>
            </a:extLst>
          </p:cNvPr>
          <p:cNvSpPr>
            <a:spLocks noGrp="1" noRot="1" noMove="1" noResize="1" noEditPoints="1" noAdjustHandles="1" noChangeArrowheads="1" noChangeShapeType="1"/>
          </p:cNvSpPr>
          <p:nvPr>
            <p:ph type="title" hasCustomPrompt="1"/>
          </p:nvPr>
        </p:nvSpPr>
        <p:spPr>
          <a:xfrm>
            <a:off x="838986" y="267991"/>
            <a:ext cx="7273383"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7" name="Text Placeholder 15">
            <a:extLst>
              <a:ext uri="{FF2B5EF4-FFF2-40B4-BE49-F238E27FC236}">
                <a16:creationId xmlns:a16="http://schemas.microsoft.com/office/drawing/2014/main" id="{90F6F861-A1EF-439E-798C-7E09DD9047A8}"/>
              </a:ext>
            </a:extLst>
          </p:cNvPr>
          <p:cNvSpPr>
            <a:spLocks noGrp="1"/>
          </p:cNvSpPr>
          <p:nvPr>
            <p:ph type="body" sz="quarter" idx="20" hasCustomPrompt="1"/>
          </p:nvPr>
        </p:nvSpPr>
        <p:spPr>
          <a:xfrm>
            <a:off x="840189" y="1588273"/>
            <a:ext cx="7270139" cy="4486524"/>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r>
              <a:rPr lang="en-GB" noProof="0" dirty="0"/>
              <a:t> </a:t>
            </a:r>
            <a:r>
              <a:rPr lang="en-GB" noProof="0" dirty="0" err="1"/>
              <a:t>aliquip</a:t>
            </a:r>
            <a:r>
              <a:rPr lang="en-GB" noProof="0" dirty="0"/>
              <a:t> ex </a:t>
            </a:r>
            <a:r>
              <a:rPr lang="en-GB" noProof="0" dirty="0" err="1"/>
              <a:t>ea</a:t>
            </a:r>
            <a:r>
              <a:rPr lang="en-GB" noProof="0" dirty="0"/>
              <a:t> </a:t>
            </a:r>
            <a:r>
              <a:rPr lang="en-GB" noProof="0" dirty="0" err="1"/>
              <a:t>commodo</a:t>
            </a:r>
            <a:r>
              <a:rPr lang="en-GB" noProof="0" dirty="0"/>
              <a:t> </a:t>
            </a:r>
            <a:r>
              <a:rPr lang="en-GB" noProof="0" dirty="0" err="1"/>
              <a:t>consequat</a:t>
            </a:r>
            <a:r>
              <a:rPr lang="en-GB" noProof="0" dirty="0"/>
              <a:t>.</a:t>
            </a:r>
          </a:p>
          <a:p>
            <a:pPr lvl="0"/>
            <a:r>
              <a:rPr lang="en-GB" noProof="0" dirty="0"/>
              <a:t>Duis </a:t>
            </a:r>
            <a:r>
              <a:rPr lang="en-GB" noProof="0" dirty="0" err="1"/>
              <a:t>aute</a:t>
            </a:r>
            <a:r>
              <a:rPr lang="en-GB" noProof="0" dirty="0"/>
              <a:t> </a:t>
            </a:r>
            <a:r>
              <a:rPr lang="en-GB" noProof="0" dirty="0" err="1"/>
              <a:t>irure</a:t>
            </a:r>
            <a:r>
              <a:rPr lang="en-GB" noProof="0" dirty="0"/>
              <a:t> </a:t>
            </a:r>
            <a:r>
              <a:rPr lang="en-GB" noProof="0" dirty="0" err="1"/>
              <a:t>dolor</a:t>
            </a:r>
            <a:r>
              <a:rPr lang="en-GB" noProof="0" dirty="0"/>
              <a:t> in </a:t>
            </a:r>
            <a:r>
              <a:rPr lang="en-GB" noProof="0" dirty="0" err="1"/>
              <a:t>reprehenderit</a:t>
            </a:r>
            <a:r>
              <a:rPr lang="en-GB" noProof="0" dirty="0"/>
              <a:t> in </a:t>
            </a:r>
            <a:r>
              <a:rPr lang="en-GB" noProof="0" dirty="0" err="1"/>
              <a:t>voluptate</a:t>
            </a:r>
            <a:r>
              <a:rPr lang="en-GB" noProof="0" dirty="0"/>
              <a:t> </a:t>
            </a:r>
            <a:r>
              <a:rPr lang="en-GB" noProof="0" dirty="0" err="1"/>
              <a:t>velit</a:t>
            </a:r>
            <a:r>
              <a:rPr lang="en-GB" noProof="0" dirty="0"/>
              <a:t> </a:t>
            </a:r>
            <a:r>
              <a:rPr lang="en-GB" noProof="0" dirty="0" err="1"/>
              <a:t>esse</a:t>
            </a:r>
            <a:r>
              <a:rPr lang="en-GB" noProof="0" dirty="0"/>
              <a:t> </a:t>
            </a:r>
            <a:r>
              <a:rPr lang="en-GB" noProof="0" dirty="0" err="1"/>
              <a:t>cillum</a:t>
            </a:r>
            <a:r>
              <a:rPr lang="en-GB" noProof="0" dirty="0"/>
              <a:t> dolore </a:t>
            </a:r>
            <a:r>
              <a:rPr lang="en-GB" noProof="0" dirty="0" err="1"/>
              <a:t>eu</a:t>
            </a:r>
            <a:r>
              <a:rPr lang="en-GB" noProof="0" dirty="0"/>
              <a:t> </a:t>
            </a:r>
            <a:r>
              <a:rPr lang="en-GB" noProof="0" dirty="0" err="1"/>
              <a:t>fugiat</a:t>
            </a:r>
            <a:r>
              <a:rPr lang="en-GB" noProof="0" dirty="0"/>
              <a:t> </a:t>
            </a:r>
            <a:r>
              <a:rPr lang="en-GB" noProof="0" dirty="0" err="1"/>
              <a:t>nulla</a:t>
            </a:r>
            <a:r>
              <a:rPr lang="en-GB" noProof="0" dirty="0"/>
              <a:t> </a:t>
            </a:r>
            <a:r>
              <a:rPr lang="en-GB" noProof="0" dirty="0" err="1"/>
              <a:t>pariatur</a:t>
            </a:r>
            <a:r>
              <a:rPr lang="en-GB" noProof="0" dirty="0"/>
              <a:t>.</a:t>
            </a:r>
          </a:p>
        </p:txBody>
      </p:sp>
    </p:spTree>
    <p:extLst>
      <p:ext uri="{BB962C8B-B14F-4D97-AF65-F5344CB8AC3E}">
        <p14:creationId xmlns:p14="http://schemas.microsoft.com/office/powerpoint/2010/main" val="200995899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Pictures">
    <p:bg>
      <p:bgRef idx="1001">
        <a:schemeClr val="bg1"/>
      </p:bgRef>
    </p:bg>
    <p:spTree>
      <p:nvGrpSpPr>
        <p:cNvPr id="1" name=""/>
        <p:cNvGrpSpPr/>
        <p:nvPr/>
      </p:nvGrpSpPr>
      <p:grpSpPr>
        <a:xfrm>
          <a:off x="0" y="0"/>
          <a:ext cx="0" cy="0"/>
          <a:chOff x="0" y="0"/>
          <a:chExt cx="0" cy="0"/>
        </a:xfrm>
      </p:grpSpPr>
      <p:sp>
        <p:nvSpPr>
          <p:cNvPr id="2" name="Rettangolo 19">
            <a:extLst>
              <a:ext uri="{FF2B5EF4-FFF2-40B4-BE49-F238E27FC236}">
                <a16:creationId xmlns:a16="http://schemas.microsoft.com/office/drawing/2014/main" id="{E2AB63E9-B8DC-15C8-5EE6-6DF79A4DD4EA}"/>
              </a:ext>
            </a:extLst>
          </p:cNvPr>
          <p:cNvSpPr>
            <a:spLocks noGrp="1" noRot="1" noMove="1" noResize="1" noEditPoints="1" noAdjustHandles="1" noChangeArrowheads="1" noChangeShapeType="1"/>
          </p:cNvSpPr>
          <p:nvPr userDrawn="1"/>
        </p:nvSpPr>
        <p:spPr>
          <a:xfrm>
            <a:off x="0" y="0"/>
            <a:ext cx="4533580" cy="6858000"/>
          </a:xfrm>
          <a:prstGeom prst="rect">
            <a:avLst/>
          </a:prstGeom>
          <a:solidFill>
            <a:srgbClr val="0069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Segnaposto immagine 2">
            <a:extLst>
              <a:ext uri="{FF2B5EF4-FFF2-40B4-BE49-F238E27FC236}">
                <a16:creationId xmlns:a16="http://schemas.microsoft.com/office/drawing/2014/main" id="{1112C3B9-96DA-1213-B499-7B33167D25D2}"/>
              </a:ext>
            </a:extLst>
          </p:cNvPr>
          <p:cNvSpPr>
            <a:spLocks noGrp="1" noRot="1" noMove="1" noResize="1" noEditPoints="1" noAdjustHandles="1" noChangeArrowheads="1" noChangeShapeType="1"/>
          </p:cNvSpPr>
          <p:nvPr>
            <p:ph type="pic" sz="quarter" idx="15"/>
          </p:nvPr>
        </p:nvSpPr>
        <p:spPr>
          <a:xfrm>
            <a:off x="9633088" y="0"/>
            <a:ext cx="2558911"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10" name="Segnaposto immagine 2">
            <a:extLst>
              <a:ext uri="{FF2B5EF4-FFF2-40B4-BE49-F238E27FC236}">
                <a16:creationId xmlns:a16="http://schemas.microsoft.com/office/drawing/2014/main" id="{B9A7CD39-8F01-EC38-A1E0-E9A3AC07D4D0}"/>
              </a:ext>
            </a:extLst>
          </p:cNvPr>
          <p:cNvSpPr>
            <a:spLocks noGrp="1" noRot="1" noMove="1" noResize="1" noEditPoints="1" noAdjustHandles="1" noChangeArrowheads="1" noChangeShapeType="1"/>
          </p:cNvSpPr>
          <p:nvPr>
            <p:ph type="pic" sz="quarter" idx="16"/>
          </p:nvPr>
        </p:nvSpPr>
        <p:spPr>
          <a:xfrm>
            <a:off x="9633088" y="3429000"/>
            <a:ext cx="2558911"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11" name="Segnaposto immagine 2">
            <a:extLst>
              <a:ext uri="{FF2B5EF4-FFF2-40B4-BE49-F238E27FC236}">
                <a16:creationId xmlns:a16="http://schemas.microsoft.com/office/drawing/2014/main" id="{39FF97C5-B3C8-D522-6AA1-885D5671A1B0}"/>
              </a:ext>
            </a:extLst>
          </p:cNvPr>
          <p:cNvSpPr>
            <a:spLocks noGrp="1" noRot="1" noMove="1" noResize="1" noEditPoints="1" noAdjustHandles="1" noChangeArrowheads="1" noChangeShapeType="1"/>
          </p:cNvSpPr>
          <p:nvPr>
            <p:ph type="pic" sz="quarter" idx="17"/>
          </p:nvPr>
        </p:nvSpPr>
        <p:spPr>
          <a:xfrm>
            <a:off x="7070568" y="0"/>
            <a:ext cx="2558911"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12" name="Segnaposto immagine 2">
            <a:extLst>
              <a:ext uri="{FF2B5EF4-FFF2-40B4-BE49-F238E27FC236}">
                <a16:creationId xmlns:a16="http://schemas.microsoft.com/office/drawing/2014/main" id="{A40EA8D8-431A-A1D3-FF7A-71AEA99A4A4D}"/>
              </a:ext>
            </a:extLst>
          </p:cNvPr>
          <p:cNvSpPr>
            <a:spLocks noGrp="1" noRot="1" noMove="1" noResize="1" noEditPoints="1" noAdjustHandles="1" noChangeArrowheads="1" noChangeShapeType="1"/>
          </p:cNvSpPr>
          <p:nvPr>
            <p:ph type="pic" sz="quarter" idx="18"/>
          </p:nvPr>
        </p:nvSpPr>
        <p:spPr>
          <a:xfrm>
            <a:off x="7070568" y="3429000"/>
            <a:ext cx="2558911"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13" name="Segnaposto immagine 2">
            <a:extLst>
              <a:ext uri="{FF2B5EF4-FFF2-40B4-BE49-F238E27FC236}">
                <a16:creationId xmlns:a16="http://schemas.microsoft.com/office/drawing/2014/main" id="{44A8197F-4F57-8D0A-97F1-460BC6F05411}"/>
              </a:ext>
            </a:extLst>
          </p:cNvPr>
          <p:cNvSpPr>
            <a:spLocks noGrp="1" noRot="1" noMove="1" noResize="1" noEditPoints="1" noAdjustHandles="1" noChangeArrowheads="1" noChangeShapeType="1"/>
          </p:cNvSpPr>
          <p:nvPr>
            <p:ph type="pic" sz="quarter" idx="19"/>
          </p:nvPr>
        </p:nvSpPr>
        <p:spPr>
          <a:xfrm>
            <a:off x="4522031" y="0"/>
            <a:ext cx="2558911"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14" name="Segnaposto immagine 2">
            <a:extLst>
              <a:ext uri="{FF2B5EF4-FFF2-40B4-BE49-F238E27FC236}">
                <a16:creationId xmlns:a16="http://schemas.microsoft.com/office/drawing/2014/main" id="{AFC42482-BA80-B86C-26B2-54CA19315278}"/>
              </a:ext>
            </a:extLst>
          </p:cNvPr>
          <p:cNvSpPr>
            <a:spLocks noGrp="1" noRot="1" noMove="1" noResize="1" noEditPoints="1" noAdjustHandles="1" noChangeArrowheads="1" noChangeShapeType="1"/>
          </p:cNvSpPr>
          <p:nvPr>
            <p:ph type="pic" sz="quarter" idx="20"/>
          </p:nvPr>
        </p:nvSpPr>
        <p:spPr>
          <a:xfrm>
            <a:off x="4522031" y="3429000"/>
            <a:ext cx="2558911" cy="3429000"/>
          </a:xfrm>
          <a:prstGeom prst="rect">
            <a:avLst/>
          </a:prstGeom>
          <a:pattFill prst="pct50">
            <a:fgClr>
              <a:schemeClr val="accent1"/>
            </a:fgClr>
            <a:bgClr>
              <a:schemeClr val="bg1"/>
            </a:bgClr>
          </a:pattFill>
        </p:spPr>
        <p:txBody>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7" name="Rettangolo 5">
            <a:extLst>
              <a:ext uri="{FF2B5EF4-FFF2-40B4-BE49-F238E27FC236}">
                <a16:creationId xmlns:a16="http://schemas.microsoft.com/office/drawing/2014/main" id="{D827A793-34EA-466C-FC9B-969379DD9480}"/>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itle 29">
            <a:extLst>
              <a:ext uri="{FF2B5EF4-FFF2-40B4-BE49-F238E27FC236}">
                <a16:creationId xmlns:a16="http://schemas.microsoft.com/office/drawing/2014/main" id="{55F3B724-B102-F403-F56B-3E8DF61090B1}"/>
              </a:ext>
            </a:extLst>
          </p:cNvPr>
          <p:cNvSpPr>
            <a:spLocks noGrp="1" noRot="1" noMove="1" noResize="1" noEditPoints="1" noAdjustHandles="1" noChangeArrowheads="1" noChangeShapeType="1"/>
          </p:cNvSpPr>
          <p:nvPr>
            <p:ph type="title" hasCustomPrompt="1"/>
          </p:nvPr>
        </p:nvSpPr>
        <p:spPr>
          <a:xfrm>
            <a:off x="838986" y="267991"/>
            <a:ext cx="3131230"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4" name="Text Placeholder 15">
            <a:extLst>
              <a:ext uri="{FF2B5EF4-FFF2-40B4-BE49-F238E27FC236}">
                <a16:creationId xmlns:a16="http://schemas.microsoft.com/office/drawing/2014/main" id="{BFBF0A4A-3B44-310B-F871-F37289CC4F0C}"/>
              </a:ext>
            </a:extLst>
          </p:cNvPr>
          <p:cNvSpPr>
            <a:spLocks noGrp="1"/>
          </p:cNvSpPr>
          <p:nvPr>
            <p:ph type="body" sz="quarter" idx="25" hasCustomPrompt="1"/>
          </p:nvPr>
        </p:nvSpPr>
        <p:spPr>
          <a:xfrm>
            <a:off x="829519" y="1588624"/>
            <a:ext cx="3131230" cy="4431176"/>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lvl="0"/>
            <a:r>
              <a:rPr lang="en-GB" noProof="0" dirty="0"/>
              <a:t>Sed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endParaRPr lang="en-GB" noProof="0" dirty="0"/>
          </a:p>
        </p:txBody>
      </p:sp>
    </p:spTree>
    <p:extLst>
      <p:ext uri="{BB962C8B-B14F-4D97-AF65-F5344CB8AC3E}">
        <p14:creationId xmlns:p14="http://schemas.microsoft.com/office/powerpoint/2010/main" val="296035389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ptop">
    <p:bg>
      <p:bgPr>
        <a:solidFill>
          <a:schemeClr val="bg1"/>
        </a:solidFill>
        <a:effectLst/>
      </p:bgPr>
    </p:bg>
    <p:spTree>
      <p:nvGrpSpPr>
        <p:cNvPr id="1" name=""/>
        <p:cNvGrpSpPr/>
        <p:nvPr/>
      </p:nvGrpSpPr>
      <p:grpSpPr>
        <a:xfrm>
          <a:off x="0" y="0"/>
          <a:ext cx="0" cy="0"/>
          <a:chOff x="0" y="0"/>
          <a:chExt cx="0" cy="0"/>
        </a:xfrm>
      </p:grpSpPr>
      <p:sp>
        <p:nvSpPr>
          <p:cNvPr id="8" name="Rettangolo 19">
            <a:extLst>
              <a:ext uri="{FF2B5EF4-FFF2-40B4-BE49-F238E27FC236}">
                <a16:creationId xmlns:a16="http://schemas.microsoft.com/office/drawing/2014/main" id="{A132C46B-02FD-A43A-094F-8C78AA960307}"/>
              </a:ext>
            </a:extLst>
          </p:cNvPr>
          <p:cNvSpPr>
            <a:spLocks noGrp="1" noRot="1" noMove="1" noResize="1" noEditPoints="1" noAdjustHandles="1" noChangeArrowheads="1" noChangeShapeType="1"/>
          </p:cNvSpPr>
          <p:nvPr userDrawn="1"/>
        </p:nvSpPr>
        <p:spPr>
          <a:xfrm>
            <a:off x="8452624" y="0"/>
            <a:ext cx="3739376" cy="6858000"/>
          </a:xfrm>
          <a:prstGeom prst="rect">
            <a:avLst/>
          </a:prstGeom>
          <a:solidFill>
            <a:srgbClr val="0069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Segnaposto immagine 8">
            <a:extLst>
              <a:ext uri="{FF2B5EF4-FFF2-40B4-BE49-F238E27FC236}">
                <a16:creationId xmlns:a16="http://schemas.microsoft.com/office/drawing/2014/main" id="{BFBCD2B1-6BEF-0235-BE70-A8CD7489170B}"/>
              </a:ext>
            </a:extLst>
          </p:cNvPr>
          <p:cNvSpPr>
            <a:spLocks noGrp="1" noRot="1" noMove="1" noResize="1" noEditPoints="1" noAdjustHandles="1" noChangeArrowheads="1" noChangeShapeType="1"/>
          </p:cNvSpPr>
          <p:nvPr>
            <p:ph type="pic" sz="quarter" idx="11"/>
          </p:nvPr>
        </p:nvSpPr>
        <p:spPr>
          <a:xfrm>
            <a:off x="4846320" y="1088967"/>
            <a:ext cx="6217920" cy="3790604"/>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5" name="Rettangolo 5">
            <a:extLst>
              <a:ext uri="{FF2B5EF4-FFF2-40B4-BE49-F238E27FC236}">
                <a16:creationId xmlns:a16="http://schemas.microsoft.com/office/drawing/2014/main" id="{84C132FD-360C-52E9-714D-E113ABF52594}"/>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itle 29">
            <a:extLst>
              <a:ext uri="{FF2B5EF4-FFF2-40B4-BE49-F238E27FC236}">
                <a16:creationId xmlns:a16="http://schemas.microsoft.com/office/drawing/2014/main" id="{13BB7AFB-62EC-57E2-9ECC-EE05A5A8E718}"/>
              </a:ext>
            </a:extLst>
          </p:cNvPr>
          <p:cNvSpPr>
            <a:spLocks noGrp="1" noRot="1" noMove="1" noResize="1" noEditPoints="1" noAdjustHandles="1" noChangeArrowheads="1" noChangeShapeType="1"/>
          </p:cNvSpPr>
          <p:nvPr>
            <p:ph type="title" hasCustomPrompt="1"/>
          </p:nvPr>
        </p:nvSpPr>
        <p:spPr>
          <a:xfrm>
            <a:off x="838986" y="267991"/>
            <a:ext cx="3131230"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7" name="Text Placeholder 15">
            <a:extLst>
              <a:ext uri="{FF2B5EF4-FFF2-40B4-BE49-F238E27FC236}">
                <a16:creationId xmlns:a16="http://schemas.microsoft.com/office/drawing/2014/main" id="{B5C0AE79-5055-A505-E930-008E51F68DC9}"/>
              </a:ext>
            </a:extLst>
          </p:cNvPr>
          <p:cNvSpPr>
            <a:spLocks noGrp="1"/>
          </p:cNvSpPr>
          <p:nvPr>
            <p:ph type="body" sz="quarter" idx="21" hasCustomPrompt="1"/>
          </p:nvPr>
        </p:nvSpPr>
        <p:spPr>
          <a:xfrm>
            <a:off x="838986" y="1588624"/>
            <a:ext cx="3149921" cy="4821379"/>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lvl="0"/>
            <a:r>
              <a:rPr lang="en-GB" noProof="0" dirty="0"/>
              <a:t>Sed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endParaRPr lang="en-GB" noProof="0" dirty="0"/>
          </a:p>
        </p:txBody>
      </p:sp>
    </p:spTree>
    <p:extLst>
      <p:ext uri="{BB962C8B-B14F-4D97-AF65-F5344CB8AC3E}">
        <p14:creationId xmlns:p14="http://schemas.microsoft.com/office/powerpoint/2010/main" val="397612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B - Custom image - vertical">
    <p:bg>
      <p:bgPr>
        <a:solidFill>
          <a:schemeClr val="tx1"/>
        </a:solidFill>
        <a:effectLst/>
      </p:bgPr>
    </p:bg>
    <p:spTree>
      <p:nvGrpSpPr>
        <p:cNvPr id="1" name=""/>
        <p:cNvGrpSpPr/>
        <p:nvPr/>
      </p:nvGrpSpPr>
      <p:grpSpPr>
        <a:xfrm>
          <a:off x="0" y="0"/>
          <a:ext cx="0" cy="0"/>
          <a:chOff x="0" y="0"/>
          <a:chExt cx="0" cy="0"/>
        </a:xfrm>
      </p:grpSpPr>
      <p:cxnSp>
        <p:nvCxnSpPr>
          <p:cNvPr id="17" name="Connettore 1 4">
            <a:extLst>
              <a:ext uri="{FF2B5EF4-FFF2-40B4-BE49-F238E27FC236}">
                <a16:creationId xmlns:a16="http://schemas.microsoft.com/office/drawing/2014/main" id="{EBF4F91D-1FC7-C21C-323E-1509665E24ED}"/>
              </a:ext>
            </a:extLst>
          </p:cNvPr>
          <p:cNvCxnSpPr>
            <a:cxnSpLocks/>
          </p:cNvCxnSpPr>
          <p:nvPr userDrawn="1"/>
        </p:nvCxnSpPr>
        <p:spPr>
          <a:xfrm>
            <a:off x="1026738" y="4385863"/>
            <a:ext cx="4504962"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Title 29">
            <a:extLst>
              <a:ext uri="{FF2B5EF4-FFF2-40B4-BE49-F238E27FC236}">
                <a16:creationId xmlns:a16="http://schemas.microsoft.com/office/drawing/2014/main" id="{01E608A6-CAF7-5776-D63F-7CAA34DA6BF2}"/>
              </a:ext>
            </a:extLst>
          </p:cNvPr>
          <p:cNvSpPr>
            <a:spLocks noGrp="1"/>
          </p:cNvSpPr>
          <p:nvPr>
            <p:ph type="title" hasCustomPrompt="1"/>
          </p:nvPr>
        </p:nvSpPr>
        <p:spPr>
          <a:xfrm>
            <a:off x="1026738" y="1476531"/>
            <a:ext cx="5864392" cy="1503696"/>
          </a:xfrm>
          <a:prstGeom prst="rect">
            <a:avLst/>
          </a:prstGeom>
        </p:spPr>
        <p:txBody>
          <a:bodyPr wrap="square" lIns="0" tIns="0" rIns="0" bIns="0" anchor="b" anchorCtr="0">
            <a:no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Presentation Title</a:t>
            </a:r>
          </a:p>
        </p:txBody>
      </p:sp>
      <p:sp>
        <p:nvSpPr>
          <p:cNvPr id="10" name="Text Placeholder 15">
            <a:extLst>
              <a:ext uri="{FF2B5EF4-FFF2-40B4-BE49-F238E27FC236}">
                <a16:creationId xmlns:a16="http://schemas.microsoft.com/office/drawing/2014/main" id="{9B3F6C51-2DA1-F063-A957-D06B18D1BD35}"/>
              </a:ext>
            </a:extLst>
          </p:cNvPr>
          <p:cNvSpPr>
            <a:spLocks noGrp="1"/>
          </p:cNvSpPr>
          <p:nvPr>
            <p:ph type="body" sz="quarter" idx="23" hasCustomPrompt="1"/>
          </p:nvPr>
        </p:nvSpPr>
        <p:spPr>
          <a:xfrm>
            <a:off x="1026738" y="4563387"/>
            <a:ext cx="5864392" cy="710979"/>
          </a:xfrm>
          <a:prstGeom prst="rect">
            <a:avLst/>
          </a:prstGeom>
        </p:spPr>
        <p:txBody>
          <a:bodyPr lIns="0" tIns="0" rIns="0" bIns="0"/>
          <a:lstStyle>
            <a:lvl1pPr marL="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dirty="0"/>
              <a:t>Your name, Your title</a:t>
            </a:r>
          </a:p>
        </p:txBody>
      </p:sp>
      <p:sp>
        <p:nvSpPr>
          <p:cNvPr id="2" name="Text Placeholder 15">
            <a:extLst>
              <a:ext uri="{FF2B5EF4-FFF2-40B4-BE49-F238E27FC236}">
                <a16:creationId xmlns:a16="http://schemas.microsoft.com/office/drawing/2014/main" id="{D80CC83D-ED25-C71C-AB29-79F8CDB64B3A}"/>
              </a:ext>
            </a:extLst>
          </p:cNvPr>
          <p:cNvSpPr>
            <a:spLocks noGrp="1"/>
          </p:cNvSpPr>
          <p:nvPr>
            <p:ph type="body" sz="quarter" idx="24" hasCustomPrompt="1"/>
          </p:nvPr>
        </p:nvSpPr>
        <p:spPr>
          <a:xfrm>
            <a:off x="1026738" y="5512904"/>
            <a:ext cx="5864393" cy="572493"/>
          </a:xfrm>
          <a:prstGeom prst="rect">
            <a:avLst/>
          </a:prstGeom>
        </p:spPr>
        <p:txBody>
          <a:bodyPr lIns="0" tIns="0" rIns="0" bIns="0" anchor="b"/>
          <a:lstStyle>
            <a:lvl1pPr marL="0" indent="0">
              <a:buFont typeface="Arial" panose="020B0604020202020204" pitchFamily="34" charset="0"/>
              <a:buNone/>
              <a:defRPr sz="16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dirty="0"/>
              <a:t>Other optional information, such as</a:t>
            </a:r>
            <a:br>
              <a:rPr lang="en-GB" noProof="0" dirty="0"/>
            </a:br>
            <a:r>
              <a:rPr lang="en-GB" noProof="0" dirty="0"/>
              <a:t>event name, location and date.</a:t>
            </a:r>
          </a:p>
        </p:txBody>
      </p:sp>
      <p:sp>
        <p:nvSpPr>
          <p:cNvPr id="8" name="Segnaposto immagine 8">
            <a:extLst>
              <a:ext uri="{FF2B5EF4-FFF2-40B4-BE49-F238E27FC236}">
                <a16:creationId xmlns:a16="http://schemas.microsoft.com/office/drawing/2014/main" id="{B7229B8D-7348-9B77-A7F2-49573E4158F7}"/>
              </a:ext>
            </a:extLst>
          </p:cNvPr>
          <p:cNvSpPr>
            <a:spLocks noGrp="1"/>
          </p:cNvSpPr>
          <p:nvPr>
            <p:ph type="pic" sz="quarter" idx="10"/>
          </p:nvPr>
        </p:nvSpPr>
        <p:spPr>
          <a:xfrm>
            <a:off x="7805530" y="0"/>
            <a:ext cx="4386470" cy="685800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pic>
        <p:nvPicPr>
          <p:cNvPr id="11" name="Picture 10" descr="A black and white logo&#10;&#10;Description automatically generated">
            <a:extLst>
              <a:ext uri="{FF2B5EF4-FFF2-40B4-BE49-F238E27FC236}">
                <a16:creationId xmlns:a16="http://schemas.microsoft.com/office/drawing/2014/main" id="{9125B140-0C47-03CC-786E-2DFAC85AEC6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71333" y="392458"/>
            <a:ext cx="2016244" cy="711842"/>
          </a:xfrm>
          <a:prstGeom prst="rect">
            <a:avLst/>
          </a:prstGeom>
        </p:spPr>
      </p:pic>
      <p:sp>
        <p:nvSpPr>
          <p:cNvPr id="12" name="Rettangolo 5">
            <a:extLst>
              <a:ext uri="{FF2B5EF4-FFF2-40B4-BE49-F238E27FC236}">
                <a16:creationId xmlns:a16="http://schemas.microsoft.com/office/drawing/2014/main" id="{A3591069-EB63-97AB-8638-B4DEFFD61FB4}"/>
              </a:ext>
            </a:extLst>
          </p:cNvPr>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Text Placeholder 15">
            <a:extLst>
              <a:ext uri="{FF2B5EF4-FFF2-40B4-BE49-F238E27FC236}">
                <a16:creationId xmlns:a16="http://schemas.microsoft.com/office/drawing/2014/main" id="{F10258F6-B5DD-B72A-0921-9C4E38F82E8E}"/>
              </a:ext>
            </a:extLst>
          </p:cNvPr>
          <p:cNvSpPr>
            <a:spLocks noGrp="1"/>
          </p:cNvSpPr>
          <p:nvPr>
            <p:ph type="body" sz="quarter" idx="25" hasCustomPrompt="1"/>
          </p:nvPr>
        </p:nvSpPr>
        <p:spPr>
          <a:xfrm>
            <a:off x="1016001" y="3211033"/>
            <a:ext cx="5882640" cy="971223"/>
          </a:xfrm>
          <a:prstGeom prst="rect">
            <a:avLst/>
          </a:prstGeom>
        </p:spPr>
        <p:txBody>
          <a:bodyPr lIns="0" tIns="0" rIns="0" bIns="0"/>
          <a:lstStyle>
            <a:lvl1pPr marL="0" indent="0">
              <a:spcBef>
                <a:spcPts val="800"/>
              </a:spcBef>
              <a:buFont typeface="Arial" panose="020B0604020202020204" pitchFamily="34" charset="0"/>
              <a:buNone/>
              <a:defRPr sz="24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28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Subtitle (optional)</a:t>
            </a:r>
          </a:p>
        </p:txBody>
      </p:sp>
    </p:spTree>
    <p:extLst>
      <p:ext uri="{BB962C8B-B14F-4D97-AF65-F5344CB8AC3E}">
        <p14:creationId xmlns:p14="http://schemas.microsoft.com/office/powerpoint/2010/main" val="2761306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pictures">
    <p:bg>
      <p:bgRef idx="1001">
        <a:schemeClr val="bg1"/>
      </p:bgRef>
    </p:bg>
    <p:spTree>
      <p:nvGrpSpPr>
        <p:cNvPr id="1" name=""/>
        <p:cNvGrpSpPr/>
        <p:nvPr/>
      </p:nvGrpSpPr>
      <p:grpSpPr>
        <a:xfrm>
          <a:off x="0" y="0"/>
          <a:ext cx="0" cy="0"/>
          <a:chOff x="0" y="0"/>
          <a:chExt cx="0" cy="0"/>
        </a:xfrm>
      </p:grpSpPr>
      <p:sp>
        <p:nvSpPr>
          <p:cNvPr id="3" name="Rettangolo 5">
            <a:extLst>
              <a:ext uri="{FF2B5EF4-FFF2-40B4-BE49-F238E27FC236}">
                <a16:creationId xmlns:a16="http://schemas.microsoft.com/office/drawing/2014/main" id="{FFBBBCFA-4E6E-6710-ABF3-431DE5C67FBA}"/>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Segnaposto immagine 2">
            <a:extLst>
              <a:ext uri="{FF2B5EF4-FFF2-40B4-BE49-F238E27FC236}">
                <a16:creationId xmlns:a16="http://schemas.microsoft.com/office/drawing/2014/main" id="{F29FA56A-669F-ED51-B15C-E955E06A7926}"/>
              </a:ext>
            </a:extLst>
          </p:cNvPr>
          <p:cNvSpPr>
            <a:spLocks noGrp="1"/>
          </p:cNvSpPr>
          <p:nvPr>
            <p:ph type="pic" sz="quarter" idx="15"/>
          </p:nvPr>
        </p:nvSpPr>
        <p:spPr>
          <a:xfrm>
            <a:off x="838962" y="1368581"/>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2" name="Title 29">
            <a:extLst>
              <a:ext uri="{FF2B5EF4-FFF2-40B4-BE49-F238E27FC236}">
                <a16:creationId xmlns:a16="http://schemas.microsoft.com/office/drawing/2014/main" id="{0C9C4CBC-131E-7481-9A92-A614A7434A80}"/>
              </a:ext>
            </a:extLst>
          </p:cNvPr>
          <p:cNvSpPr>
            <a:spLocks noGrp="1"/>
          </p:cNvSpPr>
          <p:nvPr>
            <p:ph type="title" hasCustomPrompt="1"/>
          </p:nvPr>
        </p:nvSpPr>
        <p:spPr>
          <a:xfrm>
            <a:off x="838987" y="267991"/>
            <a:ext cx="10508952"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25" name="Text Placeholder 15">
            <a:extLst>
              <a:ext uri="{FF2B5EF4-FFF2-40B4-BE49-F238E27FC236}">
                <a16:creationId xmlns:a16="http://schemas.microsoft.com/office/drawing/2014/main" id="{1DDD2960-AEA9-DB5A-9629-F9B544126C5F}"/>
              </a:ext>
            </a:extLst>
          </p:cNvPr>
          <p:cNvSpPr>
            <a:spLocks noGrp="1"/>
          </p:cNvSpPr>
          <p:nvPr>
            <p:ph type="body" sz="quarter" idx="34" hasCustomPrompt="1"/>
          </p:nvPr>
        </p:nvSpPr>
        <p:spPr>
          <a:xfrm>
            <a:off x="838712" y="3130829"/>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endParaRPr lang="en-GB" noProof="0" dirty="0"/>
          </a:p>
        </p:txBody>
      </p:sp>
      <p:sp>
        <p:nvSpPr>
          <p:cNvPr id="47" name="Segnaposto immagine 2">
            <a:extLst>
              <a:ext uri="{FF2B5EF4-FFF2-40B4-BE49-F238E27FC236}">
                <a16:creationId xmlns:a16="http://schemas.microsoft.com/office/drawing/2014/main" id="{63B5DBF7-2096-37E1-F21D-1C0F03F6FACC}"/>
              </a:ext>
            </a:extLst>
          </p:cNvPr>
          <p:cNvSpPr>
            <a:spLocks noGrp="1"/>
          </p:cNvSpPr>
          <p:nvPr>
            <p:ph type="pic" sz="quarter" idx="43"/>
          </p:nvPr>
        </p:nvSpPr>
        <p:spPr>
          <a:xfrm>
            <a:off x="838962" y="4073058"/>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4" name="Text Placeholder 15">
            <a:extLst>
              <a:ext uri="{FF2B5EF4-FFF2-40B4-BE49-F238E27FC236}">
                <a16:creationId xmlns:a16="http://schemas.microsoft.com/office/drawing/2014/main" id="{04703EF1-A9FB-15A0-088D-2D14863EA30C}"/>
              </a:ext>
            </a:extLst>
          </p:cNvPr>
          <p:cNvSpPr>
            <a:spLocks noGrp="1"/>
          </p:cNvSpPr>
          <p:nvPr>
            <p:ph type="body" sz="quarter" idx="53" hasCustomPrompt="1"/>
          </p:nvPr>
        </p:nvSpPr>
        <p:spPr>
          <a:xfrm>
            <a:off x="838712" y="5842416"/>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endParaRPr lang="en-GB" noProof="0" dirty="0"/>
          </a:p>
        </p:txBody>
      </p:sp>
      <p:sp>
        <p:nvSpPr>
          <p:cNvPr id="7" name="Segnaposto immagine 2">
            <a:extLst>
              <a:ext uri="{FF2B5EF4-FFF2-40B4-BE49-F238E27FC236}">
                <a16:creationId xmlns:a16="http://schemas.microsoft.com/office/drawing/2014/main" id="{400AC11F-4B93-CA44-A933-F46AF6AF471C}"/>
              </a:ext>
            </a:extLst>
          </p:cNvPr>
          <p:cNvSpPr>
            <a:spLocks noGrp="1"/>
          </p:cNvSpPr>
          <p:nvPr>
            <p:ph type="pic" sz="quarter" idx="54"/>
          </p:nvPr>
        </p:nvSpPr>
        <p:spPr>
          <a:xfrm>
            <a:off x="3045502" y="1368581"/>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8" name="Text Placeholder 15">
            <a:extLst>
              <a:ext uri="{FF2B5EF4-FFF2-40B4-BE49-F238E27FC236}">
                <a16:creationId xmlns:a16="http://schemas.microsoft.com/office/drawing/2014/main" id="{98EF1337-48A8-BDC4-5F28-AA351D95AA1C}"/>
              </a:ext>
            </a:extLst>
          </p:cNvPr>
          <p:cNvSpPr>
            <a:spLocks noGrp="1"/>
          </p:cNvSpPr>
          <p:nvPr>
            <p:ph type="body" sz="quarter" idx="55" hasCustomPrompt="1"/>
          </p:nvPr>
        </p:nvSpPr>
        <p:spPr>
          <a:xfrm>
            <a:off x="3045252" y="3130829"/>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endParaRPr lang="en-GB" noProof="0" dirty="0"/>
          </a:p>
        </p:txBody>
      </p:sp>
      <p:sp>
        <p:nvSpPr>
          <p:cNvPr id="9" name="Segnaposto immagine 2">
            <a:extLst>
              <a:ext uri="{FF2B5EF4-FFF2-40B4-BE49-F238E27FC236}">
                <a16:creationId xmlns:a16="http://schemas.microsoft.com/office/drawing/2014/main" id="{0CE99342-2959-63B8-6571-D89D8FF2213B}"/>
              </a:ext>
            </a:extLst>
          </p:cNvPr>
          <p:cNvSpPr>
            <a:spLocks noGrp="1"/>
          </p:cNvSpPr>
          <p:nvPr>
            <p:ph type="pic" sz="quarter" idx="56"/>
          </p:nvPr>
        </p:nvSpPr>
        <p:spPr>
          <a:xfrm>
            <a:off x="3045502" y="4073058"/>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10" name="Text Placeholder 15">
            <a:extLst>
              <a:ext uri="{FF2B5EF4-FFF2-40B4-BE49-F238E27FC236}">
                <a16:creationId xmlns:a16="http://schemas.microsoft.com/office/drawing/2014/main" id="{B90FF5F7-B4FB-9A2A-10B0-7D774165ACFA}"/>
              </a:ext>
            </a:extLst>
          </p:cNvPr>
          <p:cNvSpPr>
            <a:spLocks noGrp="1"/>
          </p:cNvSpPr>
          <p:nvPr>
            <p:ph type="body" sz="quarter" idx="57" hasCustomPrompt="1"/>
          </p:nvPr>
        </p:nvSpPr>
        <p:spPr>
          <a:xfrm>
            <a:off x="3045252" y="5842416"/>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endParaRPr lang="en-GB" noProof="0" dirty="0"/>
          </a:p>
        </p:txBody>
      </p:sp>
      <p:sp>
        <p:nvSpPr>
          <p:cNvPr id="11" name="Segnaposto immagine 2">
            <a:extLst>
              <a:ext uri="{FF2B5EF4-FFF2-40B4-BE49-F238E27FC236}">
                <a16:creationId xmlns:a16="http://schemas.microsoft.com/office/drawing/2014/main" id="{59C99BC8-7A20-3573-D1B7-4C9DE9EE2E15}"/>
              </a:ext>
            </a:extLst>
          </p:cNvPr>
          <p:cNvSpPr>
            <a:spLocks noGrp="1"/>
          </p:cNvSpPr>
          <p:nvPr>
            <p:ph type="pic" sz="quarter" idx="58"/>
          </p:nvPr>
        </p:nvSpPr>
        <p:spPr>
          <a:xfrm>
            <a:off x="5265338" y="1368581"/>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12" name="Text Placeholder 15">
            <a:extLst>
              <a:ext uri="{FF2B5EF4-FFF2-40B4-BE49-F238E27FC236}">
                <a16:creationId xmlns:a16="http://schemas.microsoft.com/office/drawing/2014/main" id="{11A08AE8-FD4B-54FB-43C2-822A75379D7C}"/>
              </a:ext>
            </a:extLst>
          </p:cNvPr>
          <p:cNvSpPr>
            <a:spLocks noGrp="1"/>
          </p:cNvSpPr>
          <p:nvPr>
            <p:ph type="body" sz="quarter" idx="59" hasCustomPrompt="1"/>
          </p:nvPr>
        </p:nvSpPr>
        <p:spPr>
          <a:xfrm>
            <a:off x="5265088" y="3130829"/>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endParaRPr lang="en-GB" noProof="0" dirty="0"/>
          </a:p>
        </p:txBody>
      </p:sp>
      <p:sp>
        <p:nvSpPr>
          <p:cNvPr id="13" name="Segnaposto immagine 2">
            <a:extLst>
              <a:ext uri="{FF2B5EF4-FFF2-40B4-BE49-F238E27FC236}">
                <a16:creationId xmlns:a16="http://schemas.microsoft.com/office/drawing/2014/main" id="{281F5435-EA84-44BC-C769-036D3A36F787}"/>
              </a:ext>
            </a:extLst>
          </p:cNvPr>
          <p:cNvSpPr>
            <a:spLocks noGrp="1"/>
          </p:cNvSpPr>
          <p:nvPr>
            <p:ph type="pic" sz="quarter" idx="60"/>
          </p:nvPr>
        </p:nvSpPr>
        <p:spPr>
          <a:xfrm>
            <a:off x="5265338" y="4073058"/>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14" name="Text Placeholder 15">
            <a:extLst>
              <a:ext uri="{FF2B5EF4-FFF2-40B4-BE49-F238E27FC236}">
                <a16:creationId xmlns:a16="http://schemas.microsoft.com/office/drawing/2014/main" id="{87D6802E-1BE5-2A0A-B01B-E20C6BAC4A02}"/>
              </a:ext>
            </a:extLst>
          </p:cNvPr>
          <p:cNvSpPr>
            <a:spLocks noGrp="1"/>
          </p:cNvSpPr>
          <p:nvPr>
            <p:ph type="body" sz="quarter" idx="61" hasCustomPrompt="1"/>
          </p:nvPr>
        </p:nvSpPr>
        <p:spPr>
          <a:xfrm>
            <a:off x="5265088" y="5842416"/>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endParaRPr lang="en-GB" noProof="0" dirty="0"/>
          </a:p>
        </p:txBody>
      </p:sp>
      <p:sp>
        <p:nvSpPr>
          <p:cNvPr id="15" name="Segnaposto immagine 2">
            <a:extLst>
              <a:ext uri="{FF2B5EF4-FFF2-40B4-BE49-F238E27FC236}">
                <a16:creationId xmlns:a16="http://schemas.microsoft.com/office/drawing/2014/main" id="{098C5A45-9358-588F-69AE-90A1EE7FB76A}"/>
              </a:ext>
            </a:extLst>
          </p:cNvPr>
          <p:cNvSpPr>
            <a:spLocks noGrp="1"/>
          </p:cNvSpPr>
          <p:nvPr>
            <p:ph type="pic" sz="quarter" idx="62"/>
          </p:nvPr>
        </p:nvSpPr>
        <p:spPr>
          <a:xfrm>
            <a:off x="7482590" y="1368581"/>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16" name="Text Placeholder 15">
            <a:extLst>
              <a:ext uri="{FF2B5EF4-FFF2-40B4-BE49-F238E27FC236}">
                <a16:creationId xmlns:a16="http://schemas.microsoft.com/office/drawing/2014/main" id="{5D6DE390-7F08-D787-91A0-94CBA6513AE1}"/>
              </a:ext>
            </a:extLst>
          </p:cNvPr>
          <p:cNvSpPr>
            <a:spLocks noGrp="1"/>
          </p:cNvSpPr>
          <p:nvPr>
            <p:ph type="body" sz="quarter" idx="63" hasCustomPrompt="1"/>
          </p:nvPr>
        </p:nvSpPr>
        <p:spPr>
          <a:xfrm>
            <a:off x="7482340" y="3130829"/>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endParaRPr lang="en-GB" noProof="0" dirty="0"/>
          </a:p>
        </p:txBody>
      </p:sp>
      <p:sp>
        <p:nvSpPr>
          <p:cNvPr id="17" name="Segnaposto immagine 2">
            <a:extLst>
              <a:ext uri="{FF2B5EF4-FFF2-40B4-BE49-F238E27FC236}">
                <a16:creationId xmlns:a16="http://schemas.microsoft.com/office/drawing/2014/main" id="{76A073D6-A3EC-E2BE-7BD8-93AD228C206B}"/>
              </a:ext>
            </a:extLst>
          </p:cNvPr>
          <p:cNvSpPr>
            <a:spLocks noGrp="1"/>
          </p:cNvSpPr>
          <p:nvPr>
            <p:ph type="pic" sz="quarter" idx="64"/>
          </p:nvPr>
        </p:nvSpPr>
        <p:spPr>
          <a:xfrm>
            <a:off x="7482590" y="4073058"/>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18" name="Segnaposto immagine 2">
            <a:extLst>
              <a:ext uri="{FF2B5EF4-FFF2-40B4-BE49-F238E27FC236}">
                <a16:creationId xmlns:a16="http://schemas.microsoft.com/office/drawing/2014/main" id="{D5E4085D-250A-8808-8039-CB3B1573CFBE}"/>
              </a:ext>
            </a:extLst>
          </p:cNvPr>
          <p:cNvSpPr>
            <a:spLocks noGrp="1"/>
          </p:cNvSpPr>
          <p:nvPr>
            <p:ph type="pic" sz="quarter" idx="65"/>
          </p:nvPr>
        </p:nvSpPr>
        <p:spPr>
          <a:xfrm>
            <a:off x="9689130" y="1368581"/>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19" name="Text Placeholder 15">
            <a:extLst>
              <a:ext uri="{FF2B5EF4-FFF2-40B4-BE49-F238E27FC236}">
                <a16:creationId xmlns:a16="http://schemas.microsoft.com/office/drawing/2014/main" id="{056690EC-53F8-771F-BB71-DCABE0E4B229}"/>
              </a:ext>
            </a:extLst>
          </p:cNvPr>
          <p:cNvSpPr>
            <a:spLocks noGrp="1"/>
          </p:cNvSpPr>
          <p:nvPr>
            <p:ph type="body" sz="quarter" idx="66" hasCustomPrompt="1"/>
          </p:nvPr>
        </p:nvSpPr>
        <p:spPr>
          <a:xfrm>
            <a:off x="9688880" y="3130829"/>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endParaRPr lang="en-GB" noProof="0" dirty="0"/>
          </a:p>
        </p:txBody>
      </p:sp>
      <p:sp>
        <p:nvSpPr>
          <p:cNvPr id="20" name="Segnaposto immagine 2">
            <a:extLst>
              <a:ext uri="{FF2B5EF4-FFF2-40B4-BE49-F238E27FC236}">
                <a16:creationId xmlns:a16="http://schemas.microsoft.com/office/drawing/2014/main" id="{B8168A17-D185-A0E6-5471-08D6A5977DBE}"/>
              </a:ext>
            </a:extLst>
          </p:cNvPr>
          <p:cNvSpPr>
            <a:spLocks noGrp="1"/>
          </p:cNvSpPr>
          <p:nvPr>
            <p:ph type="pic" sz="quarter" idx="67"/>
          </p:nvPr>
        </p:nvSpPr>
        <p:spPr>
          <a:xfrm>
            <a:off x="9689130" y="4073058"/>
            <a:ext cx="1661323" cy="1680546"/>
          </a:xfrm>
          <a:prstGeom prst="rect">
            <a:avLst/>
          </a:prstGeom>
          <a:pattFill prst="pct50">
            <a:fgClr>
              <a:schemeClr val="accent1"/>
            </a:fgClr>
            <a:bgClr>
              <a:schemeClr val="bg1"/>
            </a:bgClr>
          </a:pattFill>
        </p:spPr>
        <p:txBody>
          <a:bodyPr/>
          <a:lstStyle>
            <a:lvl1pPr marL="0" indent="0" algn="ctr">
              <a:buNone/>
              <a:defRPr sz="12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21" name="Text Placeholder 15">
            <a:extLst>
              <a:ext uri="{FF2B5EF4-FFF2-40B4-BE49-F238E27FC236}">
                <a16:creationId xmlns:a16="http://schemas.microsoft.com/office/drawing/2014/main" id="{44D30AAA-9030-AC8E-895B-1367E088F077}"/>
              </a:ext>
            </a:extLst>
          </p:cNvPr>
          <p:cNvSpPr>
            <a:spLocks noGrp="1"/>
          </p:cNvSpPr>
          <p:nvPr>
            <p:ph type="body" sz="quarter" idx="68" hasCustomPrompt="1"/>
          </p:nvPr>
        </p:nvSpPr>
        <p:spPr>
          <a:xfrm>
            <a:off x="7482590" y="5842416"/>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endParaRPr lang="en-GB" noProof="0" dirty="0"/>
          </a:p>
        </p:txBody>
      </p:sp>
      <p:sp>
        <p:nvSpPr>
          <p:cNvPr id="22" name="Text Placeholder 15">
            <a:extLst>
              <a:ext uri="{FF2B5EF4-FFF2-40B4-BE49-F238E27FC236}">
                <a16:creationId xmlns:a16="http://schemas.microsoft.com/office/drawing/2014/main" id="{94A6C876-4F40-C3B9-C6DC-CF43EB14134C}"/>
              </a:ext>
            </a:extLst>
          </p:cNvPr>
          <p:cNvSpPr>
            <a:spLocks noGrp="1"/>
          </p:cNvSpPr>
          <p:nvPr>
            <p:ph type="body" sz="quarter" idx="69" hasCustomPrompt="1"/>
          </p:nvPr>
        </p:nvSpPr>
        <p:spPr>
          <a:xfrm>
            <a:off x="9702426" y="5842416"/>
            <a:ext cx="1661823" cy="813021"/>
          </a:xfrm>
          <a:prstGeom prst="rect">
            <a:avLst/>
          </a:prstGeom>
        </p:spPr>
        <p:txBody>
          <a:bodyPr lIns="0" tIns="0" rIns="0" bIns="0"/>
          <a:lstStyle>
            <a:lvl1pPr marL="0" indent="0" algn="ctr">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buFont typeface="Arial" panose="020B0604020202020204" pitchFamily="34" charset="0"/>
              <a:buNone/>
              <a:defRPr sz="18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buFont typeface="Arial" panose="020B0604020202020204" pitchFamily="34" charset="0"/>
              <a:buNone/>
              <a:defRPr sz="1800">
                <a:solidFill>
                  <a:srgbClr val="333233"/>
                </a:solidFill>
              </a:defRPr>
            </a:lvl6pPr>
            <a:lvl7pPr marL="2743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buFont typeface="Arial" panose="020B0604020202020204" pitchFamily="34" charset="0"/>
              <a:buNone/>
              <a:defRPr sz="18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endParaRPr lang="en-GB" noProof="0" dirty="0"/>
          </a:p>
        </p:txBody>
      </p:sp>
    </p:spTree>
    <p:extLst>
      <p:ext uri="{BB962C8B-B14F-4D97-AF65-F5344CB8AC3E}">
        <p14:creationId xmlns:p14="http://schemas.microsoft.com/office/powerpoint/2010/main" val="400135164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points blue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0" name="Connettore 1 4">
            <a:extLst>
              <a:ext uri="{FF2B5EF4-FFF2-40B4-BE49-F238E27FC236}">
                <a16:creationId xmlns:a16="http://schemas.microsoft.com/office/drawing/2014/main" id="{D534009C-AD33-B516-0716-CF4063CE113F}"/>
              </a:ext>
            </a:extLst>
          </p:cNvPr>
          <p:cNvCxnSpPr>
            <a:cxnSpLocks noGrp="1" noRot="1" noMove="1" noResize="1" noEditPoints="1" noAdjustHandles="1" noChangeArrowheads="1" noChangeShapeType="1"/>
          </p:cNvCxnSpPr>
          <p:nvPr userDrawn="1"/>
        </p:nvCxnSpPr>
        <p:spPr>
          <a:xfrm>
            <a:off x="844886" y="2348735"/>
            <a:ext cx="3894151"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Text Placeholder 33">
            <a:extLst>
              <a:ext uri="{FF2B5EF4-FFF2-40B4-BE49-F238E27FC236}">
                <a16:creationId xmlns:a16="http://schemas.microsoft.com/office/drawing/2014/main" id="{FB96D37B-6FD7-18A0-2481-3C57C7B39C0E}"/>
              </a:ext>
            </a:extLst>
          </p:cNvPr>
          <p:cNvSpPr>
            <a:spLocks noGrp="1" noRot="1" noMove="1" noResize="1" noEditPoints="1" noAdjustHandles="1" noChangeArrowheads="1" noChangeShapeType="1"/>
          </p:cNvSpPr>
          <p:nvPr>
            <p:ph type="body" sz="quarter" idx="12" hasCustomPrompt="1"/>
          </p:nvPr>
        </p:nvSpPr>
        <p:spPr>
          <a:xfrm>
            <a:off x="846487" y="1813302"/>
            <a:ext cx="4376442" cy="380058"/>
          </a:xfrm>
          <a:prstGeom prst="rect">
            <a:avLst/>
          </a:prstGeom>
        </p:spPr>
        <p:txBody>
          <a:bodyPr lIns="0" tIns="0" rIns="0" bIns="0" anchor="b"/>
          <a:lstStyle>
            <a:lvl1pPr marL="0" indent="0">
              <a:buNone/>
              <a:defRPr sz="24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dirty="0"/>
              <a:t>Your Subtitle</a:t>
            </a:r>
          </a:p>
        </p:txBody>
      </p:sp>
      <p:cxnSp>
        <p:nvCxnSpPr>
          <p:cNvPr id="17" name="Connettore 1 4">
            <a:extLst>
              <a:ext uri="{FF2B5EF4-FFF2-40B4-BE49-F238E27FC236}">
                <a16:creationId xmlns:a16="http://schemas.microsoft.com/office/drawing/2014/main" id="{ED68FE87-596F-FF75-5FB5-2BB3EECCA818}"/>
              </a:ext>
            </a:extLst>
          </p:cNvPr>
          <p:cNvCxnSpPr>
            <a:cxnSpLocks noGrp="1" noRot="1" noMove="1" noResize="1" noEditPoints="1" noAdjustHandles="1" noChangeArrowheads="1" noChangeShapeType="1"/>
          </p:cNvCxnSpPr>
          <p:nvPr userDrawn="1"/>
        </p:nvCxnSpPr>
        <p:spPr>
          <a:xfrm>
            <a:off x="6094400" y="2348735"/>
            <a:ext cx="3894151"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Text Placeholder 33">
            <a:extLst>
              <a:ext uri="{FF2B5EF4-FFF2-40B4-BE49-F238E27FC236}">
                <a16:creationId xmlns:a16="http://schemas.microsoft.com/office/drawing/2014/main" id="{7390033C-58E7-E00D-FFEE-8EE5EDAF80FD}"/>
              </a:ext>
            </a:extLst>
          </p:cNvPr>
          <p:cNvSpPr>
            <a:spLocks noGrp="1" noRot="1" noMove="1" noResize="1" noEditPoints="1" noAdjustHandles="1" noChangeArrowheads="1" noChangeShapeType="1"/>
          </p:cNvSpPr>
          <p:nvPr>
            <p:ph type="body" sz="quarter" idx="14" hasCustomPrompt="1"/>
          </p:nvPr>
        </p:nvSpPr>
        <p:spPr>
          <a:xfrm>
            <a:off x="6096001" y="1813302"/>
            <a:ext cx="4376442" cy="380058"/>
          </a:xfrm>
          <a:prstGeom prst="rect">
            <a:avLst/>
          </a:prstGeom>
        </p:spPr>
        <p:txBody>
          <a:bodyPr lIns="0" tIns="0" rIns="0" bIns="0" anchor="b"/>
          <a:lstStyle>
            <a:lvl1pPr marL="0" indent="0">
              <a:buNone/>
              <a:defRPr sz="24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dirty="0"/>
              <a:t>Your Subtitle</a:t>
            </a:r>
          </a:p>
        </p:txBody>
      </p:sp>
      <p:sp>
        <p:nvSpPr>
          <p:cNvPr id="5" name="Segnaposto immagine 8">
            <a:extLst>
              <a:ext uri="{FF2B5EF4-FFF2-40B4-BE49-F238E27FC236}">
                <a16:creationId xmlns:a16="http://schemas.microsoft.com/office/drawing/2014/main" id="{0C086A40-72E1-4E37-1DAC-B5C354888DB0}"/>
              </a:ext>
            </a:extLst>
          </p:cNvPr>
          <p:cNvSpPr>
            <a:spLocks noGrp="1"/>
          </p:cNvSpPr>
          <p:nvPr>
            <p:ph type="pic" sz="quarter" idx="10"/>
          </p:nvPr>
        </p:nvSpPr>
        <p:spPr>
          <a:xfrm>
            <a:off x="11128248" y="0"/>
            <a:ext cx="1063752" cy="685800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sp>
        <p:nvSpPr>
          <p:cNvPr id="2" name="Rettangolo 5">
            <a:extLst>
              <a:ext uri="{FF2B5EF4-FFF2-40B4-BE49-F238E27FC236}">
                <a16:creationId xmlns:a16="http://schemas.microsoft.com/office/drawing/2014/main" id="{D30AD1AF-C932-412F-27CF-62031645AC06}"/>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bg1"/>
              </a:solidFill>
            </a:endParaRPr>
          </a:p>
        </p:txBody>
      </p:sp>
      <p:sp>
        <p:nvSpPr>
          <p:cNvPr id="4" name="Title 29">
            <a:extLst>
              <a:ext uri="{FF2B5EF4-FFF2-40B4-BE49-F238E27FC236}">
                <a16:creationId xmlns:a16="http://schemas.microsoft.com/office/drawing/2014/main" id="{FE329E0F-282A-6770-5CA8-D7A45BEB614C}"/>
              </a:ext>
            </a:extLst>
          </p:cNvPr>
          <p:cNvSpPr>
            <a:spLocks noGrp="1" noRot="1" noMove="1" noResize="1" noEditPoints="1" noAdjustHandles="1" noChangeArrowheads="1" noChangeShapeType="1"/>
          </p:cNvSpPr>
          <p:nvPr>
            <p:ph type="title" hasCustomPrompt="1"/>
          </p:nvPr>
        </p:nvSpPr>
        <p:spPr>
          <a:xfrm>
            <a:off x="838986" y="267991"/>
            <a:ext cx="9641445"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6" name="Text Placeholder 15">
            <a:extLst>
              <a:ext uri="{FF2B5EF4-FFF2-40B4-BE49-F238E27FC236}">
                <a16:creationId xmlns:a16="http://schemas.microsoft.com/office/drawing/2014/main" id="{7DF3EB22-C86E-60E3-B78E-3099EBFF401E}"/>
              </a:ext>
            </a:extLst>
          </p:cNvPr>
          <p:cNvSpPr>
            <a:spLocks noGrp="1"/>
          </p:cNvSpPr>
          <p:nvPr>
            <p:ph type="body" sz="quarter" idx="26" hasCustomPrompt="1"/>
          </p:nvPr>
        </p:nvSpPr>
        <p:spPr>
          <a:xfrm>
            <a:off x="829518" y="2546566"/>
            <a:ext cx="4406509" cy="3701833"/>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lvl="0"/>
            <a:r>
              <a:rPr lang="en-GB" noProof="0" dirty="0"/>
              <a:t>Sed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endParaRPr lang="en-GB" noProof="0" dirty="0"/>
          </a:p>
        </p:txBody>
      </p:sp>
      <p:sp>
        <p:nvSpPr>
          <p:cNvPr id="11" name="Text Placeholder 15">
            <a:extLst>
              <a:ext uri="{FF2B5EF4-FFF2-40B4-BE49-F238E27FC236}">
                <a16:creationId xmlns:a16="http://schemas.microsoft.com/office/drawing/2014/main" id="{1FB964C9-9AB2-6035-D2BD-44CB7C8ACFD5}"/>
              </a:ext>
            </a:extLst>
          </p:cNvPr>
          <p:cNvSpPr>
            <a:spLocks noGrp="1"/>
          </p:cNvSpPr>
          <p:nvPr>
            <p:ph type="body" sz="quarter" idx="27" hasCustomPrompt="1"/>
          </p:nvPr>
        </p:nvSpPr>
        <p:spPr>
          <a:xfrm>
            <a:off x="6096001" y="2546566"/>
            <a:ext cx="4406509" cy="3701833"/>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lvl="0"/>
            <a:r>
              <a:rPr lang="en-GB" noProof="0" dirty="0"/>
              <a:t>Sed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endParaRPr lang="en-GB" noProof="0" dirty="0"/>
          </a:p>
        </p:txBody>
      </p:sp>
    </p:spTree>
    <p:extLst>
      <p:ext uri="{BB962C8B-B14F-4D97-AF65-F5344CB8AC3E}">
        <p14:creationId xmlns:p14="http://schemas.microsoft.com/office/powerpoint/2010/main" val="3651260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points white background">
    <p:bg>
      <p:bgPr>
        <a:solidFill>
          <a:schemeClr val="bg1"/>
        </a:solidFill>
        <a:effectLst/>
      </p:bgPr>
    </p:bg>
    <p:spTree>
      <p:nvGrpSpPr>
        <p:cNvPr id="1" name=""/>
        <p:cNvGrpSpPr/>
        <p:nvPr/>
      </p:nvGrpSpPr>
      <p:grpSpPr>
        <a:xfrm>
          <a:off x="0" y="0"/>
          <a:ext cx="0" cy="0"/>
          <a:chOff x="0" y="0"/>
          <a:chExt cx="0" cy="0"/>
        </a:xfrm>
      </p:grpSpPr>
      <p:sp>
        <p:nvSpPr>
          <p:cNvPr id="6" name="Segnaposto immagine 8">
            <a:extLst>
              <a:ext uri="{FF2B5EF4-FFF2-40B4-BE49-F238E27FC236}">
                <a16:creationId xmlns:a16="http://schemas.microsoft.com/office/drawing/2014/main" id="{75D5424A-210E-CBAE-6DD2-6B4583EA0925}"/>
              </a:ext>
            </a:extLst>
          </p:cNvPr>
          <p:cNvSpPr>
            <a:spLocks noGrp="1" noRot="1" noMove="1" noResize="1" noEditPoints="1" noAdjustHandles="1" noChangeArrowheads="1" noChangeShapeType="1"/>
          </p:cNvSpPr>
          <p:nvPr>
            <p:ph type="pic" sz="quarter" idx="10"/>
          </p:nvPr>
        </p:nvSpPr>
        <p:spPr>
          <a:xfrm>
            <a:off x="11128248" y="0"/>
            <a:ext cx="1063752" cy="685800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a:t>Click icon to add picture</a:t>
            </a:r>
            <a:endParaRPr lang="it-IT" dirty="0"/>
          </a:p>
        </p:txBody>
      </p:sp>
      <p:cxnSp>
        <p:nvCxnSpPr>
          <p:cNvPr id="4" name="Connettore 1 4">
            <a:extLst>
              <a:ext uri="{FF2B5EF4-FFF2-40B4-BE49-F238E27FC236}">
                <a16:creationId xmlns:a16="http://schemas.microsoft.com/office/drawing/2014/main" id="{3781F7DB-DB30-1428-BE20-6166C79044C1}"/>
              </a:ext>
            </a:extLst>
          </p:cNvPr>
          <p:cNvCxnSpPr>
            <a:cxnSpLocks noGrp="1" noRot="1" noMove="1" noResize="1" noEditPoints="1" noAdjustHandles="1" noChangeArrowheads="1" noChangeShapeType="1"/>
          </p:cNvCxnSpPr>
          <p:nvPr userDrawn="1"/>
        </p:nvCxnSpPr>
        <p:spPr>
          <a:xfrm>
            <a:off x="844886" y="2348735"/>
            <a:ext cx="38941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Placeholder 33">
            <a:extLst>
              <a:ext uri="{FF2B5EF4-FFF2-40B4-BE49-F238E27FC236}">
                <a16:creationId xmlns:a16="http://schemas.microsoft.com/office/drawing/2014/main" id="{32C21D0D-F5C1-F201-8E99-DDD1508F09A9}"/>
              </a:ext>
            </a:extLst>
          </p:cNvPr>
          <p:cNvSpPr>
            <a:spLocks noGrp="1"/>
          </p:cNvSpPr>
          <p:nvPr>
            <p:ph type="body" sz="quarter" idx="12" hasCustomPrompt="1"/>
          </p:nvPr>
        </p:nvSpPr>
        <p:spPr>
          <a:xfrm>
            <a:off x="846486" y="1684420"/>
            <a:ext cx="4377521" cy="508939"/>
          </a:xfrm>
          <a:prstGeom prst="rect">
            <a:avLst/>
          </a:prstGeom>
        </p:spPr>
        <p:txBody>
          <a:bodyPr lIns="0" tIns="0" rIns="0" bIns="0" anchor="b"/>
          <a:lstStyle>
            <a:lvl1pPr marL="0" indent="0">
              <a:buNone/>
              <a:defRPr sz="2400" b="1"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800100" indent="-342900">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None/>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3pPr>
            <a:lvl4pPr>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4pPr>
            <a:lvl5pPr>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5pPr>
            <a:lvl6pPr>
              <a:defRPr b="1" i="0">
                <a:solidFill>
                  <a:srgbClr val="333233"/>
                </a:solidFill>
                <a:latin typeface="Roboto" panose="02000000000000000000" pitchFamily="2" charset="0"/>
                <a:ea typeface="Roboto" panose="02000000000000000000" pitchFamily="2" charset="0"/>
                <a:cs typeface="Roboto" panose="02000000000000000000" pitchFamily="2" charset="0"/>
              </a:defRPr>
            </a:lvl6pPr>
            <a:lvl7pPr>
              <a:defRPr b="1" i="0">
                <a:solidFill>
                  <a:srgbClr val="333233"/>
                </a:solidFill>
                <a:latin typeface="Roboto" panose="02000000000000000000" pitchFamily="2" charset="0"/>
                <a:ea typeface="Roboto" panose="02000000000000000000" pitchFamily="2" charset="0"/>
                <a:cs typeface="Roboto" panose="02000000000000000000" pitchFamily="2" charset="0"/>
              </a:defRPr>
            </a:lvl7pPr>
            <a:lvl8pPr>
              <a:defRPr b="1" i="0">
                <a:solidFill>
                  <a:srgbClr val="333233"/>
                </a:solidFill>
                <a:latin typeface="Roboto" panose="02000000000000000000" pitchFamily="2" charset="0"/>
                <a:ea typeface="Roboto" panose="02000000000000000000" pitchFamily="2" charset="0"/>
                <a:cs typeface="Roboto" panose="02000000000000000000" pitchFamily="2" charset="0"/>
              </a:defRPr>
            </a:lvl8pPr>
            <a:lvl9pPr>
              <a:defRPr b="1" i="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US" dirty="0"/>
              <a:t>Your Subtitle</a:t>
            </a:r>
          </a:p>
        </p:txBody>
      </p:sp>
      <p:sp>
        <p:nvSpPr>
          <p:cNvPr id="13" name="Rettangolo 5">
            <a:extLst>
              <a:ext uri="{FF2B5EF4-FFF2-40B4-BE49-F238E27FC236}">
                <a16:creationId xmlns:a16="http://schemas.microsoft.com/office/drawing/2014/main" id="{77EA5F8C-B7F9-BEF2-8205-1C598D937765}"/>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333233"/>
              </a:solidFill>
            </a:endParaRPr>
          </a:p>
        </p:txBody>
      </p:sp>
      <p:cxnSp>
        <p:nvCxnSpPr>
          <p:cNvPr id="14" name="Connettore 1 4">
            <a:extLst>
              <a:ext uri="{FF2B5EF4-FFF2-40B4-BE49-F238E27FC236}">
                <a16:creationId xmlns:a16="http://schemas.microsoft.com/office/drawing/2014/main" id="{C2349201-1CCB-85B9-6692-7955892A4546}"/>
              </a:ext>
            </a:extLst>
          </p:cNvPr>
          <p:cNvCxnSpPr/>
          <p:nvPr userDrawn="1"/>
        </p:nvCxnSpPr>
        <p:spPr>
          <a:xfrm>
            <a:off x="6094400" y="2348735"/>
            <a:ext cx="38941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29">
            <a:extLst>
              <a:ext uri="{FF2B5EF4-FFF2-40B4-BE49-F238E27FC236}">
                <a16:creationId xmlns:a16="http://schemas.microsoft.com/office/drawing/2014/main" id="{B695D6E0-D7BE-C76C-4EF3-147A80CD4CC0}"/>
              </a:ext>
            </a:extLst>
          </p:cNvPr>
          <p:cNvSpPr>
            <a:spLocks noGrp="1"/>
          </p:cNvSpPr>
          <p:nvPr>
            <p:ph type="title" hasCustomPrompt="1"/>
          </p:nvPr>
        </p:nvSpPr>
        <p:spPr>
          <a:xfrm>
            <a:off x="838987" y="267991"/>
            <a:ext cx="10005476"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US" dirty="0"/>
              <a:t>Title Here</a:t>
            </a:r>
            <a:endParaRPr lang="en-GB" dirty="0"/>
          </a:p>
        </p:txBody>
      </p:sp>
      <p:sp>
        <p:nvSpPr>
          <p:cNvPr id="2" name="Text Placeholder 33">
            <a:extLst>
              <a:ext uri="{FF2B5EF4-FFF2-40B4-BE49-F238E27FC236}">
                <a16:creationId xmlns:a16="http://schemas.microsoft.com/office/drawing/2014/main" id="{720F3B89-75C5-59E7-EFA4-31C1DC831BBC}"/>
              </a:ext>
            </a:extLst>
          </p:cNvPr>
          <p:cNvSpPr>
            <a:spLocks noGrp="1"/>
          </p:cNvSpPr>
          <p:nvPr>
            <p:ph type="body" sz="quarter" idx="22" hasCustomPrompt="1"/>
          </p:nvPr>
        </p:nvSpPr>
        <p:spPr>
          <a:xfrm>
            <a:off x="6096000" y="1684420"/>
            <a:ext cx="4377521" cy="508939"/>
          </a:xfrm>
          <a:prstGeom prst="rect">
            <a:avLst/>
          </a:prstGeom>
        </p:spPr>
        <p:txBody>
          <a:bodyPr lIns="0" tIns="0" rIns="0" bIns="0" anchor="b"/>
          <a:lstStyle>
            <a:lvl1pPr marL="0" indent="0">
              <a:buNone/>
              <a:defRPr sz="2400" b="1"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800100" indent="-342900">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buNone/>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3pPr>
            <a:lvl4pPr>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4pPr>
            <a:lvl5pPr>
              <a:defRPr sz="2000" b="1" i="0">
                <a:solidFill>
                  <a:srgbClr val="333233"/>
                </a:solidFill>
                <a:latin typeface="Roboto" panose="02000000000000000000" pitchFamily="2" charset="0"/>
                <a:ea typeface="Roboto" panose="02000000000000000000" pitchFamily="2" charset="0"/>
                <a:cs typeface="Roboto" panose="02000000000000000000" pitchFamily="2" charset="0"/>
              </a:defRPr>
            </a:lvl5pPr>
            <a:lvl6pPr>
              <a:defRPr b="1" i="0">
                <a:solidFill>
                  <a:srgbClr val="333233"/>
                </a:solidFill>
                <a:latin typeface="Roboto" panose="02000000000000000000" pitchFamily="2" charset="0"/>
                <a:ea typeface="Roboto" panose="02000000000000000000" pitchFamily="2" charset="0"/>
                <a:cs typeface="Roboto" panose="02000000000000000000" pitchFamily="2" charset="0"/>
              </a:defRPr>
            </a:lvl6pPr>
            <a:lvl7pPr>
              <a:defRPr b="1" i="0">
                <a:solidFill>
                  <a:srgbClr val="333233"/>
                </a:solidFill>
                <a:latin typeface="Roboto" panose="02000000000000000000" pitchFamily="2" charset="0"/>
                <a:ea typeface="Roboto" panose="02000000000000000000" pitchFamily="2" charset="0"/>
                <a:cs typeface="Roboto" panose="02000000000000000000" pitchFamily="2" charset="0"/>
              </a:defRPr>
            </a:lvl7pPr>
            <a:lvl8pPr>
              <a:defRPr b="1" i="0">
                <a:solidFill>
                  <a:srgbClr val="333233"/>
                </a:solidFill>
                <a:latin typeface="Roboto" panose="02000000000000000000" pitchFamily="2" charset="0"/>
                <a:ea typeface="Roboto" panose="02000000000000000000" pitchFamily="2" charset="0"/>
                <a:cs typeface="Roboto" panose="02000000000000000000" pitchFamily="2" charset="0"/>
              </a:defRPr>
            </a:lvl8pPr>
            <a:lvl9pPr>
              <a:defRPr b="1" i="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US" dirty="0"/>
              <a:t>Your Subtitle</a:t>
            </a:r>
          </a:p>
        </p:txBody>
      </p:sp>
      <p:sp>
        <p:nvSpPr>
          <p:cNvPr id="8" name="Text Placeholder 15">
            <a:extLst>
              <a:ext uri="{FF2B5EF4-FFF2-40B4-BE49-F238E27FC236}">
                <a16:creationId xmlns:a16="http://schemas.microsoft.com/office/drawing/2014/main" id="{982E2503-9B1E-2C89-232C-1DE7CBC45AD0}"/>
              </a:ext>
            </a:extLst>
          </p:cNvPr>
          <p:cNvSpPr>
            <a:spLocks noGrp="1"/>
          </p:cNvSpPr>
          <p:nvPr>
            <p:ph type="body" sz="quarter" idx="23" hasCustomPrompt="1"/>
          </p:nvPr>
        </p:nvSpPr>
        <p:spPr>
          <a:xfrm>
            <a:off x="838987" y="2542430"/>
            <a:ext cx="4375866" cy="3707296"/>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
        <p:nvSpPr>
          <p:cNvPr id="9" name="Text Placeholder 15">
            <a:extLst>
              <a:ext uri="{FF2B5EF4-FFF2-40B4-BE49-F238E27FC236}">
                <a16:creationId xmlns:a16="http://schemas.microsoft.com/office/drawing/2014/main" id="{19F65712-09DA-F4BD-20FE-6340E8F82411}"/>
              </a:ext>
            </a:extLst>
          </p:cNvPr>
          <p:cNvSpPr>
            <a:spLocks noGrp="1"/>
          </p:cNvSpPr>
          <p:nvPr>
            <p:ph type="body" sz="quarter" idx="24" hasCustomPrompt="1"/>
          </p:nvPr>
        </p:nvSpPr>
        <p:spPr>
          <a:xfrm>
            <a:off x="6094400" y="2542430"/>
            <a:ext cx="4375866" cy="3707296"/>
          </a:xfrm>
          <a:prstGeom prst="rect">
            <a:avLst/>
          </a:prstGeom>
        </p:spPr>
        <p:txBody>
          <a:bodyPr lIns="0" tIns="0" rIns="0" bIns="0"/>
          <a:lstStyle>
            <a:lvl1pPr marL="342900" indent="-342900">
              <a:lnSpc>
                <a:spcPct val="120000"/>
              </a:lnSpc>
              <a:spcBef>
                <a:spcPts val="1200"/>
              </a:spcBef>
              <a:buFont typeface="Arial" panose="020B0604020202020204" pitchFamily="34" charset="0"/>
              <a:buChar char="•"/>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Tree>
    <p:extLst>
      <p:ext uri="{BB962C8B-B14F-4D97-AF65-F5344CB8AC3E}">
        <p14:creationId xmlns:p14="http://schemas.microsoft.com/office/powerpoint/2010/main" val="506714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blue background">
    <p:bg>
      <p:bgPr>
        <a:solidFill>
          <a:schemeClr val="tx1"/>
        </a:solidFill>
        <a:effectLst/>
      </p:bgPr>
    </p:bg>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86E1A14B-5ADC-FF1B-FAB9-7F4C6A18BC7B}"/>
              </a:ext>
            </a:extLst>
          </p:cNvPr>
          <p:cNvPicPr>
            <a:picLocks noGrp="1" noRot="1" noChangeAspect="1" noMove="1" noResize="1" noEditPoints="1" noAdjustHandles="1" noChangeArrowheads="1" noChangeShapeType="1" noCrop="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a:xfrm>
            <a:off x="911263" y="2722917"/>
            <a:ext cx="2683630" cy="2332694"/>
          </a:xfrm>
          <a:prstGeom prst="rect">
            <a:avLst/>
          </a:prstGeom>
        </p:spPr>
      </p:pic>
      <p:cxnSp>
        <p:nvCxnSpPr>
          <p:cNvPr id="6" name="Connettore 1 4">
            <a:extLst>
              <a:ext uri="{FF2B5EF4-FFF2-40B4-BE49-F238E27FC236}">
                <a16:creationId xmlns:a16="http://schemas.microsoft.com/office/drawing/2014/main" id="{FA1C88F5-D59D-1E28-CF1A-8FCFF17D5635}"/>
              </a:ext>
            </a:extLst>
          </p:cNvPr>
          <p:cNvCxnSpPr>
            <a:cxnSpLocks noGrp="1" noRot="1" noMove="1" noResize="1" noEditPoints="1" noAdjustHandles="1" noChangeArrowheads="1" noChangeShapeType="1"/>
          </p:cNvCxnSpPr>
          <p:nvPr userDrawn="1"/>
        </p:nvCxnSpPr>
        <p:spPr>
          <a:xfrm>
            <a:off x="4298165" y="3950701"/>
            <a:ext cx="6926305" cy="0"/>
          </a:xfrm>
          <a:prstGeom prst="line">
            <a:avLst/>
          </a:prstGeom>
          <a:ln w="28575">
            <a:solidFill>
              <a:srgbClr val="8ECBF9"/>
            </a:solidFill>
          </a:ln>
        </p:spPr>
        <p:style>
          <a:lnRef idx="1">
            <a:schemeClr val="accent1"/>
          </a:lnRef>
          <a:fillRef idx="0">
            <a:schemeClr val="accent1"/>
          </a:fillRef>
          <a:effectRef idx="0">
            <a:schemeClr val="accent1"/>
          </a:effectRef>
          <a:fontRef idx="minor">
            <a:schemeClr val="tx1"/>
          </a:fontRef>
        </p:style>
      </p:cxnSp>
      <p:sp>
        <p:nvSpPr>
          <p:cNvPr id="18" name="Text Placeholder 33">
            <a:extLst>
              <a:ext uri="{FF2B5EF4-FFF2-40B4-BE49-F238E27FC236}">
                <a16:creationId xmlns:a16="http://schemas.microsoft.com/office/drawing/2014/main" id="{04D9D243-4DA4-053B-43E0-FCA5EA8F6582}"/>
              </a:ext>
            </a:extLst>
          </p:cNvPr>
          <p:cNvSpPr>
            <a:spLocks noGrp="1" noRot="1" noMove="1" noResize="1" noEditPoints="1" noAdjustHandles="1" noChangeArrowheads="1" noChangeShapeType="1"/>
          </p:cNvSpPr>
          <p:nvPr>
            <p:ph type="body" sz="quarter" idx="12" hasCustomPrompt="1"/>
          </p:nvPr>
        </p:nvSpPr>
        <p:spPr>
          <a:xfrm>
            <a:off x="4299766" y="1689198"/>
            <a:ext cx="6891148" cy="1927371"/>
          </a:xfrm>
          <a:prstGeom prst="rect">
            <a:avLst/>
          </a:prstGeom>
        </p:spPr>
        <p:txBody>
          <a:bodyPr lIns="0" tIns="0" rIns="0" bIns="0" anchor="b"/>
          <a:lstStyle>
            <a:lvl1pPr marL="0" indent="0">
              <a:lnSpc>
                <a:spcPct val="120000"/>
              </a:lnSpc>
              <a:spcBef>
                <a:spcPts val="1200"/>
              </a:spcBef>
              <a:buNone/>
              <a:defRPr sz="2400" b="0" i="1">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8pPr>
            <a:lvl9pPr marL="3657600" indent="0">
              <a:lnSpc>
                <a:spcPct val="120000"/>
              </a:lnSpc>
              <a:spcBef>
                <a:spcPts val="1200"/>
              </a:spcBef>
              <a:buNone/>
              <a:defRPr sz="2000" i="1">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p>
        </p:txBody>
      </p:sp>
      <p:sp>
        <p:nvSpPr>
          <p:cNvPr id="5" name="Rettangolo 5">
            <a:extLst>
              <a:ext uri="{FF2B5EF4-FFF2-40B4-BE49-F238E27FC236}">
                <a16:creationId xmlns:a16="http://schemas.microsoft.com/office/drawing/2014/main" id="{EE653191-4ECF-6C49-331D-FA6CBBBDE372}"/>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 name="Title 29">
            <a:extLst>
              <a:ext uri="{FF2B5EF4-FFF2-40B4-BE49-F238E27FC236}">
                <a16:creationId xmlns:a16="http://schemas.microsoft.com/office/drawing/2014/main" id="{546383AC-01C4-54D2-2EA8-571092EB5D82}"/>
              </a:ext>
            </a:extLst>
          </p:cNvPr>
          <p:cNvSpPr>
            <a:spLocks noGrp="1"/>
          </p:cNvSpPr>
          <p:nvPr>
            <p:ph type="title" hasCustomPrompt="1"/>
          </p:nvPr>
        </p:nvSpPr>
        <p:spPr>
          <a:xfrm>
            <a:off x="838986" y="267991"/>
            <a:ext cx="10524583"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dirty="0"/>
              <a:t>Title Here</a:t>
            </a:r>
            <a:endParaRPr lang="en-GB" dirty="0"/>
          </a:p>
        </p:txBody>
      </p:sp>
      <p:sp>
        <p:nvSpPr>
          <p:cNvPr id="4" name="Text Placeholder 15">
            <a:extLst>
              <a:ext uri="{FF2B5EF4-FFF2-40B4-BE49-F238E27FC236}">
                <a16:creationId xmlns:a16="http://schemas.microsoft.com/office/drawing/2014/main" id="{FC8D2A86-EA46-F35D-45C1-B6B5D7D77BCE}"/>
              </a:ext>
            </a:extLst>
          </p:cNvPr>
          <p:cNvSpPr>
            <a:spLocks noGrp="1"/>
          </p:cNvSpPr>
          <p:nvPr>
            <p:ph type="body" sz="quarter" idx="19" hasCustomPrompt="1"/>
          </p:nvPr>
        </p:nvSpPr>
        <p:spPr>
          <a:xfrm>
            <a:off x="4291194" y="4670268"/>
            <a:ext cx="6936439" cy="966034"/>
          </a:xfrm>
          <a:prstGeom prst="rect">
            <a:avLst/>
          </a:prstGeom>
        </p:spPr>
        <p:txBody>
          <a:bodyPr lIns="0" tIns="0" rIns="0" bIns="0"/>
          <a:lstStyle>
            <a:lvl1pPr marL="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US" dirty="0"/>
              <a:t>Title, Other information</a:t>
            </a:r>
          </a:p>
        </p:txBody>
      </p:sp>
      <p:sp>
        <p:nvSpPr>
          <p:cNvPr id="7" name="Text Placeholder 33">
            <a:extLst>
              <a:ext uri="{FF2B5EF4-FFF2-40B4-BE49-F238E27FC236}">
                <a16:creationId xmlns:a16="http://schemas.microsoft.com/office/drawing/2014/main" id="{F91A6145-45B4-ECF0-BC1D-E2CBAF4622C8}"/>
              </a:ext>
            </a:extLst>
          </p:cNvPr>
          <p:cNvSpPr>
            <a:spLocks noGrp="1"/>
          </p:cNvSpPr>
          <p:nvPr>
            <p:ph type="body" sz="quarter" idx="10" hasCustomPrompt="1"/>
          </p:nvPr>
        </p:nvSpPr>
        <p:spPr>
          <a:xfrm>
            <a:off x="4299766" y="4288781"/>
            <a:ext cx="6907926" cy="286230"/>
          </a:xfrm>
          <a:prstGeom prst="rect">
            <a:avLst/>
          </a:prstGeom>
        </p:spPr>
        <p:txBody>
          <a:bodyPr lIns="0" tIns="0" rIns="0" bIns="0"/>
          <a:lstStyle>
            <a:lvl1pPr marL="0" indent="0">
              <a:buNone/>
              <a:defRPr sz="20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8pPr>
            <a:lvl9pPr marL="3657600" indent="0">
              <a:buNone/>
              <a:defRPr sz="2000" b="1">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US" dirty="0"/>
              <a:t>Person’s Name</a:t>
            </a:r>
          </a:p>
        </p:txBody>
      </p:sp>
    </p:spTree>
    <p:extLst>
      <p:ext uri="{BB962C8B-B14F-4D97-AF65-F5344CB8AC3E}">
        <p14:creationId xmlns:p14="http://schemas.microsoft.com/office/powerpoint/2010/main" val="37134074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white background">
    <p:spTree>
      <p:nvGrpSpPr>
        <p:cNvPr id="1" name=""/>
        <p:cNvGrpSpPr/>
        <p:nvPr/>
      </p:nvGrpSpPr>
      <p:grpSpPr>
        <a:xfrm>
          <a:off x="0" y="0"/>
          <a:ext cx="0" cy="0"/>
          <a:chOff x="0" y="0"/>
          <a:chExt cx="0" cy="0"/>
        </a:xfrm>
      </p:grpSpPr>
      <p:pic>
        <p:nvPicPr>
          <p:cNvPr id="2" name="Immagine 2">
            <a:extLst>
              <a:ext uri="{FF2B5EF4-FFF2-40B4-BE49-F238E27FC236}">
                <a16:creationId xmlns:a16="http://schemas.microsoft.com/office/drawing/2014/main" id="{86E1A14B-5ADC-FF1B-FAB9-7F4C6A18BC7B}"/>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911263" y="2683840"/>
            <a:ext cx="2683630" cy="2332694"/>
          </a:xfrm>
          <a:prstGeom prst="rect">
            <a:avLst/>
          </a:prstGeom>
        </p:spPr>
      </p:pic>
      <p:sp>
        <p:nvSpPr>
          <p:cNvPr id="13" name="Rettangolo 5">
            <a:extLst>
              <a:ext uri="{FF2B5EF4-FFF2-40B4-BE49-F238E27FC236}">
                <a16:creationId xmlns:a16="http://schemas.microsoft.com/office/drawing/2014/main" id="{0A3862C4-00EA-353D-F302-EE90E9914AAA}"/>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rgbClr val="333233"/>
              </a:solidFill>
            </a:endParaRPr>
          </a:p>
        </p:txBody>
      </p:sp>
      <p:cxnSp>
        <p:nvCxnSpPr>
          <p:cNvPr id="16" name="Connettore 1 4">
            <a:extLst>
              <a:ext uri="{FF2B5EF4-FFF2-40B4-BE49-F238E27FC236}">
                <a16:creationId xmlns:a16="http://schemas.microsoft.com/office/drawing/2014/main" id="{38287148-2DAA-9DAC-91F0-B2BE281ECE6F}"/>
              </a:ext>
            </a:extLst>
          </p:cNvPr>
          <p:cNvCxnSpPr>
            <a:cxnSpLocks noGrp="1" noRot="1" noMove="1" noResize="1" noEditPoints="1" noAdjustHandles="1" noChangeArrowheads="1" noChangeShapeType="1"/>
          </p:cNvCxnSpPr>
          <p:nvPr userDrawn="1"/>
        </p:nvCxnSpPr>
        <p:spPr>
          <a:xfrm>
            <a:off x="4298165" y="3950701"/>
            <a:ext cx="69263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33">
            <a:extLst>
              <a:ext uri="{FF2B5EF4-FFF2-40B4-BE49-F238E27FC236}">
                <a16:creationId xmlns:a16="http://schemas.microsoft.com/office/drawing/2014/main" id="{D98B760A-C311-E9B2-A41B-BAADE65AD2F3}"/>
              </a:ext>
            </a:extLst>
          </p:cNvPr>
          <p:cNvSpPr>
            <a:spLocks noGrp="1" noRot="1" noMove="1" noResize="1" noEditPoints="1" noAdjustHandles="1" noChangeArrowheads="1" noChangeShapeType="1"/>
          </p:cNvSpPr>
          <p:nvPr>
            <p:ph type="body" sz="quarter" idx="10" hasCustomPrompt="1"/>
          </p:nvPr>
        </p:nvSpPr>
        <p:spPr>
          <a:xfrm>
            <a:off x="4299766" y="4288781"/>
            <a:ext cx="6907926" cy="286230"/>
          </a:xfrm>
          <a:prstGeom prst="rect">
            <a:avLst/>
          </a:prstGeom>
        </p:spPr>
        <p:txBody>
          <a:bodyPr lIns="0" tIns="0" rIns="0" bIns="0"/>
          <a:lstStyle>
            <a:lvl1pPr marL="0" indent="0">
              <a:buNone/>
              <a:defRPr sz="20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buNone/>
              <a:defRPr sz="2000" b="1">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buNone/>
              <a:defRPr sz="2000" b="1">
                <a:solidFill>
                  <a:schemeClr val="tx1"/>
                </a:solidFill>
                <a:latin typeface="Roboto" panose="02000000000000000000" pitchFamily="2" charset="0"/>
                <a:ea typeface="Roboto" panose="02000000000000000000" pitchFamily="2" charset="0"/>
                <a:cs typeface="Roboto" panose="02000000000000000000" pitchFamily="2" charset="0"/>
              </a:defRPr>
            </a:lvl4pPr>
            <a:lvl5pPr marL="1828800" indent="0">
              <a:buNone/>
              <a:defRPr sz="2000" b="1">
                <a:solidFill>
                  <a:schemeClr val="tx1"/>
                </a:solidFill>
                <a:latin typeface="Roboto" panose="02000000000000000000" pitchFamily="2" charset="0"/>
                <a:ea typeface="Roboto" panose="02000000000000000000" pitchFamily="2" charset="0"/>
                <a:cs typeface="Roboto" panose="02000000000000000000" pitchFamily="2" charset="0"/>
              </a:defRPr>
            </a:lvl5pPr>
            <a:lvl6pPr marL="2286000" indent="0">
              <a:buNone/>
              <a:defRPr sz="2000" b="1">
                <a:latin typeface="Roboto" panose="02000000000000000000" pitchFamily="2" charset="0"/>
                <a:ea typeface="Roboto" panose="02000000000000000000" pitchFamily="2" charset="0"/>
                <a:cs typeface="Roboto" panose="02000000000000000000" pitchFamily="2" charset="0"/>
              </a:defRPr>
            </a:lvl6pPr>
            <a:lvl7pPr marL="2743200" indent="0">
              <a:buNone/>
              <a:defRPr sz="2000" b="1">
                <a:latin typeface="Roboto" panose="02000000000000000000" pitchFamily="2" charset="0"/>
                <a:ea typeface="Roboto" panose="02000000000000000000" pitchFamily="2" charset="0"/>
                <a:cs typeface="Roboto" panose="02000000000000000000" pitchFamily="2" charset="0"/>
              </a:defRPr>
            </a:lvl7pPr>
            <a:lvl8pPr marL="3200400" indent="0">
              <a:buNone/>
              <a:defRPr sz="2000" b="1">
                <a:latin typeface="Roboto" panose="02000000000000000000" pitchFamily="2" charset="0"/>
                <a:ea typeface="Roboto" panose="02000000000000000000" pitchFamily="2" charset="0"/>
                <a:cs typeface="Roboto" panose="02000000000000000000" pitchFamily="2" charset="0"/>
              </a:defRPr>
            </a:lvl8pPr>
            <a:lvl9pPr marL="3657600" indent="0">
              <a:buNone/>
              <a:defRPr sz="2000" b="1">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Person’s Name</a:t>
            </a:r>
          </a:p>
        </p:txBody>
      </p:sp>
      <p:sp>
        <p:nvSpPr>
          <p:cNvPr id="3" name="Title 29">
            <a:extLst>
              <a:ext uri="{FF2B5EF4-FFF2-40B4-BE49-F238E27FC236}">
                <a16:creationId xmlns:a16="http://schemas.microsoft.com/office/drawing/2014/main" id="{7D51EA73-70C4-93C0-3BDB-791EFA978CAF}"/>
              </a:ext>
            </a:extLst>
          </p:cNvPr>
          <p:cNvSpPr>
            <a:spLocks noGrp="1"/>
          </p:cNvSpPr>
          <p:nvPr>
            <p:ph type="title" hasCustomPrompt="1"/>
          </p:nvPr>
        </p:nvSpPr>
        <p:spPr>
          <a:xfrm>
            <a:off x="838987" y="267991"/>
            <a:ext cx="10508952"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6" name="Text Placeholder 15">
            <a:extLst>
              <a:ext uri="{FF2B5EF4-FFF2-40B4-BE49-F238E27FC236}">
                <a16:creationId xmlns:a16="http://schemas.microsoft.com/office/drawing/2014/main" id="{558034C0-6B6C-D9F3-949C-A2C9D5475C0F}"/>
              </a:ext>
            </a:extLst>
          </p:cNvPr>
          <p:cNvSpPr>
            <a:spLocks noGrp="1"/>
          </p:cNvSpPr>
          <p:nvPr>
            <p:ph type="body" sz="quarter" idx="20" hasCustomPrompt="1"/>
          </p:nvPr>
        </p:nvSpPr>
        <p:spPr>
          <a:xfrm>
            <a:off x="4297179" y="4658193"/>
            <a:ext cx="6930453" cy="1090535"/>
          </a:xfrm>
          <a:prstGeom prst="rect">
            <a:avLst/>
          </a:prstGeom>
        </p:spPr>
        <p:txBody>
          <a:bodyPr lIns="0" tIns="0" rIns="0" bIns="0"/>
          <a:lstStyle>
            <a:lvl1pPr marL="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8pPr>
            <a:lvl9pPr marL="3886200" inden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dirty="0"/>
              <a:t>Title, Other information</a:t>
            </a:r>
          </a:p>
        </p:txBody>
      </p:sp>
      <p:sp>
        <p:nvSpPr>
          <p:cNvPr id="4" name="Text Placeholder 33">
            <a:extLst>
              <a:ext uri="{FF2B5EF4-FFF2-40B4-BE49-F238E27FC236}">
                <a16:creationId xmlns:a16="http://schemas.microsoft.com/office/drawing/2014/main" id="{C73FDA61-2E61-04A6-6B06-B11FE44AB694}"/>
              </a:ext>
            </a:extLst>
          </p:cNvPr>
          <p:cNvSpPr>
            <a:spLocks noGrp="1"/>
          </p:cNvSpPr>
          <p:nvPr>
            <p:ph type="body" sz="quarter" idx="12" hasCustomPrompt="1"/>
          </p:nvPr>
        </p:nvSpPr>
        <p:spPr>
          <a:xfrm>
            <a:off x="4299766" y="1689198"/>
            <a:ext cx="6891148" cy="1927371"/>
          </a:xfrm>
          <a:prstGeom prst="rect">
            <a:avLst/>
          </a:prstGeom>
        </p:spPr>
        <p:txBody>
          <a:bodyPr lIns="0" tIns="0" rIns="0" bIns="0" anchor="b"/>
          <a:lstStyle>
            <a:lvl1pPr marL="0" indent="0">
              <a:lnSpc>
                <a:spcPct val="120000"/>
              </a:lnSpc>
              <a:spcBef>
                <a:spcPts val="1200"/>
              </a:spcBef>
              <a:buNone/>
              <a:defRPr sz="2400" b="0" i="1">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657600" indent="0">
              <a:lnSpc>
                <a:spcPct val="120000"/>
              </a:lnSpc>
              <a:spcBef>
                <a:spcPts val="1200"/>
              </a:spcBef>
              <a:buNone/>
              <a:defRPr sz="2000" i="1">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 Ut </a:t>
            </a:r>
            <a:r>
              <a:rPr lang="en-GB" noProof="0" dirty="0" err="1"/>
              <a:t>enim</a:t>
            </a:r>
            <a:r>
              <a:rPr lang="en-GB" noProof="0" dirty="0"/>
              <a:t> ad minim </a:t>
            </a:r>
          </a:p>
        </p:txBody>
      </p:sp>
    </p:spTree>
    <p:extLst>
      <p:ext uri="{BB962C8B-B14F-4D97-AF65-F5344CB8AC3E}">
        <p14:creationId xmlns:p14="http://schemas.microsoft.com/office/powerpoint/2010/main" val="4844070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 IAEA image">
    <p:bg>
      <p:bgPr>
        <a:solidFill>
          <a:srgbClr val="0069B4"/>
        </a:solidFill>
        <a:effectLst/>
      </p:bgPr>
    </p:bg>
    <p:spTree>
      <p:nvGrpSpPr>
        <p:cNvPr id="1" name=""/>
        <p:cNvGrpSpPr/>
        <p:nvPr/>
      </p:nvGrpSpPr>
      <p:grpSpPr>
        <a:xfrm>
          <a:off x="0" y="0"/>
          <a:ext cx="0" cy="0"/>
          <a:chOff x="0" y="0"/>
          <a:chExt cx="0" cy="0"/>
        </a:xfrm>
      </p:grpSpPr>
      <p:pic>
        <p:nvPicPr>
          <p:cNvPr id="6" name="Immagine 1" descr="Immagine che contiene nuvola, cielo, aria aperta, giornata&#10;&#10;Descrizione generata automaticamente">
            <a:extLst>
              <a:ext uri="{FF2B5EF4-FFF2-40B4-BE49-F238E27FC236}">
                <a16:creationId xmlns:a16="http://schemas.microsoft.com/office/drawing/2014/main" id="{3241C1C6-9382-DFB6-50ED-C8138C2AA453}"/>
              </a:ext>
            </a:extLst>
          </p:cNvPr>
          <p:cNvPicPr>
            <a:picLocks noGrp="1" noRo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857386" cy="685800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4029801C-5759-4852-1DC1-DC75BDF59C18}"/>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471333" y="392458"/>
            <a:ext cx="2016244" cy="711842"/>
          </a:xfrm>
          <a:prstGeom prst="rect">
            <a:avLst/>
          </a:prstGeom>
        </p:spPr>
      </p:pic>
      <p:sp>
        <p:nvSpPr>
          <p:cNvPr id="2" name="Rettangolo 5">
            <a:extLst>
              <a:ext uri="{FF2B5EF4-FFF2-40B4-BE49-F238E27FC236}">
                <a16:creationId xmlns:a16="http://schemas.microsoft.com/office/drawing/2014/main" id="{440ECDD2-FD18-B4C6-48F4-07512A5E3852}"/>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8" name="Connettore 1 4">
            <a:extLst>
              <a:ext uri="{FF2B5EF4-FFF2-40B4-BE49-F238E27FC236}">
                <a16:creationId xmlns:a16="http://schemas.microsoft.com/office/drawing/2014/main" id="{030FFAD5-0F62-34A4-8B8A-C36146788BC5}"/>
              </a:ext>
            </a:extLst>
          </p:cNvPr>
          <p:cNvCxnSpPr>
            <a:cxnSpLocks noGrp="1" noRot="1" noMove="1" noResize="1" noEditPoints="1" noAdjustHandles="1" noChangeArrowheads="1" noChangeShapeType="1"/>
          </p:cNvCxnSpPr>
          <p:nvPr userDrawn="1"/>
        </p:nvCxnSpPr>
        <p:spPr>
          <a:xfrm>
            <a:off x="7570662" y="4929202"/>
            <a:ext cx="3894151"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E0551CB0-A4B2-CF13-2E8A-24B4430ADD24}"/>
              </a:ext>
            </a:extLst>
          </p:cNvPr>
          <p:cNvSpPr>
            <a:spLocks noGrp="1" noRot="1" noMove="1" noResize="1" noEditPoints="1" noAdjustHandles="1" noChangeArrowheads="1" noChangeShapeType="1"/>
          </p:cNvSpPr>
          <p:nvPr>
            <p:ph type="body" sz="quarter" idx="23" hasCustomPrompt="1"/>
          </p:nvPr>
        </p:nvSpPr>
        <p:spPr>
          <a:xfrm>
            <a:off x="7570662" y="5106726"/>
            <a:ext cx="3954448" cy="1039632"/>
          </a:xfrm>
          <a:prstGeom prst="rect">
            <a:avLst/>
          </a:prstGeom>
        </p:spPr>
        <p:txBody>
          <a:bodyPr lIns="0" tIns="0" rIns="0" bIns="0"/>
          <a:lstStyle>
            <a:lvl1pPr marL="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dirty="0"/>
              <a:t>Contact information</a:t>
            </a:r>
          </a:p>
        </p:txBody>
      </p:sp>
      <p:sp>
        <p:nvSpPr>
          <p:cNvPr id="23" name="Title 29">
            <a:extLst>
              <a:ext uri="{FF2B5EF4-FFF2-40B4-BE49-F238E27FC236}">
                <a16:creationId xmlns:a16="http://schemas.microsoft.com/office/drawing/2014/main" id="{3B40B8FD-62D6-4D32-B8A5-EE323DC77F8B}"/>
              </a:ext>
            </a:extLst>
          </p:cNvPr>
          <p:cNvSpPr>
            <a:spLocks noGrp="1"/>
          </p:cNvSpPr>
          <p:nvPr>
            <p:ph type="title" hasCustomPrompt="1"/>
          </p:nvPr>
        </p:nvSpPr>
        <p:spPr>
          <a:xfrm>
            <a:off x="7570663" y="4265229"/>
            <a:ext cx="3960042" cy="498598"/>
          </a:xfrm>
          <a:prstGeom prst="rect">
            <a:avLst/>
          </a:prstGeom>
        </p:spPr>
        <p:txBody>
          <a:bodyPr wrap="square" lIns="0" tIns="0" rIns="0" bIns="0" anchor="b" anchorCtr="0">
            <a:sp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Thank you!</a:t>
            </a:r>
          </a:p>
        </p:txBody>
      </p:sp>
    </p:spTree>
    <p:extLst>
      <p:ext uri="{BB962C8B-B14F-4D97-AF65-F5344CB8AC3E}">
        <p14:creationId xmlns:p14="http://schemas.microsoft.com/office/powerpoint/2010/main" val="9871210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slide blue backgrou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33">
            <a:extLst>
              <a:ext uri="{FF2B5EF4-FFF2-40B4-BE49-F238E27FC236}">
                <a16:creationId xmlns:a16="http://schemas.microsoft.com/office/drawing/2014/main" id="{43DEE711-9133-A207-9D3A-0C5D55FD3F72}"/>
              </a:ext>
            </a:extLst>
          </p:cNvPr>
          <p:cNvSpPr>
            <a:spLocks noGrp="1"/>
          </p:cNvSpPr>
          <p:nvPr>
            <p:ph type="body" sz="quarter" idx="10" hasCustomPrompt="1"/>
          </p:nvPr>
        </p:nvSpPr>
        <p:spPr>
          <a:xfrm>
            <a:off x="1945998" y="2332417"/>
            <a:ext cx="8300003" cy="1614667"/>
          </a:xfrm>
          <a:prstGeom prst="rect">
            <a:avLst/>
          </a:prstGeom>
        </p:spPr>
        <p:txBody>
          <a:bodyPr lIns="0" tIns="0" rIns="0" bIns="0" anchor="ctr"/>
          <a:lstStyle>
            <a:lvl1pPr marL="0" indent="0" algn="ctr">
              <a:buNone/>
              <a:defRPr sz="80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dirty="0"/>
              <a:t>Thank you!</a:t>
            </a:r>
          </a:p>
        </p:txBody>
      </p:sp>
      <p:pic>
        <p:nvPicPr>
          <p:cNvPr id="2" name="Picture 1" descr="A black and white logo&#10;&#10;Description automatically generated">
            <a:extLst>
              <a:ext uri="{FF2B5EF4-FFF2-40B4-BE49-F238E27FC236}">
                <a16:creationId xmlns:a16="http://schemas.microsoft.com/office/drawing/2014/main" id="{8EA73861-8959-BC29-238E-BE1624CE0D5E}"/>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471333" y="392458"/>
            <a:ext cx="2016244" cy="711842"/>
          </a:xfrm>
          <a:prstGeom prst="rect">
            <a:avLst/>
          </a:prstGeom>
        </p:spPr>
      </p:pic>
      <p:sp>
        <p:nvSpPr>
          <p:cNvPr id="3" name="Rettangolo 5">
            <a:extLst>
              <a:ext uri="{FF2B5EF4-FFF2-40B4-BE49-F238E27FC236}">
                <a16:creationId xmlns:a16="http://schemas.microsoft.com/office/drawing/2014/main" id="{53FC2712-1B18-4A56-3F30-72FE93A5B31C}"/>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4" name="Connettore 1 4">
            <a:extLst>
              <a:ext uri="{FF2B5EF4-FFF2-40B4-BE49-F238E27FC236}">
                <a16:creationId xmlns:a16="http://schemas.microsoft.com/office/drawing/2014/main" id="{9821D874-2A86-597C-BC68-E51449965648}"/>
              </a:ext>
            </a:extLst>
          </p:cNvPr>
          <p:cNvCxnSpPr>
            <a:cxnSpLocks/>
          </p:cNvCxnSpPr>
          <p:nvPr userDrawn="1"/>
        </p:nvCxnSpPr>
        <p:spPr>
          <a:xfrm>
            <a:off x="3614057" y="3958817"/>
            <a:ext cx="4963886"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Text Placeholder 15">
            <a:extLst>
              <a:ext uri="{FF2B5EF4-FFF2-40B4-BE49-F238E27FC236}">
                <a16:creationId xmlns:a16="http://schemas.microsoft.com/office/drawing/2014/main" id="{5915C987-D882-5B70-DA88-FFBC6C2842C8}"/>
              </a:ext>
            </a:extLst>
          </p:cNvPr>
          <p:cNvSpPr>
            <a:spLocks noGrp="1"/>
          </p:cNvSpPr>
          <p:nvPr>
            <p:ph type="body" sz="quarter" idx="23" hasCustomPrompt="1"/>
          </p:nvPr>
        </p:nvSpPr>
        <p:spPr>
          <a:xfrm>
            <a:off x="3618722" y="4369606"/>
            <a:ext cx="4954557" cy="1039632"/>
          </a:xfrm>
          <a:prstGeom prst="rect">
            <a:avLst/>
          </a:prstGeom>
        </p:spPr>
        <p:txBody>
          <a:bodyPr lIns="0" tIns="0" rIns="0" bIns="0"/>
          <a:lstStyle>
            <a:lvl1pPr marL="0" indent="0" algn="ctr">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dirty="0"/>
              <a:t>Contact information</a:t>
            </a:r>
          </a:p>
        </p:txBody>
      </p:sp>
    </p:spTree>
    <p:extLst>
      <p:ext uri="{BB962C8B-B14F-4D97-AF65-F5344CB8AC3E}">
        <p14:creationId xmlns:p14="http://schemas.microsoft.com/office/powerpoint/2010/main" val="22540418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white background">
    <p:spTree>
      <p:nvGrpSpPr>
        <p:cNvPr id="1" name=""/>
        <p:cNvGrpSpPr/>
        <p:nvPr/>
      </p:nvGrpSpPr>
      <p:grpSpPr>
        <a:xfrm>
          <a:off x="0" y="0"/>
          <a:ext cx="0" cy="0"/>
          <a:chOff x="0" y="0"/>
          <a:chExt cx="0" cy="0"/>
        </a:xfrm>
      </p:grpSpPr>
      <p:sp>
        <p:nvSpPr>
          <p:cNvPr id="2" name="Rettangolo 5">
            <a:extLst>
              <a:ext uri="{FF2B5EF4-FFF2-40B4-BE49-F238E27FC236}">
                <a16:creationId xmlns:a16="http://schemas.microsoft.com/office/drawing/2014/main" id="{1667A9DF-5FC7-674B-A03D-E249B61667ED}"/>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5" name="Picture 4" descr="A blue leaf and a black background&#10;&#10;Description automatically generated">
            <a:extLst>
              <a:ext uri="{FF2B5EF4-FFF2-40B4-BE49-F238E27FC236}">
                <a16:creationId xmlns:a16="http://schemas.microsoft.com/office/drawing/2014/main" id="{3441F355-01DE-E946-DCEF-9598293EC682}"/>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469019" y="396061"/>
            <a:ext cx="2020216" cy="713244"/>
          </a:xfrm>
          <a:prstGeom prst="rect">
            <a:avLst/>
          </a:prstGeom>
        </p:spPr>
      </p:pic>
      <p:sp>
        <p:nvSpPr>
          <p:cNvPr id="3" name="Text Placeholder 33">
            <a:extLst>
              <a:ext uri="{FF2B5EF4-FFF2-40B4-BE49-F238E27FC236}">
                <a16:creationId xmlns:a16="http://schemas.microsoft.com/office/drawing/2014/main" id="{88E7DC95-91D1-F847-63F8-5CB472D75471}"/>
              </a:ext>
            </a:extLst>
          </p:cNvPr>
          <p:cNvSpPr>
            <a:spLocks noGrp="1"/>
          </p:cNvSpPr>
          <p:nvPr>
            <p:ph type="body" sz="quarter" idx="10" hasCustomPrompt="1"/>
          </p:nvPr>
        </p:nvSpPr>
        <p:spPr>
          <a:xfrm>
            <a:off x="1945998" y="2332417"/>
            <a:ext cx="8300003" cy="1614667"/>
          </a:xfrm>
          <a:prstGeom prst="rect">
            <a:avLst/>
          </a:prstGeom>
        </p:spPr>
        <p:txBody>
          <a:bodyPr lIns="0" tIns="0" rIns="0" bIns="0" anchor="ctr"/>
          <a:lstStyle>
            <a:lvl1pPr marL="0" indent="0" algn="ctr">
              <a:buNone/>
              <a:defRPr sz="8000" b="1" i="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GB" noProof="0" dirty="0"/>
              <a:t>Thank you!</a:t>
            </a:r>
          </a:p>
        </p:txBody>
      </p:sp>
      <p:cxnSp>
        <p:nvCxnSpPr>
          <p:cNvPr id="4" name="Connettore 1 4">
            <a:extLst>
              <a:ext uri="{FF2B5EF4-FFF2-40B4-BE49-F238E27FC236}">
                <a16:creationId xmlns:a16="http://schemas.microsoft.com/office/drawing/2014/main" id="{28B87BA7-7013-6540-ADD7-2372EA2A7842}"/>
              </a:ext>
            </a:extLst>
          </p:cNvPr>
          <p:cNvCxnSpPr>
            <a:cxnSpLocks/>
          </p:cNvCxnSpPr>
          <p:nvPr userDrawn="1"/>
        </p:nvCxnSpPr>
        <p:spPr>
          <a:xfrm>
            <a:off x="3614057" y="3958817"/>
            <a:ext cx="49638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5">
            <a:extLst>
              <a:ext uri="{FF2B5EF4-FFF2-40B4-BE49-F238E27FC236}">
                <a16:creationId xmlns:a16="http://schemas.microsoft.com/office/drawing/2014/main" id="{EDD6B2F5-DE10-7B5A-3C35-13269C6609C1}"/>
              </a:ext>
            </a:extLst>
          </p:cNvPr>
          <p:cNvSpPr>
            <a:spLocks noGrp="1"/>
          </p:cNvSpPr>
          <p:nvPr>
            <p:ph type="body" sz="quarter" idx="23" hasCustomPrompt="1"/>
          </p:nvPr>
        </p:nvSpPr>
        <p:spPr>
          <a:xfrm>
            <a:off x="3618722" y="4369606"/>
            <a:ext cx="4954557" cy="1039632"/>
          </a:xfrm>
          <a:prstGeom prst="rect">
            <a:avLst/>
          </a:prstGeom>
        </p:spPr>
        <p:txBody>
          <a:bodyPr lIns="0" tIns="0" rIns="0" bIns="0"/>
          <a:lstStyle>
            <a:lvl1pPr marL="0" indent="0" algn="ctr">
              <a:buFont typeface="Arial" panose="020B0604020202020204" pitchFamily="34" charset="0"/>
              <a:buNone/>
              <a:defRPr sz="2000" b="0" i="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dirty="0"/>
              <a:t>Contact information</a:t>
            </a:r>
          </a:p>
        </p:txBody>
      </p:sp>
    </p:spTree>
    <p:extLst>
      <p:ext uri="{BB962C8B-B14F-4D97-AF65-F5344CB8AC3E}">
        <p14:creationId xmlns:p14="http://schemas.microsoft.com/office/powerpoint/2010/main" val="33594477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fld id="{20325DEC-7071-4F64-B43F-A552491739A2}" type="datetime1">
              <a:rPr lang="ja-JP" altLang="en-US" smtClean="0"/>
              <a:t>2025/1/26</a:t>
            </a:fld>
            <a:endParaRPr lang="en-US" dirty="0"/>
          </a:p>
        </p:txBody>
      </p:sp>
      <p:sp>
        <p:nvSpPr>
          <p:cNvPr id="10" name="Footer Placeholder 9"/>
          <p:cNvSpPr>
            <a:spLocks noGrp="1"/>
          </p:cNvSpPr>
          <p:nvPr>
            <p:ph type="ftr" sz="quarter" idx="11"/>
          </p:nvPr>
        </p:nvSpPr>
        <p:spPr/>
        <p:txBody>
          <a:bodyPr/>
          <a:lstStyle/>
          <a:p>
            <a:r>
              <a:rPr lang="en-US"/>
              <a:t>DDEP Workshop 2023</a:t>
            </a:r>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112284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white background">
    <p:bg>
      <p:bgPr>
        <a:solidFill>
          <a:schemeClr val="bg1"/>
        </a:solidFill>
        <a:effectLst/>
      </p:bgPr>
    </p:bg>
    <p:spTree>
      <p:nvGrpSpPr>
        <p:cNvPr id="1" name=""/>
        <p:cNvGrpSpPr/>
        <p:nvPr/>
      </p:nvGrpSpPr>
      <p:grpSpPr>
        <a:xfrm>
          <a:off x="0" y="0"/>
          <a:ext cx="0" cy="0"/>
          <a:chOff x="0" y="0"/>
          <a:chExt cx="0" cy="0"/>
        </a:xfrm>
      </p:grpSpPr>
      <p:sp>
        <p:nvSpPr>
          <p:cNvPr id="7" name="Text Placeholder 33">
            <a:extLst>
              <a:ext uri="{FF2B5EF4-FFF2-40B4-BE49-F238E27FC236}">
                <a16:creationId xmlns:a16="http://schemas.microsoft.com/office/drawing/2014/main" id="{246FEB00-8715-23A1-2778-1D145F969275}"/>
              </a:ext>
            </a:extLst>
          </p:cNvPr>
          <p:cNvSpPr>
            <a:spLocks noGrp="1" noRot="1" noMove="1" noResize="1" noEditPoints="1" noAdjustHandles="1" noChangeArrowheads="1" noChangeShapeType="1"/>
          </p:cNvSpPr>
          <p:nvPr>
            <p:ph type="body" sz="quarter" idx="11" hasCustomPrompt="1"/>
          </p:nvPr>
        </p:nvSpPr>
        <p:spPr>
          <a:xfrm>
            <a:off x="838985" y="1405470"/>
            <a:ext cx="10505774" cy="4609436"/>
          </a:xfrm>
          <a:prstGeom prst="rect">
            <a:avLst/>
          </a:prstGeom>
        </p:spPr>
        <p:txBody>
          <a:bodyPr lIns="0" tIns="0" rIns="0" bIns="0" anchor="ctr"/>
          <a:lstStyle>
            <a:lvl1pPr marL="0" indent="0">
              <a:lnSpc>
                <a:spcPct val="100000"/>
              </a:lnSpc>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a:defRPr sz="2000">
                <a:solidFill>
                  <a:schemeClr val="bg1"/>
                </a:solidFill>
                <a:latin typeface="Roboto" panose="02000000000000000000" pitchFamily="2" charset="0"/>
                <a:ea typeface="Roboto" panose="02000000000000000000" pitchFamily="2" charset="0"/>
                <a:cs typeface="Roboto" panose="02000000000000000000" pitchFamily="2" charset="0"/>
              </a:defRPr>
            </a:lvl3pPr>
            <a:lvl4pPr>
              <a:defRPr sz="2000">
                <a:solidFill>
                  <a:schemeClr val="bg1"/>
                </a:solidFill>
                <a:latin typeface="Roboto" panose="02000000000000000000" pitchFamily="2" charset="0"/>
                <a:ea typeface="Roboto" panose="02000000000000000000" pitchFamily="2" charset="0"/>
                <a:cs typeface="Roboto" panose="02000000000000000000" pitchFamily="2" charset="0"/>
              </a:defRPr>
            </a:lvl4pPr>
            <a:lvl5pPr>
              <a:defRPr sz="2000">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lvl="0"/>
            <a:endParaRPr lang="en-US" dirty="0"/>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 name="Rettangolo 5">
            <a:extLst>
              <a:ext uri="{FF2B5EF4-FFF2-40B4-BE49-F238E27FC236}">
                <a16:creationId xmlns:a16="http://schemas.microsoft.com/office/drawing/2014/main" id="{8FF5DAE1-C78C-F1A5-89B5-4AEB6A33D5F3}"/>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Title 29">
            <a:extLst>
              <a:ext uri="{FF2B5EF4-FFF2-40B4-BE49-F238E27FC236}">
                <a16:creationId xmlns:a16="http://schemas.microsoft.com/office/drawing/2014/main" id="{32B3E05E-4415-0F2A-10EE-FB44E47C7577}"/>
              </a:ext>
            </a:extLst>
          </p:cNvPr>
          <p:cNvSpPr>
            <a:spLocks noGrp="1" noRot="1" noMove="1" noResize="1" noEditPoints="1" noAdjustHandles="1" noChangeArrowheads="1" noChangeShapeType="1"/>
          </p:cNvSpPr>
          <p:nvPr>
            <p:ph type="title" hasCustomPrompt="1"/>
          </p:nvPr>
        </p:nvSpPr>
        <p:spPr>
          <a:xfrm>
            <a:off x="838987" y="267991"/>
            <a:ext cx="10508952"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US" dirty="0"/>
              <a:t>TITLE HERE</a:t>
            </a:r>
            <a:endParaRPr lang="en-GB" dirty="0"/>
          </a:p>
        </p:txBody>
      </p:sp>
    </p:spTree>
    <p:extLst>
      <p:ext uri="{BB962C8B-B14F-4D97-AF65-F5344CB8AC3E}">
        <p14:creationId xmlns:p14="http://schemas.microsoft.com/office/powerpoint/2010/main" val="193709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B - Custom image - horizontal">
    <p:bg>
      <p:bgPr>
        <a:solidFill>
          <a:schemeClr val="tx1"/>
        </a:solidFill>
        <a:effectLst/>
      </p:bgPr>
    </p:bg>
    <p:spTree>
      <p:nvGrpSpPr>
        <p:cNvPr id="1" name=""/>
        <p:cNvGrpSpPr/>
        <p:nvPr/>
      </p:nvGrpSpPr>
      <p:grpSpPr>
        <a:xfrm>
          <a:off x="0" y="0"/>
          <a:ext cx="0" cy="0"/>
          <a:chOff x="0" y="0"/>
          <a:chExt cx="0" cy="0"/>
        </a:xfrm>
      </p:grpSpPr>
      <p:cxnSp>
        <p:nvCxnSpPr>
          <p:cNvPr id="17" name="Connettore 1 4">
            <a:extLst>
              <a:ext uri="{FF2B5EF4-FFF2-40B4-BE49-F238E27FC236}">
                <a16:creationId xmlns:a16="http://schemas.microsoft.com/office/drawing/2014/main" id="{EBF4F91D-1FC7-C21C-323E-1509665E24ED}"/>
              </a:ext>
            </a:extLst>
          </p:cNvPr>
          <p:cNvCxnSpPr>
            <a:cxnSpLocks/>
          </p:cNvCxnSpPr>
          <p:nvPr userDrawn="1"/>
        </p:nvCxnSpPr>
        <p:spPr>
          <a:xfrm>
            <a:off x="1026738" y="3536777"/>
            <a:ext cx="330521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Title 29">
            <a:extLst>
              <a:ext uri="{FF2B5EF4-FFF2-40B4-BE49-F238E27FC236}">
                <a16:creationId xmlns:a16="http://schemas.microsoft.com/office/drawing/2014/main" id="{01E608A6-CAF7-5776-D63F-7CAA34DA6BF2}"/>
              </a:ext>
            </a:extLst>
          </p:cNvPr>
          <p:cNvSpPr>
            <a:spLocks noGrp="1"/>
          </p:cNvSpPr>
          <p:nvPr>
            <p:ph type="title" hasCustomPrompt="1"/>
          </p:nvPr>
        </p:nvSpPr>
        <p:spPr>
          <a:xfrm>
            <a:off x="1026737" y="1493800"/>
            <a:ext cx="10149154" cy="871509"/>
          </a:xfrm>
          <a:prstGeom prst="rect">
            <a:avLst/>
          </a:prstGeom>
        </p:spPr>
        <p:txBody>
          <a:bodyPr wrap="square" lIns="0" tIns="0" rIns="0" bIns="0" anchor="b" anchorCtr="0">
            <a:no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Presentation Title</a:t>
            </a:r>
          </a:p>
        </p:txBody>
      </p:sp>
      <p:sp>
        <p:nvSpPr>
          <p:cNvPr id="10" name="Text Placeholder 15">
            <a:extLst>
              <a:ext uri="{FF2B5EF4-FFF2-40B4-BE49-F238E27FC236}">
                <a16:creationId xmlns:a16="http://schemas.microsoft.com/office/drawing/2014/main" id="{9B3F6C51-2DA1-F063-A957-D06B18D1BD35}"/>
              </a:ext>
            </a:extLst>
          </p:cNvPr>
          <p:cNvSpPr>
            <a:spLocks noGrp="1"/>
          </p:cNvSpPr>
          <p:nvPr>
            <p:ph type="body" sz="quarter" idx="23" hasCustomPrompt="1"/>
          </p:nvPr>
        </p:nvSpPr>
        <p:spPr>
          <a:xfrm>
            <a:off x="1026737" y="3714301"/>
            <a:ext cx="10149154" cy="307193"/>
          </a:xfrm>
          <a:prstGeom prst="rect">
            <a:avLst/>
          </a:prstGeom>
        </p:spPr>
        <p:txBody>
          <a:bodyPr lIns="0" tIns="0" rIns="0" bIns="0"/>
          <a:lstStyle>
            <a:lvl1pPr marL="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dirty="0"/>
              <a:t>Your name, Your title</a:t>
            </a:r>
          </a:p>
        </p:txBody>
      </p:sp>
      <p:sp>
        <p:nvSpPr>
          <p:cNvPr id="2" name="Text Placeholder 15">
            <a:extLst>
              <a:ext uri="{FF2B5EF4-FFF2-40B4-BE49-F238E27FC236}">
                <a16:creationId xmlns:a16="http://schemas.microsoft.com/office/drawing/2014/main" id="{D80CC83D-ED25-C71C-AB29-79F8CDB64B3A}"/>
              </a:ext>
            </a:extLst>
          </p:cNvPr>
          <p:cNvSpPr>
            <a:spLocks noGrp="1"/>
          </p:cNvSpPr>
          <p:nvPr>
            <p:ph type="body" sz="quarter" idx="24" hasCustomPrompt="1"/>
          </p:nvPr>
        </p:nvSpPr>
        <p:spPr>
          <a:xfrm>
            <a:off x="1026737" y="4253271"/>
            <a:ext cx="10149155" cy="572493"/>
          </a:xfrm>
          <a:prstGeom prst="rect">
            <a:avLst/>
          </a:prstGeom>
        </p:spPr>
        <p:txBody>
          <a:bodyPr lIns="0" tIns="0" rIns="0" bIns="0" anchor="b"/>
          <a:lstStyle>
            <a:lvl1pPr marL="0" indent="0">
              <a:buFont typeface="Arial" panose="020B0604020202020204" pitchFamily="34" charset="0"/>
              <a:buNone/>
              <a:defRPr sz="16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dirty="0"/>
              <a:t>Other optional information, such as</a:t>
            </a:r>
            <a:br>
              <a:rPr lang="en-GB" noProof="0" dirty="0"/>
            </a:br>
            <a:r>
              <a:rPr lang="en-GB" noProof="0" dirty="0"/>
              <a:t>event name, location and date.</a:t>
            </a:r>
          </a:p>
        </p:txBody>
      </p:sp>
      <p:sp>
        <p:nvSpPr>
          <p:cNvPr id="8" name="Segnaposto immagine 8">
            <a:extLst>
              <a:ext uri="{FF2B5EF4-FFF2-40B4-BE49-F238E27FC236}">
                <a16:creationId xmlns:a16="http://schemas.microsoft.com/office/drawing/2014/main" id="{B7229B8D-7348-9B77-A7F2-49573E4158F7}"/>
              </a:ext>
            </a:extLst>
          </p:cNvPr>
          <p:cNvSpPr>
            <a:spLocks noGrp="1"/>
          </p:cNvSpPr>
          <p:nvPr>
            <p:ph type="pic" sz="quarter" idx="10"/>
          </p:nvPr>
        </p:nvSpPr>
        <p:spPr>
          <a:xfrm>
            <a:off x="0" y="5337110"/>
            <a:ext cx="12192000" cy="1520890"/>
          </a:xfrm>
          <a:prstGeom prst="rect">
            <a:avLst/>
          </a:prstGeom>
          <a:pattFill prst="pct50">
            <a:fgClr>
              <a:schemeClr val="accent1"/>
            </a:fgClr>
            <a:bgClr>
              <a:schemeClr val="bg1"/>
            </a:bgClr>
          </a:pattFill>
        </p:spPr>
        <p:txBody>
          <a:bodyPr>
            <a:normAutofit/>
          </a:bodyPr>
          <a:lstStyle>
            <a:lvl1pPr marL="0" indent="0" algn="ctr">
              <a:buNone/>
              <a:defRPr sz="1800" b="0" i="0">
                <a:solidFill>
                  <a:schemeClr val="bg1"/>
                </a:solidFill>
                <a:latin typeface="Roboto Light" panose="02000000000000000000" pitchFamily="2" charset="0"/>
                <a:ea typeface="Roboto Light" panose="02000000000000000000" pitchFamily="2" charset="0"/>
              </a:defRPr>
            </a:lvl1pPr>
          </a:lstStyle>
          <a:p>
            <a:r>
              <a:rPr lang="en-US" noProof="0"/>
              <a:t>Click icon to add picture</a:t>
            </a:r>
            <a:endParaRPr lang="en-GB" noProof="0" dirty="0"/>
          </a:p>
        </p:txBody>
      </p:sp>
      <p:pic>
        <p:nvPicPr>
          <p:cNvPr id="11" name="Picture 10" descr="A black and white logo&#10;&#10;Description automatically generated">
            <a:extLst>
              <a:ext uri="{FF2B5EF4-FFF2-40B4-BE49-F238E27FC236}">
                <a16:creationId xmlns:a16="http://schemas.microsoft.com/office/drawing/2014/main" id="{9125B140-0C47-03CC-786E-2DFAC85AEC6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471333" y="392458"/>
            <a:ext cx="2016244" cy="711842"/>
          </a:xfrm>
          <a:prstGeom prst="rect">
            <a:avLst/>
          </a:prstGeom>
        </p:spPr>
      </p:pic>
      <p:sp>
        <p:nvSpPr>
          <p:cNvPr id="12" name="Rettangolo 5">
            <a:extLst>
              <a:ext uri="{FF2B5EF4-FFF2-40B4-BE49-F238E27FC236}">
                <a16:creationId xmlns:a16="http://schemas.microsoft.com/office/drawing/2014/main" id="{A3591069-EB63-97AB-8638-B4DEFFD61FB4}"/>
              </a:ext>
            </a:extLst>
          </p:cNvPr>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Text Placeholder 15">
            <a:extLst>
              <a:ext uri="{FF2B5EF4-FFF2-40B4-BE49-F238E27FC236}">
                <a16:creationId xmlns:a16="http://schemas.microsoft.com/office/drawing/2014/main" id="{F10258F6-B5DD-B72A-0921-9C4E38F82E8E}"/>
              </a:ext>
            </a:extLst>
          </p:cNvPr>
          <p:cNvSpPr>
            <a:spLocks noGrp="1"/>
          </p:cNvSpPr>
          <p:nvPr>
            <p:ph type="body" sz="quarter" idx="25" hasCustomPrompt="1"/>
          </p:nvPr>
        </p:nvSpPr>
        <p:spPr>
          <a:xfrm>
            <a:off x="1016000" y="2579914"/>
            <a:ext cx="10180735" cy="753256"/>
          </a:xfrm>
          <a:prstGeom prst="rect">
            <a:avLst/>
          </a:prstGeom>
        </p:spPr>
        <p:txBody>
          <a:bodyPr lIns="0" tIns="0" rIns="0" bIns="0"/>
          <a:lstStyle>
            <a:lvl1pPr marL="0" indent="0">
              <a:spcBef>
                <a:spcPts val="800"/>
              </a:spcBef>
              <a:buFont typeface="Arial" panose="020B0604020202020204" pitchFamily="34" charset="0"/>
              <a:buNone/>
              <a:defRPr sz="24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28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Subtitle (optional)</a:t>
            </a:r>
          </a:p>
        </p:txBody>
      </p:sp>
    </p:spTree>
    <p:extLst>
      <p:ext uri="{BB962C8B-B14F-4D97-AF65-F5344CB8AC3E}">
        <p14:creationId xmlns:p14="http://schemas.microsoft.com/office/powerpoint/2010/main" val="2407944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C - IAEA image - blue">
    <p:bg>
      <p:bgPr>
        <a:solidFill>
          <a:srgbClr val="0069B4"/>
        </a:solidFill>
        <a:effectLst/>
      </p:bgPr>
    </p:bg>
    <p:spTree>
      <p:nvGrpSpPr>
        <p:cNvPr id="1" name=""/>
        <p:cNvGrpSpPr/>
        <p:nvPr/>
      </p:nvGrpSpPr>
      <p:grpSpPr>
        <a:xfrm>
          <a:off x="0" y="0"/>
          <a:ext cx="0" cy="0"/>
          <a:chOff x="0" y="0"/>
          <a:chExt cx="0" cy="0"/>
        </a:xfrm>
      </p:grpSpPr>
      <p:pic>
        <p:nvPicPr>
          <p:cNvPr id="6" name="Immagine 1" descr="Immagine che contiene nuvola, cielo, aria aperta, giornata&#10;&#10;Descrizione generata automaticamente">
            <a:extLst>
              <a:ext uri="{FF2B5EF4-FFF2-40B4-BE49-F238E27FC236}">
                <a16:creationId xmlns:a16="http://schemas.microsoft.com/office/drawing/2014/main" id="{3241C1C6-9382-DFB6-50ED-C8138C2AA453}"/>
              </a:ext>
            </a:extLst>
          </p:cNvPr>
          <p:cNvPicPr>
            <a:picLocks noGrp="1" noRo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857386" cy="685800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4029801C-5759-4852-1DC1-DC75BDF59C18}"/>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471333" y="392458"/>
            <a:ext cx="2016244" cy="711842"/>
          </a:xfrm>
          <a:prstGeom prst="rect">
            <a:avLst/>
          </a:prstGeom>
        </p:spPr>
      </p:pic>
      <p:sp>
        <p:nvSpPr>
          <p:cNvPr id="2" name="Rettangolo 5">
            <a:extLst>
              <a:ext uri="{FF2B5EF4-FFF2-40B4-BE49-F238E27FC236}">
                <a16:creationId xmlns:a16="http://schemas.microsoft.com/office/drawing/2014/main" id="{440ECDD2-FD18-B4C6-48F4-07512A5E3852}"/>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8" name="Connettore 1 4">
            <a:extLst>
              <a:ext uri="{FF2B5EF4-FFF2-40B4-BE49-F238E27FC236}">
                <a16:creationId xmlns:a16="http://schemas.microsoft.com/office/drawing/2014/main" id="{030FFAD5-0F62-34A4-8B8A-C36146788BC5}"/>
              </a:ext>
            </a:extLst>
          </p:cNvPr>
          <p:cNvCxnSpPr>
            <a:cxnSpLocks noGrp="1" noRot="1" noMove="1" noResize="1" noEditPoints="1" noAdjustHandles="1" noChangeArrowheads="1" noChangeShapeType="1"/>
          </p:cNvCxnSpPr>
          <p:nvPr userDrawn="1"/>
        </p:nvCxnSpPr>
        <p:spPr>
          <a:xfrm>
            <a:off x="7570662" y="4929202"/>
            <a:ext cx="3894151"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E0551CB0-A4B2-CF13-2E8A-24B4430ADD24}"/>
              </a:ext>
            </a:extLst>
          </p:cNvPr>
          <p:cNvSpPr>
            <a:spLocks noGrp="1" noRot="1" noMove="1" noResize="1" noEditPoints="1" noAdjustHandles="1" noChangeArrowheads="1" noChangeShapeType="1"/>
          </p:cNvSpPr>
          <p:nvPr>
            <p:ph type="body" sz="quarter" idx="23" hasCustomPrompt="1"/>
          </p:nvPr>
        </p:nvSpPr>
        <p:spPr>
          <a:xfrm>
            <a:off x="7570662" y="5106726"/>
            <a:ext cx="3954448" cy="1039632"/>
          </a:xfrm>
          <a:prstGeom prst="rect">
            <a:avLst/>
          </a:prstGeom>
        </p:spPr>
        <p:txBody>
          <a:bodyPr lIns="0" tIns="0" rIns="0" bIns="0"/>
          <a:lstStyle>
            <a:lvl1pPr marL="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dirty="0"/>
              <a:t>Your name, Your title</a:t>
            </a:r>
          </a:p>
        </p:txBody>
      </p:sp>
      <p:sp>
        <p:nvSpPr>
          <p:cNvPr id="23" name="Title 29">
            <a:extLst>
              <a:ext uri="{FF2B5EF4-FFF2-40B4-BE49-F238E27FC236}">
                <a16:creationId xmlns:a16="http://schemas.microsoft.com/office/drawing/2014/main" id="{3B40B8FD-62D6-4D32-B8A5-EE323DC77F8B}"/>
              </a:ext>
            </a:extLst>
          </p:cNvPr>
          <p:cNvSpPr>
            <a:spLocks noGrp="1"/>
          </p:cNvSpPr>
          <p:nvPr>
            <p:ph type="title" hasCustomPrompt="1"/>
          </p:nvPr>
        </p:nvSpPr>
        <p:spPr>
          <a:xfrm>
            <a:off x="7570663" y="4376029"/>
            <a:ext cx="3960042" cy="387798"/>
          </a:xfrm>
          <a:prstGeom prst="rect">
            <a:avLst/>
          </a:prstGeom>
        </p:spPr>
        <p:txBody>
          <a:bodyPr wrap="square" lIns="0" tIns="0" rIns="0" bIns="0" anchor="b" anchorCtr="0">
            <a:spAutoFit/>
          </a:bodyPr>
          <a:lstStyle>
            <a:lvl1pPr>
              <a:defRPr sz="28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Presentation Title</a:t>
            </a:r>
          </a:p>
        </p:txBody>
      </p:sp>
    </p:spTree>
    <p:extLst>
      <p:ext uri="{BB962C8B-B14F-4D97-AF65-F5344CB8AC3E}">
        <p14:creationId xmlns:p14="http://schemas.microsoft.com/office/powerpoint/2010/main" val="2663252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C - IAEA image - white">
    <p:spTree>
      <p:nvGrpSpPr>
        <p:cNvPr id="1" name=""/>
        <p:cNvGrpSpPr/>
        <p:nvPr/>
      </p:nvGrpSpPr>
      <p:grpSpPr>
        <a:xfrm>
          <a:off x="0" y="0"/>
          <a:ext cx="0" cy="0"/>
          <a:chOff x="0" y="0"/>
          <a:chExt cx="0" cy="0"/>
        </a:xfrm>
      </p:grpSpPr>
      <p:pic>
        <p:nvPicPr>
          <p:cNvPr id="6" name="Immagine 1" descr="Immagine che contiene nuvola, cielo, aria aperta, giornata&#10;&#10;Descrizione generata automaticamente">
            <a:extLst>
              <a:ext uri="{FF2B5EF4-FFF2-40B4-BE49-F238E27FC236}">
                <a16:creationId xmlns:a16="http://schemas.microsoft.com/office/drawing/2014/main" id="{F58AD192-0BD2-2E35-CB7F-E16EEF8DAFE7}"/>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857386" cy="6858000"/>
          </a:xfrm>
          <a:prstGeom prst="rect">
            <a:avLst/>
          </a:prstGeom>
        </p:spPr>
      </p:pic>
      <p:sp>
        <p:nvSpPr>
          <p:cNvPr id="15" name="Title 29">
            <a:extLst>
              <a:ext uri="{FF2B5EF4-FFF2-40B4-BE49-F238E27FC236}">
                <a16:creationId xmlns:a16="http://schemas.microsoft.com/office/drawing/2014/main" id="{75EFFD95-E08A-2F72-914C-E4FB811DA734}"/>
              </a:ext>
            </a:extLst>
          </p:cNvPr>
          <p:cNvSpPr>
            <a:spLocks noGrp="1" noRot="1" noMove="1" noResize="1" noEditPoints="1" noAdjustHandles="1" noChangeArrowheads="1" noChangeShapeType="1"/>
          </p:cNvSpPr>
          <p:nvPr>
            <p:ph type="title" hasCustomPrompt="1"/>
          </p:nvPr>
        </p:nvSpPr>
        <p:spPr>
          <a:xfrm>
            <a:off x="7568940" y="4376029"/>
            <a:ext cx="3960042" cy="387798"/>
          </a:xfrm>
          <a:prstGeom prst="rect">
            <a:avLst/>
          </a:prstGeom>
        </p:spPr>
        <p:txBody>
          <a:bodyPr wrap="square" lIns="0" tIns="0" rIns="0" bIns="0" anchor="b" anchorCtr="0">
            <a:spAutoFit/>
          </a:bodyPr>
          <a:lstStyle>
            <a:lvl1pPr>
              <a:defRPr sz="28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Presentation Title</a:t>
            </a:r>
          </a:p>
        </p:txBody>
      </p:sp>
      <p:pic>
        <p:nvPicPr>
          <p:cNvPr id="2" name="Picture 1" descr="A black and white logo&#10;&#10;Description automatically generated">
            <a:extLst>
              <a:ext uri="{FF2B5EF4-FFF2-40B4-BE49-F238E27FC236}">
                <a16:creationId xmlns:a16="http://schemas.microsoft.com/office/drawing/2014/main" id="{F083F086-3CF2-5376-74E0-53A2CA433B9F}"/>
              </a:ext>
            </a:extLst>
          </p:cNvPr>
          <p:cNvPicPr>
            <a:picLocks noGrp="1" noRo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471333" y="392458"/>
            <a:ext cx="2016244" cy="711842"/>
          </a:xfrm>
          <a:prstGeom prst="rect">
            <a:avLst/>
          </a:prstGeom>
        </p:spPr>
      </p:pic>
      <p:sp>
        <p:nvSpPr>
          <p:cNvPr id="3" name="Rettangolo 5">
            <a:extLst>
              <a:ext uri="{FF2B5EF4-FFF2-40B4-BE49-F238E27FC236}">
                <a16:creationId xmlns:a16="http://schemas.microsoft.com/office/drawing/2014/main" id="{C50C9B14-6BE5-B646-7D07-E704CF0E9374}"/>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23" name="Connettore 1 4">
            <a:extLst>
              <a:ext uri="{FF2B5EF4-FFF2-40B4-BE49-F238E27FC236}">
                <a16:creationId xmlns:a16="http://schemas.microsoft.com/office/drawing/2014/main" id="{D80CA7E8-51C9-F766-22CD-F36CAF399ADA}"/>
              </a:ext>
            </a:extLst>
          </p:cNvPr>
          <p:cNvCxnSpPr/>
          <p:nvPr userDrawn="1"/>
        </p:nvCxnSpPr>
        <p:spPr>
          <a:xfrm>
            <a:off x="7570662" y="4929202"/>
            <a:ext cx="38941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15">
            <a:extLst>
              <a:ext uri="{FF2B5EF4-FFF2-40B4-BE49-F238E27FC236}">
                <a16:creationId xmlns:a16="http://schemas.microsoft.com/office/drawing/2014/main" id="{C1BC7D0E-92F1-FC43-5B4A-7376C063B630}"/>
              </a:ext>
            </a:extLst>
          </p:cNvPr>
          <p:cNvSpPr>
            <a:spLocks noGrp="1"/>
          </p:cNvSpPr>
          <p:nvPr>
            <p:ph type="body" sz="quarter" idx="23" hasCustomPrompt="1"/>
          </p:nvPr>
        </p:nvSpPr>
        <p:spPr>
          <a:xfrm>
            <a:off x="7566991" y="5082871"/>
            <a:ext cx="3986254" cy="1063487"/>
          </a:xfrm>
          <a:prstGeom prst="rect">
            <a:avLst/>
          </a:prstGeom>
        </p:spPr>
        <p:txBody>
          <a:bodyPr lIns="0" tIns="0" rIns="0" bIns="0"/>
          <a:lstStyle>
            <a:lvl1pPr marL="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buFont typeface="Arial" panose="020B0604020202020204" pitchFamily="34" charse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6pPr>
            <a:lvl7pPr marL="2743200" inden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7pPr>
            <a:lvl8pPr marL="3200400" indent="0">
              <a:buNone/>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8pPr>
            <a:lvl9pPr>
              <a:defRPr sz="2000" b="0" i="0">
                <a:solidFill>
                  <a:srgbClr val="333233"/>
                </a:solidFill>
                <a:latin typeface="Roboto Light" panose="02000000000000000000" pitchFamily="2" charset="0"/>
                <a:ea typeface="Roboto Light" panose="02000000000000000000" pitchFamily="2" charset="0"/>
                <a:cs typeface="Roboto Light" panose="02000000000000000000" pitchFamily="2" charset="0"/>
              </a:defRPr>
            </a:lvl9pPr>
          </a:lstStyle>
          <a:p>
            <a:pPr lvl="0"/>
            <a:r>
              <a:rPr lang="en-GB" noProof="0" dirty="0"/>
              <a:t>Your name, Your title</a:t>
            </a:r>
          </a:p>
        </p:txBody>
      </p:sp>
    </p:spTree>
    <p:extLst>
      <p:ext uri="{BB962C8B-B14F-4D97-AF65-F5344CB8AC3E}">
        <p14:creationId xmlns:p14="http://schemas.microsoft.com/office/powerpoint/2010/main" val="3563508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764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hite Background">
    <p:bg>
      <p:bgPr>
        <a:solidFill>
          <a:schemeClr val="bg1"/>
        </a:solidFill>
        <a:effectLst/>
      </p:bgPr>
    </p:bg>
    <p:spTree>
      <p:nvGrpSpPr>
        <p:cNvPr id="1" name=""/>
        <p:cNvGrpSpPr/>
        <p:nvPr/>
      </p:nvGrpSpPr>
      <p:grpSpPr>
        <a:xfrm>
          <a:off x="0" y="0"/>
          <a:ext cx="0" cy="0"/>
          <a:chOff x="0" y="0"/>
          <a:chExt cx="0" cy="0"/>
        </a:xfrm>
      </p:grpSpPr>
      <p:sp>
        <p:nvSpPr>
          <p:cNvPr id="2" name="Rettangolo 5">
            <a:extLst>
              <a:ext uri="{FF2B5EF4-FFF2-40B4-BE49-F238E27FC236}">
                <a16:creationId xmlns:a16="http://schemas.microsoft.com/office/drawing/2014/main" id="{8FF5DAE1-C78C-F1A5-89B5-4AEB6A33D5F3}"/>
              </a:ext>
            </a:extLst>
          </p:cNvPr>
          <p:cNvSpPr>
            <a:spLocks noGrp="1" noRot="1" noMove="1" noResize="1" noEditPoints="1" noAdjustHandles="1" noChangeArrowheads="1" noChangeShapeType="1"/>
          </p:cNvSpPr>
          <p:nvPr userDrawn="1"/>
        </p:nvSpPr>
        <p:spPr>
          <a:xfrm>
            <a:off x="0" y="390256"/>
            <a:ext cx="304800" cy="70645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Title 29">
            <a:extLst>
              <a:ext uri="{FF2B5EF4-FFF2-40B4-BE49-F238E27FC236}">
                <a16:creationId xmlns:a16="http://schemas.microsoft.com/office/drawing/2014/main" id="{32B3E05E-4415-0F2A-10EE-FB44E47C7577}"/>
              </a:ext>
            </a:extLst>
          </p:cNvPr>
          <p:cNvSpPr>
            <a:spLocks noGrp="1" noRot="1" noMove="1" noResize="1" noEditPoints="1" noAdjustHandles="1" noChangeArrowheads="1" noChangeShapeType="1"/>
          </p:cNvSpPr>
          <p:nvPr>
            <p:ph type="title" hasCustomPrompt="1"/>
          </p:nvPr>
        </p:nvSpPr>
        <p:spPr>
          <a:xfrm>
            <a:off x="838987" y="267991"/>
            <a:ext cx="10508952" cy="997196"/>
          </a:xfrm>
          <a:prstGeom prst="rect">
            <a:avLst/>
          </a:prstGeom>
        </p:spPr>
        <p:txBody>
          <a:bodyPr wrap="square" lIns="0" tIns="0" rIns="0" bIns="0" anchor="ctr" anchorCtr="0">
            <a:normAutofit/>
          </a:bodyPr>
          <a:lstStyle>
            <a:lvl1pPr>
              <a:defRPr sz="3600" b="1">
                <a:solidFill>
                  <a:srgbClr val="333233"/>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4" name="Text Placeholder 15">
            <a:extLst>
              <a:ext uri="{FF2B5EF4-FFF2-40B4-BE49-F238E27FC236}">
                <a16:creationId xmlns:a16="http://schemas.microsoft.com/office/drawing/2014/main" id="{49119A3F-83F1-EAC9-7C72-72FB5DAAC33B}"/>
              </a:ext>
            </a:extLst>
          </p:cNvPr>
          <p:cNvSpPr>
            <a:spLocks noGrp="1"/>
          </p:cNvSpPr>
          <p:nvPr>
            <p:ph type="body" sz="quarter" idx="24" hasCustomPrompt="1"/>
          </p:nvPr>
        </p:nvSpPr>
        <p:spPr>
          <a:xfrm>
            <a:off x="829518" y="1588624"/>
            <a:ext cx="10548395" cy="425233"/>
          </a:xfrm>
          <a:prstGeom prst="rect">
            <a:avLst/>
          </a:prstGeom>
        </p:spPr>
        <p:txBody>
          <a:bodyPr lIns="0" tIns="0" rIns="0" bIns="0"/>
          <a:lstStyle>
            <a:lvl1pPr marL="0" indent="0">
              <a:spcBef>
                <a:spcPts val="800"/>
              </a:spcBef>
              <a:buFont typeface="Arial" panose="020B0604020202020204" pitchFamily="34" charset="0"/>
              <a:buNone/>
              <a:defRPr sz="2800" b="1"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Subtitle</a:t>
            </a:r>
          </a:p>
        </p:txBody>
      </p:sp>
      <p:sp>
        <p:nvSpPr>
          <p:cNvPr id="6" name="Text Placeholder 15">
            <a:extLst>
              <a:ext uri="{FF2B5EF4-FFF2-40B4-BE49-F238E27FC236}">
                <a16:creationId xmlns:a16="http://schemas.microsoft.com/office/drawing/2014/main" id="{A28177DD-0DB1-2A38-0380-7D483B4DE80D}"/>
              </a:ext>
            </a:extLst>
          </p:cNvPr>
          <p:cNvSpPr>
            <a:spLocks noGrp="1"/>
          </p:cNvSpPr>
          <p:nvPr>
            <p:ph type="body" sz="quarter" idx="25" hasCustomPrompt="1"/>
          </p:nvPr>
        </p:nvSpPr>
        <p:spPr>
          <a:xfrm>
            <a:off x="829518" y="2220685"/>
            <a:ext cx="10548395" cy="3897086"/>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rgbClr val="333233"/>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Font typeface="Arial" panose="020B0604020202020204" pitchFamily="34" charset="0"/>
              <a:buNone/>
              <a:defRPr sz="2000">
                <a:solidFill>
                  <a:srgbClr val="333233"/>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r>
              <a:rPr lang="en-GB" noProof="0" dirty="0"/>
              <a:t> </a:t>
            </a:r>
            <a:r>
              <a:rPr lang="en-GB" noProof="0" dirty="0" err="1"/>
              <a:t>aliquip</a:t>
            </a:r>
            <a:r>
              <a:rPr lang="en-GB" noProof="0" dirty="0"/>
              <a:t> ex </a:t>
            </a:r>
            <a:r>
              <a:rPr lang="en-GB" noProof="0" dirty="0" err="1"/>
              <a:t>ea</a:t>
            </a:r>
            <a:r>
              <a:rPr lang="en-GB" noProof="0" dirty="0"/>
              <a:t> </a:t>
            </a:r>
            <a:r>
              <a:rPr lang="en-GB" noProof="0" dirty="0" err="1"/>
              <a:t>commodo</a:t>
            </a:r>
            <a:r>
              <a:rPr lang="en-GB" noProof="0" dirty="0"/>
              <a:t> </a:t>
            </a:r>
            <a:r>
              <a:rPr lang="en-GB" noProof="0" dirty="0" err="1"/>
              <a:t>consequat</a:t>
            </a:r>
            <a:r>
              <a:rPr lang="en-GB" noProof="0" dirty="0"/>
              <a:t>. Duis </a:t>
            </a:r>
            <a:r>
              <a:rPr lang="en-GB" noProof="0" dirty="0" err="1"/>
              <a:t>aute</a:t>
            </a:r>
            <a:r>
              <a:rPr lang="en-GB" noProof="0" dirty="0"/>
              <a:t> </a:t>
            </a:r>
            <a:r>
              <a:rPr lang="en-GB" noProof="0" dirty="0" err="1"/>
              <a:t>irure</a:t>
            </a:r>
            <a:r>
              <a:rPr lang="en-GB" noProof="0" dirty="0"/>
              <a:t> </a:t>
            </a:r>
            <a:r>
              <a:rPr lang="en-GB" noProof="0" dirty="0" err="1"/>
              <a:t>dolor</a:t>
            </a:r>
            <a:r>
              <a:rPr lang="en-GB" noProof="0" dirty="0"/>
              <a:t> in </a:t>
            </a:r>
            <a:r>
              <a:rPr lang="en-GB" noProof="0" dirty="0" err="1"/>
              <a:t>reprehenderit</a:t>
            </a:r>
            <a:r>
              <a:rPr lang="en-GB" noProof="0" dirty="0"/>
              <a:t> in </a:t>
            </a:r>
            <a:r>
              <a:rPr lang="en-GB" noProof="0" dirty="0" err="1"/>
              <a:t>voluptate</a:t>
            </a:r>
            <a:r>
              <a:rPr lang="en-GB" noProof="0" dirty="0"/>
              <a:t> </a:t>
            </a:r>
            <a:r>
              <a:rPr lang="en-GB" noProof="0" dirty="0" err="1"/>
              <a:t>velit</a:t>
            </a:r>
            <a:r>
              <a:rPr lang="en-GB" noProof="0" dirty="0"/>
              <a:t> </a:t>
            </a:r>
            <a:r>
              <a:rPr lang="en-GB" noProof="0" dirty="0" err="1"/>
              <a:t>esse</a:t>
            </a:r>
            <a:r>
              <a:rPr lang="en-GB" noProof="0" dirty="0"/>
              <a:t> </a:t>
            </a:r>
            <a:r>
              <a:rPr lang="en-GB" noProof="0" dirty="0" err="1"/>
              <a:t>cillum</a:t>
            </a:r>
            <a:r>
              <a:rPr lang="en-GB" noProof="0" dirty="0"/>
              <a:t> dolore </a:t>
            </a:r>
            <a:r>
              <a:rPr lang="en-GB" noProof="0" dirty="0" err="1"/>
              <a:t>eu</a:t>
            </a:r>
            <a:r>
              <a:rPr lang="en-GB" noProof="0" dirty="0"/>
              <a:t> </a:t>
            </a:r>
            <a:r>
              <a:rPr lang="en-GB" noProof="0" dirty="0" err="1"/>
              <a:t>fugiat</a:t>
            </a:r>
            <a:r>
              <a:rPr lang="en-GB" noProof="0" dirty="0"/>
              <a:t> </a:t>
            </a:r>
            <a:r>
              <a:rPr lang="en-GB" noProof="0" dirty="0" err="1"/>
              <a:t>nulla</a:t>
            </a:r>
            <a:r>
              <a:rPr lang="en-GB" noProof="0" dirty="0"/>
              <a:t> </a:t>
            </a:r>
            <a:r>
              <a:rPr lang="en-GB" noProof="0" dirty="0" err="1"/>
              <a:t>pariatur</a:t>
            </a:r>
            <a:r>
              <a:rPr lang="en-GB" noProof="0" dirty="0"/>
              <a:t>.</a:t>
            </a:r>
          </a:p>
          <a:p>
            <a:pPr lvl="0"/>
            <a:r>
              <a:rPr lang="en-GB" noProof="0" dirty="0" err="1"/>
              <a:t>Excepteur</a:t>
            </a:r>
            <a:r>
              <a:rPr lang="en-GB" noProof="0" dirty="0"/>
              <a:t> </a:t>
            </a:r>
            <a:r>
              <a:rPr lang="en-GB" noProof="0" dirty="0" err="1"/>
              <a:t>sint</a:t>
            </a:r>
            <a:r>
              <a:rPr lang="en-GB" noProof="0" dirty="0"/>
              <a:t> </a:t>
            </a:r>
            <a:r>
              <a:rPr lang="en-GB" noProof="0" dirty="0" err="1"/>
              <a:t>occaecat</a:t>
            </a:r>
            <a:r>
              <a:rPr lang="en-GB" noProof="0" dirty="0"/>
              <a:t> </a:t>
            </a:r>
            <a:r>
              <a:rPr lang="en-GB" noProof="0" dirty="0" err="1"/>
              <a:t>cupidatat</a:t>
            </a:r>
            <a:r>
              <a:rPr lang="en-GB" noProof="0" dirty="0"/>
              <a:t> non </a:t>
            </a:r>
            <a:r>
              <a:rPr lang="en-GB" noProof="0" dirty="0" err="1"/>
              <a:t>proident</a:t>
            </a:r>
            <a:r>
              <a:rPr lang="en-GB" noProof="0" dirty="0"/>
              <a:t>, sunt in culpa qui </a:t>
            </a:r>
            <a:r>
              <a:rPr lang="en-GB" noProof="0" dirty="0" err="1"/>
              <a:t>officia</a:t>
            </a:r>
            <a:r>
              <a:rPr lang="en-GB" noProof="0" dirty="0"/>
              <a:t> </a:t>
            </a:r>
            <a:r>
              <a:rPr lang="en-GB" noProof="0" dirty="0" err="1"/>
              <a:t>deserunt</a:t>
            </a:r>
            <a:r>
              <a:rPr lang="en-GB" noProof="0" dirty="0"/>
              <a:t> </a:t>
            </a:r>
            <a:r>
              <a:rPr lang="en-GB" noProof="0" dirty="0" err="1"/>
              <a:t>mollit</a:t>
            </a:r>
            <a:r>
              <a:rPr lang="en-GB" noProof="0" dirty="0"/>
              <a:t> </a:t>
            </a:r>
            <a:r>
              <a:rPr lang="en-GB" noProof="0" dirty="0" err="1"/>
              <a:t>anim</a:t>
            </a:r>
            <a:r>
              <a:rPr lang="en-GB" noProof="0" dirty="0"/>
              <a:t> id </a:t>
            </a:r>
            <a:r>
              <a:rPr lang="en-GB" noProof="0" dirty="0" err="1"/>
              <a:t>est</a:t>
            </a:r>
            <a:r>
              <a:rPr lang="en-GB" noProof="0" dirty="0"/>
              <a:t> </a:t>
            </a:r>
            <a:r>
              <a:rPr lang="en-GB" noProof="0" dirty="0" err="1"/>
              <a:t>laborum</a:t>
            </a:r>
            <a:r>
              <a:rPr lang="en-GB" noProof="0" dirty="0"/>
              <a:t>.</a:t>
            </a:r>
          </a:p>
        </p:txBody>
      </p:sp>
    </p:spTree>
    <p:extLst>
      <p:ext uri="{BB962C8B-B14F-4D97-AF65-F5344CB8AC3E}">
        <p14:creationId xmlns:p14="http://schemas.microsoft.com/office/powerpoint/2010/main" val="151450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Blue Background">
    <p:bg>
      <p:bgPr>
        <a:solidFill>
          <a:srgbClr val="0069B4"/>
        </a:solidFill>
        <a:effectLst/>
      </p:bgPr>
    </p:bg>
    <p:spTree>
      <p:nvGrpSpPr>
        <p:cNvPr id="1" name=""/>
        <p:cNvGrpSpPr/>
        <p:nvPr/>
      </p:nvGrpSpPr>
      <p:grpSpPr>
        <a:xfrm>
          <a:off x="0" y="0"/>
          <a:ext cx="0" cy="0"/>
          <a:chOff x="0" y="0"/>
          <a:chExt cx="0" cy="0"/>
        </a:xfrm>
      </p:grpSpPr>
      <p:sp>
        <p:nvSpPr>
          <p:cNvPr id="3" name="Rettangolo 5">
            <a:extLst>
              <a:ext uri="{FF2B5EF4-FFF2-40B4-BE49-F238E27FC236}">
                <a16:creationId xmlns:a16="http://schemas.microsoft.com/office/drawing/2014/main" id="{48EBAAD1-D3A4-D2D0-2839-7E62D8B94704}"/>
              </a:ext>
            </a:extLst>
          </p:cNvPr>
          <p:cNvSpPr>
            <a:spLocks/>
          </p:cNvSpPr>
          <p:nvPr userDrawn="1"/>
        </p:nvSpPr>
        <p:spPr>
          <a:xfrm>
            <a:off x="0" y="390256"/>
            <a:ext cx="304800" cy="706458"/>
          </a:xfrm>
          <a:prstGeom prst="rect">
            <a:avLst/>
          </a:prstGeom>
          <a:solidFill>
            <a:srgbClr val="EEF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bg1"/>
              </a:solidFill>
            </a:endParaRPr>
          </a:p>
        </p:txBody>
      </p:sp>
      <p:sp>
        <p:nvSpPr>
          <p:cNvPr id="5" name="Title 29">
            <a:extLst>
              <a:ext uri="{FF2B5EF4-FFF2-40B4-BE49-F238E27FC236}">
                <a16:creationId xmlns:a16="http://schemas.microsoft.com/office/drawing/2014/main" id="{0CB57C80-E4BC-566D-4015-AD92324DE566}"/>
              </a:ext>
            </a:extLst>
          </p:cNvPr>
          <p:cNvSpPr>
            <a:spLocks noGrp="1" noRot="1" noMove="1" noResize="1" noEditPoints="1" noAdjustHandles="1" noChangeArrowheads="1" noChangeShapeType="1"/>
          </p:cNvSpPr>
          <p:nvPr>
            <p:ph type="title" hasCustomPrompt="1"/>
          </p:nvPr>
        </p:nvSpPr>
        <p:spPr>
          <a:xfrm>
            <a:off x="838986" y="267991"/>
            <a:ext cx="10524583" cy="997196"/>
          </a:xfrm>
          <a:prstGeom prst="rect">
            <a:avLst/>
          </a:prstGeom>
        </p:spPr>
        <p:txBody>
          <a:bodyPr wrap="square" lIns="0" tIns="0" rIns="0" bIns="0" anchor="ctr" anchorCtr="0">
            <a:normAutofit/>
          </a:bodyPr>
          <a:lstStyle>
            <a:lvl1pPr>
              <a:defRPr sz="3600" b="1">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Title Here</a:t>
            </a:r>
          </a:p>
        </p:txBody>
      </p:sp>
      <p:sp>
        <p:nvSpPr>
          <p:cNvPr id="2" name="Text Placeholder 15">
            <a:extLst>
              <a:ext uri="{FF2B5EF4-FFF2-40B4-BE49-F238E27FC236}">
                <a16:creationId xmlns:a16="http://schemas.microsoft.com/office/drawing/2014/main" id="{CF73B998-1BE5-3BBA-5D75-C3B9E8FE78BE}"/>
              </a:ext>
            </a:extLst>
          </p:cNvPr>
          <p:cNvSpPr>
            <a:spLocks noGrp="1"/>
          </p:cNvSpPr>
          <p:nvPr>
            <p:ph type="body" sz="quarter" idx="24" hasCustomPrompt="1"/>
          </p:nvPr>
        </p:nvSpPr>
        <p:spPr>
          <a:xfrm>
            <a:off x="829518" y="1588624"/>
            <a:ext cx="10548395" cy="425233"/>
          </a:xfrm>
          <a:prstGeom prst="rect">
            <a:avLst/>
          </a:prstGeom>
        </p:spPr>
        <p:txBody>
          <a:bodyPr lIns="0" tIns="0" rIns="0" bIns="0"/>
          <a:lstStyle>
            <a:lvl1pPr marL="0" indent="0">
              <a:spcBef>
                <a:spcPts val="800"/>
              </a:spcBef>
              <a:buFont typeface="Arial" panose="020B0604020202020204" pitchFamily="34" charset="0"/>
              <a:buNone/>
              <a:defRPr sz="2800" b="1"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spcBef>
                <a:spcPts val="8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spcBef>
                <a:spcPts val="8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spcBef>
                <a:spcPts val="8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Subtitle</a:t>
            </a:r>
          </a:p>
        </p:txBody>
      </p:sp>
      <p:sp>
        <p:nvSpPr>
          <p:cNvPr id="4" name="Text Placeholder 15">
            <a:extLst>
              <a:ext uri="{FF2B5EF4-FFF2-40B4-BE49-F238E27FC236}">
                <a16:creationId xmlns:a16="http://schemas.microsoft.com/office/drawing/2014/main" id="{13CDA78B-FD63-94AE-2DEA-16B1A29CB8D9}"/>
              </a:ext>
            </a:extLst>
          </p:cNvPr>
          <p:cNvSpPr>
            <a:spLocks noGrp="1"/>
          </p:cNvSpPr>
          <p:nvPr>
            <p:ph type="body" sz="quarter" idx="25" hasCustomPrompt="1"/>
          </p:nvPr>
        </p:nvSpPr>
        <p:spPr>
          <a:xfrm>
            <a:off x="829518" y="2220685"/>
            <a:ext cx="10548395" cy="3897086"/>
          </a:xfrm>
          <a:prstGeom prst="rect">
            <a:avLst/>
          </a:prstGeom>
        </p:spPr>
        <p:txBody>
          <a:bodyPr lIns="0" tIns="0" rIns="0" bIns="0"/>
          <a:lstStyle>
            <a:lvl1pPr marL="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2pPr>
            <a:lvl3pPr marL="9144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3716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828800" indent="0">
              <a:lnSpc>
                <a:spcPct val="120000"/>
              </a:lnSpc>
              <a:spcBef>
                <a:spcPts val="1200"/>
              </a:spcBef>
              <a:buFont typeface="Arial" panose="020B0604020202020204" pitchFamily="34" charset="0"/>
              <a:buNone/>
              <a:defRPr sz="2000" b="0" i="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2860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6pPr>
            <a:lvl7pPr marL="27432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7pPr>
            <a:lvl8pPr marL="3200400" indent="0">
              <a:lnSpc>
                <a:spcPct val="120000"/>
              </a:lnSpc>
              <a:spcBef>
                <a:spcPts val="1200"/>
              </a:spcBef>
              <a:buFont typeface="Arial" panose="020B0604020202020204" pitchFamily="34" charset="0"/>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8pPr>
            <a:lvl9pPr marL="3886200" indent="0">
              <a:lnSpc>
                <a:spcPct val="120000"/>
              </a:lnSpc>
              <a:spcBef>
                <a:spcPts val="1200"/>
              </a:spcBef>
              <a:buNone/>
              <a:defRPr sz="2000">
                <a:solidFill>
                  <a:schemeClr val="bg1"/>
                </a:solidFill>
                <a:latin typeface="Roboto" panose="02000000000000000000" pitchFamily="2" charset="0"/>
                <a:ea typeface="Roboto" panose="02000000000000000000" pitchFamily="2" charset="0"/>
                <a:cs typeface="Roboto" panose="02000000000000000000" pitchFamily="2" charset="0"/>
              </a:defRPr>
            </a:lvl9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r>
              <a:rPr lang="en-GB" noProof="0" dirty="0" err="1"/>
              <a:t>tempor</a:t>
            </a:r>
            <a:r>
              <a:rPr lang="en-GB" noProof="0" dirty="0"/>
              <a:t> </a:t>
            </a:r>
            <a:r>
              <a:rPr lang="en-GB" noProof="0" dirty="0" err="1"/>
              <a:t>incididunt</a:t>
            </a:r>
            <a:r>
              <a:rPr lang="en-GB" noProof="0" dirty="0"/>
              <a:t> </a:t>
            </a:r>
            <a:r>
              <a:rPr lang="en-GB" noProof="0" dirty="0" err="1"/>
              <a:t>ut</a:t>
            </a:r>
            <a:r>
              <a:rPr lang="en-GB" noProof="0" dirty="0"/>
              <a:t> labore et dolore magna </a:t>
            </a:r>
            <a:r>
              <a:rPr lang="en-GB" noProof="0" dirty="0" err="1"/>
              <a:t>aliqua</a:t>
            </a:r>
            <a:r>
              <a:rPr lang="en-GB" noProof="0" dirty="0"/>
              <a:t>.</a:t>
            </a:r>
          </a:p>
          <a:p>
            <a:pPr lvl="0"/>
            <a:r>
              <a:rPr lang="en-GB" noProof="0" dirty="0"/>
              <a:t>Ut </a:t>
            </a:r>
            <a:r>
              <a:rPr lang="en-GB" noProof="0" dirty="0" err="1"/>
              <a:t>enim</a:t>
            </a:r>
            <a:r>
              <a:rPr lang="en-GB" noProof="0" dirty="0"/>
              <a:t> ad minim </a:t>
            </a:r>
            <a:r>
              <a:rPr lang="en-GB" noProof="0" dirty="0" err="1"/>
              <a:t>veniam</a:t>
            </a:r>
            <a:r>
              <a:rPr lang="en-GB" noProof="0" dirty="0"/>
              <a:t>, </a:t>
            </a:r>
            <a:r>
              <a:rPr lang="en-GB" noProof="0" dirty="0" err="1"/>
              <a:t>quis</a:t>
            </a:r>
            <a:r>
              <a:rPr lang="en-GB" noProof="0" dirty="0"/>
              <a:t> </a:t>
            </a:r>
            <a:r>
              <a:rPr lang="en-GB" noProof="0" dirty="0" err="1"/>
              <a:t>nostrud</a:t>
            </a:r>
            <a:r>
              <a:rPr lang="en-GB" noProof="0" dirty="0"/>
              <a:t> exercitation </a:t>
            </a:r>
            <a:r>
              <a:rPr lang="en-GB" noProof="0" dirty="0" err="1"/>
              <a:t>ullamco</a:t>
            </a:r>
            <a:r>
              <a:rPr lang="en-GB" noProof="0" dirty="0"/>
              <a:t> </a:t>
            </a:r>
            <a:r>
              <a:rPr lang="en-GB" noProof="0" dirty="0" err="1"/>
              <a:t>laboris</a:t>
            </a:r>
            <a:r>
              <a:rPr lang="en-GB" noProof="0" dirty="0"/>
              <a:t> nisi </a:t>
            </a:r>
            <a:r>
              <a:rPr lang="en-GB" noProof="0" dirty="0" err="1"/>
              <a:t>ut</a:t>
            </a:r>
            <a:r>
              <a:rPr lang="en-GB" noProof="0" dirty="0"/>
              <a:t> </a:t>
            </a:r>
            <a:r>
              <a:rPr lang="en-GB" noProof="0" dirty="0" err="1"/>
              <a:t>aliquip</a:t>
            </a:r>
            <a:r>
              <a:rPr lang="en-GB" noProof="0" dirty="0"/>
              <a:t> ex </a:t>
            </a:r>
            <a:r>
              <a:rPr lang="en-GB" noProof="0" dirty="0" err="1"/>
              <a:t>ea</a:t>
            </a:r>
            <a:r>
              <a:rPr lang="en-GB" noProof="0" dirty="0"/>
              <a:t> </a:t>
            </a:r>
            <a:r>
              <a:rPr lang="en-GB" noProof="0" dirty="0" err="1"/>
              <a:t>commodo</a:t>
            </a:r>
            <a:r>
              <a:rPr lang="en-GB" noProof="0" dirty="0"/>
              <a:t> </a:t>
            </a:r>
            <a:r>
              <a:rPr lang="en-GB" noProof="0" dirty="0" err="1"/>
              <a:t>consequat</a:t>
            </a:r>
            <a:r>
              <a:rPr lang="en-GB" noProof="0" dirty="0"/>
              <a:t>. Duis </a:t>
            </a:r>
            <a:r>
              <a:rPr lang="en-GB" noProof="0" dirty="0" err="1"/>
              <a:t>aute</a:t>
            </a:r>
            <a:r>
              <a:rPr lang="en-GB" noProof="0" dirty="0"/>
              <a:t> </a:t>
            </a:r>
            <a:r>
              <a:rPr lang="en-GB" noProof="0" dirty="0" err="1"/>
              <a:t>irure</a:t>
            </a:r>
            <a:r>
              <a:rPr lang="en-GB" noProof="0" dirty="0"/>
              <a:t> </a:t>
            </a:r>
            <a:r>
              <a:rPr lang="en-GB" noProof="0" dirty="0" err="1"/>
              <a:t>dolor</a:t>
            </a:r>
            <a:r>
              <a:rPr lang="en-GB" noProof="0" dirty="0"/>
              <a:t> in </a:t>
            </a:r>
            <a:r>
              <a:rPr lang="en-GB" noProof="0" dirty="0" err="1"/>
              <a:t>reprehenderit</a:t>
            </a:r>
            <a:r>
              <a:rPr lang="en-GB" noProof="0" dirty="0"/>
              <a:t> in </a:t>
            </a:r>
            <a:r>
              <a:rPr lang="en-GB" noProof="0" dirty="0" err="1"/>
              <a:t>voluptate</a:t>
            </a:r>
            <a:r>
              <a:rPr lang="en-GB" noProof="0" dirty="0"/>
              <a:t> </a:t>
            </a:r>
            <a:r>
              <a:rPr lang="en-GB" noProof="0" dirty="0" err="1"/>
              <a:t>velit</a:t>
            </a:r>
            <a:r>
              <a:rPr lang="en-GB" noProof="0" dirty="0"/>
              <a:t> </a:t>
            </a:r>
            <a:r>
              <a:rPr lang="en-GB" noProof="0" dirty="0" err="1"/>
              <a:t>esse</a:t>
            </a:r>
            <a:r>
              <a:rPr lang="en-GB" noProof="0" dirty="0"/>
              <a:t> </a:t>
            </a:r>
            <a:r>
              <a:rPr lang="en-GB" noProof="0" dirty="0" err="1"/>
              <a:t>cillum</a:t>
            </a:r>
            <a:r>
              <a:rPr lang="en-GB" noProof="0" dirty="0"/>
              <a:t> dolore </a:t>
            </a:r>
            <a:r>
              <a:rPr lang="en-GB" noProof="0" dirty="0" err="1"/>
              <a:t>eu</a:t>
            </a:r>
            <a:r>
              <a:rPr lang="en-GB" noProof="0" dirty="0"/>
              <a:t> </a:t>
            </a:r>
            <a:r>
              <a:rPr lang="en-GB" noProof="0" dirty="0" err="1"/>
              <a:t>fugiat</a:t>
            </a:r>
            <a:r>
              <a:rPr lang="en-GB" noProof="0" dirty="0"/>
              <a:t> </a:t>
            </a:r>
            <a:r>
              <a:rPr lang="en-GB" noProof="0" dirty="0" err="1"/>
              <a:t>nulla</a:t>
            </a:r>
            <a:r>
              <a:rPr lang="en-GB" noProof="0" dirty="0"/>
              <a:t> </a:t>
            </a:r>
            <a:r>
              <a:rPr lang="en-GB" noProof="0" dirty="0" err="1"/>
              <a:t>pariatur</a:t>
            </a:r>
            <a:r>
              <a:rPr lang="en-GB" noProof="0" dirty="0"/>
              <a:t>.</a:t>
            </a:r>
          </a:p>
          <a:p>
            <a:pPr lvl="0"/>
            <a:r>
              <a:rPr lang="en-GB" noProof="0" dirty="0" err="1"/>
              <a:t>Excepteur</a:t>
            </a:r>
            <a:r>
              <a:rPr lang="en-GB" noProof="0" dirty="0"/>
              <a:t> </a:t>
            </a:r>
            <a:r>
              <a:rPr lang="en-GB" noProof="0" dirty="0" err="1"/>
              <a:t>sint</a:t>
            </a:r>
            <a:r>
              <a:rPr lang="en-GB" noProof="0" dirty="0"/>
              <a:t> </a:t>
            </a:r>
            <a:r>
              <a:rPr lang="en-GB" noProof="0" dirty="0" err="1"/>
              <a:t>occaecat</a:t>
            </a:r>
            <a:r>
              <a:rPr lang="en-GB" noProof="0" dirty="0"/>
              <a:t> </a:t>
            </a:r>
            <a:r>
              <a:rPr lang="en-GB" noProof="0" dirty="0" err="1"/>
              <a:t>cupidatat</a:t>
            </a:r>
            <a:r>
              <a:rPr lang="en-GB" noProof="0" dirty="0"/>
              <a:t> non </a:t>
            </a:r>
            <a:r>
              <a:rPr lang="en-GB" noProof="0" dirty="0" err="1"/>
              <a:t>proident</a:t>
            </a:r>
            <a:r>
              <a:rPr lang="en-GB" noProof="0" dirty="0"/>
              <a:t>, sunt in culpa qui </a:t>
            </a:r>
            <a:r>
              <a:rPr lang="en-GB" noProof="0" dirty="0" err="1"/>
              <a:t>officia</a:t>
            </a:r>
            <a:r>
              <a:rPr lang="en-GB" noProof="0" dirty="0"/>
              <a:t> </a:t>
            </a:r>
            <a:r>
              <a:rPr lang="en-GB" noProof="0" dirty="0" err="1"/>
              <a:t>deserunt</a:t>
            </a:r>
            <a:r>
              <a:rPr lang="en-GB" noProof="0" dirty="0"/>
              <a:t> </a:t>
            </a:r>
            <a:r>
              <a:rPr lang="en-GB" noProof="0" dirty="0" err="1"/>
              <a:t>mollit</a:t>
            </a:r>
            <a:r>
              <a:rPr lang="en-GB" noProof="0" dirty="0"/>
              <a:t> </a:t>
            </a:r>
            <a:r>
              <a:rPr lang="en-GB" noProof="0" dirty="0" err="1"/>
              <a:t>anim</a:t>
            </a:r>
            <a:r>
              <a:rPr lang="en-GB" noProof="0" dirty="0"/>
              <a:t> id </a:t>
            </a:r>
            <a:r>
              <a:rPr lang="en-GB" noProof="0" dirty="0" err="1"/>
              <a:t>est</a:t>
            </a:r>
            <a:r>
              <a:rPr lang="en-GB" noProof="0" dirty="0"/>
              <a:t> </a:t>
            </a:r>
            <a:r>
              <a:rPr lang="en-GB" noProof="0" dirty="0" err="1"/>
              <a:t>laborum</a:t>
            </a:r>
            <a:r>
              <a:rPr lang="en-GB" noProof="0" dirty="0"/>
              <a:t>.</a:t>
            </a:r>
          </a:p>
        </p:txBody>
      </p:sp>
    </p:spTree>
    <p:extLst>
      <p:ext uri="{BB962C8B-B14F-4D97-AF65-F5344CB8AC3E}">
        <p14:creationId xmlns:p14="http://schemas.microsoft.com/office/powerpoint/2010/main" val="4218247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744063"/>
      </p:ext>
    </p:extLst>
  </p:cSld>
  <p:clrMap bg1="lt1" tx1="dk1" bg2="lt2" tx2="dk2" accent1="accent1" accent2="accent2" accent3="accent3" accent4="accent4" accent5="accent5" accent6="accent6" hlink="hlink" folHlink="folHlink"/>
  <p:sldLayoutIdLst>
    <p:sldLayoutId id="2147483694" r:id="rId1"/>
    <p:sldLayoutId id="2147483717" r:id="rId2"/>
    <p:sldLayoutId id="2147483716" r:id="rId3"/>
    <p:sldLayoutId id="2147483719" r:id="rId4"/>
    <p:sldLayoutId id="2147483686" r:id="rId5"/>
    <p:sldLayoutId id="2147483687" r:id="rId6"/>
    <p:sldLayoutId id="2147483713" r:id="rId7"/>
    <p:sldLayoutId id="2147483701" r:id="rId8"/>
    <p:sldLayoutId id="2147483700" r:id="rId9"/>
    <p:sldLayoutId id="2147483649" r:id="rId10"/>
    <p:sldLayoutId id="2147483697" r:id="rId11"/>
    <p:sldLayoutId id="2147483677" r:id="rId12"/>
    <p:sldLayoutId id="2147483689" r:id="rId13"/>
    <p:sldLayoutId id="2147483678" r:id="rId14"/>
    <p:sldLayoutId id="2147483698" r:id="rId15"/>
    <p:sldLayoutId id="2147483679" r:id="rId16"/>
    <p:sldLayoutId id="2147483720" r:id="rId17"/>
    <p:sldLayoutId id="2147483721" r:id="rId18"/>
    <p:sldLayoutId id="2147483706" r:id="rId19"/>
    <p:sldLayoutId id="2147483673" r:id="rId20"/>
    <p:sldLayoutId id="2147483680" r:id="rId21"/>
    <p:sldLayoutId id="2147483674" r:id="rId22"/>
    <p:sldLayoutId id="2147483681" r:id="rId23"/>
    <p:sldLayoutId id="2147483707" r:id="rId24"/>
    <p:sldLayoutId id="2147483708" r:id="rId25"/>
    <p:sldLayoutId id="2147483709" r:id="rId26"/>
    <p:sldLayoutId id="2147483710" r:id="rId27"/>
    <p:sldLayoutId id="2147483712" r:id="rId28"/>
    <p:sldLayoutId id="2147483714" r:id="rId29"/>
    <p:sldLayoutId id="2147483715" r:id="rId30"/>
    <p:sldLayoutId id="2147483660" r:id="rId31"/>
    <p:sldLayoutId id="2147483695" r:id="rId32"/>
    <p:sldLayoutId id="2147483703" r:id="rId33"/>
    <p:sldLayoutId id="2147483702" r:id="rId34"/>
    <p:sldLayoutId id="2147483718" r:id="rId35"/>
    <p:sldLayoutId id="2147483704" r:id="rId36"/>
    <p:sldLayoutId id="2147483705" r:id="rId37"/>
    <p:sldLayoutId id="2147483723" r:id="rId38"/>
    <p:sldLayoutId id="2147483724"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hyperlink" Target="https://amdis.iaea.org/" TargetMode="External"/><Relationship Id="rId10" Type="http://schemas.openxmlformats.org/officeDocument/2006/relationships/image" Target="../media/image58.jpg"/><Relationship Id="rId4" Type="http://schemas.openxmlformats.org/officeDocument/2006/relationships/hyperlink" Target="https://www-nds.iaea.org/fendl/" TargetMode="External"/><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18" Type="http://schemas.openxmlformats.org/officeDocument/2006/relationships/diagramQuickStyle" Target="../diagrams/quickStyle2.xml"/><Relationship Id="rId3" Type="http://schemas.openxmlformats.org/officeDocument/2006/relationships/image" Target="../media/image14.png"/><Relationship Id="rId7" Type="http://schemas.openxmlformats.org/officeDocument/2006/relationships/hyperlink" Target="http://www.google.com/url?sa=i&amp;rct=j&amp;q=&amp;esrc=s&amp;frm=1&amp;source=images&amp;cd=&amp;cad=rja&amp;docid=9lrsG1DqT-MESM&amp;tbnid=b_gqlunI095-eM:&amp;ved=0CAUQjRw&amp;url=http://newscenter.lbl.gov/feature-stories/2010/11/12/gretina-cave/&amp;ei=4JETUtO1K-W6yAHj4IGIAw&amp;psig=AFQjCNELGyls_GAUiDmxaGkelYa6PW_eJQ&amp;ust=1377100612664627" TargetMode="External"/><Relationship Id="rId12" Type="http://schemas.openxmlformats.org/officeDocument/2006/relationships/image" Target="../media/image22.jpeg"/><Relationship Id="rId17" Type="http://schemas.openxmlformats.org/officeDocument/2006/relationships/diagramLayout" Target="../diagrams/layout2.xml"/><Relationship Id="rId2" Type="http://schemas.openxmlformats.org/officeDocument/2006/relationships/image" Target="../media/image13.png"/><Relationship Id="rId16" Type="http://schemas.openxmlformats.org/officeDocument/2006/relationships/diagramData" Target="../diagrams/data2.xml"/><Relationship Id="rId20" Type="http://schemas.microsoft.com/office/2007/relationships/diagramDrawing" Target="../diagrams/drawing2.xml"/><Relationship Id="rId1" Type="http://schemas.openxmlformats.org/officeDocument/2006/relationships/slideLayout" Target="../slideLayouts/slideLayout38.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jpeg"/><Relationship Id="rId15" Type="http://schemas.openxmlformats.org/officeDocument/2006/relationships/image" Target="../media/image25.png"/><Relationship Id="rId10" Type="http://schemas.openxmlformats.org/officeDocument/2006/relationships/image" Target="../media/image20.jpeg"/><Relationship Id="rId19" Type="http://schemas.openxmlformats.org/officeDocument/2006/relationships/diagramColors" Target="../diagrams/colors2.xml"/><Relationship Id="rId4" Type="http://schemas.openxmlformats.org/officeDocument/2006/relationships/image" Target="../media/image15.jpe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tiff"/></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3F20890-82E6-EEBA-0B4E-162E990C07C6}"/>
              </a:ext>
            </a:extLst>
          </p:cNvPr>
          <p:cNvSpPr>
            <a:spLocks noGrp="1"/>
          </p:cNvSpPr>
          <p:nvPr>
            <p:ph type="body" sz="quarter" idx="23"/>
          </p:nvPr>
        </p:nvSpPr>
        <p:spPr/>
        <p:txBody>
          <a:bodyPr/>
          <a:lstStyle/>
          <a:p>
            <a:r>
              <a:rPr lang="en-US" dirty="0"/>
              <a:t>Paraskevi (Vivian) Dimitriou</a:t>
            </a:r>
          </a:p>
          <a:p>
            <a:r>
              <a:rPr lang="en-US" dirty="0"/>
              <a:t>Nuclear Data Section</a:t>
            </a:r>
          </a:p>
          <a:p>
            <a:r>
              <a:rPr lang="en-US" dirty="0"/>
              <a:t>Division of Physical and Chemical Sciences</a:t>
            </a:r>
          </a:p>
          <a:p>
            <a:r>
              <a:rPr lang="en-US" dirty="0"/>
              <a:t>International Atomic Energy Agency</a:t>
            </a:r>
          </a:p>
          <a:p>
            <a:endParaRPr lang="en-GB" dirty="0"/>
          </a:p>
        </p:txBody>
      </p:sp>
      <p:sp>
        <p:nvSpPr>
          <p:cNvPr id="6" name="Title 5">
            <a:extLst>
              <a:ext uri="{FF2B5EF4-FFF2-40B4-BE49-F238E27FC236}">
                <a16:creationId xmlns:a16="http://schemas.microsoft.com/office/drawing/2014/main" id="{E5EF46BB-7127-1E08-687C-847E44B36AEE}"/>
              </a:ext>
            </a:extLst>
          </p:cNvPr>
          <p:cNvSpPr>
            <a:spLocks noGrp="1"/>
          </p:cNvSpPr>
          <p:nvPr>
            <p:ph type="title"/>
          </p:nvPr>
        </p:nvSpPr>
        <p:spPr/>
        <p:txBody>
          <a:bodyPr/>
          <a:lstStyle/>
          <a:p>
            <a:r>
              <a:rPr lang="en-US" dirty="0"/>
              <a:t>Introduction to the Nuclear Data Section</a:t>
            </a:r>
            <a:endParaRPr lang="en-GB" dirty="0"/>
          </a:p>
        </p:txBody>
      </p:sp>
    </p:spTree>
    <p:extLst>
      <p:ext uri="{BB962C8B-B14F-4D97-AF65-F5344CB8AC3E}">
        <p14:creationId xmlns:p14="http://schemas.microsoft.com/office/powerpoint/2010/main" val="2630613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4CEE-5A9E-2273-1E46-5361E4D9A3BC}"/>
              </a:ext>
            </a:extLst>
          </p:cNvPr>
          <p:cNvSpPr>
            <a:spLocks noGrp="1"/>
          </p:cNvSpPr>
          <p:nvPr>
            <p:ph type="title"/>
          </p:nvPr>
        </p:nvSpPr>
        <p:spPr/>
        <p:txBody>
          <a:bodyPr/>
          <a:lstStyle/>
          <a:p>
            <a:r>
              <a:rPr lang="en-GB" dirty="0"/>
              <a:t>Isotope Browser – for Mobile Devices</a:t>
            </a:r>
          </a:p>
        </p:txBody>
      </p:sp>
      <p:sp>
        <p:nvSpPr>
          <p:cNvPr id="5" name="Content Placeholder 2">
            <a:extLst>
              <a:ext uri="{FF2B5EF4-FFF2-40B4-BE49-F238E27FC236}">
                <a16:creationId xmlns:a16="http://schemas.microsoft.com/office/drawing/2014/main" id="{55CC8A13-504B-74E5-6B84-87CE5007DE0D}"/>
              </a:ext>
            </a:extLst>
          </p:cNvPr>
          <p:cNvSpPr txBox="1">
            <a:spLocks/>
          </p:cNvSpPr>
          <p:nvPr/>
        </p:nvSpPr>
        <p:spPr>
          <a:xfrm>
            <a:off x="0" y="1196941"/>
            <a:ext cx="10882719" cy="2449388"/>
          </a:xfr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App for Mobile Devices</a:t>
            </a:r>
          </a:p>
          <a:p>
            <a:pPr lvl="1"/>
            <a:r>
              <a:rPr lang="en-GB" dirty="0"/>
              <a:t>Properties of over </a:t>
            </a:r>
            <a:r>
              <a:rPr lang="en-GB" b="1" dirty="0"/>
              <a:t>4,000 isotopes </a:t>
            </a:r>
          </a:p>
          <a:p>
            <a:pPr lvl="1"/>
            <a:r>
              <a:rPr lang="en-GB" b="1" dirty="0"/>
              <a:t>No internet </a:t>
            </a:r>
            <a:r>
              <a:rPr lang="en-GB" dirty="0"/>
              <a:t>connection needed</a:t>
            </a:r>
          </a:p>
          <a:p>
            <a:pPr lvl="1"/>
            <a:r>
              <a:rPr lang="en-GB" b="1" dirty="0"/>
              <a:t>~180,000 </a:t>
            </a:r>
            <a:r>
              <a:rPr lang="en-GB" dirty="0"/>
              <a:t>downloads,   </a:t>
            </a:r>
            <a:r>
              <a:rPr lang="en-GB" b="1" dirty="0"/>
              <a:t>4.8</a:t>
            </a:r>
            <a:r>
              <a:rPr lang="ja-JP" altLang="en-US" dirty="0"/>
              <a:t> </a:t>
            </a:r>
            <a:r>
              <a:rPr lang="en-GB" dirty="0"/>
              <a:t>⭐️</a:t>
            </a:r>
          </a:p>
          <a:p>
            <a:pPr lvl="1"/>
            <a:r>
              <a:rPr lang="en-GB" b="1" dirty="0"/>
              <a:t>11 languages </a:t>
            </a:r>
            <a:r>
              <a:rPr lang="en-GB" dirty="0"/>
              <a:t>(Arabic, Chinese, English, French, Spanish, Russian,  Japanese, Slovenian, Italian, Trad. Chinese, German)</a:t>
            </a:r>
          </a:p>
          <a:p>
            <a:pPr lvl="1"/>
            <a:r>
              <a:rPr lang="en-GB" b="1" dirty="0"/>
              <a:t>Regularly updated </a:t>
            </a:r>
            <a:r>
              <a:rPr lang="en-GB" dirty="0"/>
              <a:t>with new features and data</a:t>
            </a:r>
          </a:p>
          <a:p>
            <a:pPr lvl="1"/>
            <a:endParaRPr lang="en-GB" dirty="0"/>
          </a:p>
          <a:p>
            <a:endParaRPr lang="en-AT" dirty="0"/>
          </a:p>
        </p:txBody>
      </p:sp>
      <p:pic>
        <p:nvPicPr>
          <p:cNvPr id="6" name="Picture 5">
            <a:extLst>
              <a:ext uri="{FF2B5EF4-FFF2-40B4-BE49-F238E27FC236}">
                <a16:creationId xmlns:a16="http://schemas.microsoft.com/office/drawing/2014/main" id="{B24CD382-B8D1-A13A-5BA0-1535AA93CF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1383" y="1231165"/>
            <a:ext cx="824159" cy="839144"/>
          </a:xfrm>
          <a:prstGeom prst="rect">
            <a:avLst/>
          </a:prstGeom>
        </p:spPr>
      </p:pic>
      <p:pic>
        <p:nvPicPr>
          <p:cNvPr id="7" name="Picture 6">
            <a:extLst>
              <a:ext uri="{FF2B5EF4-FFF2-40B4-BE49-F238E27FC236}">
                <a16:creationId xmlns:a16="http://schemas.microsoft.com/office/drawing/2014/main" id="{5D7C5B18-3AA9-B217-A9AE-7443237BF860}"/>
              </a:ext>
            </a:extLst>
          </p:cNvPr>
          <p:cNvPicPr>
            <a:picLocks noChangeAspect="1"/>
          </p:cNvPicPr>
          <p:nvPr/>
        </p:nvPicPr>
        <p:blipFill>
          <a:blip r:embed="rId3"/>
          <a:stretch>
            <a:fillRect/>
          </a:stretch>
        </p:blipFill>
        <p:spPr>
          <a:xfrm>
            <a:off x="6659889" y="1378533"/>
            <a:ext cx="1649720" cy="544408"/>
          </a:xfrm>
          <a:prstGeom prst="rect">
            <a:avLst/>
          </a:prstGeom>
        </p:spPr>
      </p:pic>
      <p:sp>
        <p:nvSpPr>
          <p:cNvPr id="8" name="TextBox 7">
            <a:extLst>
              <a:ext uri="{FF2B5EF4-FFF2-40B4-BE49-F238E27FC236}">
                <a16:creationId xmlns:a16="http://schemas.microsoft.com/office/drawing/2014/main" id="{432E8514-7D58-6841-9F42-C3994FB797F0}"/>
              </a:ext>
            </a:extLst>
          </p:cNvPr>
          <p:cNvSpPr txBox="1"/>
          <p:nvPr/>
        </p:nvSpPr>
        <p:spPr>
          <a:xfrm>
            <a:off x="8502770" y="1344582"/>
            <a:ext cx="1326004" cy="646331"/>
          </a:xfrm>
          <a:prstGeom prst="rect">
            <a:avLst/>
          </a:prstGeom>
          <a:noFill/>
        </p:spPr>
        <p:txBody>
          <a:bodyPr wrap="none" rtlCol="0">
            <a:spAutoFit/>
          </a:bodyPr>
          <a:lstStyle/>
          <a:p>
            <a:pPr defTabSz="457200">
              <a:defRPr/>
            </a:pPr>
            <a:r>
              <a:rPr lang="en-US" sz="1200" dirty="0">
                <a:solidFill>
                  <a:prstClr val="black"/>
                </a:solidFill>
                <a:latin typeface="Calibri" panose="020F0502020204030204"/>
              </a:rPr>
              <a:t>Available for both </a:t>
            </a:r>
          </a:p>
          <a:p>
            <a:pPr defTabSz="457200">
              <a:defRPr/>
            </a:pPr>
            <a:r>
              <a:rPr lang="en-US" sz="1200" dirty="0">
                <a:solidFill>
                  <a:prstClr val="black"/>
                </a:solidFill>
                <a:latin typeface="Calibri" panose="020F0502020204030204"/>
              </a:rPr>
              <a:t> - Android </a:t>
            </a:r>
          </a:p>
          <a:p>
            <a:pPr defTabSz="457200">
              <a:defRPr/>
            </a:pPr>
            <a:r>
              <a:rPr lang="en-US" sz="1200" dirty="0">
                <a:solidFill>
                  <a:prstClr val="black"/>
                </a:solidFill>
                <a:latin typeface="Calibri" panose="020F0502020204030204"/>
              </a:rPr>
              <a:t> - Apple</a:t>
            </a:r>
            <a:endParaRPr lang="en-GB" sz="1200" dirty="0">
              <a:solidFill>
                <a:prstClr val="black"/>
              </a:solidFill>
              <a:latin typeface="Calibri" panose="020F0502020204030204"/>
            </a:endParaRPr>
          </a:p>
        </p:txBody>
      </p:sp>
      <p:pic>
        <p:nvPicPr>
          <p:cNvPr id="9" name="Picture 2">
            <a:extLst>
              <a:ext uri="{FF2B5EF4-FFF2-40B4-BE49-F238E27FC236}">
                <a16:creationId xmlns:a16="http://schemas.microsoft.com/office/drawing/2014/main" id="{1AC138AD-AA08-C914-77BE-6A8C06B4A52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16649" y="3854939"/>
            <a:ext cx="3628096"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A screenshot of a keyboard&#10;&#10;Description automatically generated">
            <a:extLst>
              <a:ext uri="{FF2B5EF4-FFF2-40B4-BE49-F238E27FC236}">
                <a16:creationId xmlns:a16="http://schemas.microsoft.com/office/drawing/2014/main" id="{E0393487-418A-D990-7B54-7ED523CB3E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2482" y="3138543"/>
            <a:ext cx="1660288" cy="3593033"/>
          </a:xfrm>
          <a:prstGeom prst="rect">
            <a:avLst/>
          </a:prstGeom>
          <a:ln>
            <a:noFill/>
          </a:ln>
          <a:effectLst>
            <a:outerShdw blurRad="292100" dist="139700" dir="2700000" algn="tl" rotWithShape="0">
              <a:srgbClr val="333333">
                <a:alpha val="65000"/>
              </a:srgbClr>
            </a:outerShdw>
          </a:effectLst>
        </p:spPr>
      </p:pic>
      <p:pic>
        <p:nvPicPr>
          <p:cNvPr id="11" name="Picture 10" descr="A screenshot of a computer&#10;&#10;Description automatically generated">
            <a:extLst>
              <a:ext uri="{FF2B5EF4-FFF2-40B4-BE49-F238E27FC236}">
                <a16:creationId xmlns:a16="http://schemas.microsoft.com/office/drawing/2014/main" id="{911A8E1B-4BD8-2BA7-8BB2-BEA9B980FF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15063" y="3138543"/>
            <a:ext cx="1660288" cy="35930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954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9E98A3E5-4DB7-68FA-177E-0AB5BE2201F1}"/>
              </a:ext>
            </a:extLst>
          </p:cNvPr>
          <p:cNvPicPr>
            <a:picLocks noChangeAspect="1"/>
          </p:cNvPicPr>
          <p:nvPr/>
        </p:nvPicPr>
        <p:blipFill>
          <a:blip r:embed="rId2"/>
          <a:srcRect t="24347" b="27295"/>
          <a:stretch/>
        </p:blipFill>
        <p:spPr>
          <a:xfrm>
            <a:off x="20" y="3998563"/>
            <a:ext cx="12191980" cy="2859437"/>
          </a:xfrm>
          <a:prstGeom prst="rect">
            <a:avLst/>
          </a:prstGeom>
          <a:noFill/>
        </p:spPr>
      </p:pic>
      <p:sp>
        <p:nvSpPr>
          <p:cNvPr id="2" name="Title 1">
            <a:extLst>
              <a:ext uri="{FF2B5EF4-FFF2-40B4-BE49-F238E27FC236}">
                <a16:creationId xmlns:a16="http://schemas.microsoft.com/office/drawing/2014/main" id="{C5A329C8-926F-F877-53E9-92F7D6B36601}"/>
              </a:ext>
            </a:extLst>
          </p:cNvPr>
          <p:cNvSpPr>
            <a:spLocks noGrp="1"/>
          </p:cNvSpPr>
          <p:nvPr>
            <p:ph type="title"/>
          </p:nvPr>
        </p:nvSpPr>
        <p:spPr>
          <a:xfrm>
            <a:off x="838986" y="267991"/>
            <a:ext cx="10524583" cy="997196"/>
          </a:xfrm>
        </p:spPr>
        <p:txBody>
          <a:bodyPr wrap="square" anchor="ctr">
            <a:normAutofit/>
          </a:bodyPr>
          <a:lstStyle/>
          <a:p>
            <a:r>
              <a:rPr lang="en-US" dirty="0"/>
              <a:t>Meetings - Reports</a:t>
            </a:r>
            <a:endParaRPr lang="en-GB" dirty="0"/>
          </a:p>
        </p:txBody>
      </p:sp>
      <p:pic>
        <p:nvPicPr>
          <p:cNvPr id="10" name="Picture 9">
            <a:extLst>
              <a:ext uri="{FF2B5EF4-FFF2-40B4-BE49-F238E27FC236}">
                <a16:creationId xmlns:a16="http://schemas.microsoft.com/office/drawing/2014/main" id="{C351049F-50CC-D33E-8E9C-FAC906768449}"/>
              </a:ext>
            </a:extLst>
          </p:cNvPr>
          <p:cNvPicPr>
            <a:picLocks noChangeAspect="1"/>
          </p:cNvPicPr>
          <p:nvPr/>
        </p:nvPicPr>
        <p:blipFill>
          <a:blip r:embed="rId3"/>
          <a:stretch>
            <a:fillRect/>
          </a:stretch>
        </p:blipFill>
        <p:spPr>
          <a:xfrm>
            <a:off x="385408" y="1777464"/>
            <a:ext cx="11479227" cy="1943371"/>
          </a:xfrm>
          <a:prstGeom prst="rect">
            <a:avLst/>
          </a:prstGeom>
        </p:spPr>
      </p:pic>
    </p:spTree>
    <p:extLst>
      <p:ext uri="{BB962C8B-B14F-4D97-AF65-F5344CB8AC3E}">
        <p14:creationId xmlns:p14="http://schemas.microsoft.com/office/powerpoint/2010/main" val="910786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4E56-E4F6-310D-DBFD-F4039F5AFA72}"/>
              </a:ext>
            </a:extLst>
          </p:cNvPr>
          <p:cNvSpPr>
            <a:spLocks noGrp="1"/>
          </p:cNvSpPr>
          <p:nvPr>
            <p:ph type="title"/>
          </p:nvPr>
        </p:nvSpPr>
        <p:spPr/>
        <p:txBody>
          <a:bodyPr/>
          <a:lstStyle/>
          <a:p>
            <a:r>
              <a:rPr lang="en-US" dirty="0"/>
              <a:t>Nuclear Structure and Decay Data (NSDD)</a:t>
            </a:r>
            <a:endParaRPr lang="en-GB" dirty="0"/>
          </a:p>
        </p:txBody>
      </p:sp>
      <p:sp>
        <p:nvSpPr>
          <p:cNvPr id="5" name="Ribbon: Tilted Up 4">
            <a:extLst>
              <a:ext uri="{FF2B5EF4-FFF2-40B4-BE49-F238E27FC236}">
                <a16:creationId xmlns:a16="http://schemas.microsoft.com/office/drawing/2014/main" id="{B8D4DE39-7B8A-7D11-BB3D-D80FEB71DBC6}"/>
              </a:ext>
            </a:extLst>
          </p:cNvPr>
          <p:cNvSpPr/>
          <p:nvPr/>
        </p:nvSpPr>
        <p:spPr>
          <a:xfrm>
            <a:off x="3033486" y="1155078"/>
            <a:ext cx="5213740" cy="997196"/>
          </a:xfrm>
          <a:prstGeom prst="ribbon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Lucida Calligraphy" panose="03010101010101010101" pitchFamily="66" charset="0"/>
              </a:rPr>
              <a:t>50</a:t>
            </a:r>
            <a:r>
              <a:rPr lang="en-US" sz="2400" baseline="30000" dirty="0">
                <a:latin typeface="Lucida Calligraphy" panose="03010101010101010101" pitchFamily="66" charset="0"/>
              </a:rPr>
              <a:t>th</a:t>
            </a:r>
            <a:r>
              <a:rPr lang="en-US" sz="2400" dirty="0">
                <a:latin typeface="Lucida Calligraphy" panose="03010101010101010101" pitchFamily="66" charset="0"/>
              </a:rPr>
              <a:t> Anniversary</a:t>
            </a:r>
            <a:endParaRPr lang="en-GB" sz="2400" dirty="0">
              <a:latin typeface="Lucida Calligraphy" panose="03010101010101010101" pitchFamily="66" charset="0"/>
            </a:endParaRPr>
          </a:p>
        </p:txBody>
      </p:sp>
      <p:sp>
        <p:nvSpPr>
          <p:cNvPr id="6" name="Content Placeholder 2">
            <a:extLst>
              <a:ext uri="{FF2B5EF4-FFF2-40B4-BE49-F238E27FC236}">
                <a16:creationId xmlns:a16="http://schemas.microsoft.com/office/drawing/2014/main" id="{58289860-BF1A-1DA4-9645-112C61DF4CF5}"/>
              </a:ext>
            </a:extLst>
          </p:cNvPr>
          <p:cNvSpPr txBox="1">
            <a:spLocks/>
          </p:cNvSpPr>
          <p:nvPr/>
        </p:nvSpPr>
        <p:spPr>
          <a:xfrm>
            <a:off x="391886" y="2654828"/>
            <a:ext cx="5588001" cy="1670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600" dirty="0"/>
              <a:t>15 – 19 April 2024, IAEA, Vienna</a:t>
            </a:r>
          </a:p>
          <a:p>
            <a:pPr>
              <a:spcBef>
                <a:spcPts val="600"/>
              </a:spcBef>
            </a:pPr>
            <a:r>
              <a:rPr lang="en-US" sz="1600" dirty="0"/>
              <a:t>24 in-person participants from 13 countries; 19 remote plus 3 IAEA staff</a:t>
            </a:r>
          </a:p>
          <a:p>
            <a:pPr>
              <a:spcBef>
                <a:spcPts val="600"/>
              </a:spcBef>
            </a:pPr>
            <a:r>
              <a:rPr lang="en-US" sz="1600" dirty="0"/>
              <a:t>Meeting report: INDC(NDS)-0901</a:t>
            </a:r>
          </a:p>
          <a:p>
            <a:pPr>
              <a:spcBef>
                <a:spcPts val="600"/>
              </a:spcBef>
            </a:pPr>
            <a:r>
              <a:rPr lang="en-US" sz="1600" dirty="0"/>
              <a:t>Meeting website: </a:t>
            </a:r>
            <a:r>
              <a:rPr lang="en-US" sz="1400" dirty="0"/>
              <a:t>https://conferences.iaea.org/event/387/</a:t>
            </a:r>
          </a:p>
        </p:txBody>
      </p:sp>
      <p:sp>
        <p:nvSpPr>
          <p:cNvPr id="7" name="Content Placeholder 2">
            <a:extLst>
              <a:ext uri="{FF2B5EF4-FFF2-40B4-BE49-F238E27FC236}">
                <a16:creationId xmlns:a16="http://schemas.microsoft.com/office/drawing/2014/main" id="{302EF42A-BAFC-AD22-5C04-EB3E24A01BA4}"/>
              </a:ext>
            </a:extLst>
          </p:cNvPr>
          <p:cNvSpPr txBox="1">
            <a:spLocks/>
          </p:cNvSpPr>
          <p:nvPr/>
        </p:nvSpPr>
        <p:spPr>
          <a:xfrm>
            <a:off x="532261" y="4377123"/>
            <a:ext cx="4140460" cy="2212886"/>
          </a:xfrm>
          <a:prstGeom prst="rect">
            <a:avLst/>
          </a:prstGeom>
        </p:spPr>
        <p:txBody>
          <a:bodyPr vert="horz" lIns="91440" tIns="45720" rIns="91440" bIns="45720" rtlCol="0">
            <a:normAutofit fontScale="85000" lnSpcReduction="20000"/>
          </a:bodyPr>
          <a:lstStyle>
            <a:lvl1pPr marL="342891" indent="-342891" algn="l" defTabSz="914377"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700" dirty="0">
                <a:effectLst>
                  <a:outerShdw blurRad="38100" dist="38100" dir="2700000" algn="tl">
                    <a:srgbClr val="000000">
                      <a:alpha val="43137"/>
                    </a:srgbClr>
                  </a:outerShdw>
                </a:effectLst>
                <a:latin typeface="Lucida Calligraphy" panose="03010101010101010101" pitchFamily="66" charset="0"/>
              </a:rPr>
              <a:t>Retrospective</a:t>
            </a:r>
          </a:p>
          <a:p>
            <a:pPr marL="0" indent="0">
              <a:buNone/>
            </a:pPr>
            <a:endParaRPr lang="en-US" sz="1400" dirty="0"/>
          </a:p>
          <a:p>
            <a:r>
              <a:rPr lang="en-US" sz="1700" dirty="0"/>
              <a:t>How it all began, 1970’s – 2016, Jagdish Tuli</a:t>
            </a:r>
          </a:p>
          <a:p>
            <a:pPr marL="0" indent="0">
              <a:buFont typeface="Arial" panose="020B0604020202020204" pitchFamily="34" charset="0"/>
              <a:buNone/>
            </a:pPr>
            <a:endParaRPr lang="en-US" sz="1700" dirty="0"/>
          </a:p>
          <a:p>
            <a:r>
              <a:rPr lang="en-US" sz="1700" dirty="0"/>
              <a:t>From the viewpoint of the NDS Section Head, Alan Nichols</a:t>
            </a:r>
          </a:p>
          <a:p>
            <a:pPr marL="0" indent="0">
              <a:buFont typeface="Arial" panose="020B0604020202020204" pitchFamily="34" charset="0"/>
              <a:buNone/>
            </a:pPr>
            <a:endParaRPr lang="en-US" sz="1700" dirty="0"/>
          </a:p>
          <a:p>
            <a:r>
              <a:rPr lang="en-US" sz="1700" dirty="0"/>
              <a:t>The last two decades, Vivian Dimitriou</a:t>
            </a:r>
          </a:p>
          <a:p>
            <a:endParaRPr lang="en-US" sz="1700" dirty="0"/>
          </a:p>
          <a:p>
            <a:r>
              <a:rPr lang="en-GB" sz="1700" dirty="0"/>
              <a:t>In turbulent times, Pavel Oblozinsky</a:t>
            </a:r>
          </a:p>
        </p:txBody>
      </p:sp>
      <p:pic>
        <p:nvPicPr>
          <p:cNvPr id="8" name="Picture 7" descr="A group of people posing for a photo">
            <a:extLst>
              <a:ext uri="{FF2B5EF4-FFF2-40B4-BE49-F238E27FC236}">
                <a16:creationId xmlns:a16="http://schemas.microsoft.com/office/drawing/2014/main" id="{8D707B62-9D2C-9D99-C90B-6AF9DA2FBA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7615" y="2757354"/>
            <a:ext cx="5012499" cy="3759374"/>
          </a:xfrm>
          <a:prstGeom prst="rect">
            <a:avLst/>
          </a:prstGeom>
        </p:spPr>
      </p:pic>
      <p:pic>
        <p:nvPicPr>
          <p:cNvPr id="10" name="Picture 9">
            <a:extLst>
              <a:ext uri="{FF2B5EF4-FFF2-40B4-BE49-F238E27FC236}">
                <a16:creationId xmlns:a16="http://schemas.microsoft.com/office/drawing/2014/main" id="{3C27E4D3-12FD-079D-5D41-3E9AC2998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4390" y="1137229"/>
            <a:ext cx="947335" cy="997195"/>
          </a:xfrm>
          <a:prstGeom prst="rect">
            <a:avLst/>
          </a:prstGeom>
        </p:spPr>
      </p:pic>
    </p:spTree>
    <p:extLst>
      <p:ext uri="{BB962C8B-B14F-4D97-AF65-F5344CB8AC3E}">
        <p14:creationId xmlns:p14="http://schemas.microsoft.com/office/powerpoint/2010/main" val="325643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7753-C5BC-6500-5664-50AFB09F3040}"/>
              </a:ext>
            </a:extLst>
          </p:cNvPr>
          <p:cNvSpPr>
            <a:spLocks noGrp="1"/>
          </p:cNvSpPr>
          <p:nvPr>
            <p:ph type="title"/>
          </p:nvPr>
        </p:nvSpPr>
        <p:spPr>
          <a:xfrm>
            <a:off x="1524000" y="990600"/>
            <a:ext cx="4724400" cy="648072"/>
          </a:xfrm>
        </p:spPr>
        <p:txBody>
          <a:bodyPr>
            <a:normAutofit fontScale="90000"/>
          </a:bodyPr>
          <a:lstStyle/>
          <a:p>
            <a:r>
              <a:rPr lang="en-US" sz="2600" dirty="0">
                <a:solidFill>
                  <a:srgbClr val="003399"/>
                </a:solidFill>
                <a:latin typeface="Arial"/>
                <a:cs typeface="Arial"/>
              </a:rPr>
              <a:t>NDS Fusion Databases and Networks</a:t>
            </a:r>
            <a:endParaRPr lang="en-GB" sz="2600" dirty="0">
              <a:solidFill>
                <a:srgbClr val="003399"/>
              </a:solidFill>
              <a:latin typeface="Arial"/>
              <a:cs typeface="Arial"/>
            </a:endParaRPr>
          </a:p>
        </p:txBody>
      </p:sp>
      <p:sp>
        <p:nvSpPr>
          <p:cNvPr id="3" name="Slide Number Placeholder 2">
            <a:extLst>
              <a:ext uri="{FF2B5EF4-FFF2-40B4-BE49-F238E27FC236}">
                <a16:creationId xmlns:a16="http://schemas.microsoft.com/office/drawing/2014/main" id="{EE8C0500-F8A2-93C1-72C6-77DB5180E1D2}"/>
              </a:ext>
            </a:extLst>
          </p:cNvPr>
          <p:cNvSpPr>
            <a:spLocks noGrp="1"/>
          </p:cNvSpPr>
          <p:nvPr>
            <p:ph type="sldNum" sz="quarter" idx="12"/>
          </p:nvPr>
        </p:nvSpPr>
        <p:spPr/>
        <p:txBody>
          <a:bodyPr/>
          <a:lstStyle/>
          <a:p>
            <a:pPr>
              <a:defRPr/>
            </a:pPr>
            <a:endParaRPr lang="en-US" sz="1000" kern="0" dirty="0">
              <a:solidFill>
                <a:srgbClr val="3366CC"/>
              </a:solidFill>
              <a:latin typeface="Arial"/>
            </a:endParaRPr>
          </a:p>
        </p:txBody>
      </p:sp>
      <p:pic>
        <p:nvPicPr>
          <p:cNvPr id="8" name="Picture 7">
            <a:extLst>
              <a:ext uri="{FF2B5EF4-FFF2-40B4-BE49-F238E27FC236}">
                <a16:creationId xmlns:a16="http://schemas.microsoft.com/office/drawing/2014/main" id="{9E48E39C-441C-41D3-60EF-886BE5F7796E}"/>
              </a:ext>
            </a:extLst>
          </p:cNvPr>
          <p:cNvPicPr>
            <a:picLocks noChangeAspect="1"/>
          </p:cNvPicPr>
          <p:nvPr/>
        </p:nvPicPr>
        <p:blipFill rotWithShape="1">
          <a:blip r:embed="rId3"/>
          <a:srcRect t="21926" r="16667"/>
          <a:stretch/>
        </p:blipFill>
        <p:spPr>
          <a:xfrm>
            <a:off x="1600202" y="2755375"/>
            <a:ext cx="4648199" cy="2654827"/>
          </a:xfrm>
          <a:prstGeom prst="rect">
            <a:avLst/>
          </a:prstGeom>
          <a:ln w="38100">
            <a:solidFill>
              <a:schemeClr val="accent1">
                <a:lumMod val="75000"/>
              </a:schemeClr>
            </a:solidFill>
          </a:ln>
        </p:spPr>
      </p:pic>
      <p:sp>
        <p:nvSpPr>
          <p:cNvPr id="9" name="TextBox 8">
            <a:extLst>
              <a:ext uri="{FF2B5EF4-FFF2-40B4-BE49-F238E27FC236}">
                <a16:creationId xmlns:a16="http://schemas.microsoft.com/office/drawing/2014/main" id="{780D3F00-2861-F27D-5D2C-679C9DC6D66A}"/>
              </a:ext>
            </a:extLst>
          </p:cNvPr>
          <p:cNvSpPr txBox="1"/>
          <p:nvPr/>
        </p:nvSpPr>
        <p:spPr>
          <a:xfrm>
            <a:off x="1562102" y="2049622"/>
            <a:ext cx="4114801" cy="615553"/>
          </a:xfrm>
          <a:prstGeom prst="rect">
            <a:avLst/>
          </a:prstGeom>
          <a:noFill/>
        </p:spPr>
        <p:txBody>
          <a:bodyPr wrap="square" rtlCol="0">
            <a:spAutoFit/>
          </a:bodyPr>
          <a:lstStyle/>
          <a:p>
            <a:pPr algn="ctr">
              <a:defRPr/>
            </a:pPr>
            <a:r>
              <a:rPr lang="en-US" b="1" kern="0" dirty="0">
                <a:solidFill>
                  <a:sysClr val="windowText" lastClr="000000"/>
                </a:solidFill>
              </a:rPr>
              <a:t>FENDL</a:t>
            </a:r>
            <a:r>
              <a:rPr lang="en-US" kern="0" dirty="0">
                <a:solidFill>
                  <a:sysClr val="windowText" lastClr="000000"/>
                </a:solidFill>
              </a:rPr>
              <a:t> </a:t>
            </a:r>
            <a:r>
              <a:rPr lang="en-GB" sz="1600" kern="0" dirty="0">
                <a:solidFill>
                  <a:srgbClr val="333333"/>
                </a:solidFill>
                <a:latin typeface="verdana" panose="020B0604030504040204" pitchFamily="34" charset="0"/>
              </a:rPr>
              <a:t>Fusion Evaluated Nuclear Data Library</a:t>
            </a:r>
            <a:endParaRPr lang="en-GB" sz="1600" kern="0" dirty="0">
              <a:solidFill>
                <a:sysClr val="windowText" lastClr="000000"/>
              </a:solidFill>
            </a:endParaRPr>
          </a:p>
        </p:txBody>
      </p:sp>
      <p:sp>
        <p:nvSpPr>
          <p:cNvPr id="10" name="TextBox 9">
            <a:extLst>
              <a:ext uri="{FF2B5EF4-FFF2-40B4-BE49-F238E27FC236}">
                <a16:creationId xmlns:a16="http://schemas.microsoft.com/office/drawing/2014/main" id="{C89471F0-23A0-9185-4376-C997AF32730D}"/>
              </a:ext>
            </a:extLst>
          </p:cNvPr>
          <p:cNvSpPr txBox="1"/>
          <p:nvPr/>
        </p:nvSpPr>
        <p:spPr>
          <a:xfrm>
            <a:off x="2514601" y="5418415"/>
            <a:ext cx="2924198" cy="369332"/>
          </a:xfrm>
          <a:prstGeom prst="rect">
            <a:avLst/>
          </a:prstGeom>
          <a:noFill/>
        </p:spPr>
        <p:txBody>
          <a:bodyPr wrap="none" rtlCol="0">
            <a:spAutoFit/>
          </a:bodyPr>
          <a:lstStyle/>
          <a:p>
            <a:pPr>
              <a:defRPr/>
            </a:pPr>
            <a:r>
              <a:rPr lang="en-GB" kern="0" dirty="0">
                <a:solidFill>
                  <a:sysClr val="windowText" lastClr="000000"/>
                </a:solidFill>
                <a:hlinkClick r:id="rId4"/>
              </a:rPr>
              <a:t>https://nds.iaea.org/fendl/</a:t>
            </a:r>
            <a:endParaRPr lang="en-GB" kern="0" dirty="0">
              <a:solidFill>
                <a:sysClr val="windowText" lastClr="000000"/>
              </a:solidFill>
            </a:endParaRPr>
          </a:p>
        </p:txBody>
      </p:sp>
      <p:sp>
        <p:nvSpPr>
          <p:cNvPr id="11" name="TextBox 10">
            <a:extLst>
              <a:ext uri="{FF2B5EF4-FFF2-40B4-BE49-F238E27FC236}">
                <a16:creationId xmlns:a16="http://schemas.microsoft.com/office/drawing/2014/main" id="{C7B9836F-78CA-E5EE-0DF4-833464ADFEEE}"/>
              </a:ext>
            </a:extLst>
          </p:cNvPr>
          <p:cNvSpPr txBox="1"/>
          <p:nvPr/>
        </p:nvSpPr>
        <p:spPr>
          <a:xfrm>
            <a:off x="7696200" y="5496981"/>
            <a:ext cx="2571538" cy="369332"/>
          </a:xfrm>
          <a:prstGeom prst="rect">
            <a:avLst/>
          </a:prstGeom>
          <a:solidFill>
            <a:schemeClr val="bg2"/>
          </a:solidFill>
          <a:ln>
            <a:solidFill>
              <a:schemeClr val="accent1">
                <a:lumMod val="75000"/>
              </a:schemeClr>
            </a:solidFill>
          </a:ln>
        </p:spPr>
        <p:txBody>
          <a:bodyPr wrap="none" rtlCol="0">
            <a:spAutoFit/>
          </a:bodyPr>
          <a:lstStyle/>
          <a:p>
            <a:pPr>
              <a:defRPr/>
            </a:pPr>
            <a:r>
              <a:rPr lang="en-GB" kern="0" dirty="0">
                <a:solidFill>
                  <a:sysClr val="windowText" lastClr="000000"/>
                </a:solidFill>
                <a:hlinkClick r:id="rId5"/>
              </a:rPr>
              <a:t>https://amdis.iaea.org/</a:t>
            </a:r>
            <a:endParaRPr lang="en-GB" kern="0" dirty="0">
              <a:solidFill>
                <a:sysClr val="windowText" lastClr="000000"/>
              </a:solidFill>
            </a:endParaRPr>
          </a:p>
        </p:txBody>
      </p:sp>
      <p:grpSp>
        <p:nvGrpSpPr>
          <p:cNvPr id="12" name="Group 11">
            <a:extLst>
              <a:ext uri="{FF2B5EF4-FFF2-40B4-BE49-F238E27FC236}">
                <a16:creationId xmlns:a16="http://schemas.microsoft.com/office/drawing/2014/main" id="{E590439F-FF24-D6C8-55CF-EA07C25CE581}"/>
              </a:ext>
            </a:extLst>
          </p:cNvPr>
          <p:cNvGrpSpPr/>
          <p:nvPr/>
        </p:nvGrpSpPr>
        <p:grpSpPr>
          <a:xfrm>
            <a:off x="6400800" y="1288325"/>
            <a:ext cx="4419600" cy="3987097"/>
            <a:chOff x="4648200" y="855921"/>
            <a:chExt cx="4419600" cy="3987097"/>
          </a:xfrm>
        </p:grpSpPr>
        <p:pic>
          <p:nvPicPr>
            <p:cNvPr id="13" name="Picture 12" descr="A yellow lamp with a handle&#10;&#10;Description automatically generated">
              <a:extLst>
                <a:ext uri="{FF2B5EF4-FFF2-40B4-BE49-F238E27FC236}">
                  <a16:creationId xmlns:a16="http://schemas.microsoft.com/office/drawing/2014/main" id="{DBAF5B19-DEB1-9853-AB75-86FB555379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7339" y="1785782"/>
              <a:ext cx="818338" cy="818338"/>
            </a:xfrm>
            <a:prstGeom prst="rect">
              <a:avLst/>
            </a:prstGeom>
          </p:spPr>
        </p:pic>
        <p:pic>
          <p:nvPicPr>
            <p:cNvPr id="17" name="Picture 16" descr="A red squares on a white background&#10;&#10;Description automatically generated">
              <a:extLst>
                <a:ext uri="{FF2B5EF4-FFF2-40B4-BE49-F238E27FC236}">
                  <a16:creationId xmlns:a16="http://schemas.microsoft.com/office/drawing/2014/main" id="{321DD61E-F4A7-2B9B-9E70-6D025E5E71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0" y="2685174"/>
              <a:ext cx="499141" cy="499141"/>
            </a:xfrm>
            <a:prstGeom prst="rect">
              <a:avLst/>
            </a:prstGeom>
          </p:spPr>
        </p:pic>
        <p:grpSp>
          <p:nvGrpSpPr>
            <p:cNvPr id="5" name="Group 4">
              <a:extLst>
                <a:ext uri="{FF2B5EF4-FFF2-40B4-BE49-F238E27FC236}">
                  <a16:creationId xmlns:a16="http://schemas.microsoft.com/office/drawing/2014/main" id="{C1AB71E5-E702-8B8D-533D-767B4F5B9255}"/>
                </a:ext>
              </a:extLst>
            </p:cNvPr>
            <p:cNvGrpSpPr/>
            <p:nvPr/>
          </p:nvGrpSpPr>
          <p:grpSpPr>
            <a:xfrm>
              <a:off x="4648200" y="855921"/>
              <a:ext cx="4419600" cy="3987097"/>
              <a:chOff x="4648200" y="855921"/>
              <a:chExt cx="4419600" cy="3987097"/>
            </a:xfrm>
          </p:grpSpPr>
          <p:sp>
            <p:nvSpPr>
              <p:cNvPr id="6" name="TextBox 5">
                <a:extLst>
                  <a:ext uri="{FF2B5EF4-FFF2-40B4-BE49-F238E27FC236}">
                    <a16:creationId xmlns:a16="http://schemas.microsoft.com/office/drawing/2014/main" id="{70637B3B-B3A3-6A38-5530-71AEA7E75A9B}"/>
                  </a:ext>
                </a:extLst>
              </p:cNvPr>
              <p:cNvSpPr txBox="1"/>
              <p:nvPr/>
            </p:nvSpPr>
            <p:spPr>
              <a:xfrm>
                <a:off x="5973641" y="1583306"/>
                <a:ext cx="3094159" cy="1893339"/>
              </a:xfrm>
              <a:prstGeom prst="rect">
                <a:avLst/>
              </a:prstGeom>
              <a:noFill/>
            </p:spPr>
            <p:txBody>
              <a:bodyPr wrap="square" rtlCol="0">
                <a:spAutoFit/>
              </a:bodyPr>
              <a:lstStyle/>
              <a:p>
                <a:pPr>
                  <a:lnSpc>
                    <a:spcPct val="150000"/>
                  </a:lnSpc>
                  <a:defRPr/>
                </a:pPr>
                <a:r>
                  <a:rPr lang="en-GB" sz="1600" b="1" kern="0" dirty="0">
                    <a:solidFill>
                      <a:sysClr val="windowText" lastClr="000000"/>
                    </a:solidFill>
                  </a:rPr>
                  <a:t>AMBDAS</a:t>
                </a:r>
              </a:p>
              <a:p>
                <a:pPr>
                  <a:lnSpc>
                    <a:spcPct val="150000"/>
                  </a:lnSpc>
                  <a:defRPr/>
                </a:pPr>
                <a:r>
                  <a:rPr lang="en-GB" sz="1600" b="1" kern="0" dirty="0">
                    <a:solidFill>
                      <a:sysClr val="windowText" lastClr="000000"/>
                    </a:solidFill>
                  </a:rPr>
                  <a:t>ALADDIN</a:t>
                </a:r>
              </a:p>
              <a:p>
                <a:pPr>
                  <a:lnSpc>
                    <a:spcPct val="150000"/>
                  </a:lnSpc>
                  <a:defRPr/>
                </a:pPr>
                <a:r>
                  <a:rPr lang="en-GB" sz="1600" b="1" kern="0" dirty="0" err="1">
                    <a:solidFill>
                      <a:sysClr val="windowText" lastClr="000000"/>
                    </a:solidFill>
                  </a:rPr>
                  <a:t>CollisionDB</a:t>
                </a:r>
                <a:endParaRPr lang="en-GB" sz="1600" b="1" kern="0" dirty="0">
                  <a:solidFill>
                    <a:sysClr val="windowText" lastClr="000000"/>
                  </a:solidFill>
                </a:endParaRPr>
              </a:p>
              <a:p>
                <a:pPr>
                  <a:lnSpc>
                    <a:spcPct val="150000"/>
                  </a:lnSpc>
                  <a:defRPr/>
                </a:pPr>
                <a:r>
                  <a:rPr lang="en-GB" sz="1600" b="1" kern="0" dirty="0" err="1">
                    <a:solidFill>
                      <a:sysClr val="windowText" lastClr="000000"/>
                    </a:solidFill>
                  </a:rPr>
                  <a:t>CascadesDB</a:t>
                </a:r>
                <a:endParaRPr lang="en-GB" sz="1600" b="1" kern="0" dirty="0">
                  <a:solidFill>
                    <a:sysClr val="windowText" lastClr="000000"/>
                  </a:solidFill>
                </a:endParaRPr>
              </a:p>
              <a:p>
                <a:pPr>
                  <a:lnSpc>
                    <a:spcPct val="150000"/>
                  </a:lnSpc>
                  <a:defRPr/>
                </a:pPr>
                <a:r>
                  <a:rPr lang="en-GB" sz="1600" b="1" kern="0" dirty="0" err="1">
                    <a:solidFill>
                      <a:sysClr val="windowText" lastClr="000000"/>
                    </a:solidFill>
                  </a:rPr>
                  <a:t>DefectDB</a:t>
                </a:r>
                <a:endParaRPr lang="en-GB" sz="1600" kern="0" dirty="0">
                  <a:solidFill>
                    <a:sysClr val="windowText" lastClr="000000"/>
                  </a:solidFill>
                </a:endParaRPr>
              </a:p>
            </p:txBody>
          </p:sp>
          <p:sp>
            <p:nvSpPr>
              <p:cNvPr id="4" name="TextBox 3">
                <a:extLst>
                  <a:ext uri="{FF2B5EF4-FFF2-40B4-BE49-F238E27FC236}">
                    <a16:creationId xmlns:a16="http://schemas.microsoft.com/office/drawing/2014/main" id="{4C5992A7-803A-B09D-183F-E08717066697}"/>
                  </a:ext>
                </a:extLst>
              </p:cNvPr>
              <p:cNvSpPr txBox="1"/>
              <p:nvPr/>
            </p:nvSpPr>
            <p:spPr>
              <a:xfrm>
                <a:off x="5324476" y="855921"/>
                <a:ext cx="3429000" cy="646331"/>
              </a:xfrm>
              <a:prstGeom prst="rect">
                <a:avLst/>
              </a:prstGeom>
              <a:noFill/>
            </p:spPr>
            <p:txBody>
              <a:bodyPr wrap="square" rtlCol="0">
                <a:spAutoFit/>
              </a:bodyPr>
              <a:lstStyle/>
              <a:p>
                <a:pPr algn="ctr">
                  <a:defRPr/>
                </a:pPr>
                <a:r>
                  <a:rPr lang="en-GB" b="1" kern="0" dirty="0">
                    <a:solidFill>
                      <a:sysClr val="windowText" lastClr="000000"/>
                    </a:solidFill>
                  </a:rPr>
                  <a:t>Atomic and Molecular Databases and Networks</a:t>
                </a:r>
                <a:endParaRPr lang="en-GB" sz="1600" kern="0" dirty="0">
                  <a:solidFill>
                    <a:sysClr val="windowText" lastClr="000000"/>
                  </a:solidFill>
                </a:endParaRPr>
              </a:p>
            </p:txBody>
          </p:sp>
          <p:sp>
            <p:nvSpPr>
              <p:cNvPr id="7" name="TextBox 6">
                <a:extLst>
                  <a:ext uri="{FF2B5EF4-FFF2-40B4-BE49-F238E27FC236}">
                    <a16:creationId xmlns:a16="http://schemas.microsoft.com/office/drawing/2014/main" id="{14213F9C-3492-A253-B4DE-4D9133E1E354}"/>
                  </a:ext>
                </a:extLst>
              </p:cNvPr>
              <p:cNvSpPr txBox="1"/>
              <p:nvPr/>
            </p:nvSpPr>
            <p:spPr>
              <a:xfrm>
                <a:off x="4648200" y="3519579"/>
                <a:ext cx="3221370" cy="1323439"/>
              </a:xfrm>
              <a:prstGeom prst="rect">
                <a:avLst/>
              </a:prstGeom>
              <a:noFill/>
            </p:spPr>
            <p:txBody>
              <a:bodyPr wrap="square" rtlCol="0">
                <a:spAutoFit/>
              </a:bodyPr>
              <a:lstStyle/>
              <a:p>
                <a:pPr algn="r">
                  <a:defRPr/>
                </a:pPr>
                <a:r>
                  <a:rPr lang="en-GB" sz="1600" b="1" kern="0" dirty="0">
                    <a:solidFill>
                      <a:sysClr val="windowText" lastClr="000000"/>
                    </a:solidFill>
                  </a:rPr>
                  <a:t>Data Centres Network</a:t>
                </a:r>
              </a:p>
              <a:p>
                <a:pPr algn="r">
                  <a:defRPr/>
                </a:pPr>
                <a:r>
                  <a:rPr lang="en-GB" sz="1600" b="1" kern="0" dirty="0">
                    <a:solidFill>
                      <a:sysClr val="windowText" lastClr="000000"/>
                    </a:solidFill>
                  </a:rPr>
                  <a:t>Code Centres Network</a:t>
                </a:r>
              </a:p>
              <a:p>
                <a:pPr algn="r">
                  <a:defRPr/>
                </a:pPr>
                <a:r>
                  <a:rPr lang="en-GB" sz="1600" b="1" kern="0" dirty="0">
                    <a:solidFill>
                      <a:sysClr val="windowText" lastClr="000000"/>
                    </a:solidFill>
                  </a:rPr>
                  <a:t>Global Network for the Atomic and Molecular Physics of Plasmas</a:t>
                </a:r>
                <a:endParaRPr lang="en-GB" sz="1600" kern="0" dirty="0">
                  <a:solidFill>
                    <a:sysClr val="windowText" lastClr="000000"/>
                  </a:solidFill>
                </a:endParaRPr>
              </a:p>
            </p:txBody>
          </p:sp>
          <p:pic>
            <p:nvPicPr>
              <p:cNvPr id="15" name="Picture 14" descr="A row of black and white binders&#10;&#10;Description automatically generated">
                <a:extLst>
                  <a:ext uri="{FF2B5EF4-FFF2-40B4-BE49-F238E27FC236}">
                    <a16:creationId xmlns:a16="http://schemas.microsoft.com/office/drawing/2014/main" id="{B8CDA120-F812-106A-A7B8-C78924DD1D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6789" y="1561674"/>
                <a:ext cx="544721" cy="544721"/>
              </a:xfrm>
              <a:prstGeom prst="rect">
                <a:avLst/>
              </a:prstGeom>
            </p:spPr>
          </p:pic>
          <p:pic>
            <p:nvPicPr>
              <p:cNvPr id="19" name="Picture 18" descr="A logo of a sun and blue ball&#10;&#10;Description automatically generated">
                <a:extLst>
                  <a:ext uri="{FF2B5EF4-FFF2-40B4-BE49-F238E27FC236}">
                    <a16:creationId xmlns:a16="http://schemas.microsoft.com/office/drawing/2014/main" id="{734F13DC-11FD-EC51-EC0B-46AE20F800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0601" y="2325689"/>
                <a:ext cx="457200" cy="457200"/>
              </a:xfrm>
              <a:prstGeom prst="rect">
                <a:avLst/>
              </a:prstGeom>
            </p:spPr>
          </p:pic>
          <p:pic>
            <p:nvPicPr>
              <p:cNvPr id="21" name="Picture 20" descr="A close up of a screen&#10;&#10;Description automatically generated">
                <a:extLst>
                  <a:ext uri="{FF2B5EF4-FFF2-40B4-BE49-F238E27FC236}">
                    <a16:creationId xmlns:a16="http://schemas.microsoft.com/office/drawing/2014/main" id="{6754DF03-F16A-41A0-689B-DA070946E7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00601" y="3064335"/>
                <a:ext cx="457200" cy="457200"/>
              </a:xfrm>
              <a:prstGeom prst="rect">
                <a:avLst/>
              </a:prstGeom>
            </p:spPr>
          </p:pic>
          <p:pic>
            <p:nvPicPr>
              <p:cNvPr id="23" name="Picture 22" descr="A blue and orange star with orange dots&#10;&#10;Description automatically generated">
                <a:extLst>
                  <a:ext uri="{FF2B5EF4-FFF2-40B4-BE49-F238E27FC236}">
                    <a16:creationId xmlns:a16="http://schemas.microsoft.com/office/drawing/2014/main" id="{4BBB435B-7110-7CF9-8407-088A77014F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96396" y="3504943"/>
                <a:ext cx="1024721" cy="1024721"/>
              </a:xfrm>
              <a:prstGeom prst="rect">
                <a:avLst/>
              </a:prstGeom>
            </p:spPr>
          </p:pic>
        </p:grpSp>
      </p:grpSp>
      <p:sp>
        <p:nvSpPr>
          <p:cNvPr id="20" name="TextBox 19">
            <a:extLst>
              <a:ext uri="{FF2B5EF4-FFF2-40B4-BE49-F238E27FC236}">
                <a16:creationId xmlns:a16="http://schemas.microsoft.com/office/drawing/2014/main" id="{1EC6B9E0-EAAB-0112-FCCC-CFD6BBF32C66}"/>
              </a:ext>
            </a:extLst>
          </p:cNvPr>
          <p:cNvSpPr txBox="1"/>
          <p:nvPr/>
        </p:nvSpPr>
        <p:spPr>
          <a:xfrm>
            <a:off x="10267738" y="6401226"/>
            <a:ext cx="1625766" cy="369332"/>
          </a:xfrm>
          <a:prstGeom prst="rect">
            <a:avLst/>
          </a:prstGeom>
          <a:noFill/>
        </p:spPr>
        <p:txBody>
          <a:bodyPr wrap="none" rtlCol="0">
            <a:spAutoFit/>
          </a:bodyPr>
          <a:lstStyle/>
          <a:p>
            <a:r>
              <a:rPr lang="en-US" dirty="0"/>
              <a:t>c/o: A. Koning</a:t>
            </a:r>
            <a:endParaRPr lang="en-GB" dirty="0"/>
          </a:p>
        </p:txBody>
      </p:sp>
    </p:spTree>
    <p:extLst>
      <p:ext uri="{BB962C8B-B14F-4D97-AF65-F5344CB8AC3E}">
        <p14:creationId xmlns:p14="http://schemas.microsoft.com/office/powerpoint/2010/main" val="238684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045628-DE79-84C0-0B52-D12DC92B2A5E}"/>
              </a:ext>
            </a:extLst>
          </p:cNvPr>
          <p:cNvPicPr>
            <a:picLocks noChangeAspect="1"/>
          </p:cNvPicPr>
          <p:nvPr/>
        </p:nvPicPr>
        <p:blipFill>
          <a:blip r:embed="rId2"/>
          <a:srcRect r="888" b="-1"/>
          <a:stretch/>
        </p:blipFill>
        <p:spPr>
          <a:xfrm>
            <a:off x="20" y="10"/>
            <a:ext cx="12191980" cy="6857990"/>
          </a:xfrm>
          <a:prstGeom prst="ellipse">
            <a:avLst/>
          </a:prstGeom>
          <a:noFill/>
          <a:ln w="25400">
            <a:solidFill>
              <a:schemeClr val="tx1"/>
            </a:solidFill>
          </a:ln>
        </p:spPr>
      </p:pic>
      <p:sp>
        <p:nvSpPr>
          <p:cNvPr id="7" name="TextBox 6">
            <a:extLst>
              <a:ext uri="{FF2B5EF4-FFF2-40B4-BE49-F238E27FC236}">
                <a16:creationId xmlns:a16="http://schemas.microsoft.com/office/drawing/2014/main" id="{F3B62D7D-CBD6-D548-059A-25D00FE00656}"/>
              </a:ext>
            </a:extLst>
          </p:cNvPr>
          <p:cNvSpPr txBox="1"/>
          <p:nvPr/>
        </p:nvSpPr>
        <p:spPr>
          <a:xfrm>
            <a:off x="9917723" y="6330462"/>
            <a:ext cx="1946031" cy="369332"/>
          </a:xfrm>
          <a:prstGeom prst="rect">
            <a:avLst/>
          </a:prstGeom>
          <a:noFill/>
        </p:spPr>
        <p:txBody>
          <a:bodyPr wrap="square" rtlCol="0">
            <a:spAutoFit/>
          </a:bodyPr>
          <a:lstStyle/>
          <a:p>
            <a:r>
              <a:rPr lang="en-US" dirty="0"/>
              <a:t>nds.iaea.org</a:t>
            </a:r>
            <a:endParaRPr lang="en-GB" dirty="0"/>
          </a:p>
        </p:txBody>
      </p:sp>
    </p:spTree>
    <p:extLst>
      <p:ext uri="{BB962C8B-B14F-4D97-AF65-F5344CB8AC3E}">
        <p14:creationId xmlns:p14="http://schemas.microsoft.com/office/powerpoint/2010/main" val="232183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A group of people's faces in a chart&#10;&#10;Description automatically generated">
            <a:extLst>
              <a:ext uri="{FF2B5EF4-FFF2-40B4-BE49-F238E27FC236}">
                <a16:creationId xmlns:a16="http://schemas.microsoft.com/office/drawing/2014/main" id="{41EA4465-49C6-2B96-7B69-4AFF7F509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374" y="7505"/>
            <a:ext cx="9111627" cy="6398014"/>
          </a:xfrm>
          <a:prstGeom prst="rect">
            <a:avLst/>
          </a:prstGeom>
        </p:spPr>
      </p:pic>
      <p:sp>
        <p:nvSpPr>
          <p:cNvPr id="5" name="Oval 4">
            <a:extLst>
              <a:ext uri="{FF2B5EF4-FFF2-40B4-BE49-F238E27FC236}">
                <a16:creationId xmlns:a16="http://schemas.microsoft.com/office/drawing/2014/main" id="{F2F0067E-F482-84AF-6B3B-42E9C7C6B993}"/>
              </a:ext>
            </a:extLst>
          </p:cNvPr>
          <p:cNvSpPr/>
          <p:nvPr/>
        </p:nvSpPr>
        <p:spPr>
          <a:xfrm>
            <a:off x="7732844" y="2414598"/>
            <a:ext cx="595405" cy="58235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87C8A213-EE24-E1C8-A059-D31E8C7ED120}"/>
              </a:ext>
            </a:extLst>
          </p:cNvPr>
          <p:cNvSpPr txBox="1"/>
          <p:nvPr/>
        </p:nvSpPr>
        <p:spPr>
          <a:xfrm>
            <a:off x="3425373" y="4630057"/>
            <a:ext cx="1422400" cy="23083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900" dirty="0">
                <a:solidFill>
                  <a:schemeClr val="tx2"/>
                </a:solidFill>
              </a:rPr>
              <a:t>Alejandra Martinez</a:t>
            </a:r>
            <a:endParaRPr lang="en-GB" sz="900" dirty="0">
              <a:solidFill>
                <a:schemeClr val="tx2"/>
              </a:solidFill>
            </a:endParaRPr>
          </a:p>
        </p:txBody>
      </p:sp>
    </p:spTree>
    <p:extLst>
      <p:ext uri="{BB962C8B-B14F-4D97-AF65-F5344CB8AC3E}">
        <p14:creationId xmlns:p14="http://schemas.microsoft.com/office/powerpoint/2010/main" val="3482837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6BCBF6-F15A-F67F-A360-069D34A0BC87}"/>
              </a:ext>
            </a:extLst>
          </p:cNvPr>
          <p:cNvSpPr>
            <a:spLocks noGrp="1"/>
          </p:cNvSpPr>
          <p:nvPr>
            <p:ph type="body" sz="quarter" idx="23"/>
          </p:nvPr>
        </p:nvSpPr>
        <p:spPr/>
        <p:txBody>
          <a:bodyPr/>
          <a:lstStyle/>
          <a:p>
            <a:endParaRPr lang="en-GB" dirty="0"/>
          </a:p>
        </p:txBody>
      </p:sp>
      <p:sp>
        <p:nvSpPr>
          <p:cNvPr id="3" name="Title 2">
            <a:extLst>
              <a:ext uri="{FF2B5EF4-FFF2-40B4-BE49-F238E27FC236}">
                <a16:creationId xmlns:a16="http://schemas.microsoft.com/office/drawing/2014/main" id="{4DE48D9E-E858-6369-46B2-3C5ABEEACBC0}"/>
              </a:ext>
            </a:extLst>
          </p:cNvPr>
          <p:cNvSpPr>
            <a:spLocks noGrp="1"/>
          </p:cNvSpPr>
          <p:nvPr>
            <p:ph type="title"/>
          </p:nvPr>
        </p:nvSpPr>
        <p:spPr/>
        <p:txBody>
          <a:bodyPr/>
          <a:lstStyle/>
          <a:p>
            <a:r>
              <a:rPr lang="en-US" dirty="0"/>
              <a:t>Thank you!</a:t>
            </a:r>
            <a:endParaRPr lang="en-GB" dirty="0"/>
          </a:p>
        </p:txBody>
      </p:sp>
    </p:spTree>
    <p:extLst>
      <p:ext uri="{BB962C8B-B14F-4D97-AF65-F5344CB8AC3E}">
        <p14:creationId xmlns:p14="http://schemas.microsoft.com/office/powerpoint/2010/main" val="3038698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E1E352B5-2D4B-58AA-491B-006055064ECA}"/>
              </a:ext>
            </a:extLst>
          </p:cNvPr>
          <p:cNvPicPr>
            <a:picLocks noChangeAspect="1"/>
          </p:cNvPicPr>
          <p:nvPr/>
        </p:nvPicPr>
        <p:blipFill>
          <a:blip r:embed="rId2">
            <a:extLst>
              <a:ext uri="{28A0092B-C50C-407E-A947-70E740481C1C}">
                <a14:useLocalDpi xmlns:a14="http://schemas.microsoft.com/office/drawing/2010/main" val="0"/>
              </a:ext>
            </a:extLst>
          </a:blip>
          <a:srcRect t="5135" b="5519"/>
          <a:stretch/>
        </p:blipFill>
        <p:spPr>
          <a:xfrm>
            <a:off x="20" y="3998563"/>
            <a:ext cx="12191980" cy="2859437"/>
          </a:xfrm>
          <a:prstGeom prst="rect">
            <a:avLst/>
          </a:prstGeom>
          <a:noFill/>
        </p:spPr>
      </p:pic>
      <p:sp>
        <p:nvSpPr>
          <p:cNvPr id="8" name="Title 7">
            <a:extLst>
              <a:ext uri="{FF2B5EF4-FFF2-40B4-BE49-F238E27FC236}">
                <a16:creationId xmlns:a16="http://schemas.microsoft.com/office/drawing/2014/main" id="{9F9258BC-F430-E186-F2D5-28C3955A84CE}"/>
              </a:ext>
            </a:extLst>
          </p:cNvPr>
          <p:cNvSpPr>
            <a:spLocks noGrp="1"/>
          </p:cNvSpPr>
          <p:nvPr>
            <p:ph type="title"/>
          </p:nvPr>
        </p:nvSpPr>
        <p:spPr>
          <a:xfrm>
            <a:off x="838987" y="267991"/>
            <a:ext cx="10508952" cy="997196"/>
          </a:xfrm>
        </p:spPr>
        <p:txBody>
          <a:bodyPr wrap="square" anchor="ctr">
            <a:normAutofit/>
          </a:bodyPr>
          <a:lstStyle/>
          <a:p>
            <a:r>
              <a:rPr lang="en-US"/>
              <a:t>International Atomic Energy Agency</a:t>
            </a:r>
            <a:endParaRPr lang="en-GB" dirty="0"/>
          </a:p>
        </p:txBody>
      </p:sp>
      <p:sp>
        <p:nvSpPr>
          <p:cNvPr id="5" name="TextBox 4">
            <a:extLst>
              <a:ext uri="{FF2B5EF4-FFF2-40B4-BE49-F238E27FC236}">
                <a16:creationId xmlns:a16="http://schemas.microsoft.com/office/drawing/2014/main" id="{1374F931-552E-EC65-B08E-38D328B45CA7}"/>
              </a:ext>
            </a:extLst>
          </p:cNvPr>
          <p:cNvSpPr txBox="1"/>
          <p:nvPr/>
        </p:nvSpPr>
        <p:spPr>
          <a:xfrm>
            <a:off x="838987" y="1403607"/>
            <a:ext cx="7759581" cy="369332"/>
          </a:xfrm>
          <a:prstGeom prst="rect">
            <a:avLst/>
          </a:prstGeom>
          <a:no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srgbClr val="000000"/>
                </a:solidFill>
              </a:rPr>
              <a:t>Founded in 1957: world </a:t>
            </a:r>
            <a:r>
              <a:rPr lang="en-US" dirty="0" err="1">
                <a:solidFill>
                  <a:srgbClr val="000000"/>
                </a:solidFill>
              </a:rPr>
              <a:t>centre</a:t>
            </a:r>
            <a:r>
              <a:rPr lang="en-US" dirty="0">
                <a:solidFill>
                  <a:srgbClr val="000000"/>
                </a:solidFill>
              </a:rPr>
              <a:t> for cooperation in the nuclear field </a:t>
            </a:r>
            <a:endParaRPr lang="el-GR" dirty="0">
              <a:solidFill>
                <a:srgbClr val="000000"/>
              </a:solidFill>
            </a:endParaRPr>
          </a:p>
        </p:txBody>
      </p:sp>
      <p:sp>
        <p:nvSpPr>
          <p:cNvPr id="6" name="TextBox 5">
            <a:extLst>
              <a:ext uri="{FF2B5EF4-FFF2-40B4-BE49-F238E27FC236}">
                <a16:creationId xmlns:a16="http://schemas.microsoft.com/office/drawing/2014/main" id="{8D049B38-B8DA-0A6E-F6CD-38804F983D9B}"/>
              </a:ext>
            </a:extLst>
          </p:cNvPr>
          <p:cNvSpPr txBox="1"/>
          <p:nvPr/>
        </p:nvSpPr>
        <p:spPr>
          <a:xfrm>
            <a:off x="838987" y="2008667"/>
            <a:ext cx="725448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srgbClr val="000000"/>
                </a:solidFill>
              </a:rPr>
              <a:t>Promotes the safe, secure and peaceful use of nuclear technologies</a:t>
            </a:r>
            <a:endParaRPr lang="el-GR" dirty="0">
              <a:solidFill>
                <a:srgbClr val="000000"/>
              </a:solidFill>
            </a:endParaRPr>
          </a:p>
        </p:txBody>
      </p:sp>
      <p:sp>
        <p:nvSpPr>
          <p:cNvPr id="7" name="TextBox 6">
            <a:extLst>
              <a:ext uri="{FF2B5EF4-FFF2-40B4-BE49-F238E27FC236}">
                <a16:creationId xmlns:a16="http://schemas.microsoft.com/office/drawing/2014/main" id="{AF82ADE1-D785-AF1E-6DBA-540939B30E7D}"/>
              </a:ext>
            </a:extLst>
          </p:cNvPr>
          <p:cNvSpPr txBox="1"/>
          <p:nvPr/>
        </p:nvSpPr>
        <p:spPr>
          <a:xfrm>
            <a:off x="838987" y="2613727"/>
            <a:ext cx="3050835" cy="369332"/>
          </a:xfrm>
          <a:prstGeom prst="rect">
            <a:avLst/>
          </a:prstGeom>
          <a:noFill/>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solidFill>
                  <a:srgbClr val="000000"/>
                </a:solidFill>
              </a:rPr>
              <a:t>Total of 179 Member States</a:t>
            </a:r>
            <a:endParaRPr lang="el-GR" dirty="0">
              <a:solidFill>
                <a:srgbClr val="000000"/>
              </a:solidFill>
            </a:endParaRPr>
          </a:p>
        </p:txBody>
      </p:sp>
      <p:sp>
        <p:nvSpPr>
          <p:cNvPr id="11" name="TextBox 10">
            <a:extLst>
              <a:ext uri="{FF2B5EF4-FFF2-40B4-BE49-F238E27FC236}">
                <a16:creationId xmlns:a16="http://schemas.microsoft.com/office/drawing/2014/main" id="{26A52204-0F6A-2F35-A7CC-2937AD332017}"/>
              </a:ext>
            </a:extLst>
          </p:cNvPr>
          <p:cNvSpPr txBox="1"/>
          <p:nvPr/>
        </p:nvSpPr>
        <p:spPr>
          <a:xfrm>
            <a:off x="838987" y="3197929"/>
            <a:ext cx="2359941" cy="369332"/>
          </a:xfrm>
          <a:prstGeom prst="rect">
            <a:avLst/>
          </a:prstGeom>
          <a:noFill/>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solidFill>
                  <a:srgbClr val="000000"/>
                </a:solidFill>
              </a:rPr>
              <a:t>Over 2500 personnel </a:t>
            </a:r>
            <a:endParaRPr lang="el-GR" dirty="0">
              <a:solidFill>
                <a:srgbClr val="000000"/>
              </a:solidFill>
            </a:endParaRPr>
          </a:p>
        </p:txBody>
      </p:sp>
    </p:spTree>
    <p:extLst>
      <p:ext uri="{BB962C8B-B14F-4D97-AF65-F5344CB8AC3E}">
        <p14:creationId xmlns:p14="http://schemas.microsoft.com/office/powerpoint/2010/main" val="86030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
            <a:extLst>
              <a:ext uri="{FF2B5EF4-FFF2-40B4-BE49-F238E27FC236}">
                <a16:creationId xmlns:a16="http://schemas.microsoft.com/office/drawing/2014/main" id="{2500D0C8-D1A5-A373-4C8D-D6BAD031903C}"/>
              </a:ext>
            </a:extLst>
          </p:cNvPr>
          <p:cNvSpPr>
            <a:spLocks noGrp="1"/>
          </p:cNvSpPr>
          <p:nvPr>
            <p:ph type="pic" sz="quarter" idx="11"/>
          </p:nvPr>
        </p:nvSpPr>
        <p:spPr>
          <a:xfrm>
            <a:off x="4846320" y="1088967"/>
            <a:ext cx="6217920" cy="3790604"/>
          </a:xfrm>
        </p:spPr>
        <p:txBody>
          <a:bodyPr/>
          <a:lstStyle/>
          <a:p>
            <a:endParaRPr lang="en-GB"/>
          </a:p>
        </p:txBody>
      </p:sp>
      <p:sp>
        <p:nvSpPr>
          <p:cNvPr id="5" name="Title 4">
            <a:extLst>
              <a:ext uri="{FF2B5EF4-FFF2-40B4-BE49-F238E27FC236}">
                <a16:creationId xmlns:a16="http://schemas.microsoft.com/office/drawing/2014/main" id="{96295F6E-23A7-AC5F-445E-F99629F631EE}"/>
              </a:ext>
            </a:extLst>
          </p:cNvPr>
          <p:cNvSpPr>
            <a:spLocks noGrp="1"/>
          </p:cNvSpPr>
          <p:nvPr>
            <p:ph type="title"/>
          </p:nvPr>
        </p:nvSpPr>
        <p:spPr>
          <a:xfrm>
            <a:off x="855988" y="91771"/>
            <a:ext cx="7679373" cy="997196"/>
          </a:xfrm>
        </p:spPr>
        <p:txBody>
          <a:bodyPr wrap="square" anchor="ctr">
            <a:normAutofit/>
          </a:bodyPr>
          <a:lstStyle/>
          <a:p>
            <a:r>
              <a:rPr lang="en-US" sz="3600" dirty="0">
                <a:solidFill>
                  <a:schemeClr val="tx2"/>
                </a:solidFill>
              </a:rPr>
              <a:t>safe, secure and peaceful application of nuclear technologies</a:t>
            </a:r>
            <a:endParaRPr lang="en-GB" dirty="0">
              <a:solidFill>
                <a:schemeClr val="tx2"/>
              </a:solidFill>
            </a:endParaRPr>
          </a:p>
        </p:txBody>
      </p:sp>
      <p:sp>
        <p:nvSpPr>
          <p:cNvPr id="2" name="Content Placeholder 3">
            <a:extLst>
              <a:ext uri="{FF2B5EF4-FFF2-40B4-BE49-F238E27FC236}">
                <a16:creationId xmlns:a16="http://schemas.microsoft.com/office/drawing/2014/main" id="{95114B44-D221-50BB-4365-4210776A80DD}"/>
              </a:ext>
            </a:extLst>
          </p:cNvPr>
          <p:cNvSpPr txBox="1">
            <a:spLocks/>
          </p:cNvSpPr>
          <p:nvPr/>
        </p:nvSpPr>
        <p:spPr>
          <a:xfrm>
            <a:off x="799707" y="809237"/>
            <a:ext cx="4844287" cy="40985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p:txBody>
      </p:sp>
      <p:pic>
        <p:nvPicPr>
          <p:cNvPr id="8" name="Picture 2">
            <a:extLst>
              <a:ext uri="{FF2B5EF4-FFF2-40B4-BE49-F238E27FC236}">
                <a16:creationId xmlns:a16="http://schemas.microsoft.com/office/drawing/2014/main" id="{3F3F0AF7-0F5A-B9E8-1777-17E1CA8DC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802" y="1072925"/>
            <a:ext cx="6471086" cy="44754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B5D5B5F5-5EA8-6E4A-61B9-FAECE974F09D}"/>
              </a:ext>
            </a:extLst>
          </p:cNvPr>
          <p:cNvGraphicFramePr/>
          <p:nvPr/>
        </p:nvGraphicFramePr>
        <p:xfrm>
          <a:off x="304800" y="1588625"/>
          <a:ext cx="4252746" cy="4821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Arrow: Right 9">
            <a:extLst>
              <a:ext uri="{FF2B5EF4-FFF2-40B4-BE49-F238E27FC236}">
                <a16:creationId xmlns:a16="http://schemas.microsoft.com/office/drawing/2014/main" id="{A976A484-FF37-B270-5F95-A0FA56A8801A}"/>
              </a:ext>
            </a:extLst>
          </p:cNvPr>
          <p:cNvSpPr/>
          <p:nvPr/>
        </p:nvSpPr>
        <p:spPr>
          <a:xfrm flipH="1">
            <a:off x="4573587" y="3758682"/>
            <a:ext cx="1230835" cy="481264"/>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16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497D403-E3C1-88AA-DEB7-A502996302FF}"/>
              </a:ext>
            </a:extLst>
          </p:cNvPr>
          <p:cNvSpPr>
            <a:spLocks noGrp="1"/>
          </p:cNvSpPr>
          <p:nvPr>
            <p:ph type="pic" sz="quarter" idx="10"/>
          </p:nvPr>
        </p:nvSpPr>
        <p:spPr/>
        <p:txBody>
          <a:bodyPr/>
          <a:lstStyle/>
          <a:p>
            <a:endParaRPr lang="en-GB" dirty="0"/>
          </a:p>
        </p:txBody>
      </p:sp>
      <p:sp>
        <p:nvSpPr>
          <p:cNvPr id="5" name="Title 4">
            <a:extLst>
              <a:ext uri="{FF2B5EF4-FFF2-40B4-BE49-F238E27FC236}">
                <a16:creationId xmlns:a16="http://schemas.microsoft.com/office/drawing/2014/main" id="{96295F6E-23A7-AC5F-445E-F99629F631EE}"/>
              </a:ext>
            </a:extLst>
          </p:cNvPr>
          <p:cNvSpPr>
            <a:spLocks noGrp="1"/>
          </p:cNvSpPr>
          <p:nvPr>
            <p:ph type="title"/>
          </p:nvPr>
        </p:nvSpPr>
        <p:spPr/>
        <p:txBody>
          <a:bodyPr/>
          <a:lstStyle/>
          <a:p>
            <a:r>
              <a:rPr lang="en-US" dirty="0">
                <a:solidFill>
                  <a:schemeClr val="tx2"/>
                </a:solidFill>
              </a:rPr>
              <a:t>How did it all start?</a:t>
            </a:r>
            <a:endParaRPr lang="en-GB" dirty="0">
              <a:solidFill>
                <a:schemeClr val="tx2"/>
              </a:solidFill>
            </a:endParaRPr>
          </a:p>
        </p:txBody>
      </p:sp>
      <p:sp>
        <p:nvSpPr>
          <p:cNvPr id="7" name="Text Placeholder 6">
            <a:extLst>
              <a:ext uri="{FF2B5EF4-FFF2-40B4-BE49-F238E27FC236}">
                <a16:creationId xmlns:a16="http://schemas.microsoft.com/office/drawing/2014/main" id="{5837CE68-AC1F-D2AE-86F4-10B5CFAF6403}"/>
              </a:ext>
            </a:extLst>
          </p:cNvPr>
          <p:cNvSpPr>
            <a:spLocks noGrp="1"/>
          </p:cNvSpPr>
          <p:nvPr>
            <p:ph type="body" sz="quarter" idx="19"/>
          </p:nvPr>
        </p:nvSpPr>
        <p:spPr>
          <a:xfrm>
            <a:off x="644408" y="1211284"/>
            <a:ext cx="6154168" cy="5646716"/>
          </a:xfrm>
        </p:spPr>
        <p:txBody>
          <a:bodyPr/>
          <a:lstStyle/>
          <a:p>
            <a:pPr>
              <a:spcBef>
                <a:spcPts val="1200"/>
              </a:spcBef>
            </a:pPr>
            <a:r>
              <a:rPr lang="en-US" sz="2000" dirty="0"/>
              <a:t>Eisenhower’s historical speech “Atoms for Peace” on 8 December 1953</a:t>
            </a:r>
          </a:p>
          <a:p>
            <a:pPr>
              <a:spcBef>
                <a:spcPts val="1200"/>
              </a:spcBef>
            </a:pPr>
            <a:r>
              <a:rPr lang="en-US" sz="2000" dirty="0"/>
              <a:t>First International Conference on </a:t>
            </a:r>
            <a:r>
              <a:rPr lang="en-US" sz="2000" dirty="0">
                <a:highlight>
                  <a:srgbClr val="FFCC00"/>
                </a:highlight>
              </a:rPr>
              <a:t>Peaceful Uses of Atomic Energy,</a:t>
            </a:r>
            <a:r>
              <a:rPr lang="en-US" sz="2000" dirty="0"/>
              <a:t> Geneva, 1955</a:t>
            </a:r>
          </a:p>
          <a:p>
            <a:pPr>
              <a:spcBef>
                <a:spcPts val="1200"/>
              </a:spcBef>
            </a:pPr>
            <a:r>
              <a:rPr lang="en-US" sz="2000" dirty="0"/>
              <a:t>IAEA is founded in 1957</a:t>
            </a:r>
          </a:p>
          <a:p>
            <a:pPr>
              <a:spcBef>
                <a:spcPts val="1200"/>
              </a:spcBef>
            </a:pPr>
            <a:r>
              <a:rPr lang="en-GB" sz="2000" dirty="0">
                <a:highlight>
                  <a:srgbClr val="FFCC00"/>
                </a:highlight>
              </a:rPr>
              <a:t>UK, USSR and US discuss making nuclear data public </a:t>
            </a:r>
            <a:r>
              <a:rPr lang="en-GB" sz="2000" dirty="0"/>
              <a:t>at Geneva conferences 1955, 1958</a:t>
            </a:r>
          </a:p>
          <a:p>
            <a:pPr>
              <a:spcBef>
                <a:spcPts val="1200"/>
              </a:spcBef>
            </a:pPr>
            <a:r>
              <a:rPr lang="en-GB" sz="2000" dirty="0"/>
              <a:t>Carl Westcott was hired in 1963 to oversee the Nuclear Data Program at the Agency</a:t>
            </a:r>
          </a:p>
          <a:p>
            <a:pPr>
              <a:spcBef>
                <a:spcPts val="1200"/>
              </a:spcBef>
            </a:pPr>
            <a:r>
              <a:rPr lang="en-GB" sz="2000" dirty="0"/>
              <a:t>Nuclear Data Section is created in 1965 - International Nuclear Data Committee advises on </a:t>
            </a:r>
            <a:r>
              <a:rPr lang="en-GB" sz="2000" dirty="0">
                <a:highlight>
                  <a:srgbClr val="FFCC00"/>
                </a:highlight>
              </a:rPr>
              <a:t>promoting research and exchange of data among member states</a:t>
            </a:r>
            <a:endParaRPr lang="en-US" sz="2000" dirty="0">
              <a:highlight>
                <a:srgbClr val="FFCC00"/>
              </a:highlight>
            </a:endParaRPr>
          </a:p>
          <a:p>
            <a:endParaRPr lang="en-GB" dirty="0"/>
          </a:p>
        </p:txBody>
      </p:sp>
      <p:sp>
        <p:nvSpPr>
          <p:cNvPr id="2" name="Content Placeholder 3">
            <a:extLst>
              <a:ext uri="{FF2B5EF4-FFF2-40B4-BE49-F238E27FC236}">
                <a16:creationId xmlns:a16="http://schemas.microsoft.com/office/drawing/2014/main" id="{95114B44-D221-50BB-4365-4210776A80DD}"/>
              </a:ext>
            </a:extLst>
          </p:cNvPr>
          <p:cNvSpPr txBox="1">
            <a:spLocks/>
          </p:cNvSpPr>
          <p:nvPr/>
        </p:nvSpPr>
        <p:spPr>
          <a:xfrm>
            <a:off x="799707" y="809237"/>
            <a:ext cx="4844287" cy="40985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p:txBody>
      </p:sp>
      <p:pic>
        <p:nvPicPr>
          <p:cNvPr id="3" name="Content Placeholder 4" descr="A person sitting at a desk&#10;&#10;Description automatically generated with medium confidence">
            <a:extLst>
              <a:ext uri="{FF2B5EF4-FFF2-40B4-BE49-F238E27FC236}">
                <a16:creationId xmlns:a16="http://schemas.microsoft.com/office/drawing/2014/main" id="{5CDFF0D7-DE56-8ADE-8EBD-33BF7C2DE0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554" y="73188"/>
            <a:ext cx="3229461" cy="2769261"/>
          </a:xfrm>
          <a:prstGeom prst="rect">
            <a:avLst/>
          </a:prstGeom>
          <a:noFill/>
        </p:spPr>
      </p:pic>
      <p:pic>
        <p:nvPicPr>
          <p:cNvPr id="4" name="Content Placeholder 5" descr="A building with cars parked in front&#10;&#10;Description automatically generated with low confidence">
            <a:extLst>
              <a:ext uri="{FF2B5EF4-FFF2-40B4-BE49-F238E27FC236}">
                <a16:creationId xmlns:a16="http://schemas.microsoft.com/office/drawing/2014/main" id="{4B9BE48B-4C27-2A6B-F473-7630221034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7676" y="2915637"/>
            <a:ext cx="2261215" cy="3770353"/>
          </a:xfrm>
          <a:prstGeom prst="rect">
            <a:avLst/>
          </a:prstGeom>
        </p:spPr>
      </p:pic>
    </p:spTree>
    <p:extLst>
      <p:ext uri="{BB962C8B-B14F-4D97-AF65-F5344CB8AC3E}">
        <p14:creationId xmlns:p14="http://schemas.microsoft.com/office/powerpoint/2010/main" val="214201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5999989" cy="864096"/>
          </a:xfrm>
        </p:spPr>
        <p:txBody>
          <a:bodyPr>
            <a:noAutofit/>
          </a:bodyPr>
          <a:lstStyle/>
          <a:p>
            <a:r>
              <a:rPr lang="en-GB" sz="2667" b="1" dirty="0">
                <a:solidFill>
                  <a:schemeClr val="tx2"/>
                </a:solidFill>
                <a:latin typeface="+mn-lt"/>
              </a:rPr>
              <a:t>Nuclear physics research: experiment + theory</a:t>
            </a:r>
          </a:p>
        </p:txBody>
      </p:sp>
      <p:grpSp>
        <p:nvGrpSpPr>
          <p:cNvPr id="16" name="Group 15"/>
          <p:cNvGrpSpPr/>
          <p:nvPr/>
        </p:nvGrpSpPr>
        <p:grpSpPr>
          <a:xfrm>
            <a:off x="8422105" y="866273"/>
            <a:ext cx="3572482" cy="5433209"/>
            <a:chOff x="4716016" y="826220"/>
            <a:chExt cx="4543928" cy="5599799"/>
          </a:xfrm>
        </p:grpSpPr>
        <p:pic>
          <p:nvPicPr>
            <p:cNvPr id="9" name="Picture 5" descr="PET_zoom"/>
            <p:cNvPicPr>
              <a:picLocks noChangeAspect="1" noChangeArrowheads="1"/>
            </p:cNvPicPr>
            <p:nvPr/>
          </p:nvPicPr>
          <p:blipFill>
            <a:blip r:embed="rId2" cstate="print">
              <a:lum contrast="32000"/>
            </a:blip>
            <a:srcRect r="56978" b="70164"/>
            <a:stretch>
              <a:fillRect/>
            </a:stretch>
          </p:blipFill>
          <p:spPr bwMode="auto">
            <a:xfrm>
              <a:off x="5868144" y="826220"/>
              <a:ext cx="1647719" cy="1450652"/>
            </a:xfrm>
            <a:prstGeom prst="rect">
              <a:avLst/>
            </a:prstGeom>
            <a:noFill/>
            <a:ln w="63500">
              <a:solidFill>
                <a:srgbClr val="0000FF"/>
              </a:solid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90712"/>
              <a:ext cx="2248422" cy="1142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t="7168" b="6772"/>
            <a:stretch/>
          </p:blipFill>
          <p:spPr bwMode="auto">
            <a:xfrm>
              <a:off x="7630246" y="1484784"/>
              <a:ext cx="1334242" cy="84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868144" y="4427178"/>
              <a:ext cx="3391800" cy="1998841"/>
            </a:xfrm>
            <a:prstGeom prst="rect">
              <a:avLst/>
            </a:prstGeom>
            <a:noFill/>
          </p:spPr>
          <p:txBody>
            <a:bodyPr wrap="square" rtlCol="0">
              <a:spAutoFit/>
            </a:bodyPr>
            <a:lstStyle/>
            <a:p>
              <a:r>
                <a:rPr lang="en-GB" sz="2667" b="1" dirty="0">
                  <a:solidFill>
                    <a:schemeClr val="tx2"/>
                  </a:solidFill>
                </a:rPr>
                <a:t>Applications:</a:t>
              </a:r>
            </a:p>
            <a:p>
              <a:r>
                <a:rPr lang="en-GB" sz="1867" dirty="0">
                  <a:solidFill>
                    <a:schemeClr val="tx2"/>
                  </a:solidFill>
                </a:rPr>
                <a:t>organised </a:t>
              </a:r>
            </a:p>
            <a:p>
              <a:r>
                <a:rPr lang="en-GB" sz="1867" dirty="0">
                  <a:solidFill>
                    <a:schemeClr val="tx2"/>
                  </a:solidFill>
                </a:rPr>
                <a:t>complete </a:t>
              </a:r>
            </a:p>
            <a:p>
              <a:r>
                <a:rPr lang="en-GB" sz="1867" dirty="0">
                  <a:solidFill>
                    <a:schemeClr val="tx2"/>
                  </a:solidFill>
                </a:rPr>
                <a:t>recommended</a:t>
              </a:r>
            </a:p>
            <a:p>
              <a:r>
                <a:rPr lang="en-GB" sz="1867" dirty="0">
                  <a:solidFill>
                    <a:schemeClr val="tx2"/>
                  </a:solidFill>
                </a:rPr>
                <a:t>traceable </a:t>
              </a:r>
            </a:p>
            <a:p>
              <a:r>
                <a:rPr lang="en-GB" sz="1867" dirty="0">
                  <a:solidFill>
                    <a:schemeClr val="tx2"/>
                  </a:solidFill>
                </a:rPr>
                <a:t>easily retrievable</a:t>
              </a:r>
            </a:p>
          </p:txBody>
        </p:sp>
        <p:pic>
          <p:nvPicPr>
            <p:cNvPr id="11" name="Picture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5400000">
              <a:off x="7060661" y="2452507"/>
              <a:ext cx="1919272" cy="1856034"/>
            </a:xfrm>
            <a:prstGeom prst="rect">
              <a:avLst/>
            </a:prstGeom>
          </p:spPr>
        </p:pic>
      </p:grpSp>
      <p:grpSp>
        <p:nvGrpSpPr>
          <p:cNvPr id="13" name="Group 12">
            <a:extLst>
              <a:ext uri="{FF2B5EF4-FFF2-40B4-BE49-F238E27FC236}">
                <a16:creationId xmlns:a16="http://schemas.microsoft.com/office/drawing/2014/main" id="{4A98CB72-8BB6-8C69-2AF3-1877328DD47B}"/>
              </a:ext>
            </a:extLst>
          </p:cNvPr>
          <p:cNvGrpSpPr/>
          <p:nvPr/>
        </p:nvGrpSpPr>
        <p:grpSpPr>
          <a:xfrm>
            <a:off x="98652" y="1330075"/>
            <a:ext cx="3325757" cy="5101216"/>
            <a:chOff x="203506" y="993355"/>
            <a:chExt cx="4414215" cy="5840408"/>
          </a:xfrm>
        </p:grpSpPr>
        <p:pic>
          <p:nvPicPr>
            <p:cNvPr id="8" name="Picture 13"/>
            <p:cNvPicPr>
              <a:picLocks noChangeAspect="1" noChangeArrowheads="1"/>
            </p:cNvPicPr>
            <p:nvPr/>
          </p:nvPicPr>
          <p:blipFill>
            <a:blip r:embed="rId6" cstate="print"/>
            <a:srcRect r="2264"/>
            <a:stretch>
              <a:fillRect/>
            </a:stretch>
          </p:blipFill>
          <p:spPr bwMode="auto">
            <a:xfrm>
              <a:off x="2103712" y="4101075"/>
              <a:ext cx="2514009" cy="1482552"/>
            </a:xfrm>
            <a:prstGeom prst="rect">
              <a:avLst/>
            </a:prstGeom>
            <a:noFill/>
            <a:ln w="9525">
              <a:noFill/>
              <a:miter lim="800000"/>
              <a:headEnd/>
              <a:tailEnd/>
            </a:ln>
          </p:spPr>
        </p:pic>
        <p:pic>
          <p:nvPicPr>
            <p:cNvPr id="3" name="Picture 2" descr="http://newscenter.lbl.gov/wp-content/uploads/GRETINA-to-GRETA.jpg">
              <a:hlinkClick r:id="rId7"/>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065" y="1003069"/>
              <a:ext cx="1820791" cy="1610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7"/>
            <p:cNvSpPr txBox="1">
              <a:spLocks noChangeArrowheads="1"/>
            </p:cNvSpPr>
            <p:nvPr/>
          </p:nvSpPr>
          <p:spPr bwMode="auto">
            <a:xfrm>
              <a:off x="396593" y="4374580"/>
              <a:ext cx="2069095" cy="27699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200" b="1" dirty="0">
                  <a:solidFill>
                    <a:srgbClr val="CC0000"/>
                  </a:solidFill>
                  <a:latin typeface="Arial"/>
                  <a:ea typeface="ＭＳ Ｐゴシック"/>
                </a:rPr>
                <a:t>JYFLTRAP</a:t>
              </a:r>
              <a:r>
                <a:rPr lang="en-US" sz="1200" dirty="0">
                  <a:solidFill>
                    <a:srgbClr val="000000"/>
                  </a:solidFill>
                  <a:latin typeface="Arial"/>
                  <a:ea typeface="ＭＳ Ｐゴシック"/>
                </a:rPr>
                <a:t> Penning trap</a:t>
              </a:r>
            </a:p>
          </p:txBody>
        </p:sp>
        <p:pic>
          <p:nvPicPr>
            <p:cNvPr id="6" name="Imagen 4"/>
            <p:cNvPicPr/>
            <p:nvPr/>
          </p:nvPicPr>
          <p:blipFill>
            <a:blip r:embed="rId9" cstate="screen">
              <a:extLst>
                <a:ext uri="{28A0092B-C50C-407E-A947-70E740481C1C}">
                  <a14:useLocalDpi xmlns:a14="http://schemas.microsoft.com/office/drawing/2010/main" val="0"/>
                </a:ext>
              </a:extLst>
            </a:blip>
            <a:stretch>
              <a:fillRect/>
            </a:stretch>
          </p:blipFill>
          <p:spPr>
            <a:xfrm>
              <a:off x="2093856" y="993355"/>
              <a:ext cx="2304257" cy="1571549"/>
            </a:xfrm>
            <a:prstGeom prst="rect">
              <a:avLst/>
            </a:prstGeom>
          </p:spPr>
        </p:pic>
        <p:pic>
          <p:nvPicPr>
            <p:cNvPr id="4" name="Picture 15" descr="backside"/>
            <p:cNvPicPr>
              <a:picLocks noChangeAspect="1" noChangeArrowheads="1"/>
            </p:cNvPicPr>
            <p:nvPr/>
          </p:nvPicPr>
          <p:blipFill>
            <a:blip r:embed="rId10" cstate="screen">
              <a:extLst>
                <a:ext uri="{28A0092B-C50C-407E-A947-70E740481C1C}">
                  <a14:useLocalDpi xmlns:a14="http://schemas.microsoft.com/office/drawing/2010/main" val="0"/>
                </a:ext>
              </a:extLst>
            </a:blip>
            <a:srcRect l="20898" t="11006" r="13597" b="9917"/>
            <a:stretch>
              <a:fillRect/>
            </a:stretch>
          </p:blipFill>
          <p:spPr bwMode="auto">
            <a:xfrm>
              <a:off x="520746" y="2720466"/>
              <a:ext cx="1820791" cy="165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 descr="Rb94_GePreamp_all.png"/>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469377" y="2564517"/>
              <a:ext cx="2063131" cy="1482551"/>
            </a:xfrm>
            <a:prstGeom prst="rect">
              <a:avLst/>
            </a:prstGeom>
          </p:spPr>
        </p:pic>
        <p:pic>
          <p:nvPicPr>
            <p:cNvPr id="17" name="Picture 2" descr="C:\Users\DIMITRIOUP\AppData\Local\Microsoft\Windows\Temporary Internet Files\Content.IE5\2OOUUWIE\iconmicroscope[1].jpg">
              <a:extLst>
                <a:ext uri="{FF2B5EF4-FFF2-40B4-BE49-F238E27FC236}">
                  <a16:creationId xmlns:a16="http://schemas.microsoft.com/office/drawing/2014/main" id="{DB1A6277-9F1D-48CA-9058-3BB382F51B53}"/>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203506" y="5556985"/>
              <a:ext cx="1073285"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6D799EC-2E43-D3CD-FDE0-41B10541BDBE}"/>
                </a:ext>
              </a:extLst>
            </p:cNvPr>
            <p:cNvPicPr>
              <a:picLocks noChangeAspect="1"/>
            </p:cNvPicPr>
            <p:nvPr/>
          </p:nvPicPr>
          <p:blipFill>
            <a:blip r:embed="rId13"/>
            <a:stretch>
              <a:fillRect/>
            </a:stretch>
          </p:blipFill>
          <p:spPr>
            <a:xfrm>
              <a:off x="1464520" y="5801375"/>
              <a:ext cx="829491" cy="1032388"/>
            </a:xfrm>
            <a:prstGeom prst="rect">
              <a:avLst/>
            </a:prstGeom>
          </p:spPr>
        </p:pic>
        <p:pic>
          <p:nvPicPr>
            <p:cNvPr id="18" name="Picture 17">
              <a:extLst>
                <a:ext uri="{FF2B5EF4-FFF2-40B4-BE49-F238E27FC236}">
                  <a16:creationId xmlns:a16="http://schemas.microsoft.com/office/drawing/2014/main" id="{AD38402B-FCBC-01C7-9D47-E11D0C0D3C6D}"/>
                </a:ext>
              </a:extLst>
            </p:cNvPr>
            <p:cNvPicPr>
              <a:picLocks noChangeAspect="1"/>
            </p:cNvPicPr>
            <p:nvPr/>
          </p:nvPicPr>
          <p:blipFill>
            <a:blip r:embed="rId14"/>
            <a:stretch>
              <a:fillRect/>
            </a:stretch>
          </p:blipFill>
          <p:spPr>
            <a:xfrm>
              <a:off x="2328771" y="5801374"/>
              <a:ext cx="840952" cy="1032388"/>
            </a:xfrm>
            <a:prstGeom prst="rect">
              <a:avLst/>
            </a:prstGeom>
          </p:spPr>
        </p:pic>
        <p:pic>
          <p:nvPicPr>
            <p:cNvPr id="20" name="Picture 19">
              <a:extLst>
                <a:ext uri="{FF2B5EF4-FFF2-40B4-BE49-F238E27FC236}">
                  <a16:creationId xmlns:a16="http://schemas.microsoft.com/office/drawing/2014/main" id="{2CB1F183-C9CA-B82F-0990-4F1702D22E32}"/>
                </a:ext>
              </a:extLst>
            </p:cNvPr>
            <p:cNvPicPr>
              <a:picLocks noChangeAspect="1"/>
            </p:cNvPicPr>
            <p:nvPr/>
          </p:nvPicPr>
          <p:blipFill>
            <a:blip r:embed="rId15"/>
            <a:stretch>
              <a:fillRect/>
            </a:stretch>
          </p:blipFill>
          <p:spPr>
            <a:xfrm>
              <a:off x="3208157" y="5788945"/>
              <a:ext cx="779283" cy="1044816"/>
            </a:xfrm>
            <a:prstGeom prst="rect">
              <a:avLst/>
            </a:prstGeom>
          </p:spPr>
        </p:pic>
      </p:grpSp>
      <p:graphicFrame>
        <p:nvGraphicFramePr>
          <p:cNvPr id="15" name="Diagram 14">
            <a:extLst>
              <a:ext uri="{FF2B5EF4-FFF2-40B4-BE49-F238E27FC236}">
                <a16:creationId xmlns:a16="http://schemas.microsoft.com/office/drawing/2014/main" id="{D32005F3-E3CD-1FB7-0B82-EAE355F18D4A}"/>
              </a:ext>
            </a:extLst>
          </p:cNvPr>
          <p:cNvGraphicFramePr/>
          <p:nvPr>
            <p:extLst>
              <p:ext uri="{D42A27DB-BD31-4B8C-83A1-F6EECF244321}">
                <p14:modId xmlns:p14="http://schemas.microsoft.com/office/powerpoint/2010/main" val="332863657"/>
              </p:ext>
            </p:extLst>
          </p:nvPr>
        </p:nvGraphicFramePr>
        <p:xfrm>
          <a:off x="2583007" y="1477020"/>
          <a:ext cx="6846170" cy="482148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21" name="TextBox 20">
            <a:extLst>
              <a:ext uri="{FF2B5EF4-FFF2-40B4-BE49-F238E27FC236}">
                <a16:creationId xmlns:a16="http://schemas.microsoft.com/office/drawing/2014/main" id="{C4E6C0AA-1F8E-E363-0385-D6FEE51CC3EC}"/>
              </a:ext>
            </a:extLst>
          </p:cNvPr>
          <p:cNvSpPr txBox="1"/>
          <p:nvPr/>
        </p:nvSpPr>
        <p:spPr>
          <a:xfrm>
            <a:off x="4414257" y="5316109"/>
            <a:ext cx="3771322" cy="830997"/>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4800" b="1" dirty="0"/>
              <a:t>Nuclear Data</a:t>
            </a:r>
          </a:p>
        </p:txBody>
      </p:sp>
    </p:spTree>
    <p:extLst>
      <p:ext uri="{BB962C8B-B14F-4D97-AF65-F5344CB8AC3E}">
        <p14:creationId xmlns:p14="http://schemas.microsoft.com/office/powerpoint/2010/main" val="367496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CBE2034-D5BE-0FC9-7C55-0457124F9C53}"/>
              </a:ext>
            </a:extLst>
          </p:cNvPr>
          <p:cNvGraphicFramePr/>
          <p:nvPr>
            <p:extLst>
              <p:ext uri="{D42A27DB-BD31-4B8C-83A1-F6EECF244321}">
                <p14:modId xmlns:p14="http://schemas.microsoft.com/office/powerpoint/2010/main" val="167233532"/>
              </p:ext>
            </p:extLst>
          </p:nvPr>
        </p:nvGraphicFramePr>
        <p:xfrm>
          <a:off x="978568" y="0"/>
          <a:ext cx="10908631"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164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D1AA1F8B-5D7A-367D-E491-5A4240A84DF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14" r="1114"/>
          <a:stretch>
            <a:fillRect/>
          </a:stretch>
        </p:blipFill>
        <p:spPr>
          <a:xfrm>
            <a:off x="1405944" y="1716088"/>
            <a:ext cx="2909887" cy="2489200"/>
          </a:xfrm>
        </p:spPr>
      </p:pic>
      <p:sp>
        <p:nvSpPr>
          <p:cNvPr id="3" name="Title 2">
            <a:extLst>
              <a:ext uri="{FF2B5EF4-FFF2-40B4-BE49-F238E27FC236}">
                <a16:creationId xmlns:a16="http://schemas.microsoft.com/office/drawing/2014/main" id="{CC7CEAD9-0F79-ADE4-F981-52545C2BC501}"/>
              </a:ext>
            </a:extLst>
          </p:cNvPr>
          <p:cNvSpPr>
            <a:spLocks noGrp="1"/>
          </p:cNvSpPr>
          <p:nvPr>
            <p:ph type="title"/>
          </p:nvPr>
        </p:nvSpPr>
        <p:spPr/>
        <p:txBody>
          <a:bodyPr/>
          <a:lstStyle/>
          <a:p>
            <a:r>
              <a:rPr lang="en-US" dirty="0"/>
              <a:t>Networks</a:t>
            </a:r>
            <a:endParaRPr lang="en-GB" dirty="0"/>
          </a:p>
        </p:txBody>
      </p:sp>
      <p:sp>
        <p:nvSpPr>
          <p:cNvPr id="4" name="Text Placeholder 3">
            <a:extLst>
              <a:ext uri="{FF2B5EF4-FFF2-40B4-BE49-F238E27FC236}">
                <a16:creationId xmlns:a16="http://schemas.microsoft.com/office/drawing/2014/main" id="{55F203EF-36A3-69A4-ABEB-496AF21ECC7E}"/>
              </a:ext>
            </a:extLst>
          </p:cNvPr>
          <p:cNvSpPr>
            <a:spLocks noGrp="1"/>
          </p:cNvSpPr>
          <p:nvPr>
            <p:ph type="body" sz="quarter" idx="24"/>
          </p:nvPr>
        </p:nvSpPr>
        <p:spPr>
          <a:xfrm>
            <a:off x="1240382" y="4399611"/>
            <a:ext cx="3241010" cy="525315"/>
          </a:xfrm>
        </p:spPr>
        <p:txBody>
          <a:bodyPr>
            <a:noAutofit/>
          </a:bodyPr>
          <a:lstStyle/>
          <a:p>
            <a:r>
              <a:rPr lang="en-US" dirty="0"/>
              <a:t>Nuclear Reaction Data Centers</a:t>
            </a:r>
            <a:endParaRPr lang="en-GB" dirty="0"/>
          </a:p>
        </p:txBody>
      </p:sp>
      <p:sp>
        <p:nvSpPr>
          <p:cNvPr id="5" name="Text Placeholder 4">
            <a:extLst>
              <a:ext uri="{FF2B5EF4-FFF2-40B4-BE49-F238E27FC236}">
                <a16:creationId xmlns:a16="http://schemas.microsoft.com/office/drawing/2014/main" id="{94156F49-5D68-4D3F-6622-4C1051E80F43}"/>
              </a:ext>
            </a:extLst>
          </p:cNvPr>
          <p:cNvSpPr>
            <a:spLocks noGrp="1"/>
          </p:cNvSpPr>
          <p:nvPr>
            <p:ph type="body" sz="quarter" idx="25"/>
          </p:nvPr>
        </p:nvSpPr>
        <p:spPr>
          <a:xfrm>
            <a:off x="1587972" y="5119248"/>
            <a:ext cx="2545830" cy="639867"/>
          </a:xfrm>
        </p:spPr>
        <p:txBody>
          <a:bodyPr/>
          <a:lstStyle/>
          <a:p>
            <a:r>
              <a:rPr lang="en-US" sz="2000" dirty="0"/>
              <a:t>Experimental Nuclear Reaction Data</a:t>
            </a:r>
            <a:endParaRPr lang="en-GB" sz="2000" dirty="0"/>
          </a:p>
        </p:txBody>
      </p:sp>
      <p:pic>
        <p:nvPicPr>
          <p:cNvPr id="34" name="Picture Placeholder 33">
            <a:extLst>
              <a:ext uri="{FF2B5EF4-FFF2-40B4-BE49-F238E27FC236}">
                <a16:creationId xmlns:a16="http://schemas.microsoft.com/office/drawing/2014/main" id="{27E89EE0-795C-6A85-3B41-8FEA1582C4F6}"/>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t="9371" b="9371"/>
          <a:stretch>
            <a:fillRect/>
          </a:stretch>
        </p:blipFill>
        <p:spPr>
          <a:xfrm>
            <a:off x="4865688" y="1784350"/>
            <a:ext cx="2908300" cy="2487613"/>
          </a:xfrm>
        </p:spPr>
      </p:pic>
      <p:sp>
        <p:nvSpPr>
          <p:cNvPr id="7" name="Text Placeholder 6">
            <a:extLst>
              <a:ext uri="{FF2B5EF4-FFF2-40B4-BE49-F238E27FC236}">
                <a16:creationId xmlns:a16="http://schemas.microsoft.com/office/drawing/2014/main" id="{C4A72BDF-F6F4-93C6-01D1-D6F07D6F890C}"/>
              </a:ext>
            </a:extLst>
          </p:cNvPr>
          <p:cNvSpPr>
            <a:spLocks noGrp="1"/>
          </p:cNvSpPr>
          <p:nvPr>
            <p:ph type="body" sz="quarter" idx="27"/>
          </p:nvPr>
        </p:nvSpPr>
        <p:spPr>
          <a:xfrm>
            <a:off x="4877816" y="4399611"/>
            <a:ext cx="2908299" cy="719637"/>
          </a:xfrm>
        </p:spPr>
        <p:txBody>
          <a:bodyPr/>
          <a:lstStyle/>
          <a:p>
            <a:r>
              <a:rPr lang="en-US" dirty="0"/>
              <a:t>Nuclear Structure and Decay Data evaluators</a:t>
            </a:r>
            <a:endParaRPr lang="en-GB" dirty="0"/>
          </a:p>
        </p:txBody>
      </p:sp>
      <p:sp>
        <p:nvSpPr>
          <p:cNvPr id="8" name="Text Placeholder 7">
            <a:extLst>
              <a:ext uri="{FF2B5EF4-FFF2-40B4-BE49-F238E27FC236}">
                <a16:creationId xmlns:a16="http://schemas.microsoft.com/office/drawing/2014/main" id="{13724066-4C8B-DA4A-15D4-0DE24E581FAF}"/>
              </a:ext>
            </a:extLst>
          </p:cNvPr>
          <p:cNvSpPr>
            <a:spLocks noGrp="1"/>
          </p:cNvSpPr>
          <p:nvPr>
            <p:ph type="body" sz="quarter" idx="28"/>
          </p:nvPr>
        </p:nvSpPr>
        <p:spPr>
          <a:xfrm>
            <a:off x="4877816" y="5095942"/>
            <a:ext cx="3063026" cy="639867"/>
          </a:xfrm>
        </p:spPr>
        <p:txBody>
          <a:bodyPr/>
          <a:lstStyle/>
          <a:p>
            <a:r>
              <a:rPr lang="en-US" sz="2000" dirty="0"/>
              <a:t>Recommended Nuclear Structure and Decay Data</a:t>
            </a:r>
            <a:endParaRPr lang="en-GB" sz="2000" dirty="0"/>
          </a:p>
        </p:txBody>
      </p:sp>
      <p:pic>
        <p:nvPicPr>
          <p:cNvPr id="38" name="Picture Placeholder 37">
            <a:extLst>
              <a:ext uri="{FF2B5EF4-FFF2-40B4-BE49-F238E27FC236}">
                <a16:creationId xmlns:a16="http://schemas.microsoft.com/office/drawing/2014/main" id="{7F9AB10C-EE1D-61F1-1A4D-1DB6A2DA7BB7}"/>
              </a:ext>
            </a:extLst>
          </p:cNvPr>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l="9635" r="9635"/>
          <a:stretch>
            <a:fillRect/>
          </a:stretch>
        </p:blipFill>
        <p:spPr>
          <a:xfrm>
            <a:off x="8661400" y="1863725"/>
            <a:ext cx="3033713" cy="2487613"/>
          </a:xfrm>
        </p:spPr>
      </p:pic>
      <p:sp>
        <p:nvSpPr>
          <p:cNvPr id="10" name="Text Placeholder 9">
            <a:extLst>
              <a:ext uri="{FF2B5EF4-FFF2-40B4-BE49-F238E27FC236}">
                <a16:creationId xmlns:a16="http://schemas.microsoft.com/office/drawing/2014/main" id="{D5A66C41-B12F-69BB-4EB7-1E16EC5BF402}"/>
              </a:ext>
            </a:extLst>
          </p:cNvPr>
          <p:cNvSpPr>
            <a:spLocks noGrp="1"/>
          </p:cNvSpPr>
          <p:nvPr>
            <p:ph type="body" sz="quarter" idx="30"/>
          </p:nvPr>
        </p:nvSpPr>
        <p:spPr>
          <a:xfrm>
            <a:off x="8842661" y="4417654"/>
            <a:ext cx="2852452" cy="532222"/>
          </a:xfrm>
        </p:spPr>
        <p:txBody>
          <a:bodyPr/>
          <a:lstStyle/>
          <a:p>
            <a:r>
              <a:rPr lang="en-US" dirty="0"/>
              <a:t>International Nuclear Data Evaluation Network</a:t>
            </a:r>
            <a:endParaRPr lang="en-GB" dirty="0"/>
          </a:p>
        </p:txBody>
      </p:sp>
      <p:sp>
        <p:nvSpPr>
          <p:cNvPr id="11" name="Text Placeholder 10">
            <a:extLst>
              <a:ext uri="{FF2B5EF4-FFF2-40B4-BE49-F238E27FC236}">
                <a16:creationId xmlns:a16="http://schemas.microsoft.com/office/drawing/2014/main" id="{426551EF-BAD2-42FA-E707-DEBE5886F9BE}"/>
              </a:ext>
            </a:extLst>
          </p:cNvPr>
          <p:cNvSpPr>
            <a:spLocks noGrp="1"/>
          </p:cNvSpPr>
          <p:nvPr>
            <p:ph type="body" sz="quarter" idx="31"/>
          </p:nvPr>
        </p:nvSpPr>
        <p:spPr>
          <a:xfrm>
            <a:off x="8899719" y="5101738"/>
            <a:ext cx="2852451" cy="639866"/>
          </a:xfrm>
        </p:spPr>
        <p:txBody>
          <a:bodyPr/>
          <a:lstStyle/>
          <a:p>
            <a:r>
              <a:rPr lang="en-US" sz="2000" dirty="0"/>
              <a:t>Recommended Nuclear Reaction Data</a:t>
            </a:r>
            <a:endParaRPr lang="en-GB" sz="2000" dirty="0"/>
          </a:p>
        </p:txBody>
      </p:sp>
      <p:sp>
        <p:nvSpPr>
          <p:cNvPr id="39" name="TextBox 38">
            <a:extLst>
              <a:ext uri="{FF2B5EF4-FFF2-40B4-BE49-F238E27FC236}">
                <a16:creationId xmlns:a16="http://schemas.microsoft.com/office/drawing/2014/main" id="{A6E7FC6F-296F-7E6C-A703-23A9E0267B84}"/>
              </a:ext>
            </a:extLst>
          </p:cNvPr>
          <p:cNvSpPr txBox="1"/>
          <p:nvPr/>
        </p:nvSpPr>
        <p:spPr>
          <a:xfrm>
            <a:off x="1724468" y="5759115"/>
            <a:ext cx="2093554" cy="830997"/>
          </a:xfrm>
          <a:prstGeom prst="rect">
            <a:avLst/>
          </a:prstGeom>
          <a:noFill/>
        </p:spPr>
        <p:txBody>
          <a:bodyPr wrap="square" rtlCol="0">
            <a:spAutoFit/>
          </a:bodyPr>
          <a:lstStyle/>
          <a:p>
            <a:r>
              <a:rPr lang="en-US" sz="4800" dirty="0"/>
              <a:t>EXFOR</a:t>
            </a:r>
            <a:endParaRPr lang="en-GB" sz="4800" dirty="0"/>
          </a:p>
        </p:txBody>
      </p:sp>
      <p:sp>
        <p:nvSpPr>
          <p:cNvPr id="40" name="TextBox 39">
            <a:extLst>
              <a:ext uri="{FF2B5EF4-FFF2-40B4-BE49-F238E27FC236}">
                <a16:creationId xmlns:a16="http://schemas.microsoft.com/office/drawing/2014/main" id="{72B22C78-3664-1C30-C4FC-589DC848AB67}"/>
              </a:ext>
            </a:extLst>
          </p:cNvPr>
          <p:cNvSpPr txBox="1"/>
          <p:nvPr/>
        </p:nvSpPr>
        <p:spPr>
          <a:xfrm>
            <a:off x="5362552" y="5759115"/>
            <a:ext cx="2093554" cy="830997"/>
          </a:xfrm>
          <a:prstGeom prst="rect">
            <a:avLst/>
          </a:prstGeom>
          <a:noFill/>
        </p:spPr>
        <p:txBody>
          <a:bodyPr wrap="square" rtlCol="0">
            <a:spAutoFit/>
          </a:bodyPr>
          <a:lstStyle/>
          <a:p>
            <a:r>
              <a:rPr lang="en-US" sz="4800" dirty="0"/>
              <a:t>ENSDF</a:t>
            </a:r>
            <a:endParaRPr lang="en-GB" sz="4800" dirty="0"/>
          </a:p>
        </p:txBody>
      </p:sp>
      <p:sp>
        <p:nvSpPr>
          <p:cNvPr id="41" name="TextBox 40">
            <a:extLst>
              <a:ext uri="{FF2B5EF4-FFF2-40B4-BE49-F238E27FC236}">
                <a16:creationId xmlns:a16="http://schemas.microsoft.com/office/drawing/2014/main" id="{B20EC81A-FF09-377B-C526-9BCA20C8778B}"/>
              </a:ext>
            </a:extLst>
          </p:cNvPr>
          <p:cNvSpPr txBox="1"/>
          <p:nvPr/>
        </p:nvSpPr>
        <p:spPr>
          <a:xfrm>
            <a:off x="9420755" y="5759114"/>
            <a:ext cx="2093554" cy="830997"/>
          </a:xfrm>
          <a:prstGeom prst="rect">
            <a:avLst/>
          </a:prstGeom>
          <a:noFill/>
        </p:spPr>
        <p:txBody>
          <a:bodyPr wrap="square" rtlCol="0">
            <a:spAutoFit/>
          </a:bodyPr>
          <a:lstStyle/>
          <a:p>
            <a:r>
              <a:rPr lang="en-US" sz="4800" dirty="0"/>
              <a:t>ENDF</a:t>
            </a:r>
            <a:endParaRPr lang="en-GB" sz="4800" dirty="0"/>
          </a:p>
        </p:txBody>
      </p:sp>
      <p:sp>
        <p:nvSpPr>
          <p:cNvPr id="42" name="Wave 41">
            <a:extLst>
              <a:ext uri="{FF2B5EF4-FFF2-40B4-BE49-F238E27FC236}">
                <a16:creationId xmlns:a16="http://schemas.microsoft.com/office/drawing/2014/main" id="{427CF910-5B9F-97A3-73FF-95D78542A7A2}"/>
              </a:ext>
            </a:extLst>
          </p:cNvPr>
          <p:cNvSpPr/>
          <p:nvPr/>
        </p:nvSpPr>
        <p:spPr>
          <a:xfrm rot="20424315">
            <a:off x="1516159" y="1704685"/>
            <a:ext cx="1090639" cy="465909"/>
          </a:xfrm>
          <a:prstGeom prst="wav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1975</a:t>
            </a:r>
            <a:endParaRPr lang="en-GB" sz="2400" dirty="0"/>
          </a:p>
        </p:txBody>
      </p:sp>
      <p:sp>
        <p:nvSpPr>
          <p:cNvPr id="43" name="Wave 42">
            <a:extLst>
              <a:ext uri="{FF2B5EF4-FFF2-40B4-BE49-F238E27FC236}">
                <a16:creationId xmlns:a16="http://schemas.microsoft.com/office/drawing/2014/main" id="{9418CD18-7F61-D142-98D4-4911E171CD9F}"/>
              </a:ext>
            </a:extLst>
          </p:cNvPr>
          <p:cNvSpPr/>
          <p:nvPr/>
        </p:nvSpPr>
        <p:spPr>
          <a:xfrm rot="20424315">
            <a:off x="4962535" y="1671449"/>
            <a:ext cx="1142898" cy="533212"/>
          </a:xfrm>
          <a:prstGeom prst="wav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1974</a:t>
            </a:r>
            <a:endParaRPr lang="en-GB" sz="2400" dirty="0"/>
          </a:p>
        </p:txBody>
      </p:sp>
      <p:sp>
        <p:nvSpPr>
          <p:cNvPr id="44" name="Wave 43">
            <a:extLst>
              <a:ext uri="{FF2B5EF4-FFF2-40B4-BE49-F238E27FC236}">
                <a16:creationId xmlns:a16="http://schemas.microsoft.com/office/drawing/2014/main" id="{1872DE21-82E1-5765-5BAC-22A7A7F49DA5}"/>
              </a:ext>
            </a:extLst>
          </p:cNvPr>
          <p:cNvSpPr/>
          <p:nvPr/>
        </p:nvSpPr>
        <p:spPr>
          <a:xfrm rot="20424315">
            <a:off x="8802873" y="1685086"/>
            <a:ext cx="1109404" cy="558605"/>
          </a:xfrm>
          <a:prstGeom prst="wav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2018</a:t>
            </a:r>
            <a:endParaRPr lang="en-GB" sz="2400" dirty="0"/>
          </a:p>
        </p:txBody>
      </p:sp>
    </p:spTree>
    <p:extLst>
      <p:ext uri="{BB962C8B-B14F-4D97-AF65-F5344CB8AC3E}">
        <p14:creationId xmlns:p14="http://schemas.microsoft.com/office/powerpoint/2010/main" val="119446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F472-34BE-E9F3-6794-490BF136D1BE}"/>
              </a:ext>
            </a:extLst>
          </p:cNvPr>
          <p:cNvSpPr>
            <a:spLocks noGrp="1"/>
          </p:cNvSpPr>
          <p:nvPr>
            <p:ph type="title"/>
          </p:nvPr>
        </p:nvSpPr>
        <p:spPr/>
        <p:txBody>
          <a:bodyPr/>
          <a:lstStyle/>
          <a:p>
            <a:r>
              <a:rPr lang="en-US" dirty="0"/>
              <a:t>EXFOR &amp; Live Chart (ENSDF)</a:t>
            </a:r>
            <a:endParaRPr lang="en-GB" dirty="0"/>
          </a:p>
        </p:txBody>
      </p:sp>
      <p:pic>
        <p:nvPicPr>
          <p:cNvPr id="7" name="Picture 6">
            <a:extLst>
              <a:ext uri="{FF2B5EF4-FFF2-40B4-BE49-F238E27FC236}">
                <a16:creationId xmlns:a16="http://schemas.microsoft.com/office/drawing/2014/main" id="{F446AE28-5CE2-C6A4-DC84-95A30BCC737C}"/>
              </a:ext>
            </a:extLst>
          </p:cNvPr>
          <p:cNvPicPr>
            <a:picLocks noChangeAspect="1"/>
          </p:cNvPicPr>
          <p:nvPr/>
        </p:nvPicPr>
        <p:blipFill rotWithShape="1">
          <a:blip r:embed="rId2"/>
          <a:srcRect l="1638"/>
          <a:stretch/>
        </p:blipFill>
        <p:spPr>
          <a:xfrm>
            <a:off x="319315" y="1788613"/>
            <a:ext cx="5809437" cy="3909514"/>
          </a:xfrm>
          <a:prstGeom prst="rect">
            <a:avLst/>
          </a:prstGeom>
        </p:spPr>
      </p:pic>
      <p:pic>
        <p:nvPicPr>
          <p:cNvPr id="9" name="Picture 8">
            <a:extLst>
              <a:ext uri="{FF2B5EF4-FFF2-40B4-BE49-F238E27FC236}">
                <a16:creationId xmlns:a16="http://schemas.microsoft.com/office/drawing/2014/main" id="{970E618B-2CEA-0349-9794-E92C41E4D49A}"/>
              </a:ext>
            </a:extLst>
          </p:cNvPr>
          <p:cNvPicPr>
            <a:picLocks noChangeAspect="1"/>
          </p:cNvPicPr>
          <p:nvPr/>
        </p:nvPicPr>
        <p:blipFill>
          <a:blip r:embed="rId3"/>
          <a:stretch>
            <a:fillRect/>
          </a:stretch>
        </p:blipFill>
        <p:spPr>
          <a:xfrm>
            <a:off x="260533" y="1159873"/>
            <a:ext cx="5868219" cy="628738"/>
          </a:xfrm>
          <a:prstGeom prst="rect">
            <a:avLst/>
          </a:prstGeom>
        </p:spPr>
      </p:pic>
      <p:pic>
        <p:nvPicPr>
          <p:cNvPr id="10" name="図 8">
            <a:extLst>
              <a:ext uri="{FF2B5EF4-FFF2-40B4-BE49-F238E27FC236}">
                <a16:creationId xmlns:a16="http://schemas.microsoft.com/office/drawing/2014/main" id="{3A7DD7CD-7C03-6848-CD6D-DC19CF19CC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16178" y="0"/>
            <a:ext cx="4834443" cy="403808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86F534C-538E-6DA1-EECC-45A3E70DF5D5}"/>
              </a:ext>
            </a:extLst>
          </p:cNvPr>
          <p:cNvPicPr>
            <a:picLocks noChangeAspect="1"/>
          </p:cNvPicPr>
          <p:nvPr/>
        </p:nvPicPr>
        <p:blipFill>
          <a:blip r:embed="rId5"/>
          <a:stretch>
            <a:fillRect/>
          </a:stretch>
        </p:blipFill>
        <p:spPr>
          <a:xfrm>
            <a:off x="8643478" y="3831771"/>
            <a:ext cx="3548522" cy="3026229"/>
          </a:xfrm>
          <a:prstGeom prst="rect">
            <a:avLst/>
          </a:prstGeom>
        </p:spPr>
      </p:pic>
    </p:spTree>
    <p:extLst>
      <p:ext uri="{BB962C8B-B14F-4D97-AF65-F5344CB8AC3E}">
        <p14:creationId xmlns:p14="http://schemas.microsoft.com/office/powerpoint/2010/main" val="158752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595064-D11F-DFC2-DD06-3AEC46557A56}"/>
              </a:ext>
            </a:extLst>
          </p:cNvPr>
          <p:cNvSpPr>
            <a:spLocks noGrp="1"/>
          </p:cNvSpPr>
          <p:nvPr>
            <p:ph type="title"/>
          </p:nvPr>
        </p:nvSpPr>
        <p:spPr/>
        <p:txBody>
          <a:bodyPr/>
          <a:lstStyle/>
          <a:p>
            <a:r>
              <a:rPr lang="en-US" dirty="0"/>
              <a:t>Databases and Web Applications</a:t>
            </a:r>
            <a:endParaRPr lang="en-GB" dirty="0"/>
          </a:p>
        </p:txBody>
      </p:sp>
      <p:graphicFrame>
        <p:nvGraphicFramePr>
          <p:cNvPr id="2" name="Table 1">
            <a:extLst>
              <a:ext uri="{FF2B5EF4-FFF2-40B4-BE49-F238E27FC236}">
                <a16:creationId xmlns:a16="http://schemas.microsoft.com/office/drawing/2014/main" id="{52BD8C82-7BBB-8584-4C92-11698AF4BA67}"/>
              </a:ext>
            </a:extLst>
          </p:cNvPr>
          <p:cNvGraphicFramePr>
            <a:graphicFrameLocks noGrp="1"/>
          </p:cNvGraphicFramePr>
          <p:nvPr>
            <p:extLst>
              <p:ext uri="{D42A27DB-BD31-4B8C-83A1-F6EECF244321}">
                <p14:modId xmlns:p14="http://schemas.microsoft.com/office/powerpoint/2010/main" val="1756880740"/>
              </p:ext>
            </p:extLst>
          </p:nvPr>
        </p:nvGraphicFramePr>
        <p:xfrm>
          <a:off x="1459044" y="1250150"/>
          <a:ext cx="10668000" cy="5607850"/>
        </p:xfrm>
        <a:graphic>
          <a:graphicData uri="http://schemas.openxmlformats.org/drawingml/2006/table">
            <a:tbl>
              <a:tblPr firstRow="1" bandRow="1">
                <a:tableStyleId>{073A0DAA-6AF3-43AB-8588-CEC1D06C72B9}</a:tableStyleId>
              </a:tblPr>
              <a:tblGrid>
                <a:gridCol w="4783765">
                  <a:extLst>
                    <a:ext uri="{9D8B030D-6E8A-4147-A177-3AD203B41FA5}">
                      <a16:colId xmlns:a16="http://schemas.microsoft.com/office/drawing/2014/main" val="3776807179"/>
                    </a:ext>
                  </a:extLst>
                </a:gridCol>
                <a:gridCol w="5884235">
                  <a:extLst>
                    <a:ext uri="{9D8B030D-6E8A-4147-A177-3AD203B41FA5}">
                      <a16:colId xmlns:a16="http://schemas.microsoft.com/office/drawing/2014/main" val="343120814"/>
                    </a:ext>
                  </a:extLst>
                </a:gridCol>
              </a:tblGrid>
              <a:tr h="290615">
                <a:tc>
                  <a:txBody>
                    <a:bodyPr/>
                    <a:lstStyle/>
                    <a:p>
                      <a:r>
                        <a:rPr lang="en-US" sz="1000" dirty="0"/>
                        <a:t>Application</a:t>
                      </a:r>
                      <a:endParaRPr lang="en-GB" sz="1000" dirty="0"/>
                    </a:p>
                  </a:txBody>
                  <a:tcPr/>
                </a:tc>
                <a:tc>
                  <a:txBody>
                    <a:bodyPr/>
                    <a:lstStyle/>
                    <a:p>
                      <a:r>
                        <a:rPr lang="en-US" sz="1000" dirty="0"/>
                        <a:t>Content</a:t>
                      </a:r>
                      <a:endParaRPr lang="en-GB" sz="1000" dirty="0"/>
                    </a:p>
                  </a:txBody>
                  <a:tcPr/>
                </a:tc>
                <a:extLst>
                  <a:ext uri="{0D108BD9-81ED-4DB2-BD59-A6C34878D82A}">
                    <a16:rowId xmlns:a16="http://schemas.microsoft.com/office/drawing/2014/main" val="1374912833"/>
                  </a:ext>
                </a:extLst>
              </a:tr>
              <a:tr h="290615">
                <a:tc>
                  <a:txBody>
                    <a:bodyPr/>
                    <a:lstStyle/>
                    <a:p>
                      <a:r>
                        <a:rPr lang="en-US" sz="1000" dirty="0"/>
                        <a:t>Live Chart of Nuclides/Isotope Browser Mobile App</a:t>
                      </a:r>
                      <a:endParaRPr lang="en-GB" sz="1000" dirty="0"/>
                    </a:p>
                  </a:txBody>
                  <a:tcPr>
                    <a:solidFill>
                      <a:schemeClr val="tx1">
                        <a:lumMod val="20000"/>
                        <a:lumOff val="80000"/>
                      </a:schemeClr>
                    </a:solidFill>
                  </a:tcPr>
                </a:tc>
                <a:tc>
                  <a:txBody>
                    <a:bodyPr/>
                    <a:lstStyle/>
                    <a:p>
                      <a:r>
                        <a:rPr lang="en-US" sz="1000" dirty="0"/>
                        <a:t>Recommended nuclear structure and decay data (ENSDF), graphical interface, </a:t>
                      </a:r>
                      <a:r>
                        <a:rPr lang="en-US" sz="1000" dirty="0" err="1"/>
                        <a:t>Pyhton</a:t>
                      </a:r>
                      <a:r>
                        <a:rPr lang="en-US" sz="1000" dirty="0"/>
                        <a:t> API, mobile app</a:t>
                      </a:r>
                      <a:endParaRPr lang="en-GB" sz="1000" dirty="0"/>
                    </a:p>
                  </a:txBody>
                  <a:tcPr>
                    <a:solidFill>
                      <a:schemeClr val="tx1">
                        <a:lumMod val="20000"/>
                        <a:lumOff val="80000"/>
                      </a:schemeClr>
                    </a:solidFill>
                  </a:tcPr>
                </a:tc>
                <a:extLst>
                  <a:ext uri="{0D108BD9-81ED-4DB2-BD59-A6C34878D82A}">
                    <a16:rowId xmlns:a16="http://schemas.microsoft.com/office/drawing/2014/main" val="678377952"/>
                  </a:ext>
                </a:extLst>
              </a:tr>
              <a:tr h="290615">
                <a:tc>
                  <a:txBody>
                    <a:bodyPr/>
                    <a:lstStyle/>
                    <a:p>
                      <a:r>
                        <a:rPr lang="en-US" sz="1000" dirty="0"/>
                        <a:t>Atomic Mass Data (AME &amp; </a:t>
                      </a:r>
                      <a:r>
                        <a:rPr lang="en-US" sz="1000" dirty="0" err="1"/>
                        <a:t>Nubase</a:t>
                      </a:r>
                      <a:r>
                        <a:rPr lang="en-US" sz="1000" dirty="0"/>
                        <a:t>)</a:t>
                      </a:r>
                      <a:endParaRPr lang="en-GB" sz="1000" dirty="0"/>
                    </a:p>
                  </a:txBody>
                  <a:tcPr>
                    <a:solidFill>
                      <a:schemeClr val="tx1">
                        <a:lumMod val="20000"/>
                        <a:lumOff val="80000"/>
                      </a:schemeClr>
                    </a:solidFill>
                  </a:tcPr>
                </a:tc>
                <a:tc>
                  <a:txBody>
                    <a:bodyPr/>
                    <a:lstStyle/>
                    <a:p>
                      <a:r>
                        <a:rPr lang="en-US" sz="1000" dirty="0"/>
                        <a:t>Basic nuclear properties (masses, spins, parities, half-lives, isomers, decay modes)</a:t>
                      </a:r>
                      <a:endParaRPr lang="en-GB" sz="1000" dirty="0"/>
                    </a:p>
                  </a:txBody>
                  <a:tcPr>
                    <a:solidFill>
                      <a:schemeClr val="tx1">
                        <a:lumMod val="20000"/>
                        <a:lumOff val="80000"/>
                      </a:schemeClr>
                    </a:solidFill>
                  </a:tcPr>
                </a:tc>
                <a:extLst>
                  <a:ext uri="{0D108BD9-81ED-4DB2-BD59-A6C34878D82A}">
                    <a16:rowId xmlns:a16="http://schemas.microsoft.com/office/drawing/2014/main" val="1869406082"/>
                  </a:ext>
                </a:extLst>
              </a:tr>
              <a:tr h="290615">
                <a:tc>
                  <a:txBody>
                    <a:bodyPr/>
                    <a:lstStyle/>
                    <a:p>
                      <a:r>
                        <a:rPr lang="en-US" sz="1000" dirty="0"/>
                        <a:t>Nuclear Electromagnetic Moments</a:t>
                      </a:r>
                      <a:endParaRPr lang="en-GB" sz="1000" dirty="0"/>
                    </a:p>
                  </a:txBody>
                  <a:tcPr>
                    <a:solidFill>
                      <a:schemeClr val="tx1">
                        <a:lumMod val="20000"/>
                        <a:lumOff val="80000"/>
                      </a:schemeClr>
                    </a:solidFill>
                  </a:tcPr>
                </a:tc>
                <a:tc>
                  <a:txBody>
                    <a:bodyPr/>
                    <a:lstStyle/>
                    <a:p>
                      <a:r>
                        <a:rPr lang="en-US" sz="1000" dirty="0"/>
                        <a:t>Compiled and evaluated experimental nuclear magnetic and electric quadrupole moments</a:t>
                      </a:r>
                      <a:endParaRPr lang="en-GB" sz="1000" dirty="0"/>
                    </a:p>
                  </a:txBody>
                  <a:tcPr>
                    <a:solidFill>
                      <a:schemeClr val="tx1">
                        <a:lumMod val="20000"/>
                        <a:lumOff val="80000"/>
                      </a:schemeClr>
                    </a:solidFill>
                  </a:tcPr>
                </a:tc>
                <a:extLst>
                  <a:ext uri="{0D108BD9-81ED-4DB2-BD59-A6C34878D82A}">
                    <a16:rowId xmlns:a16="http://schemas.microsoft.com/office/drawing/2014/main" val="1546131483"/>
                  </a:ext>
                </a:extLst>
              </a:tr>
              <a:tr h="290615">
                <a:tc>
                  <a:txBody>
                    <a:bodyPr/>
                    <a:lstStyle/>
                    <a:p>
                      <a:r>
                        <a:rPr lang="en-US" sz="1000" dirty="0"/>
                        <a:t>EXFOR</a:t>
                      </a:r>
                      <a:endParaRPr lang="en-GB" sz="1000" dirty="0"/>
                    </a:p>
                  </a:txBody>
                  <a:tcPr>
                    <a:solidFill>
                      <a:schemeClr val="accent3">
                        <a:lumMod val="20000"/>
                        <a:lumOff val="80000"/>
                      </a:schemeClr>
                    </a:solidFill>
                  </a:tcPr>
                </a:tc>
                <a:tc>
                  <a:txBody>
                    <a:bodyPr/>
                    <a:lstStyle/>
                    <a:p>
                      <a:r>
                        <a:rPr lang="en-US" sz="1000" dirty="0"/>
                        <a:t>Experimental nuclear reaction database</a:t>
                      </a:r>
                      <a:endParaRPr lang="en-GB" sz="1000" dirty="0"/>
                    </a:p>
                  </a:txBody>
                  <a:tcPr>
                    <a:solidFill>
                      <a:schemeClr val="accent3">
                        <a:lumMod val="20000"/>
                        <a:lumOff val="80000"/>
                      </a:schemeClr>
                    </a:solidFill>
                  </a:tcPr>
                </a:tc>
                <a:extLst>
                  <a:ext uri="{0D108BD9-81ED-4DB2-BD59-A6C34878D82A}">
                    <a16:rowId xmlns:a16="http://schemas.microsoft.com/office/drawing/2014/main" val="1215972754"/>
                  </a:ext>
                </a:extLst>
              </a:tr>
              <a:tr h="290615">
                <a:tc>
                  <a:txBody>
                    <a:bodyPr/>
                    <a:lstStyle/>
                    <a:p>
                      <a:r>
                        <a:rPr lang="en-US" sz="1000" dirty="0"/>
                        <a:t>Neutron Standards</a:t>
                      </a:r>
                      <a:endParaRPr lang="en-GB" sz="1000" dirty="0"/>
                    </a:p>
                  </a:txBody>
                  <a:tcPr>
                    <a:solidFill>
                      <a:schemeClr val="accent3">
                        <a:lumMod val="20000"/>
                        <a:lumOff val="80000"/>
                      </a:schemeClr>
                    </a:solidFill>
                  </a:tcPr>
                </a:tc>
                <a:tc>
                  <a:txBody>
                    <a:bodyPr/>
                    <a:lstStyle/>
                    <a:p>
                      <a:r>
                        <a:rPr lang="en-US" sz="1000" dirty="0"/>
                        <a:t>Neutron cross-section standards</a:t>
                      </a:r>
                      <a:endParaRPr lang="en-GB" sz="1000" dirty="0"/>
                    </a:p>
                  </a:txBody>
                  <a:tcPr>
                    <a:solidFill>
                      <a:schemeClr val="accent3">
                        <a:lumMod val="20000"/>
                        <a:lumOff val="80000"/>
                      </a:schemeClr>
                    </a:solidFill>
                  </a:tcPr>
                </a:tc>
                <a:extLst>
                  <a:ext uri="{0D108BD9-81ED-4DB2-BD59-A6C34878D82A}">
                    <a16:rowId xmlns:a16="http://schemas.microsoft.com/office/drawing/2014/main" val="3784180749"/>
                  </a:ext>
                </a:extLst>
              </a:tr>
              <a:tr h="290615">
                <a:tc>
                  <a:txBody>
                    <a:bodyPr/>
                    <a:lstStyle/>
                    <a:p>
                      <a:r>
                        <a:rPr lang="en-US" sz="1000" dirty="0"/>
                        <a:t>Photonuclear Data Library</a:t>
                      </a:r>
                      <a:endParaRPr lang="en-GB" sz="1000" dirty="0"/>
                    </a:p>
                  </a:txBody>
                  <a:tcPr>
                    <a:solidFill>
                      <a:schemeClr val="accent3">
                        <a:lumMod val="20000"/>
                        <a:lumOff val="80000"/>
                      </a:schemeClr>
                    </a:solidFill>
                  </a:tcPr>
                </a:tc>
                <a:tc>
                  <a:txBody>
                    <a:bodyPr/>
                    <a:lstStyle/>
                    <a:p>
                      <a:r>
                        <a:rPr lang="en-US" sz="1000" dirty="0"/>
                        <a:t>Recommended photonuclear reaction data</a:t>
                      </a:r>
                      <a:endParaRPr lang="en-GB" sz="1000" dirty="0"/>
                    </a:p>
                  </a:txBody>
                  <a:tcPr>
                    <a:solidFill>
                      <a:schemeClr val="accent3">
                        <a:lumMod val="20000"/>
                        <a:lumOff val="80000"/>
                      </a:schemeClr>
                    </a:solidFill>
                  </a:tcPr>
                </a:tc>
                <a:extLst>
                  <a:ext uri="{0D108BD9-81ED-4DB2-BD59-A6C34878D82A}">
                    <a16:rowId xmlns:a16="http://schemas.microsoft.com/office/drawing/2014/main" val="2427891650"/>
                  </a:ext>
                </a:extLst>
              </a:tr>
              <a:tr h="290615">
                <a:tc>
                  <a:txBody>
                    <a:bodyPr/>
                    <a:lstStyle/>
                    <a:p>
                      <a:r>
                        <a:rPr lang="en-US" sz="1000" dirty="0"/>
                        <a:t>ENDF</a:t>
                      </a:r>
                      <a:endParaRPr lang="en-GB" sz="1000" dirty="0"/>
                    </a:p>
                  </a:txBody>
                  <a:tcPr>
                    <a:solidFill>
                      <a:schemeClr val="accent3">
                        <a:lumMod val="20000"/>
                        <a:lumOff val="80000"/>
                      </a:schemeClr>
                    </a:solidFill>
                  </a:tcPr>
                </a:tc>
                <a:tc>
                  <a:txBody>
                    <a:bodyPr/>
                    <a:lstStyle/>
                    <a:p>
                      <a:r>
                        <a:rPr lang="en-US" sz="1000" dirty="0"/>
                        <a:t>Interface to evaluated nuclear reaction data: ENDF/B, JEFF, JENDL, CENDL, ROSFOND</a:t>
                      </a:r>
                      <a:endParaRPr lang="en-GB" sz="1000" dirty="0"/>
                    </a:p>
                  </a:txBody>
                  <a:tcPr>
                    <a:solidFill>
                      <a:schemeClr val="accent3">
                        <a:lumMod val="20000"/>
                        <a:lumOff val="80000"/>
                      </a:schemeClr>
                    </a:solidFill>
                  </a:tcPr>
                </a:tc>
                <a:extLst>
                  <a:ext uri="{0D108BD9-81ED-4DB2-BD59-A6C34878D82A}">
                    <a16:rowId xmlns:a16="http://schemas.microsoft.com/office/drawing/2014/main" val="3652223433"/>
                  </a:ext>
                </a:extLst>
              </a:tr>
              <a:tr h="290615">
                <a:tc>
                  <a:txBody>
                    <a:bodyPr/>
                    <a:lstStyle/>
                    <a:p>
                      <a:r>
                        <a:rPr lang="en-US" sz="1000" dirty="0"/>
                        <a:t>Neutron Activation Analysis</a:t>
                      </a:r>
                      <a:endParaRPr lang="en-GB" sz="1000" dirty="0"/>
                    </a:p>
                  </a:txBody>
                  <a:tcPr>
                    <a:solidFill>
                      <a:schemeClr val="accent6">
                        <a:lumMod val="20000"/>
                        <a:lumOff val="80000"/>
                      </a:schemeClr>
                    </a:solidFill>
                  </a:tcPr>
                </a:tc>
                <a:tc>
                  <a:txBody>
                    <a:bodyPr/>
                    <a:lstStyle/>
                    <a:p>
                      <a:r>
                        <a:rPr lang="en-US" sz="1000" dirty="0"/>
                        <a:t>Neutron activation and Prompt-Gamma Activation Analysis (PGAA) database and Evaluated Gamma Activation File (EGAF) for non-destructive analytical methods</a:t>
                      </a:r>
                      <a:endParaRPr lang="en-GB" sz="1000" dirty="0"/>
                    </a:p>
                  </a:txBody>
                  <a:tcPr>
                    <a:solidFill>
                      <a:schemeClr val="accent6">
                        <a:lumMod val="20000"/>
                        <a:lumOff val="80000"/>
                      </a:schemeClr>
                    </a:solidFill>
                  </a:tcPr>
                </a:tc>
                <a:extLst>
                  <a:ext uri="{0D108BD9-81ED-4DB2-BD59-A6C34878D82A}">
                    <a16:rowId xmlns:a16="http://schemas.microsoft.com/office/drawing/2014/main" val="3781726365"/>
                  </a:ext>
                </a:extLst>
              </a:tr>
              <a:tr h="290615">
                <a:tc>
                  <a:txBody>
                    <a:bodyPr/>
                    <a:lstStyle/>
                    <a:p>
                      <a:r>
                        <a:rPr lang="en-US" sz="1000" dirty="0"/>
                        <a:t>Ion Beam Nuclear Data Library (IBANL)</a:t>
                      </a:r>
                      <a:endParaRPr lang="en-GB" sz="1000" dirty="0"/>
                    </a:p>
                  </a:txBody>
                  <a:tcPr>
                    <a:solidFill>
                      <a:schemeClr val="accent6">
                        <a:lumMod val="20000"/>
                        <a:lumOff val="80000"/>
                      </a:schemeClr>
                    </a:solidFill>
                  </a:tcPr>
                </a:tc>
                <a:tc>
                  <a:txBody>
                    <a:bodyPr/>
                    <a:lstStyle/>
                    <a:p>
                      <a:r>
                        <a:rPr lang="en-US" sz="1000" dirty="0"/>
                        <a:t>Experimental charged-induced cross sections for ion beam analytical methods</a:t>
                      </a:r>
                      <a:endParaRPr lang="en-GB" sz="1000" dirty="0"/>
                    </a:p>
                  </a:txBody>
                  <a:tcPr>
                    <a:solidFill>
                      <a:schemeClr val="accent6">
                        <a:lumMod val="20000"/>
                        <a:lumOff val="80000"/>
                      </a:schemeClr>
                    </a:solidFill>
                  </a:tcPr>
                </a:tc>
                <a:extLst>
                  <a:ext uri="{0D108BD9-81ED-4DB2-BD59-A6C34878D82A}">
                    <a16:rowId xmlns:a16="http://schemas.microsoft.com/office/drawing/2014/main" val="4007866712"/>
                  </a:ext>
                </a:extLst>
              </a:tr>
              <a:tr h="290615">
                <a:tc>
                  <a:txBody>
                    <a:bodyPr/>
                    <a:lstStyle/>
                    <a:p>
                      <a:r>
                        <a:rPr lang="en-US" sz="1000" dirty="0"/>
                        <a:t>Electronic Stopping Power of Ions in Matter</a:t>
                      </a:r>
                      <a:endParaRPr lang="en-GB" sz="1000" dirty="0"/>
                    </a:p>
                  </a:txBody>
                  <a:tcPr>
                    <a:solidFill>
                      <a:schemeClr val="accent6">
                        <a:lumMod val="20000"/>
                        <a:lumOff val="80000"/>
                      </a:schemeClr>
                    </a:solidFill>
                  </a:tcPr>
                </a:tc>
                <a:tc>
                  <a:txBody>
                    <a:bodyPr/>
                    <a:lstStyle/>
                    <a:p>
                      <a:r>
                        <a:rPr lang="en-US" sz="1000" dirty="0"/>
                        <a:t>Compilation of stopping power experiments</a:t>
                      </a:r>
                      <a:endParaRPr lang="en-GB" sz="1000" dirty="0"/>
                    </a:p>
                  </a:txBody>
                  <a:tcPr>
                    <a:solidFill>
                      <a:schemeClr val="accent6">
                        <a:lumMod val="20000"/>
                        <a:lumOff val="80000"/>
                      </a:schemeClr>
                    </a:solidFill>
                  </a:tcPr>
                </a:tc>
                <a:extLst>
                  <a:ext uri="{0D108BD9-81ED-4DB2-BD59-A6C34878D82A}">
                    <a16:rowId xmlns:a16="http://schemas.microsoft.com/office/drawing/2014/main" val="3579414884"/>
                  </a:ext>
                </a:extLst>
              </a:tr>
              <a:tr h="290615">
                <a:tc>
                  <a:txBody>
                    <a:bodyPr/>
                    <a:lstStyle/>
                    <a:p>
                      <a:r>
                        <a:rPr lang="en-US" sz="1000" dirty="0"/>
                        <a:t>International Reactor Dosimetry and Fusion File (IRDFF)</a:t>
                      </a:r>
                      <a:endParaRPr lang="en-GB" sz="1000" dirty="0"/>
                    </a:p>
                  </a:txBody>
                  <a:tcPr>
                    <a:solidFill>
                      <a:schemeClr val="accent3">
                        <a:lumMod val="40000"/>
                        <a:lumOff val="60000"/>
                      </a:schemeClr>
                    </a:solidFill>
                  </a:tcPr>
                </a:tc>
                <a:tc>
                  <a:txBody>
                    <a:bodyPr/>
                    <a:lstStyle/>
                    <a:p>
                      <a:r>
                        <a:rPr lang="en-US" sz="1000" dirty="0"/>
                        <a:t>Reaction cross sections, fission yields and decay data for dosimetry applications</a:t>
                      </a:r>
                      <a:endParaRPr lang="en-GB" sz="1000" dirty="0"/>
                    </a:p>
                  </a:txBody>
                  <a:tcPr>
                    <a:solidFill>
                      <a:schemeClr val="accent3">
                        <a:lumMod val="40000"/>
                        <a:lumOff val="60000"/>
                      </a:schemeClr>
                    </a:solidFill>
                  </a:tcPr>
                </a:tc>
                <a:extLst>
                  <a:ext uri="{0D108BD9-81ED-4DB2-BD59-A6C34878D82A}">
                    <a16:rowId xmlns:a16="http://schemas.microsoft.com/office/drawing/2014/main" val="3675004793"/>
                  </a:ext>
                </a:extLst>
              </a:tr>
              <a:tr h="290615">
                <a:tc>
                  <a:txBody>
                    <a:bodyPr/>
                    <a:lstStyle/>
                    <a:p>
                      <a:r>
                        <a:rPr lang="en-US" altLang="ja-JP" sz="1000" dirty="0"/>
                        <a:t>Beta-Delayed Neutron Emission Database</a:t>
                      </a:r>
                      <a:endParaRPr lang="en-AT" sz="1000" dirty="0"/>
                    </a:p>
                  </a:txBody>
                  <a:tcPr marL="68580" marR="68580" marT="34290" marB="34290">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Experimental beta-decay half-lives, beta-delayed neutron emission probabilities, and emission spectra</a:t>
                      </a:r>
                      <a:endParaRPr lang="en-US" altLang="ja-JP" sz="1000" dirty="0"/>
                    </a:p>
                  </a:txBody>
                  <a:tcPr marL="68580" marR="68580" marT="34290" marB="34290">
                    <a:solidFill>
                      <a:schemeClr val="accent3">
                        <a:lumMod val="40000"/>
                        <a:lumOff val="60000"/>
                      </a:schemeClr>
                    </a:solidFill>
                  </a:tcPr>
                </a:tc>
                <a:extLst>
                  <a:ext uri="{0D108BD9-81ED-4DB2-BD59-A6C34878D82A}">
                    <a16:rowId xmlns:a16="http://schemas.microsoft.com/office/drawing/2014/main" val="551075117"/>
                  </a:ext>
                </a:extLst>
              </a:tr>
              <a:tr h="290615">
                <a:tc>
                  <a:txBody>
                    <a:bodyPr/>
                    <a:lstStyle/>
                    <a:p>
                      <a:r>
                        <a:rPr lang="en-GB" sz="1000" dirty="0"/>
                        <a:t>Compilation of Nuclear Data Experiments for Radiation Characterisation (</a:t>
                      </a:r>
                      <a:r>
                        <a:rPr lang="en-GB" sz="1000" dirty="0" err="1"/>
                        <a:t>CoNDERC</a:t>
                      </a:r>
                      <a:r>
                        <a:rPr lang="en-GB" sz="1000" dirty="0"/>
                        <a:t>)</a:t>
                      </a:r>
                      <a:endParaRPr lang="en-AT" sz="1000" dirty="0"/>
                    </a:p>
                  </a:txBody>
                  <a:tcPr marL="68580" marR="68580" marT="34290" marB="34290">
                    <a:solidFill>
                      <a:schemeClr val="accent3">
                        <a:lumMod val="40000"/>
                        <a:lumOff val="60000"/>
                      </a:schemeClr>
                    </a:solidFill>
                  </a:tcPr>
                </a:tc>
                <a:tc>
                  <a:txBody>
                    <a:bodyPr/>
                    <a:lstStyle/>
                    <a:p>
                      <a:r>
                        <a:rPr lang="en-AT" sz="1000" dirty="0"/>
                        <a:t>Decay Heat, </a:t>
                      </a:r>
                      <a:r>
                        <a:rPr lang="en-GB" sz="1000" dirty="0"/>
                        <a:t>incident particle spectra used world-wide, o</a:t>
                      </a:r>
                      <a:r>
                        <a:rPr lang="en-AT" sz="1000" dirty="0"/>
                        <a:t>rigen Input for shielding calculation, thermal resonane data</a:t>
                      </a:r>
                    </a:p>
                  </a:txBody>
                  <a:tcPr marL="68580" marR="68580" marT="34290" marB="34290">
                    <a:solidFill>
                      <a:schemeClr val="accent3">
                        <a:lumMod val="40000"/>
                        <a:lumOff val="60000"/>
                      </a:schemeClr>
                    </a:solidFill>
                  </a:tcPr>
                </a:tc>
                <a:extLst>
                  <a:ext uri="{0D108BD9-81ED-4DB2-BD59-A6C34878D82A}">
                    <a16:rowId xmlns:a16="http://schemas.microsoft.com/office/drawing/2014/main" val="2839109943"/>
                  </a:ext>
                </a:extLst>
              </a:tr>
              <a:tr h="290615">
                <a:tc>
                  <a:txBody>
                    <a:bodyPr/>
                    <a:lstStyle/>
                    <a:p>
                      <a:r>
                        <a:rPr lang="en-GB" sz="1000" dirty="0">
                          <a:effectLst/>
                        </a:rPr>
                        <a:t>Medical Radioisotopes Production Portal</a:t>
                      </a:r>
                      <a:endParaRPr lang="en-AT" sz="1000" dirty="0"/>
                    </a:p>
                  </a:txBody>
                  <a:tcPr marL="68580" marR="68580" marT="34290" marB="34290">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effectLst/>
                        </a:rPr>
                        <a:t>Therapeutic Radionuclides, Gamma Emitters, Positron Emitters</a:t>
                      </a:r>
                      <a:endParaRPr lang="en-AT" sz="1000" dirty="0"/>
                    </a:p>
                  </a:txBody>
                  <a:tcPr marL="68580" marR="68580" marT="34290" marB="34290">
                    <a:solidFill>
                      <a:schemeClr val="accent5">
                        <a:lumMod val="40000"/>
                        <a:lumOff val="60000"/>
                      </a:schemeClr>
                    </a:solidFill>
                  </a:tcPr>
                </a:tc>
                <a:extLst>
                  <a:ext uri="{0D108BD9-81ED-4DB2-BD59-A6C34878D82A}">
                    <a16:rowId xmlns:a16="http://schemas.microsoft.com/office/drawing/2014/main" val="1072826712"/>
                  </a:ext>
                </a:extLst>
              </a:tr>
              <a:tr h="290615">
                <a:tc>
                  <a:txBody>
                    <a:bodyPr/>
                    <a:lstStyle/>
                    <a:p>
                      <a:r>
                        <a:rPr lang="en-AT" sz="1000" dirty="0"/>
                        <a:t>Medical Isotope Browser</a:t>
                      </a:r>
                    </a:p>
                  </a:txBody>
                  <a:tcPr marL="68580" marR="68580" marT="34290" marB="34290">
                    <a:solidFill>
                      <a:schemeClr val="accent5">
                        <a:lumMod val="40000"/>
                        <a:lumOff val="60000"/>
                      </a:schemeClr>
                    </a:solidFill>
                  </a:tcPr>
                </a:tc>
                <a:tc>
                  <a:txBody>
                    <a:bodyPr/>
                    <a:lstStyle/>
                    <a:p>
                      <a:r>
                        <a:rPr lang="en-GB" sz="1000" dirty="0"/>
                        <a:t>Medical radioisotopes production simulator</a:t>
                      </a:r>
                      <a:endParaRPr lang="en-AT" sz="1000" dirty="0"/>
                    </a:p>
                  </a:txBody>
                  <a:tcPr marL="68580" marR="68580" marT="34290" marB="34290">
                    <a:solidFill>
                      <a:schemeClr val="accent5">
                        <a:lumMod val="40000"/>
                        <a:lumOff val="60000"/>
                      </a:schemeClr>
                    </a:solidFill>
                  </a:tcPr>
                </a:tc>
                <a:extLst>
                  <a:ext uri="{0D108BD9-81ED-4DB2-BD59-A6C34878D82A}">
                    <a16:rowId xmlns:a16="http://schemas.microsoft.com/office/drawing/2014/main" val="3557141750"/>
                  </a:ext>
                </a:extLst>
              </a:tr>
              <a:tr h="290615">
                <a:tc>
                  <a:txBody>
                    <a:bodyPr/>
                    <a:lstStyle/>
                    <a:p>
                      <a:r>
                        <a:rPr lang="en-US" sz="1000" dirty="0"/>
                        <a:t>International Database of Reference Gamma Spectra (IDB)</a:t>
                      </a:r>
                      <a:endParaRPr lang="en-AT" sz="1000" dirty="0"/>
                    </a:p>
                  </a:txBody>
                  <a:tcPr marL="68580" marR="68580" marT="34290" marB="34290">
                    <a:solidFill>
                      <a:schemeClr val="tx2">
                        <a:lumMod val="10000"/>
                        <a:lumOff val="90000"/>
                      </a:schemeClr>
                    </a:solidFill>
                  </a:tcPr>
                </a:tc>
                <a:tc>
                  <a:txBody>
                    <a:bodyPr/>
                    <a:lstStyle/>
                    <a:p>
                      <a:r>
                        <a:rPr lang="en-GB" sz="1000" dirty="0"/>
                        <a:t>I</a:t>
                      </a:r>
                      <a:r>
                        <a:rPr lang="en-AT" sz="1000" dirty="0"/>
                        <a:t>n coll</a:t>
                      </a:r>
                      <a:r>
                        <a:rPr lang="en-US" sz="1000" dirty="0"/>
                        <a:t>a</a:t>
                      </a:r>
                      <a:r>
                        <a:rPr lang="en-AT" sz="1000" dirty="0"/>
                        <a:t>boration with IAEA-SG</a:t>
                      </a:r>
                      <a:endParaRPr lang="en-US" sz="1000" dirty="0"/>
                    </a:p>
                  </a:txBody>
                  <a:tcPr marL="68580" marR="68580" marT="34290" marB="34290">
                    <a:solidFill>
                      <a:schemeClr val="tx2">
                        <a:lumMod val="10000"/>
                        <a:lumOff val="90000"/>
                      </a:schemeClr>
                    </a:solidFill>
                  </a:tcPr>
                </a:tc>
                <a:extLst>
                  <a:ext uri="{0D108BD9-81ED-4DB2-BD59-A6C34878D82A}">
                    <a16:rowId xmlns:a16="http://schemas.microsoft.com/office/drawing/2014/main" val="2025893562"/>
                  </a:ext>
                </a:extLst>
              </a:tr>
              <a:tr h="290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IAEA Handbook of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Nuclear Data for Safeguards </a:t>
                      </a:r>
                      <a:endParaRPr lang="en-AT" sz="1000" dirty="0"/>
                    </a:p>
                  </a:txBody>
                  <a:tcPr marL="68580" marR="68580" marT="34290" marB="34290">
                    <a:solidFill>
                      <a:schemeClr val="tx2">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set of recommended nuclear data for safeguard (decay data, thermal neutron capture cross section, resonance integrals, fission product yield ..etc)</a:t>
                      </a:r>
                      <a:endParaRPr lang="en-US" altLang="ja-JP" sz="1000" dirty="0"/>
                    </a:p>
                  </a:txBody>
                  <a:tcPr marL="68580" marR="68580" marT="34290" marB="34290">
                    <a:solidFill>
                      <a:schemeClr val="tx2">
                        <a:lumMod val="10000"/>
                        <a:lumOff val="90000"/>
                      </a:schemeClr>
                    </a:solidFill>
                  </a:tcPr>
                </a:tc>
                <a:extLst>
                  <a:ext uri="{0D108BD9-81ED-4DB2-BD59-A6C34878D82A}">
                    <a16:rowId xmlns:a16="http://schemas.microsoft.com/office/drawing/2014/main" val="3773212650"/>
                  </a:ext>
                </a:extLst>
              </a:tr>
            </a:tbl>
          </a:graphicData>
        </a:graphic>
      </p:graphicFrame>
      <p:pic>
        <p:nvPicPr>
          <p:cNvPr id="4" name="Graphic 3" descr="Atom with solid fill">
            <a:extLst>
              <a:ext uri="{FF2B5EF4-FFF2-40B4-BE49-F238E27FC236}">
                <a16:creationId xmlns:a16="http://schemas.microsoft.com/office/drawing/2014/main" id="{6E04B0BD-8209-6F84-0AE8-28C21C8B65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629" y="1475873"/>
            <a:ext cx="581526" cy="581526"/>
          </a:xfrm>
          <a:prstGeom prst="rect">
            <a:avLst/>
          </a:prstGeom>
        </p:spPr>
      </p:pic>
      <p:pic>
        <p:nvPicPr>
          <p:cNvPr id="9" name="Graphic 8" descr="Power Plant with solid fill">
            <a:extLst>
              <a:ext uri="{FF2B5EF4-FFF2-40B4-BE49-F238E27FC236}">
                <a16:creationId xmlns:a16="http://schemas.microsoft.com/office/drawing/2014/main" id="{57C2FB48-D66B-178A-C899-023DA796F6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969" y="4653431"/>
            <a:ext cx="518144" cy="518144"/>
          </a:xfrm>
          <a:prstGeom prst="rect">
            <a:avLst/>
          </a:prstGeom>
        </p:spPr>
      </p:pic>
      <p:pic>
        <p:nvPicPr>
          <p:cNvPr id="13" name="Graphic 12" descr="Medical with solid fill">
            <a:extLst>
              <a:ext uri="{FF2B5EF4-FFF2-40B4-BE49-F238E27FC236}">
                <a16:creationId xmlns:a16="http://schemas.microsoft.com/office/drawing/2014/main" id="{2104A04C-6AB6-2A92-877F-511E4F73BA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3713" y="5445643"/>
            <a:ext cx="581526" cy="581526"/>
          </a:xfrm>
          <a:prstGeom prst="rect">
            <a:avLst/>
          </a:prstGeom>
        </p:spPr>
      </p:pic>
      <p:pic>
        <p:nvPicPr>
          <p:cNvPr id="15" name="Graphic 14" descr="Radioactive with solid fill">
            <a:extLst>
              <a:ext uri="{FF2B5EF4-FFF2-40B4-BE49-F238E27FC236}">
                <a16:creationId xmlns:a16="http://schemas.microsoft.com/office/drawing/2014/main" id="{3E521ECA-9F8D-098C-A8FE-F4F3D0002D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3713" y="6108598"/>
            <a:ext cx="581526" cy="581526"/>
          </a:xfrm>
          <a:prstGeom prst="rect">
            <a:avLst/>
          </a:prstGeom>
        </p:spPr>
      </p:pic>
      <p:pic>
        <p:nvPicPr>
          <p:cNvPr id="17" name="Graphic 16" descr="Microscope with solid fill">
            <a:extLst>
              <a:ext uri="{FF2B5EF4-FFF2-40B4-BE49-F238E27FC236}">
                <a16:creationId xmlns:a16="http://schemas.microsoft.com/office/drawing/2014/main" id="{079D33A0-70D6-C525-359E-7C10F969CA7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6885" y="3772594"/>
            <a:ext cx="618233" cy="618233"/>
          </a:xfrm>
          <a:prstGeom prst="rect">
            <a:avLst/>
          </a:prstGeom>
        </p:spPr>
      </p:pic>
      <p:pic>
        <p:nvPicPr>
          <p:cNvPr id="19" name="Picture 18">
            <a:extLst>
              <a:ext uri="{FF2B5EF4-FFF2-40B4-BE49-F238E27FC236}">
                <a16:creationId xmlns:a16="http://schemas.microsoft.com/office/drawing/2014/main" id="{25F6E608-A855-1F8A-F936-3F14C0CB15A2}"/>
              </a:ext>
            </a:extLst>
          </p:cNvPr>
          <p:cNvPicPr>
            <a:picLocks noChangeAspect="1"/>
          </p:cNvPicPr>
          <p:nvPr/>
        </p:nvPicPr>
        <p:blipFill>
          <a:blip r:embed="rId12"/>
          <a:stretch>
            <a:fillRect/>
          </a:stretch>
        </p:blipFill>
        <p:spPr>
          <a:xfrm>
            <a:off x="43792" y="2600484"/>
            <a:ext cx="1389001" cy="759795"/>
          </a:xfrm>
          <a:prstGeom prst="rect">
            <a:avLst/>
          </a:prstGeom>
        </p:spPr>
      </p:pic>
    </p:spTree>
    <p:extLst>
      <p:ext uri="{BB962C8B-B14F-4D97-AF65-F5344CB8AC3E}">
        <p14:creationId xmlns:p14="http://schemas.microsoft.com/office/powerpoint/2010/main" val="3894718949"/>
      </p:ext>
    </p:extLst>
  </p:cSld>
  <p:clrMapOvr>
    <a:masterClrMapping/>
  </p:clrMapOvr>
</p:sld>
</file>

<file path=ppt/theme/theme1.xml><?xml version="1.0" encoding="utf-8"?>
<a:theme xmlns:a="http://schemas.openxmlformats.org/drawingml/2006/main" name="Tema di Office">
  <a:themeElements>
    <a:clrScheme name="IAEA">
      <a:dk1>
        <a:srgbClr val="0069B4"/>
      </a:dk1>
      <a:lt1>
        <a:srgbClr val="FFFFFF"/>
      </a:lt1>
      <a:dk2>
        <a:srgbClr val="333233"/>
      </a:dk2>
      <a:lt2>
        <a:srgbClr val="EEF1F7"/>
      </a:lt2>
      <a:accent1>
        <a:srgbClr val="8ECBF9"/>
      </a:accent1>
      <a:accent2>
        <a:srgbClr val="B9222D"/>
      </a:accent2>
      <a:accent3>
        <a:srgbClr val="B8BE54"/>
      </a:accent3>
      <a:accent4>
        <a:srgbClr val="FCC30A"/>
      </a:accent4>
      <a:accent5>
        <a:srgbClr val="C8B485"/>
      </a:accent5>
      <a:accent6>
        <a:srgbClr val="A61951"/>
      </a:accent6>
      <a:hlink>
        <a:srgbClr val="0069B4"/>
      </a:hlink>
      <a:folHlink>
        <a:srgbClr val="413F8F"/>
      </a:folHlink>
    </a:clrScheme>
    <a:fontScheme name="IAEA -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pptx" id="{9D5805FB-D554-44D6-A8A7-918D605B9011}" vid="{A86D2EB7-5F7F-43EC-BFAF-151CAB0F274B}"/>
    </a:ext>
  </a:extLst>
</a:theme>
</file>

<file path=ppt/theme/theme2.xml><?xml version="1.0" encoding="utf-8"?>
<a:theme xmlns:a="http://schemas.openxmlformats.org/drawingml/2006/main" name="Tema di Office">
  <a:themeElements>
    <a:clrScheme name="IAEA">
      <a:dk1>
        <a:srgbClr val="0069B4"/>
      </a:dk1>
      <a:lt1>
        <a:srgbClr val="FFFFFF"/>
      </a:lt1>
      <a:dk2>
        <a:srgbClr val="333233"/>
      </a:dk2>
      <a:lt2>
        <a:srgbClr val="EEF1F7"/>
      </a:lt2>
      <a:accent1>
        <a:srgbClr val="8ECBF9"/>
      </a:accent1>
      <a:accent2>
        <a:srgbClr val="B9222D"/>
      </a:accent2>
      <a:accent3>
        <a:srgbClr val="B8BE54"/>
      </a:accent3>
      <a:accent4>
        <a:srgbClr val="FCC30A"/>
      </a:accent4>
      <a:accent5>
        <a:srgbClr val="C8B485"/>
      </a:accent5>
      <a:accent6>
        <a:srgbClr val="A61951"/>
      </a:accent6>
      <a:hlink>
        <a:srgbClr val="0069B4"/>
      </a:hlink>
      <a:folHlink>
        <a:srgbClr val="413F8F"/>
      </a:folHlink>
    </a:clrScheme>
    <a:fontScheme name="IAEA -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AEA">
      <a:dk1>
        <a:srgbClr val="0069B4"/>
      </a:dk1>
      <a:lt1>
        <a:srgbClr val="FFFFFF"/>
      </a:lt1>
      <a:dk2>
        <a:srgbClr val="333233"/>
      </a:dk2>
      <a:lt2>
        <a:srgbClr val="EEF1F7"/>
      </a:lt2>
      <a:accent1>
        <a:srgbClr val="8ECBF9"/>
      </a:accent1>
      <a:accent2>
        <a:srgbClr val="B9222D"/>
      </a:accent2>
      <a:accent3>
        <a:srgbClr val="B8BE54"/>
      </a:accent3>
      <a:accent4>
        <a:srgbClr val="FCC30A"/>
      </a:accent4>
      <a:accent5>
        <a:srgbClr val="C8B485"/>
      </a:accent5>
      <a:accent6>
        <a:srgbClr val="A61951"/>
      </a:accent6>
      <a:hlink>
        <a:srgbClr val="0069B4"/>
      </a:hlink>
      <a:folHlink>
        <a:srgbClr val="413F8F"/>
      </a:folHlink>
    </a:clrScheme>
    <a:fontScheme name="IAEA -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AEADocument" ma:contentTypeID="0x0101002EC272C44F15CD40908899EC40576AFE003468777D32FB454D9377BF7726F2C5FC" ma:contentTypeVersion="39" ma:contentTypeDescription="Document Type used for IAEA document" ma:contentTypeScope="" ma:versionID="b00c32cf63eb5397c31dabdb401ad932">
  <xsd:schema xmlns:xsd="http://www.w3.org/2001/XMLSchema" xmlns:xs="http://www.w3.org/2001/XMLSchema" xmlns:p="http://schemas.microsoft.com/office/2006/metadata/properties" xmlns:ns2="32292410-7c29-43b4-af63-40599cc44ec4" xmlns:ns4="b2517607-70cd-40e1-b108-5f29c1f5296b" targetNamespace="http://schemas.microsoft.com/office/2006/metadata/properties" ma:root="true" ma:fieldsID="c916b4c9f2e2646b173601c7c6d45ff1" ns2:_="" ns4:_="">
    <xsd:import namespace="32292410-7c29-43b4-af63-40599cc44ec4"/>
    <xsd:import namespace="b2517607-70cd-40e1-b108-5f29c1f5296b"/>
    <xsd:element name="properties">
      <xsd:complexType>
        <xsd:sequence>
          <xsd:element name="documentManagement">
            <xsd:complexType>
              <xsd:all>
                <xsd:element ref="ns2:TaxCatchAll" minOccurs="0"/>
                <xsd:element ref="ns2:TaxCatchAllLabel" minOccurs="0"/>
                <xsd:element ref="ns2:m11bd41693d74934a7fe3ed4527b84d4" minOccurs="0"/>
                <xsd:element ref="ns2:Originating_Office" minOccurs="0"/>
                <xsd:element ref="ns2:LinkCategory" minOccurs="0"/>
                <xsd:element ref="ns2:PageTags" minOccurs="0"/>
                <xsd:element ref="ns4:IAEADocsCopyWorkflow"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2:SharedWithUsers" minOccurs="0"/>
                <xsd:element ref="ns2:SharedWithDetails"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92410-7c29-43b4-af63-40599cc44ec4"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d09cb85-a78e-4e39-bf48-1a489bab64c3}" ma:internalName="TaxCatchAll" ma:showField="CatchAllData" ma:web="32292410-7c29-43b4-af63-40599cc44ec4">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5d09cb85-a78e-4e39-bf48-1a489bab64c3}" ma:internalName="TaxCatchAllLabel" ma:readOnly="true" ma:showField="CatchAllDataLabel" ma:web="32292410-7c29-43b4-af63-40599cc44ec4">
      <xsd:complexType>
        <xsd:complexContent>
          <xsd:extension base="dms:MultiChoiceLookup">
            <xsd:sequence>
              <xsd:element name="Value" type="dms:Lookup" maxOccurs="unbounded" minOccurs="0" nillable="true"/>
            </xsd:sequence>
          </xsd:extension>
        </xsd:complexContent>
      </xsd:complexType>
    </xsd:element>
    <xsd:element name="m11bd41693d74934a7fe3ed4527b84d4" ma:index="11" nillable="true" ma:taxonomy="true" ma:internalName="m11bd41693d74934a7fe3ed4527b84d4" ma:taxonomyFieldName="SearchTaxonomy" ma:displayName="Search Taxonomy" ma:default="" ma:fieldId="{611bd416-93d7-4934-a7fe-3ed4527b84d4}" ma:taxonomyMulti="true" ma:sspId="38c7bd71-0de2-450a-8d3d-78c5334383f5" ma:termSetId="f830c8a7-14e5-4117-938d-50822777f394" ma:anchorId="00000000-0000-0000-0000-000000000000" ma:open="false" ma:isKeyword="false">
      <xsd:complexType>
        <xsd:sequence>
          <xsd:element ref="pc:Terms" minOccurs="0" maxOccurs="1"/>
        </xsd:sequence>
      </xsd:complexType>
    </xsd:element>
    <xsd:element name="Originating_Office" ma:index="13" nillable="true" ma:displayName="Originating Office" ma:format="Dropdown" ma:internalName="Originating_Office">
      <xsd:simpleType>
        <xsd:restriction base="dms:Choice">
          <xsd:enumeration value="AIPS"/>
          <xsd:enumeration value="CSC"/>
          <xsd:enumeration value="CSS"/>
          <xsd:enumeration value="DDG-MT"/>
          <xsd:enumeration value="DDG-TC"/>
          <xsd:enumeration value="DDGO TC"/>
          <xsd:enumeration value="DGOC-Protocol"/>
          <xsd:enumeration value="DGOP"/>
          <xsd:enumeration value="DIR-MTGS"/>
          <xsd:enumeration value="All(all Originating Offices)"/>
          <xsd:enumeration value="EXPO"/>
          <xsd:enumeration value="IAEA Library"/>
          <xsd:enumeration value="JAC GC"/>
          <xsd:enumeration value="MT"/>
          <xsd:enumeration value="MTBF"/>
          <xsd:enumeration value="MTBF-FPSS"/>
          <xsd:enumeration value="MTCD"/>
          <xsd:enumeration value="MTGS"/>
          <xsd:enumeration value="MTHR"/>
          <xsd:enumeration value="MTHR-HRPS"/>
          <xsd:enumeration value="MTIT"/>
          <xsd:enumeration value="MTPI"/>
          <xsd:enumeration value="MTPS"/>
          <xsd:enumeration value="NAAL"/>
          <xsd:enumeration value="NAPC"/>
          <xsd:enumeration value="NE"/>
          <xsd:enumeration value="NS"/>
          <xsd:enumeration value="NSRW"/>
          <xsd:enumeration value="OIOS"/>
          <xsd:enumeration value="OLA"/>
          <xsd:enumeration value="OPIC"/>
          <xsd:enumeration value="Polling Officers"/>
          <xsd:enumeration value="Staff Council"/>
          <xsd:enumeration value="Staff Organizing Committee"/>
          <xsd:enumeration value="TC"/>
          <xsd:enumeration value="TCPCS"/>
          <xsd:enumeration value="UN Information Service"/>
          <xsd:enumeration value="UNIDO"/>
          <xsd:enumeration value="UNODC"/>
          <xsd:enumeration value="UNOV"/>
          <xsd:enumeration value="VIC Catering Service"/>
          <xsd:enumeration value="VIC Medical Service"/>
        </xsd:restriction>
      </xsd:simpleType>
    </xsd:element>
    <xsd:element name="LinkCategory" ma:index="14" nillable="true" ma:displayName="Link Category" ma:default="Related Resources" ma:description="Select the category. The category determines in which block of content the link will appear on the page." ma:format="Dropdown" ma:internalName="LinkCategory">
      <xsd:simpleType>
        <xsd:restriction base="dms:Choice">
          <xsd:enumeration value="Policies &amp; Guidelines"/>
          <xsd:enumeration value="Tutorials &amp; Trainings"/>
          <xsd:enumeration value="Related Resources"/>
        </xsd:restriction>
      </xsd:simpleType>
    </xsd:element>
    <xsd:element name="PageTags" ma:index="15" nillable="true" ma:displayName="Page Tags" ma:internalName="PageTags">
      <xsd:simpleType>
        <xsd:restriction base="dms:Text">
          <xsd:maxLength value="255"/>
        </xsd:restrictio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17607-70cd-40e1-b108-5f29c1f5296b" elementFormDefault="qualified">
    <xsd:import namespace="http://schemas.microsoft.com/office/2006/documentManagement/types"/>
    <xsd:import namespace="http://schemas.microsoft.com/office/infopath/2007/PartnerControls"/>
    <xsd:element name="IAEADocsCopyWorkflow" ma:index="16" nillable="true" ma:displayName="IAEADocsCopyWorkflow" ma:internalName="IAEADocsCopyWorkflow">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MediaServiceAutoTags" ma:internalName="MediaServiceAutoTags" ma:readOnly="true">
      <xsd:simpleType>
        <xsd:restriction base="dms:Text"/>
      </xsd:simpleType>
    </xsd:element>
    <xsd:element name="MediaServiceLocation" ma:index="21" nillable="true" ma:displayName="MediaServiceLoca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0"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517607-70cd-40e1-b108-5f29c1f5296b">
      <Terms xmlns="http://schemas.microsoft.com/office/infopath/2007/PartnerControls"/>
    </lcf76f155ced4ddcb4097134ff3c332f>
    <TaxCatchAll xmlns="32292410-7c29-43b4-af63-40599cc44ec4" xsi:nil="true"/>
    <m11bd41693d74934a7fe3ed4527b84d4 xmlns="32292410-7c29-43b4-af63-40599cc44ec4">
      <Terms xmlns="http://schemas.microsoft.com/office/infopath/2007/PartnerControls"/>
    </m11bd41693d74934a7fe3ed4527b84d4>
    <IAEADocsCopyWorkflow xmlns="b2517607-70cd-40e1-b108-5f29c1f5296b">
      <Url>https://iaeacloud.sharepoint.com/sites/intranet/_layouts/15/wrkstat.aspx?List=b2517607-70cd-40e1-b108-5f29c1f5296b&amp;WorkflowInstanceName=9cbc3be6-55c4-4ea0-9460-419b50be78a5</Url>
      <Description>New Item</Description>
    </IAEADocsCopyWorkflow>
    <LinkCategory xmlns="32292410-7c29-43b4-af63-40599cc44ec4">Related Resources</LinkCategory>
    <PageTags xmlns="32292410-7c29-43b4-af63-40599cc44ec4">mtcd-visualidentity</PageTags>
    <Originating_Office xmlns="32292410-7c29-43b4-af63-40599cc44ec4" xsi:nil="true"/>
  </documentManagement>
</p:properties>
</file>

<file path=customXml/itemProps1.xml><?xml version="1.0" encoding="utf-8"?>
<ds:datastoreItem xmlns:ds="http://schemas.openxmlformats.org/officeDocument/2006/customXml" ds:itemID="{D6CFBD7C-FCEA-4C21-842D-0A61B4F61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292410-7c29-43b4-af63-40599cc44ec4"/>
    <ds:schemaRef ds:uri="b2517607-70cd-40e1-b108-5f29c1f529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0162CD-12D7-459D-AB1A-4F8BA7A146F3}">
  <ds:schemaRefs>
    <ds:schemaRef ds:uri="http://schemas.microsoft.com/sharepoint/v3/contenttype/forms"/>
  </ds:schemaRefs>
</ds:datastoreItem>
</file>

<file path=customXml/itemProps3.xml><?xml version="1.0" encoding="utf-8"?>
<ds:datastoreItem xmlns:ds="http://schemas.openxmlformats.org/officeDocument/2006/customXml" ds:itemID="{8F208786-5C86-49D7-8DC1-3E521A0B290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0e36040-4b20-41ad-9fb1-b2eac4ec2c69"/>
    <ds:schemaRef ds:uri="06202fd0-9b13-4216-9262-c16baa40baf6"/>
    <ds:schemaRef ds:uri="http://www.w3.org/XML/1998/namespace"/>
    <ds:schemaRef ds:uri="http://purl.org/dc/dcmitype/"/>
    <ds:schemaRef ds:uri="b2517607-70cd-40e1-b108-5f29c1f5296b"/>
    <ds:schemaRef ds:uri="32292410-7c29-43b4-af63-40599cc44ec4"/>
  </ds:schemaRefs>
</ds:datastoreItem>
</file>

<file path=docProps/app.xml><?xml version="1.0" encoding="utf-8"?>
<Properties xmlns="http://schemas.openxmlformats.org/officeDocument/2006/extended-properties" xmlns:vt="http://schemas.openxmlformats.org/officeDocument/2006/docPropsVTypes">
  <Template>IAEA</Template>
  <TotalTime>285</TotalTime>
  <Words>1035</Words>
  <Application>Microsoft Office PowerPoint</Application>
  <PresentationFormat>Widescreen</PresentationFormat>
  <Paragraphs>165</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vt:lpstr>
      <vt:lpstr>Roboto Light</vt:lpstr>
      <vt:lpstr>Wingdings</vt:lpstr>
      <vt:lpstr>Roboto</vt:lpstr>
      <vt:lpstr>Arial</vt:lpstr>
      <vt:lpstr>verdana</vt:lpstr>
      <vt:lpstr>Lucida Calligraphy</vt:lpstr>
      <vt:lpstr>Tema di Office</vt:lpstr>
      <vt:lpstr>Introduction to the Nuclear Data Section</vt:lpstr>
      <vt:lpstr>International Atomic Energy Agency</vt:lpstr>
      <vt:lpstr>safe, secure and peaceful application of nuclear technologies</vt:lpstr>
      <vt:lpstr>How did it all start?</vt:lpstr>
      <vt:lpstr>Nuclear physics research: experiment + theory</vt:lpstr>
      <vt:lpstr>PowerPoint Presentation</vt:lpstr>
      <vt:lpstr>Networks</vt:lpstr>
      <vt:lpstr>EXFOR &amp; Live Chart (ENSDF)</vt:lpstr>
      <vt:lpstr>Databases and Web Applications</vt:lpstr>
      <vt:lpstr>Isotope Browser – for Mobile Devices</vt:lpstr>
      <vt:lpstr>Meetings - Reports</vt:lpstr>
      <vt:lpstr>Nuclear Structure and Decay Data (NSDD)</vt:lpstr>
      <vt:lpstr>NDS Fusion Databases and Networks</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DIMITRIOU, Paraskevi</dc:creator>
  <cp:keywords>Power Point Presentation Template IAEA OPIC Visual Identity IAEA Blue</cp:keywords>
  <dc:description>This template is designed to uphold our commitment to clarity and professionalism. It features a clean layout and incorporates the official IAEA blue, ensuring consistency and impact in your presentations. Use this template to convey your messages effectively and showcase information with precision.</dc:description>
  <cp:lastModifiedBy>DIMITRIOU, Paraskevi</cp:lastModifiedBy>
  <cp:revision>2</cp:revision>
  <dcterms:created xsi:type="dcterms:W3CDTF">2025-01-26T20:15:28Z</dcterms:created>
  <dcterms:modified xsi:type="dcterms:W3CDTF">2025-01-27T01:05:27Z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0x0101002EC272C44F15CD40908899EC40576AFE003468777D32FB454D9377BF7726F2C5FC</vt:lpwstr>
  </property>
  <property fmtid="{D5CDD505-2E9C-101B-9397-08002B2CF9AE}" pid="3" name="MediaServiceImageTags">
    <vt:lpwstr/>
  </property>
  <property fmtid="{D5CDD505-2E9C-101B-9397-08002B2CF9AE}" pid="4" name="SearchTaxonomy">
    <vt:lpwstr/>
  </property>
</Properties>
</file>