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I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4" autoAdjust="0"/>
    <p:restoredTop sz="94660"/>
  </p:normalViewPr>
  <p:slideViewPr>
    <p:cSldViewPr>
      <p:cViewPr varScale="1">
        <p:scale>
          <a:sx n="91" d="100"/>
          <a:sy n="91" d="100"/>
        </p:scale>
        <p:origin x="540" y="44"/>
      </p:cViewPr>
      <p:guideLst/>
    </p:cSldViewPr>
  </p:slideViewPr>
  <p:notesTextViewPr>
    <p:cViewPr>
      <p:scale>
        <a:sx n="1" d="1"/>
        <a:sy n="1" d="1"/>
      </p:scale>
      <p:origin x="0" y="0"/>
    </p:cViewPr>
  </p:notesTextViewPr>
  <p:gridSpacing cx="36576" cy="36576"/>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1A948-7C6D-3021-ADA6-6BDDF067F91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L"/>
          </a:p>
        </p:txBody>
      </p:sp>
      <p:sp>
        <p:nvSpPr>
          <p:cNvPr id="3" name="Subtitle 2">
            <a:extLst>
              <a:ext uri="{FF2B5EF4-FFF2-40B4-BE49-F238E27FC236}">
                <a16:creationId xmlns:a16="http://schemas.microsoft.com/office/drawing/2014/main" id="{578FBFD5-74C3-D884-A100-178F654CC0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L"/>
          </a:p>
        </p:txBody>
      </p:sp>
      <p:sp>
        <p:nvSpPr>
          <p:cNvPr id="4" name="Date Placeholder 3">
            <a:extLst>
              <a:ext uri="{FF2B5EF4-FFF2-40B4-BE49-F238E27FC236}">
                <a16:creationId xmlns:a16="http://schemas.microsoft.com/office/drawing/2014/main" id="{30E23ED6-E8EA-C3CB-433E-8F1F19740B14}"/>
              </a:ext>
            </a:extLst>
          </p:cNvPr>
          <p:cNvSpPr>
            <a:spLocks noGrp="1"/>
          </p:cNvSpPr>
          <p:nvPr>
            <p:ph type="dt" sz="half" idx="10"/>
          </p:nvPr>
        </p:nvSpPr>
        <p:spPr/>
        <p:txBody>
          <a:bodyPr/>
          <a:lstStyle/>
          <a:p>
            <a:fld id="{991A8BB7-9FBF-4EC5-A8CD-DB97754E3681}" type="datetimeFigureOut">
              <a:rPr lang="en-IL" smtClean="0"/>
              <a:t>02/02/2025</a:t>
            </a:fld>
            <a:endParaRPr lang="en-IL"/>
          </a:p>
        </p:txBody>
      </p:sp>
      <p:sp>
        <p:nvSpPr>
          <p:cNvPr id="5" name="Footer Placeholder 4">
            <a:extLst>
              <a:ext uri="{FF2B5EF4-FFF2-40B4-BE49-F238E27FC236}">
                <a16:creationId xmlns:a16="http://schemas.microsoft.com/office/drawing/2014/main" id="{6E9475E3-D4E1-270A-3C35-1198F3349E83}"/>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35DF3A08-849D-0DDF-A345-97CA1A9D5004}"/>
              </a:ext>
            </a:extLst>
          </p:cNvPr>
          <p:cNvSpPr>
            <a:spLocks noGrp="1"/>
          </p:cNvSpPr>
          <p:nvPr>
            <p:ph type="sldNum" sz="quarter" idx="12"/>
          </p:nvPr>
        </p:nvSpPr>
        <p:spPr/>
        <p:txBody>
          <a:bodyPr/>
          <a:lstStyle/>
          <a:p>
            <a:fld id="{5A8D5533-8EC6-4178-BB77-39FCADE60B42}" type="slidenum">
              <a:rPr lang="en-IL" smtClean="0"/>
              <a:t>‹#›</a:t>
            </a:fld>
            <a:endParaRPr lang="en-IL"/>
          </a:p>
        </p:txBody>
      </p:sp>
    </p:spTree>
    <p:extLst>
      <p:ext uri="{BB962C8B-B14F-4D97-AF65-F5344CB8AC3E}">
        <p14:creationId xmlns:p14="http://schemas.microsoft.com/office/powerpoint/2010/main" val="3517325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E5EC7-A6C2-B0B8-5348-E821F49F78E9}"/>
              </a:ext>
            </a:extLst>
          </p:cNvPr>
          <p:cNvSpPr>
            <a:spLocks noGrp="1"/>
          </p:cNvSpPr>
          <p:nvPr>
            <p:ph type="title"/>
          </p:nvPr>
        </p:nvSpPr>
        <p:spPr/>
        <p:txBody>
          <a:bodyPr/>
          <a:lstStyle/>
          <a:p>
            <a:r>
              <a:rPr lang="en-US"/>
              <a:t>Click to edit Master title style</a:t>
            </a:r>
            <a:endParaRPr lang="en-IL"/>
          </a:p>
        </p:txBody>
      </p:sp>
      <p:sp>
        <p:nvSpPr>
          <p:cNvPr id="3" name="Vertical Text Placeholder 2">
            <a:extLst>
              <a:ext uri="{FF2B5EF4-FFF2-40B4-BE49-F238E27FC236}">
                <a16:creationId xmlns:a16="http://schemas.microsoft.com/office/drawing/2014/main" id="{B90835A0-A73C-34A1-85FF-A96D0B5D8B9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BA990510-4EE1-45C2-36A2-1373ECD50C76}"/>
              </a:ext>
            </a:extLst>
          </p:cNvPr>
          <p:cNvSpPr>
            <a:spLocks noGrp="1"/>
          </p:cNvSpPr>
          <p:nvPr>
            <p:ph type="dt" sz="half" idx="10"/>
          </p:nvPr>
        </p:nvSpPr>
        <p:spPr/>
        <p:txBody>
          <a:bodyPr/>
          <a:lstStyle/>
          <a:p>
            <a:fld id="{991A8BB7-9FBF-4EC5-A8CD-DB97754E3681}" type="datetimeFigureOut">
              <a:rPr lang="en-IL" smtClean="0"/>
              <a:t>02/02/2025</a:t>
            </a:fld>
            <a:endParaRPr lang="en-IL"/>
          </a:p>
        </p:txBody>
      </p:sp>
      <p:sp>
        <p:nvSpPr>
          <p:cNvPr id="5" name="Footer Placeholder 4">
            <a:extLst>
              <a:ext uri="{FF2B5EF4-FFF2-40B4-BE49-F238E27FC236}">
                <a16:creationId xmlns:a16="http://schemas.microsoft.com/office/drawing/2014/main" id="{8BB86D90-4F93-5519-0EA0-293B1E8F5F47}"/>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547E1FD9-2305-EAF0-79A6-1FB83A5CCA2F}"/>
              </a:ext>
            </a:extLst>
          </p:cNvPr>
          <p:cNvSpPr>
            <a:spLocks noGrp="1"/>
          </p:cNvSpPr>
          <p:nvPr>
            <p:ph type="sldNum" sz="quarter" idx="12"/>
          </p:nvPr>
        </p:nvSpPr>
        <p:spPr/>
        <p:txBody>
          <a:bodyPr/>
          <a:lstStyle/>
          <a:p>
            <a:fld id="{5A8D5533-8EC6-4178-BB77-39FCADE60B42}" type="slidenum">
              <a:rPr lang="en-IL" smtClean="0"/>
              <a:t>‹#›</a:t>
            </a:fld>
            <a:endParaRPr lang="en-IL"/>
          </a:p>
        </p:txBody>
      </p:sp>
    </p:spTree>
    <p:extLst>
      <p:ext uri="{BB962C8B-B14F-4D97-AF65-F5344CB8AC3E}">
        <p14:creationId xmlns:p14="http://schemas.microsoft.com/office/powerpoint/2010/main" val="3649695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7F577CA-FAF6-A2D2-0B16-F5EDA3D2898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L"/>
          </a:p>
        </p:txBody>
      </p:sp>
      <p:sp>
        <p:nvSpPr>
          <p:cNvPr id="3" name="Vertical Text Placeholder 2">
            <a:extLst>
              <a:ext uri="{FF2B5EF4-FFF2-40B4-BE49-F238E27FC236}">
                <a16:creationId xmlns:a16="http://schemas.microsoft.com/office/drawing/2014/main" id="{ACC45071-4876-F7B5-A99A-7F563F5A8B5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AF0D5A82-EDBA-CEB1-23D5-D4C03A60ADC5}"/>
              </a:ext>
            </a:extLst>
          </p:cNvPr>
          <p:cNvSpPr>
            <a:spLocks noGrp="1"/>
          </p:cNvSpPr>
          <p:nvPr>
            <p:ph type="dt" sz="half" idx="10"/>
          </p:nvPr>
        </p:nvSpPr>
        <p:spPr/>
        <p:txBody>
          <a:bodyPr/>
          <a:lstStyle/>
          <a:p>
            <a:fld id="{991A8BB7-9FBF-4EC5-A8CD-DB97754E3681}" type="datetimeFigureOut">
              <a:rPr lang="en-IL" smtClean="0"/>
              <a:t>02/02/2025</a:t>
            </a:fld>
            <a:endParaRPr lang="en-IL"/>
          </a:p>
        </p:txBody>
      </p:sp>
      <p:sp>
        <p:nvSpPr>
          <p:cNvPr id="5" name="Footer Placeholder 4">
            <a:extLst>
              <a:ext uri="{FF2B5EF4-FFF2-40B4-BE49-F238E27FC236}">
                <a16:creationId xmlns:a16="http://schemas.microsoft.com/office/drawing/2014/main" id="{F5C375DB-CFEA-132E-528C-5E8226CEE68F}"/>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CD55FC67-A3E3-E9EC-C5BA-C15785DDD85B}"/>
              </a:ext>
            </a:extLst>
          </p:cNvPr>
          <p:cNvSpPr>
            <a:spLocks noGrp="1"/>
          </p:cNvSpPr>
          <p:nvPr>
            <p:ph type="sldNum" sz="quarter" idx="12"/>
          </p:nvPr>
        </p:nvSpPr>
        <p:spPr/>
        <p:txBody>
          <a:bodyPr/>
          <a:lstStyle/>
          <a:p>
            <a:fld id="{5A8D5533-8EC6-4178-BB77-39FCADE60B42}" type="slidenum">
              <a:rPr lang="en-IL" smtClean="0"/>
              <a:t>‹#›</a:t>
            </a:fld>
            <a:endParaRPr lang="en-IL"/>
          </a:p>
        </p:txBody>
      </p:sp>
    </p:spTree>
    <p:extLst>
      <p:ext uri="{BB962C8B-B14F-4D97-AF65-F5344CB8AC3E}">
        <p14:creationId xmlns:p14="http://schemas.microsoft.com/office/powerpoint/2010/main" val="3736249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3F6DF-D2F6-230E-1621-85B94AA34234}"/>
              </a:ext>
            </a:extLst>
          </p:cNvPr>
          <p:cNvSpPr>
            <a:spLocks noGrp="1"/>
          </p:cNvSpPr>
          <p:nvPr>
            <p:ph type="title"/>
          </p:nvPr>
        </p:nvSpPr>
        <p:spPr/>
        <p:txBody>
          <a:bodyPr/>
          <a:lstStyle/>
          <a:p>
            <a:r>
              <a:rPr lang="en-US"/>
              <a:t>Click to edit Master title style</a:t>
            </a:r>
            <a:endParaRPr lang="en-IL"/>
          </a:p>
        </p:txBody>
      </p:sp>
      <p:sp>
        <p:nvSpPr>
          <p:cNvPr id="3" name="Content Placeholder 2">
            <a:extLst>
              <a:ext uri="{FF2B5EF4-FFF2-40B4-BE49-F238E27FC236}">
                <a16:creationId xmlns:a16="http://schemas.microsoft.com/office/drawing/2014/main" id="{3492BAF6-40EB-761D-A16F-BE5791D99F2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BFB9F160-3AD9-0864-2BE8-687F750E8F7F}"/>
              </a:ext>
            </a:extLst>
          </p:cNvPr>
          <p:cNvSpPr>
            <a:spLocks noGrp="1"/>
          </p:cNvSpPr>
          <p:nvPr>
            <p:ph type="dt" sz="half" idx="10"/>
          </p:nvPr>
        </p:nvSpPr>
        <p:spPr/>
        <p:txBody>
          <a:bodyPr/>
          <a:lstStyle/>
          <a:p>
            <a:fld id="{991A8BB7-9FBF-4EC5-A8CD-DB97754E3681}" type="datetimeFigureOut">
              <a:rPr lang="en-IL" smtClean="0"/>
              <a:t>02/02/2025</a:t>
            </a:fld>
            <a:endParaRPr lang="en-IL"/>
          </a:p>
        </p:txBody>
      </p:sp>
      <p:sp>
        <p:nvSpPr>
          <p:cNvPr id="5" name="Footer Placeholder 4">
            <a:extLst>
              <a:ext uri="{FF2B5EF4-FFF2-40B4-BE49-F238E27FC236}">
                <a16:creationId xmlns:a16="http://schemas.microsoft.com/office/drawing/2014/main" id="{E446DEC9-80A8-D01F-87CA-EED3DB07B972}"/>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F24EB61F-1EF6-1E61-39E2-4ADBB6A4EFDE}"/>
              </a:ext>
            </a:extLst>
          </p:cNvPr>
          <p:cNvSpPr>
            <a:spLocks noGrp="1"/>
          </p:cNvSpPr>
          <p:nvPr>
            <p:ph type="sldNum" sz="quarter" idx="12"/>
          </p:nvPr>
        </p:nvSpPr>
        <p:spPr/>
        <p:txBody>
          <a:bodyPr/>
          <a:lstStyle/>
          <a:p>
            <a:fld id="{5A8D5533-8EC6-4178-BB77-39FCADE60B42}" type="slidenum">
              <a:rPr lang="en-IL" smtClean="0"/>
              <a:t>‹#›</a:t>
            </a:fld>
            <a:endParaRPr lang="en-IL"/>
          </a:p>
        </p:txBody>
      </p:sp>
    </p:spTree>
    <p:extLst>
      <p:ext uri="{BB962C8B-B14F-4D97-AF65-F5344CB8AC3E}">
        <p14:creationId xmlns:p14="http://schemas.microsoft.com/office/powerpoint/2010/main" val="2478635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FA21CC-B4A6-028C-6CF2-99F72D1217B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L"/>
          </a:p>
        </p:txBody>
      </p:sp>
      <p:sp>
        <p:nvSpPr>
          <p:cNvPr id="3" name="Text Placeholder 2">
            <a:extLst>
              <a:ext uri="{FF2B5EF4-FFF2-40B4-BE49-F238E27FC236}">
                <a16:creationId xmlns:a16="http://schemas.microsoft.com/office/drawing/2014/main" id="{ED34C06E-9D01-5A43-20F4-63E2B959BCB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6738BF8-FC2A-0D41-E03D-F116A04E49C9}"/>
              </a:ext>
            </a:extLst>
          </p:cNvPr>
          <p:cNvSpPr>
            <a:spLocks noGrp="1"/>
          </p:cNvSpPr>
          <p:nvPr>
            <p:ph type="dt" sz="half" idx="10"/>
          </p:nvPr>
        </p:nvSpPr>
        <p:spPr/>
        <p:txBody>
          <a:bodyPr/>
          <a:lstStyle/>
          <a:p>
            <a:fld id="{991A8BB7-9FBF-4EC5-A8CD-DB97754E3681}" type="datetimeFigureOut">
              <a:rPr lang="en-IL" smtClean="0"/>
              <a:t>02/02/2025</a:t>
            </a:fld>
            <a:endParaRPr lang="en-IL"/>
          </a:p>
        </p:txBody>
      </p:sp>
      <p:sp>
        <p:nvSpPr>
          <p:cNvPr id="5" name="Footer Placeholder 4">
            <a:extLst>
              <a:ext uri="{FF2B5EF4-FFF2-40B4-BE49-F238E27FC236}">
                <a16:creationId xmlns:a16="http://schemas.microsoft.com/office/drawing/2014/main" id="{7F681379-9736-0EC4-A47E-D83D037AC5BB}"/>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4E44CCE0-258F-A989-A032-1BB47C10CB09}"/>
              </a:ext>
            </a:extLst>
          </p:cNvPr>
          <p:cNvSpPr>
            <a:spLocks noGrp="1"/>
          </p:cNvSpPr>
          <p:nvPr>
            <p:ph type="sldNum" sz="quarter" idx="12"/>
          </p:nvPr>
        </p:nvSpPr>
        <p:spPr/>
        <p:txBody>
          <a:bodyPr/>
          <a:lstStyle/>
          <a:p>
            <a:fld id="{5A8D5533-8EC6-4178-BB77-39FCADE60B42}" type="slidenum">
              <a:rPr lang="en-IL" smtClean="0"/>
              <a:t>‹#›</a:t>
            </a:fld>
            <a:endParaRPr lang="en-IL"/>
          </a:p>
        </p:txBody>
      </p:sp>
    </p:spTree>
    <p:extLst>
      <p:ext uri="{BB962C8B-B14F-4D97-AF65-F5344CB8AC3E}">
        <p14:creationId xmlns:p14="http://schemas.microsoft.com/office/powerpoint/2010/main" val="2968760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7FDD8-17D4-A6BF-2132-DACA1AC31619}"/>
              </a:ext>
            </a:extLst>
          </p:cNvPr>
          <p:cNvSpPr>
            <a:spLocks noGrp="1"/>
          </p:cNvSpPr>
          <p:nvPr>
            <p:ph type="title"/>
          </p:nvPr>
        </p:nvSpPr>
        <p:spPr/>
        <p:txBody>
          <a:bodyPr/>
          <a:lstStyle/>
          <a:p>
            <a:r>
              <a:rPr lang="en-US"/>
              <a:t>Click to edit Master title style</a:t>
            </a:r>
            <a:endParaRPr lang="en-IL"/>
          </a:p>
        </p:txBody>
      </p:sp>
      <p:sp>
        <p:nvSpPr>
          <p:cNvPr id="3" name="Content Placeholder 2">
            <a:extLst>
              <a:ext uri="{FF2B5EF4-FFF2-40B4-BE49-F238E27FC236}">
                <a16:creationId xmlns:a16="http://schemas.microsoft.com/office/drawing/2014/main" id="{330C6384-7E59-F12D-5AF2-8716E6A786A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Content Placeholder 3">
            <a:extLst>
              <a:ext uri="{FF2B5EF4-FFF2-40B4-BE49-F238E27FC236}">
                <a16:creationId xmlns:a16="http://schemas.microsoft.com/office/drawing/2014/main" id="{4D77A883-5AC5-89E9-8D93-2A5A7E9A889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5" name="Date Placeholder 4">
            <a:extLst>
              <a:ext uri="{FF2B5EF4-FFF2-40B4-BE49-F238E27FC236}">
                <a16:creationId xmlns:a16="http://schemas.microsoft.com/office/drawing/2014/main" id="{689224C9-67F0-33DC-B58A-74F0FCBCA937}"/>
              </a:ext>
            </a:extLst>
          </p:cNvPr>
          <p:cNvSpPr>
            <a:spLocks noGrp="1"/>
          </p:cNvSpPr>
          <p:nvPr>
            <p:ph type="dt" sz="half" idx="10"/>
          </p:nvPr>
        </p:nvSpPr>
        <p:spPr/>
        <p:txBody>
          <a:bodyPr/>
          <a:lstStyle/>
          <a:p>
            <a:fld id="{991A8BB7-9FBF-4EC5-A8CD-DB97754E3681}" type="datetimeFigureOut">
              <a:rPr lang="en-IL" smtClean="0"/>
              <a:t>02/02/2025</a:t>
            </a:fld>
            <a:endParaRPr lang="en-IL"/>
          </a:p>
        </p:txBody>
      </p:sp>
      <p:sp>
        <p:nvSpPr>
          <p:cNvPr id="6" name="Footer Placeholder 5">
            <a:extLst>
              <a:ext uri="{FF2B5EF4-FFF2-40B4-BE49-F238E27FC236}">
                <a16:creationId xmlns:a16="http://schemas.microsoft.com/office/drawing/2014/main" id="{813DA4BD-F5AB-9E20-B6B9-62A32C50B4C9}"/>
              </a:ext>
            </a:extLst>
          </p:cNvPr>
          <p:cNvSpPr>
            <a:spLocks noGrp="1"/>
          </p:cNvSpPr>
          <p:nvPr>
            <p:ph type="ftr" sz="quarter" idx="11"/>
          </p:nvPr>
        </p:nvSpPr>
        <p:spPr/>
        <p:txBody>
          <a:bodyPr/>
          <a:lstStyle/>
          <a:p>
            <a:endParaRPr lang="en-IL"/>
          </a:p>
        </p:txBody>
      </p:sp>
      <p:sp>
        <p:nvSpPr>
          <p:cNvPr id="7" name="Slide Number Placeholder 6">
            <a:extLst>
              <a:ext uri="{FF2B5EF4-FFF2-40B4-BE49-F238E27FC236}">
                <a16:creationId xmlns:a16="http://schemas.microsoft.com/office/drawing/2014/main" id="{9F8E7682-57D9-FFBE-6F91-3CF3BA8C8A9B}"/>
              </a:ext>
            </a:extLst>
          </p:cNvPr>
          <p:cNvSpPr>
            <a:spLocks noGrp="1"/>
          </p:cNvSpPr>
          <p:nvPr>
            <p:ph type="sldNum" sz="quarter" idx="12"/>
          </p:nvPr>
        </p:nvSpPr>
        <p:spPr/>
        <p:txBody>
          <a:bodyPr/>
          <a:lstStyle/>
          <a:p>
            <a:fld id="{5A8D5533-8EC6-4178-BB77-39FCADE60B42}" type="slidenum">
              <a:rPr lang="en-IL" smtClean="0"/>
              <a:t>‹#›</a:t>
            </a:fld>
            <a:endParaRPr lang="en-IL"/>
          </a:p>
        </p:txBody>
      </p:sp>
    </p:spTree>
    <p:extLst>
      <p:ext uri="{BB962C8B-B14F-4D97-AF65-F5344CB8AC3E}">
        <p14:creationId xmlns:p14="http://schemas.microsoft.com/office/powerpoint/2010/main" val="4232151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21955-A67D-5EF8-4BEA-5C451523EBEF}"/>
              </a:ext>
            </a:extLst>
          </p:cNvPr>
          <p:cNvSpPr>
            <a:spLocks noGrp="1"/>
          </p:cNvSpPr>
          <p:nvPr>
            <p:ph type="title"/>
          </p:nvPr>
        </p:nvSpPr>
        <p:spPr>
          <a:xfrm>
            <a:off x="839788" y="365125"/>
            <a:ext cx="10515600" cy="1325563"/>
          </a:xfrm>
        </p:spPr>
        <p:txBody>
          <a:bodyPr/>
          <a:lstStyle/>
          <a:p>
            <a:r>
              <a:rPr lang="en-US"/>
              <a:t>Click to edit Master title style</a:t>
            </a:r>
            <a:endParaRPr lang="en-IL"/>
          </a:p>
        </p:txBody>
      </p:sp>
      <p:sp>
        <p:nvSpPr>
          <p:cNvPr id="3" name="Text Placeholder 2">
            <a:extLst>
              <a:ext uri="{FF2B5EF4-FFF2-40B4-BE49-F238E27FC236}">
                <a16:creationId xmlns:a16="http://schemas.microsoft.com/office/drawing/2014/main" id="{7535A4A1-5F17-080D-5683-DEA06817CF3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6E28700-FA45-F8AD-CAF8-E76C4091E35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5" name="Text Placeholder 4">
            <a:extLst>
              <a:ext uri="{FF2B5EF4-FFF2-40B4-BE49-F238E27FC236}">
                <a16:creationId xmlns:a16="http://schemas.microsoft.com/office/drawing/2014/main" id="{15951C49-D900-C330-67E4-8E664E983D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1AF6E41-4DC0-5CB6-4AE9-24416680F62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7" name="Date Placeholder 6">
            <a:extLst>
              <a:ext uri="{FF2B5EF4-FFF2-40B4-BE49-F238E27FC236}">
                <a16:creationId xmlns:a16="http://schemas.microsoft.com/office/drawing/2014/main" id="{FEBEEA7B-BB2C-4C59-6A50-5F3FF0DE8ECD}"/>
              </a:ext>
            </a:extLst>
          </p:cNvPr>
          <p:cNvSpPr>
            <a:spLocks noGrp="1"/>
          </p:cNvSpPr>
          <p:nvPr>
            <p:ph type="dt" sz="half" idx="10"/>
          </p:nvPr>
        </p:nvSpPr>
        <p:spPr/>
        <p:txBody>
          <a:bodyPr/>
          <a:lstStyle/>
          <a:p>
            <a:fld id="{991A8BB7-9FBF-4EC5-A8CD-DB97754E3681}" type="datetimeFigureOut">
              <a:rPr lang="en-IL" smtClean="0"/>
              <a:t>02/02/2025</a:t>
            </a:fld>
            <a:endParaRPr lang="en-IL"/>
          </a:p>
        </p:txBody>
      </p:sp>
      <p:sp>
        <p:nvSpPr>
          <p:cNvPr id="8" name="Footer Placeholder 7">
            <a:extLst>
              <a:ext uri="{FF2B5EF4-FFF2-40B4-BE49-F238E27FC236}">
                <a16:creationId xmlns:a16="http://schemas.microsoft.com/office/drawing/2014/main" id="{4D48DF91-008C-131C-3FBD-B0593661C3EF}"/>
              </a:ext>
            </a:extLst>
          </p:cNvPr>
          <p:cNvSpPr>
            <a:spLocks noGrp="1"/>
          </p:cNvSpPr>
          <p:nvPr>
            <p:ph type="ftr" sz="quarter" idx="11"/>
          </p:nvPr>
        </p:nvSpPr>
        <p:spPr/>
        <p:txBody>
          <a:bodyPr/>
          <a:lstStyle/>
          <a:p>
            <a:endParaRPr lang="en-IL"/>
          </a:p>
        </p:txBody>
      </p:sp>
      <p:sp>
        <p:nvSpPr>
          <p:cNvPr id="9" name="Slide Number Placeholder 8">
            <a:extLst>
              <a:ext uri="{FF2B5EF4-FFF2-40B4-BE49-F238E27FC236}">
                <a16:creationId xmlns:a16="http://schemas.microsoft.com/office/drawing/2014/main" id="{88D76AC5-4BC9-E0B8-73B7-03E77EA2D083}"/>
              </a:ext>
            </a:extLst>
          </p:cNvPr>
          <p:cNvSpPr>
            <a:spLocks noGrp="1"/>
          </p:cNvSpPr>
          <p:nvPr>
            <p:ph type="sldNum" sz="quarter" idx="12"/>
          </p:nvPr>
        </p:nvSpPr>
        <p:spPr/>
        <p:txBody>
          <a:bodyPr/>
          <a:lstStyle/>
          <a:p>
            <a:fld id="{5A8D5533-8EC6-4178-BB77-39FCADE60B42}" type="slidenum">
              <a:rPr lang="en-IL" smtClean="0"/>
              <a:t>‹#›</a:t>
            </a:fld>
            <a:endParaRPr lang="en-IL"/>
          </a:p>
        </p:txBody>
      </p:sp>
    </p:spTree>
    <p:extLst>
      <p:ext uri="{BB962C8B-B14F-4D97-AF65-F5344CB8AC3E}">
        <p14:creationId xmlns:p14="http://schemas.microsoft.com/office/powerpoint/2010/main" val="122621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DBBAD-6396-FD34-819E-891EF1435E0E}"/>
              </a:ext>
            </a:extLst>
          </p:cNvPr>
          <p:cNvSpPr>
            <a:spLocks noGrp="1"/>
          </p:cNvSpPr>
          <p:nvPr>
            <p:ph type="title"/>
          </p:nvPr>
        </p:nvSpPr>
        <p:spPr/>
        <p:txBody>
          <a:bodyPr/>
          <a:lstStyle/>
          <a:p>
            <a:r>
              <a:rPr lang="en-US"/>
              <a:t>Click to edit Master title style</a:t>
            </a:r>
            <a:endParaRPr lang="en-IL"/>
          </a:p>
        </p:txBody>
      </p:sp>
      <p:sp>
        <p:nvSpPr>
          <p:cNvPr id="3" name="Date Placeholder 2">
            <a:extLst>
              <a:ext uri="{FF2B5EF4-FFF2-40B4-BE49-F238E27FC236}">
                <a16:creationId xmlns:a16="http://schemas.microsoft.com/office/drawing/2014/main" id="{DAEF21E0-1240-0BDB-9F94-5F091053C63C}"/>
              </a:ext>
            </a:extLst>
          </p:cNvPr>
          <p:cNvSpPr>
            <a:spLocks noGrp="1"/>
          </p:cNvSpPr>
          <p:nvPr>
            <p:ph type="dt" sz="half" idx="10"/>
          </p:nvPr>
        </p:nvSpPr>
        <p:spPr/>
        <p:txBody>
          <a:bodyPr/>
          <a:lstStyle/>
          <a:p>
            <a:fld id="{991A8BB7-9FBF-4EC5-A8CD-DB97754E3681}" type="datetimeFigureOut">
              <a:rPr lang="en-IL" smtClean="0"/>
              <a:t>02/02/2025</a:t>
            </a:fld>
            <a:endParaRPr lang="en-IL"/>
          </a:p>
        </p:txBody>
      </p:sp>
      <p:sp>
        <p:nvSpPr>
          <p:cNvPr id="4" name="Footer Placeholder 3">
            <a:extLst>
              <a:ext uri="{FF2B5EF4-FFF2-40B4-BE49-F238E27FC236}">
                <a16:creationId xmlns:a16="http://schemas.microsoft.com/office/drawing/2014/main" id="{3B99D335-DFE0-69D0-1B02-4CA2D80F70CA}"/>
              </a:ext>
            </a:extLst>
          </p:cNvPr>
          <p:cNvSpPr>
            <a:spLocks noGrp="1"/>
          </p:cNvSpPr>
          <p:nvPr>
            <p:ph type="ftr" sz="quarter" idx="11"/>
          </p:nvPr>
        </p:nvSpPr>
        <p:spPr/>
        <p:txBody>
          <a:bodyPr/>
          <a:lstStyle/>
          <a:p>
            <a:endParaRPr lang="en-IL"/>
          </a:p>
        </p:txBody>
      </p:sp>
      <p:sp>
        <p:nvSpPr>
          <p:cNvPr id="5" name="Slide Number Placeholder 4">
            <a:extLst>
              <a:ext uri="{FF2B5EF4-FFF2-40B4-BE49-F238E27FC236}">
                <a16:creationId xmlns:a16="http://schemas.microsoft.com/office/drawing/2014/main" id="{8D40C75E-4CB6-33B9-0C97-7428EB07551C}"/>
              </a:ext>
            </a:extLst>
          </p:cNvPr>
          <p:cNvSpPr>
            <a:spLocks noGrp="1"/>
          </p:cNvSpPr>
          <p:nvPr>
            <p:ph type="sldNum" sz="quarter" idx="12"/>
          </p:nvPr>
        </p:nvSpPr>
        <p:spPr/>
        <p:txBody>
          <a:bodyPr/>
          <a:lstStyle/>
          <a:p>
            <a:fld id="{5A8D5533-8EC6-4178-BB77-39FCADE60B42}" type="slidenum">
              <a:rPr lang="en-IL" smtClean="0"/>
              <a:t>‹#›</a:t>
            </a:fld>
            <a:endParaRPr lang="en-IL"/>
          </a:p>
        </p:txBody>
      </p:sp>
    </p:spTree>
    <p:extLst>
      <p:ext uri="{BB962C8B-B14F-4D97-AF65-F5344CB8AC3E}">
        <p14:creationId xmlns:p14="http://schemas.microsoft.com/office/powerpoint/2010/main" val="9448075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49BDD2C-0C63-D1C8-6371-453D315B0C0C}"/>
              </a:ext>
            </a:extLst>
          </p:cNvPr>
          <p:cNvSpPr>
            <a:spLocks noGrp="1"/>
          </p:cNvSpPr>
          <p:nvPr>
            <p:ph type="dt" sz="half" idx="10"/>
          </p:nvPr>
        </p:nvSpPr>
        <p:spPr/>
        <p:txBody>
          <a:bodyPr/>
          <a:lstStyle/>
          <a:p>
            <a:fld id="{991A8BB7-9FBF-4EC5-A8CD-DB97754E3681}" type="datetimeFigureOut">
              <a:rPr lang="en-IL" smtClean="0"/>
              <a:t>02/02/2025</a:t>
            </a:fld>
            <a:endParaRPr lang="en-IL"/>
          </a:p>
        </p:txBody>
      </p:sp>
      <p:sp>
        <p:nvSpPr>
          <p:cNvPr id="3" name="Footer Placeholder 2">
            <a:extLst>
              <a:ext uri="{FF2B5EF4-FFF2-40B4-BE49-F238E27FC236}">
                <a16:creationId xmlns:a16="http://schemas.microsoft.com/office/drawing/2014/main" id="{C94A5AF7-27D5-7F27-E75F-18825A6D43EB}"/>
              </a:ext>
            </a:extLst>
          </p:cNvPr>
          <p:cNvSpPr>
            <a:spLocks noGrp="1"/>
          </p:cNvSpPr>
          <p:nvPr>
            <p:ph type="ftr" sz="quarter" idx="11"/>
          </p:nvPr>
        </p:nvSpPr>
        <p:spPr/>
        <p:txBody>
          <a:bodyPr/>
          <a:lstStyle/>
          <a:p>
            <a:endParaRPr lang="en-IL"/>
          </a:p>
        </p:txBody>
      </p:sp>
      <p:sp>
        <p:nvSpPr>
          <p:cNvPr id="4" name="Slide Number Placeholder 3">
            <a:extLst>
              <a:ext uri="{FF2B5EF4-FFF2-40B4-BE49-F238E27FC236}">
                <a16:creationId xmlns:a16="http://schemas.microsoft.com/office/drawing/2014/main" id="{BEDBC2B8-2274-3D1F-03DC-E2166A414D5C}"/>
              </a:ext>
            </a:extLst>
          </p:cNvPr>
          <p:cNvSpPr>
            <a:spLocks noGrp="1"/>
          </p:cNvSpPr>
          <p:nvPr>
            <p:ph type="sldNum" sz="quarter" idx="12"/>
          </p:nvPr>
        </p:nvSpPr>
        <p:spPr/>
        <p:txBody>
          <a:bodyPr/>
          <a:lstStyle/>
          <a:p>
            <a:fld id="{5A8D5533-8EC6-4178-BB77-39FCADE60B42}" type="slidenum">
              <a:rPr lang="en-IL" smtClean="0"/>
              <a:t>‹#›</a:t>
            </a:fld>
            <a:endParaRPr lang="en-IL"/>
          </a:p>
        </p:txBody>
      </p:sp>
    </p:spTree>
    <p:extLst>
      <p:ext uri="{BB962C8B-B14F-4D97-AF65-F5344CB8AC3E}">
        <p14:creationId xmlns:p14="http://schemas.microsoft.com/office/powerpoint/2010/main" val="1050561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958C0-69E8-0322-D651-84C12F5019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L"/>
          </a:p>
        </p:txBody>
      </p:sp>
      <p:sp>
        <p:nvSpPr>
          <p:cNvPr id="3" name="Content Placeholder 2">
            <a:extLst>
              <a:ext uri="{FF2B5EF4-FFF2-40B4-BE49-F238E27FC236}">
                <a16:creationId xmlns:a16="http://schemas.microsoft.com/office/drawing/2014/main" id="{E1E35457-6C0C-FA12-3AE2-AACB74507BA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Text Placeholder 3">
            <a:extLst>
              <a:ext uri="{FF2B5EF4-FFF2-40B4-BE49-F238E27FC236}">
                <a16:creationId xmlns:a16="http://schemas.microsoft.com/office/drawing/2014/main" id="{51D1648D-FADE-C2D4-49E5-EC9137B096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81D5FD-97CF-CF86-517B-3AA4D7297DF0}"/>
              </a:ext>
            </a:extLst>
          </p:cNvPr>
          <p:cNvSpPr>
            <a:spLocks noGrp="1"/>
          </p:cNvSpPr>
          <p:nvPr>
            <p:ph type="dt" sz="half" idx="10"/>
          </p:nvPr>
        </p:nvSpPr>
        <p:spPr/>
        <p:txBody>
          <a:bodyPr/>
          <a:lstStyle/>
          <a:p>
            <a:fld id="{991A8BB7-9FBF-4EC5-A8CD-DB97754E3681}" type="datetimeFigureOut">
              <a:rPr lang="en-IL" smtClean="0"/>
              <a:t>02/02/2025</a:t>
            </a:fld>
            <a:endParaRPr lang="en-IL"/>
          </a:p>
        </p:txBody>
      </p:sp>
      <p:sp>
        <p:nvSpPr>
          <p:cNvPr id="6" name="Footer Placeholder 5">
            <a:extLst>
              <a:ext uri="{FF2B5EF4-FFF2-40B4-BE49-F238E27FC236}">
                <a16:creationId xmlns:a16="http://schemas.microsoft.com/office/drawing/2014/main" id="{EFAE26B0-F854-5663-951C-30B343375FA6}"/>
              </a:ext>
            </a:extLst>
          </p:cNvPr>
          <p:cNvSpPr>
            <a:spLocks noGrp="1"/>
          </p:cNvSpPr>
          <p:nvPr>
            <p:ph type="ftr" sz="quarter" idx="11"/>
          </p:nvPr>
        </p:nvSpPr>
        <p:spPr/>
        <p:txBody>
          <a:bodyPr/>
          <a:lstStyle/>
          <a:p>
            <a:endParaRPr lang="en-IL"/>
          </a:p>
        </p:txBody>
      </p:sp>
      <p:sp>
        <p:nvSpPr>
          <p:cNvPr id="7" name="Slide Number Placeholder 6">
            <a:extLst>
              <a:ext uri="{FF2B5EF4-FFF2-40B4-BE49-F238E27FC236}">
                <a16:creationId xmlns:a16="http://schemas.microsoft.com/office/drawing/2014/main" id="{49E4827C-5751-0276-8BE2-145C1DE18383}"/>
              </a:ext>
            </a:extLst>
          </p:cNvPr>
          <p:cNvSpPr>
            <a:spLocks noGrp="1"/>
          </p:cNvSpPr>
          <p:nvPr>
            <p:ph type="sldNum" sz="quarter" idx="12"/>
          </p:nvPr>
        </p:nvSpPr>
        <p:spPr/>
        <p:txBody>
          <a:bodyPr/>
          <a:lstStyle/>
          <a:p>
            <a:fld id="{5A8D5533-8EC6-4178-BB77-39FCADE60B42}" type="slidenum">
              <a:rPr lang="en-IL" smtClean="0"/>
              <a:t>‹#›</a:t>
            </a:fld>
            <a:endParaRPr lang="en-IL"/>
          </a:p>
        </p:txBody>
      </p:sp>
    </p:spTree>
    <p:extLst>
      <p:ext uri="{BB962C8B-B14F-4D97-AF65-F5344CB8AC3E}">
        <p14:creationId xmlns:p14="http://schemas.microsoft.com/office/powerpoint/2010/main" val="416245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2D506-74CE-86D8-C69A-6317D27013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L"/>
          </a:p>
        </p:txBody>
      </p:sp>
      <p:sp>
        <p:nvSpPr>
          <p:cNvPr id="3" name="Picture Placeholder 2">
            <a:extLst>
              <a:ext uri="{FF2B5EF4-FFF2-40B4-BE49-F238E27FC236}">
                <a16:creationId xmlns:a16="http://schemas.microsoft.com/office/drawing/2014/main" id="{D9D4693D-5952-3F3C-18A5-0778BEBF209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L"/>
          </a:p>
        </p:txBody>
      </p:sp>
      <p:sp>
        <p:nvSpPr>
          <p:cNvPr id="4" name="Text Placeholder 3">
            <a:extLst>
              <a:ext uri="{FF2B5EF4-FFF2-40B4-BE49-F238E27FC236}">
                <a16:creationId xmlns:a16="http://schemas.microsoft.com/office/drawing/2014/main" id="{B2D7B77F-52CB-3A2F-3162-069B6D067F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3C3C9A6-24C8-F4BF-22D8-FBEDCBDA4F42}"/>
              </a:ext>
            </a:extLst>
          </p:cNvPr>
          <p:cNvSpPr>
            <a:spLocks noGrp="1"/>
          </p:cNvSpPr>
          <p:nvPr>
            <p:ph type="dt" sz="half" idx="10"/>
          </p:nvPr>
        </p:nvSpPr>
        <p:spPr/>
        <p:txBody>
          <a:bodyPr/>
          <a:lstStyle/>
          <a:p>
            <a:fld id="{991A8BB7-9FBF-4EC5-A8CD-DB97754E3681}" type="datetimeFigureOut">
              <a:rPr lang="en-IL" smtClean="0"/>
              <a:t>02/02/2025</a:t>
            </a:fld>
            <a:endParaRPr lang="en-IL"/>
          </a:p>
        </p:txBody>
      </p:sp>
      <p:sp>
        <p:nvSpPr>
          <p:cNvPr id="6" name="Footer Placeholder 5">
            <a:extLst>
              <a:ext uri="{FF2B5EF4-FFF2-40B4-BE49-F238E27FC236}">
                <a16:creationId xmlns:a16="http://schemas.microsoft.com/office/drawing/2014/main" id="{EC7C9698-C0CF-CA68-BFD8-2B7A6AD6C8C9}"/>
              </a:ext>
            </a:extLst>
          </p:cNvPr>
          <p:cNvSpPr>
            <a:spLocks noGrp="1"/>
          </p:cNvSpPr>
          <p:nvPr>
            <p:ph type="ftr" sz="quarter" idx="11"/>
          </p:nvPr>
        </p:nvSpPr>
        <p:spPr/>
        <p:txBody>
          <a:bodyPr/>
          <a:lstStyle/>
          <a:p>
            <a:endParaRPr lang="en-IL"/>
          </a:p>
        </p:txBody>
      </p:sp>
      <p:sp>
        <p:nvSpPr>
          <p:cNvPr id="7" name="Slide Number Placeholder 6">
            <a:extLst>
              <a:ext uri="{FF2B5EF4-FFF2-40B4-BE49-F238E27FC236}">
                <a16:creationId xmlns:a16="http://schemas.microsoft.com/office/drawing/2014/main" id="{D35CB55C-50A4-7E51-4FF9-1FAA8C0A32D4}"/>
              </a:ext>
            </a:extLst>
          </p:cNvPr>
          <p:cNvSpPr>
            <a:spLocks noGrp="1"/>
          </p:cNvSpPr>
          <p:nvPr>
            <p:ph type="sldNum" sz="quarter" idx="12"/>
          </p:nvPr>
        </p:nvSpPr>
        <p:spPr/>
        <p:txBody>
          <a:bodyPr/>
          <a:lstStyle/>
          <a:p>
            <a:fld id="{5A8D5533-8EC6-4178-BB77-39FCADE60B42}" type="slidenum">
              <a:rPr lang="en-IL" smtClean="0"/>
              <a:t>‹#›</a:t>
            </a:fld>
            <a:endParaRPr lang="en-IL"/>
          </a:p>
        </p:txBody>
      </p:sp>
    </p:spTree>
    <p:extLst>
      <p:ext uri="{BB962C8B-B14F-4D97-AF65-F5344CB8AC3E}">
        <p14:creationId xmlns:p14="http://schemas.microsoft.com/office/powerpoint/2010/main" val="3368152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4D94A86-A101-B83F-8116-2B081144B9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L"/>
          </a:p>
        </p:txBody>
      </p:sp>
      <p:sp>
        <p:nvSpPr>
          <p:cNvPr id="3" name="Text Placeholder 2">
            <a:extLst>
              <a:ext uri="{FF2B5EF4-FFF2-40B4-BE49-F238E27FC236}">
                <a16:creationId xmlns:a16="http://schemas.microsoft.com/office/drawing/2014/main" id="{A40DF3C8-1179-184B-1BC1-E4CDD9D782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49BE8DAB-2628-C873-9F28-66E4B6041D4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91A8BB7-9FBF-4EC5-A8CD-DB97754E3681}" type="datetimeFigureOut">
              <a:rPr lang="en-IL" smtClean="0"/>
              <a:t>02/02/2025</a:t>
            </a:fld>
            <a:endParaRPr lang="en-IL"/>
          </a:p>
        </p:txBody>
      </p:sp>
      <p:sp>
        <p:nvSpPr>
          <p:cNvPr id="5" name="Footer Placeholder 4">
            <a:extLst>
              <a:ext uri="{FF2B5EF4-FFF2-40B4-BE49-F238E27FC236}">
                <a16:creationId xmlns:a16="http://schemas.microsoft.com/office/drawing/2014/main" id="{9FCE3DB3-BA6D-F980-0FB5-601F124FD0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IL"/>
          </a:p>
        </p:txBody>
      </p:sp>
      <p:sp>
        <p:nvSpPr>
          <p:cNvPr id="6" name="Slide Number Placeholder 5">
            <a:extLst>
              <a:ext uri="{FF2B5EF4-FFF2-40B4-BE49-F238E27FC236}">
                <a16:creationId xmlns:a16="http://schemas.microsoft.com/office/drawing/2014/main" id="{C8CF7486-45E1-0295-00BB-D9F7689DD1B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A8D5533-8EC6-4178-BB77-39FCADE60B42}" type="slidenum">
              <a:rPr lang="en-IL" smtClean="0"/>
              <a:t>‹#›</a:t>
            </a:fld>
            <a:endParaRPr lang="en-IL"/>
          </a:p>
        </p:txBody>
      </p:sp>
    </p:spTree>
    <p:extLst>
      <p:ext uri="{BB962C8B-B14F-4D97-AF65-F5344CB8AC3E}">
        <p14:creationId xmlns:p14="http://schemas.microsoft.com/office/powerpoint/2010/main" val="33312133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I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9B09391-F48F-EB7A-CECE-DE2BF5E8299C}"/>
              </a:ext>
            </a:extLst>
          </p:cNvPr>
          <p:cNvSpPr txBox="1"/>
          <p:nvPr/>
        </p:nvSpPr>
        <p:spPr>
          <a:xfrm>
            <a:off x="-12192" y="429768"/>
            <a:ext cx="12289536" cy="6494085"/>
          </a:xfrm>
          <a:prstGeom prst="rect">
            <a:avLst/>
          </a:prstGeom>
          <a:noFill/>
        </p:spPr>
        <p:txBody>
          <a:bodyPr wrap="square" rtlCol="0">
            <a:spAutoFit/>
          </a:bodyPr>
          <a:lstStyle/>
          <a:p>
            <a:pPr marL="285750" indent="-285750">
              <a:buFont typeface="Arial" panose="020B0604020202020204" pitchFamily="34" charset="0"/>
              <a:buChar char="•"/>
            </a:pPr>
            <a:r>
              <a:rPr lang="en-US" sz="1600" dirty="0"/>
              <a:t>There is a balance to be struck between having the most robust, reliable and precise charge radii (‘precision’), and providing the community with simple, pragmatic and timely values (‘vision’).</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Recently, the nuclear physics community is putting pressure on the accuracy </a:t>
            </a:r>
            <a:r>
              <a:rPr lang="en-US" sz="1600" dirty="0" err="1"/>
              <a:t>ni</a:t>
            </a:r>
            <a:r>
              <a:rPr lang="en-US" sz="1600" dirty="0"/>
              <a:t> which we can provide absolute charge radii. Giving motivation to revisit prior extractions.</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Moreover, there are “new kids on the block”: experiments in H-like, He-like and Na-like ions which are sensitive to absolute radii (and various differences) at a level which again puts pressure on the value from muonic atoms.</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There is a revival in muonic atom experiments and theory, so it is a good time to move forward.</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Finally, laser spectroscopy going from strength to strength. More data, need to collect it better (“big data”).</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In the long term, motivate a living breathing complication (like “AME” or even one with more theory like “CODATA”)</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A radius of an unstable nucleus is a combination of a reference radius and an isotopic difference.</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Differential radii predominantly come from a combination of electron scattering and x-ray spec.</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I revisited this combination and found that above Z=10, the main uncertainty comes from the scattering experiment and how sensitive they are to the nuclear shape.</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In other words, the “V2-factors” have an uncertainty of few per mill which translate directly to the radii. Except for in the lightest nuclei, I have a hard time imagining a radius with better than 0.1% uncertainty. This is up to an order of magnitude than in the literature.</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So although nuclear polarization must be revisited, it may be that the effect is negligible compared with the V2 factors.</a:t>
            </a:r>
          </a:p>
        </p:txBody>
      </p:sp>
      <p:sp>
        <p:nvSpPr>
          <p:cNvPr id="5" name="TextBox 4">
            <a:extLst>
              <a:ext uri="{FF2B5EF4-FFF2-40B4-BE49-F238E27FC236}">
                <a16:creationId xmlns:a16="http://schemas.microsoft.com/office/drawing/2014/main" id="{16235218-F629-45C1-1D18-E6C4761EC348}"/>
              </a:ext>
            </a:extLst>
          </p:cNvPr>
          <p:cNvSpPr txBox="1"/>
          <p:nvPr/>
        </p:nvSpPr>
        <p:spPr>
          <a:xfrm>
            <a:off x="5108448" y="100584"/>
            <a:ext cx="724044" cy="369332"/>
          </a:xfrm>
          <a:prstGeom prst="rect">
            <a:avLst/>
          </a:prstGeom>
          <a:noFill/>
        </p:spPr>
        <p:txBody>
          <a:bodyPr wrap="none" rtlCol="0">
            <a:spAutoFit/>
          </a:bodyPr>
          <a:lstStyle/>
          <a:p>
            <a:r>
              <a:rPr lang="en-US" b="1" dirty="0"/>
              <a:t>Part I</a:t>
            </a:r>
            <a:endParaRPr lang="en-IL" b="1" dirty="0"/>
          </a:p>
        </p:txBody>
      </p:sp>
    </p:spTree>
    <p:extLst>
      <p:ext uri="{BB962C8B-B14F-4D97-AF65-F5344CB8AC3E}">
        <p14:creationId xmlns:p14="http://schemas.microsoft.com/office/powerpoint/2010/main" val="28970782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9B09391-F48F-EB7A-CECE-DE2BF5E8299C}"/>
              </a:ext>
            </a:extLst>
          </p:cNvPr>
          <p:cNvSpPr txBox="1"/>
          <p:nvPr/>
        </p:nvSpPr>
        <p:spPr>
          <a:xfrm>
            <a:off x="-12192" y="429768"/>
            <a:ext cx="12289536" cy="3046988"/>
          </a:xfrm>
          <a:prstGeom prst="rect">
            <a:avLst/>
          </a:prstGeom>
          <a:noFill/>
        </p:spPr>
        <p:txBody>
          <a:bodyPr wrap="square" rtlCol="0">
            <a:spAutoFit/>
          </a:bodyPr>
          <a:lstStyle/>
          <a:p>
            <a:pPr marL="285750" indent="-285750">
              <a:buFont typeface="Arial" panose="020B0604020202020204" pitchFamily="34" charset="0"/>
              <a:buChar char="•"/>
            </a:pPr>
            <a:r>
              <a:rPr lang="en-US" sz="1600" dirty="0"/>
              <a:t>For nuclei between Z=2 and Z=11, the experimental uncertainty dominates, so there is opportunity for new experiments in muonic atoms.</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Measuring this light nuclei is now possible with an emerging technology: cryogenic microcalorimeters. The QUARTET experiment at PSI will do just that.</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We have taken data with muonic Li, Be and B and the analysis is ongoing.</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Next year we are looking to do Carbon (to compare with WN’s measurements), Nitrogen, and Oxygen.</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Pushing to higher Z requires improvements in the theory so our experimental goals are tied with the theoretical calculation.</a:t>
            </a:r>
          </a:p>
          <a:p>
            <a:endParaRPr lang="en-US" sz="1600" dirty="0"/>
          </a:p>
        </p:txBody>
      </p:sp>
      <p:sp>
        <p:nvSpPr>
          <p:cNvPr id="5" name="TextBox 4">
            <a:extLst>
              <a:ext uri="{FF2B5EF4-FFF2-40B4-BE49-F238E27FC236}">
                <a16:creationId xmlns:a16="http://schemas.microsoft.com/office/drawing/2014/main" id="{16235218-F629-45C1-1D18-E6C4761EC348}"/>
              </a:ext>
            </a:extLst>
          </p:cNvPr>
          <p:cNvSpPr txBox="1"/>
          <p:nvPr/>
        </p:nvSpPr>
        <p:spPr>
          <a:xfrm>
            <a:off x="5254752" y="60436"/>
            <a:ext cx="791370" cy="369332"/>
          </a:xfrm>
          <a:prstGeom prst="rect">
            <a:avLst/>
          </a:prstGeom>
          <a:noFill/>
        </p:spPr>
        <p:txBody>
          <a:bodyPr wrap="none" rtlCol="0">
            <a:spAutoFit/>
          </a:bodyPr>
          <a:lstStyle/>
          <a:p>
            <a:r>
              <a:rPr lang="en-US" b="1" dirty="0"/>
              <a:t>Part II</a:t>
            </a:r>
            <a:endParaRPr lang="en-IL" b="1" dirty="0"/>
          </a:p>
        </p:txBody>
      </p:sp>
      <p:sp>
        <p:nvSpPr>
          <p:cNvPr id="2" name="TextBox 1">
            <a:extLst>
              <a:ext uri="{FF2B5EF4-FFF2-40B4-BE49-F238E27FC236}">
                <a16:creationId xmlns:a16="http://schemas.microsoft.com/office/drawing/2014/main" id="{3751D271-5190-CF59-DBE6-745075BCBAA9}"/>
              </a:ext>
            </a:extLst>
          </p:cNvPr>
          <p:cNvSpPr txBox="1"/>
          <p:nvPr/>
        </p:nvSpPr>
        <p:spPr>
          <a:xfrm>
            <a:off x="5254752" y="3637619"/>
            <a:ext cx="858697" cy="369332"/>
          </a:xfrm>
          <a:prstGeom prst="rect">
            <a:avLst/>
          </a:prstGeom>
          <a:noFill/>
        </p:spPr>
        <p:txBody>
          <a:bodyPr wrap="none" rtlCol="0">
            <a:spAutoFit/>
          </a:bodyPr>
          <a:lstStyle/>
          <a:p>
            <a:r>
              <a:rPr lang="en-US" b="1" dirty="0"/>
              <a:t>Part III</a:t>
            </a:r>
            <a:endParaRPr lang="en-IL" b="1" dirty="0"/>
          </a:p>
        </p:txBody>
      </p:sp>
      <p:sp>
        <p:nvSpPr>
          <p:cNvPr id="3" name="TextBox 2">
            <a:extLst>
              <a:ext uri="{FF2B5EF4-FFF2-40B4-BE49-F238E27FC236}">
                <a16:creationId xmlns:a16="http://schemas.microsoft.com/office/drawing/2014/main" id="{1F52356D-8B12-59C4-8278-0A297879AEC9}"/>
              </a:ext>
            </a:extLst>
          </p:cNvPr>
          <p:cNvSpPr txBox="1"/>
          <p:nvPr/>
        </p:nvSpPr>
        <p:spPr>
          <a:xfrm>
            <a:off x="60960" y="4160520"/>
            <a:ext cx="12289536" cy="2062103"/>
          </a:xfrm>
          <a:prstGeom prst="rect">
            <a:avLst/>
          </a:prstGeom>
          <a:noFill/>
        </p:spPr>
        <p:txBody>
          <a:bodyPr wrap="square" rtlCol="0">
            <a:spAutoFit/>
          </a:bodyPr>
          <a:lstStyle/>
          <a:p>
            <a:pPr marL="285750" indent="-285750">
              <a:buFont typeface="Arial" panose="020B0604020202020204" pitchFamily="34" charset="0"/>
              <a:buChar char="•"/>
            </a:pPr>
            <a:r>
              <a:rPr lang="en-US" sz="1600" dirty="0"/>
              <a:t>I discussed our project to reanalyze isotope shift data with improved atomic calculations.</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There is great advancement in the last few years (discussed by Prof. Sahoo) so that old (and new) experimental data may be reinterpreted with in some cases an order of magnitude higher accuracy.</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I emphasized the role of accurate, reliable, transparent, and well-tabulated F and K factors relating isotope shifts to differential radii.</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The uncertainties in these factors usually dominate the differential radii, and must be tabulated in a future compilation!</a:t>
            </a:r>
          </a:p>
        </p:txBody>
      </p:sp>
    </p:spTree>
    <p:extLst>
      <p:ext uri="{BB962C8B-B14F-4D97-AF65-F5344CB8AC3E}">
        <p14:creationId xmlns:p14="http://schemas.microsoft.com/office/powerpoint/2010/main" val="15334736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528</Words>
  <Application>Microsoft Office PowerPoint</Application>
  <PresentationFormat>Widescreen</PresentationFormat>
  <Paragraphs>40</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Aptos</vt:lpstr>
      <vt:lpstr>Aptos Display</vt:lpstr>
      <vt:lpstr>Arial</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Ohayon Ben</dc:creator>
  <cp:lastModifiedBy>Ohayon Ben</cp:lastModifiedBy>
  <cp:revision>1</cp:revision>
  <dcterms:created xsi:type="dcterms:W3CDTF">2025-02-02T15:33:28Z</dcterms:created>
  <dcterms:modified xsi:type="dcterms:W3CDTF">2025-02-02T15:33:47Z</dcterms:modified>
</cp:coreProperties>
</file>