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060" r:id="rId4"/>
  </p:sldMasterIdLst>
  <p:notesMasterIdLst>
    <p:notesMasterId r:id="rId31"/>
  </p:notesMasterIdLst>
  <p:sldIdLst>
    <p:sldId id="256" r:id="rId5"/>
    <p:sldId id="484" r:id="rId6"/>
    <p:sldId id="261" r:id="rId7"/>
    <p:sldId id="497" r:id="rId8"/>
    <p:sldId id="475" r:id="rId9"/>
    <p:sldId id="303" r:id="rId10"/>
    <p:sldId id="462" r:id="rId11"/>
    <p:sldId id="477" r:id="rId12"/>
    <p:sldId id="478" r:id="rId13"/>
    <p:sldId id="476" r:id="rId14"/>
    <p:sldId id="479" r:id="rId15"/>
    <p:sldId id="480" r:id="rId16"/>
    <p:sldId id="486" r:id="rId17"/>
    <p:sldId id="485" r:id="rId18"/>
    <p:sldId id="482" r:id="rId19"/>
    <p:sldId id="496" r:id="rId20"/>
    <p:sldId id="495" r:id="rId21"/>
    <p:sldId id="492" r:id="rId22"/>
    <p:sldId id="493" r:id="rId23"/>
    <p:sldId id="494" r:id="rId24"/>
    <p:sldId id="481" r:id="rId25"/>
    <p:sldId id="490" r:id="rId26"/>
    <p:sldId id="491" r:id="rId27"/>
    <p:sldId id="487" r:id="rId28"/>
    <p:sldId id="498" r:id="rId29"/>
    <p:sldId id="266" r:id="rId3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080CB"/>
    <a:srgbClr val="F6364D"/>
    <a:srgbClr val="3AAFF5"/>
    <a:srgbClr val="3430AE"/>
    <a:srgbClr val="2DB598"/>
    <a:srgbClr val="C780E9"/>
    <a:srgbClr val="9C2BD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2E68A3C-59C7-4565-856D-5446B114E2AF}" v="1361" dt="2025-02-19T10:19:20.945"/>
    <p1510:client id="{CE653EEC-DD7D-460B-B544-F7E80F7C78C2}" v="80" dt="2025-02-19T11:26:39.792"/>
    <p1510:client id="{E3BF744D-4AA8-F443-B310-D2E2E679A070}" v="4" dt="2025-02-19T08:57:31.87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0" d="100"/>
          <a:sy n="70" d="100"/>
        </p:scale>
        <p:origin x="512"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09CB6A-813E-4A9A-8E0B-726DBA15AFB9}" type="datetimeFigureOut">
              <a:rPr lang="nb-NO" smtClean="0"/>
              <a:t>19.02.2025</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D64E72-EEB2-4BFA-A577-C1407DE6253F}" type="slidenum">
              <a:rPr lang="nb-NO" smtClean="0"/>
              <a:t>‹#›</a:t>
            </a:fld>
            <a:endParaRPr lang="nb-NO"/>
          </a:p>
        </p:txBody>
      </p:sp>
    </p:spTree>
    <p:extLst>
      <p:ext uri="{BB962C8B-B14F-4D97-AF65-F5344CB8AC3E}">
        <p14:creationId xmlns:p14="http://schemas.microsoft.com/office/powerpoint/2010/main" val="22449129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During World War II, in order to stop the German program for development of nuclear weapons, the British Government decided to eliminate the heavy water supply by destroying the heavy water plant. Successful acts of sabotage were aimed at the </a:t>
            </a:r>
            <a:r>
              <a:rPr lang="en-US" sz="1200" err="1"/>
              <a:t>Vemork</a:t>
            </a:r>
            <a:r>
              <a:rPr lang="en-US" sz="1200"/>
              <a:t> power station at the Rjukan waterfall and the transport of heavy water to Germany.</a:t>
            </a:r>
            <a:endParaRPr lang="nb-NO" altLang="nb-NO" sz="1200"/>
          </a:p>
          <a:p>
            <a:r>
              <a:rPr lang="nb-NO" altLang="nb-NO" sz="1200" err="1"/>
              <a:t>Capacity</a:t>
            </a:r>
            <a:r>
              <a:rPr lang="nb-NO" altLang="nb-NO" sz="1200"/>
              <a:t> 1941: 12 </a:t>
            </a:r>
            <a:r>
              <a:rPr lang="nb-NO" altLang="nb-NO" sz="1200" err="1"/>
              <a:t>tons</a:t>
            </a:r>
            <a:r>
              <a:rPr lang="nb-NO" altLang="nb-NO" sz="1200"/>
              <a:t> per </a:t>
            </a:r>
            <a:r>
              <a:rPr lang="nb-NO" altLang="nb-NO" sz="1200" err="1"/>
              <a:t>year</a:t>
            </a:r>
            <a:endParaRPr lang="nb-NO" altLang="nb-NO" sz="1200"/>
          </a:p>
          <a:p>
            <a:endParaRPr lang="nb-NO" sz="1200"/>
          </a:p>
          <a:p>
            <a:pPr marL="800100" lvl="1" indent="-342900">
              <a:lnSpc>
                <a:spcPct val="80000"/>
              </a:lnSpc>
              <a:buFont typeface="Arial" panose="020B0604020202020204" pitchFamily="34" charset="0"/>
              <a:buChar char="•"/>
            </a:pPr>
            <a:r>
              <a:rPr lang="en-US" sz="1200"/>
              <a:t>During the post-war years Norway put strong efforts in the area of nuclear research. The Norwegian nuclear research activities were started at the Norwegian </a:t>
            </a:r>
            <a:r>
              <a:rPr lang="en-US" sz="1200" err="1"/>
              <a:t>Defence</a:t>
            </a:r>
            <a:r>
              <a:rPr lang="en-US" sz="1200"/>
              <a:t> Research Establishment (FFI) in 1946.</a:t>
            </a:r>
          </a:p>
          <a:p>
            <a:pPr marL="800100" lvl="1" indent="-342900">
              <a:lnSpc>
                <a:spcPct val="80000"/>
              </a:lnSpc>
              <a:buFont typeface="Arial" panose="020B0604020202020204" pitchFamily="34" charset="0"/>
              <a:buChar char="•"/>
            </a:pPr>
            <a:endParaRPr lang="en-US" sz="1200"/>
          </a:p>
          <a:p>
            <a:pPr marL="800100" lvl="1" indent="-342900">
              <a:lnSpc>
                <a:spcPct val="80000"/>
              </a:lnSpc>
              <a:buFont typeface="Arial" panose="020B0604020202020204" pitchFamily="34" charset="0"/>
              <a:buChar char="•"/>
            </a:pPr>
            <a:r>
              <a:rPr lang="en-US" sz="1200"/>
              <a:t>In 1948 the nuclear research activities were separated from the military establishment, with a focus on civil use of nuclear power.</a:t>
            </a:r>
          </a:p>
          <a:p>
            <a:pPr marL="800100" lvl="1" indent="-342900">
              <a:lnSpc>
                <a:spcPct val="80000"/>
              </a:lnSpc>
              <a:buFont typeface="Arial" panose="020B0604020202020204" pitchFamily="34" charset="0"/>
              <a:buChar char="•"/>
            </a:pPr>
            <a:endParaRPr lang="nb-NO" sz="1200"/>
          </a:p>
          <a:p>
            <a:pPr marL="800100" lvl="1" indent="-342900">
              <a:lnSpc>
                <a:spcPct val="80000"/>
              </a:lnSpc>
              <a:buFont typeface="Arial" panose="020B0604020202020204" pitchFamily="34" charset="0"/>
              <a:buChar char="•"/>
            </a:pPr>
            <a:r>
              <a:rPr lang="nb-NO" altLang="nb-NO" sz="1200"/>
              <a:t>First </a:t>
            </a:r>
            <a:r>
              <a:rPr lang="nb-NO" altLang="nb-NO" sz="1200" err="1"/>
              <a:t>research</a:t>
            </a:r>
            <a:r>
              <a:rPr lang="nb-NO" altLang="nb-NO" sz="1200"/>
              <a:t> </a:t>
            </a:r>
            <a:r>
              <a:rPr lang="nb-NO" altLang="nb-NO" sz="1200" err="1"/>
              <a:t>reactor</a:t>
            </a:r>
            <a:r>
              <a:rPr lang="nb-NO" altLang="nb-NO" sz="1200"/>
              <a:t> in </a:t>
            </a:r>
            <a:r>
              <a:rPr lang="nb-NO" altLang="nb-NO" sz="1200" err="1"/>
              <a:t>operation</a:t>
            </a:r>
            <a:r>
              <a:rPr lang="nb-NO" altLang="nb-NO" sz="1200"/>
              <a:t> </a:t>
            </a:r>
            <a:r>
              <a:rPr lang="nb-NO" altLang="nb-NO" sz="1200" err="1"/>
              <a:t>after</a:t>
            </a:r>
            <a:r>
              <a:rPr lang="nb-NO" altLang="nb-NO" sz="1200"/>
              <a:t> </a:t>
            </a:r>
            <a:r>
              <a:rPr lang="nb-NO" altLang="nb-NO" sz="1200" err="1"/>
              <a:t>the</a:t>
            </a:r>
            <a:r>
              <a:rPr lang="nb-NO" altLang="nb-NO" sz="1200"/>
              <a:t> Nuclear </a:t>
            </a:r>
            <a:r>
              <a:rPr lang="nb-NO" altLang="nb-NO" sz="1200" err="1"/>
              <a:t>Weapon</a:t>
            </a:r>
            <a:r>
              <a:rPr lang="nb-NO" altLang="nb-NO" sz="1200"/>
              <a:t> States and Canada</a:t>
            </a:r>
            <a:endParaRPr lang="nb-NO"/>
          </a:p>
        </p:txBody>
      </p:sp>
      <p:sp>
        <p:nvSpPr>
          <p:cNvPr id="4" name="Plassholder for lysbildenummer 3"/>
          <p:cNvSpPr>
            <a:spLocks noGrp="1"/>
          </p:cNvSpPr>
          <p:nvPr>
            <p:ph type="sldNum" sz="quarter" idx="5"/>
          </p:nvPr>
        </p:nvSpPr>
        <p:spPr/>
        <p:txBody>
          <a:bodyPr/>
          <a:lstStyle/>
          <a:p>
            <a:fld id="{CED64E72-EEB2-4BFA-A577-C1407DE6253F}" type="slidenum">
              <a:rPr lang="nb-NO" smtClean="0"/>
              <a:t>3</a:t>
            </a:fld>
            <a:endParaRPr lang="nb-NO"/>
          </a:p>
        </p:txBody>
      </p:sp>
    </p:spTree>
    <p:extLst>
      <p:ext uri="{BB962C8B-B14F-4D97-AF65-F5344CB8AC3E}">
        <p14:creationId xmlns:p14="http://schemas.microsoft.com/office/powerpoint/2010/main" val="9854954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CED64E72-EEB2-4BFA-A577-C1407DE6253F}" type="slidenum">
              <a:rPr lang="nb-NO" smtClean="0"/>
              <a:t>4</a:t>
            </a:fld>
            <a:endParaRPr lang="nb-NO"/>
          </a:p>
        </p:txBody>
      </p:sp>
    </p:spTree>
    <p:extLst>
      <p:ext uri="{BB962C8B-B14F-4D97-AF65-F5344CB8AC3E}">
        <p14:creationId xmlns:p14="http://schemas.microsoft.com/office/powerpoint/2010/main" val="37891760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DDFD93A-BD23-49B1-97E1-7A9836BD39F8}" type="slidenum">
              <a:rPr lang="nb-NO" smtClean="0"/>
              <a:t>5</a:t>
            </a:fld>
            <a:endParaRPr lang="nb-NO"/>
          </a:p>
        </p:txBody>
      </p:sp>
    </p:spTree>
    <p:extLst>
      <p:ext uri="{BB962C8B-B14F-4D97-AF65-F5344CB8AC3E}">
        <p14:creationId xmlns:p14="http://schemas.microsoft.com/office/powerpoint/2010/main" val="30668216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DDFD93A-BD23-49B1-97E1-7A9836BD39F8}" type="slidenum">
              <a:rPr lang="nb-NO" smtClean="0"/>
              <a:t>7</a:t>
            </a:fld>
            <a:endParaRPr lang="nb-NO"/>
          </a:p>
        </p:txBody>
      </p:sp>
    </p:spTree>
    <p:extLst>
      <p:ext uri="{BB962C8B-B14F-4D97-AF65-F5344CB8AC3E}">
        <p14:creationId xmlns:p14="http://schemas.microsoft.com/office/powerpoint/2010/main" val="23282317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CED64E72-EEB2-4BFA-A577-C1407DE6253F}" type="slidenum">
              <a:rPr lang="nb-NO" smtClean="0"/>
              <a:t>10</a:t>
            </a:fld>
            <a:endParaRPr lang="nb-NO"/>
          </a:p>
        </p:txBody>
      </p:sp>
    </p:spTree>
    <p:extLst>
      <p:ext uri="{BB962C8B-B14F-4D97-AF65-F5344CB8AC3E}">
        <p14:creationId xmlns:p14="http://schemas.microsoft.com/office/powerpoint/2010/main" val="38452660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CED64E72-EEB2-4BFA-A577-C1407DE6253F}" type="slidenum">
              <a:rPr lang="nb-NO" smtClean="0"/>
              <a:t>11</a:t>
            </a:fld>
            <a:endParaRPr lang="nb-NO"/>
          </a:p>
        </p:txBody>
      </p:sp>
    </p:spTree>
    <p:extLst>
      <p:ext uri="{BB962C8B-B14F-4D97-AF65-F5344CB8AC3E}">
        <p14:creationId xmlns:p14="http://schemas.microsoft.com/office/powerpoint/2010/main" val="420725678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5.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6.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6.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tellysbilde">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CBB15C48-7A56-7E4F-80D8-A2C6F608A011}"/>
              </a:ext>
            </a:extLst>
          </p:cNvPr>
          <p:cNvPicPr>
            <a:picLocks noChangeAspect="1"/>
          </p:cNvPicPr>
          <p:nvPr userDrawn="1"/>
        </p:nvPicPr>
        <p:blipFill rotWithShape="1">
          <a:blip r:embed="rId2"/>
          <a:srcRect l="3481" t="12505" r="59131" b="13788"/>
          <a:stretch/>
        </p:blipFill>
        <p:spPr>
          <a:xfrm>
            <a:off x="562139" y="5723221"/>
            <a:ext cx="1785365" cy="736783"/>
          </a:xfrm>
          <a:prstGeom prst="rect">
            <a:avLst/>
          </a:prstGeom>
        </p:spPr>
      </p:pic>
      <p:pic>
        <p:nvPicPr>
          <p:cNvPr id="19" name="Picture 18">
            <a:extLst>
              <a:ext uri="{FF2B5EF4-FFF2-40B4-BE49-F238E27FC236}">
                <a16:creationId xmlns:a16="http://schemas.microsoft.com/office/drawing/2014/main" id="{24D84362-3E43-474B-94E4-D0D5BCA77611}"/>
              </a:ext>
            </a:extLst>
          </p:cNvPr>
          <p:cNvPicPr>
            <a:picLocks noChangeAspect="1"/>
          </p:cNvPicPr>
          <p:nvPr userDrawn="1"/>
        </p:nvPicPr>
        <p:blipFill rotWithShape="1">
          <a:blip r:embed="rId2"/>
          <a:srcRect l="40489" t="12505" r="3121" b="13788"/>
          <a:stretch/>
        </p:blipFill>
        <p:spPr>
          <a:xfrm>
            <a:off x="6137664" y="5718120"/>
            <a:ext cx="2692767" cy="736783"/>
          </a:xfrm>
          <a:prstGeom prst="rect">
            <a:avLst/>
          </a:prstGeom>
        </p:spPr>
      </p:pic>
      <p:sp>
        <p:nvSpPr>
          <p:cNvPr id="22" name="Title 21">
            <a:extLst>
              <a:ext uri="{FF2B5EF4-FFF2-40B4-BE49-F238E27FC236}">
                <a16:creationId xmlns:a16="http://schemas.microsoft.com/office/drawing/2014/main" id="{6AE32D86-D3AA-534B-B720-30ED88846A0F}"/>
              </a:ext>
            </a:extLst>
          </p:cNvPr>
          <p:cNvSpPr>
            <a:spLocks noGrp="1"/>
          </p:cNvSpPr>
          <p:nvPr>
            <p:ph type="title"/>
          </p:nvPr>
        </p:nvSpPr>
        <p:spPr>
          <a:xfrm>
            <a:off x="585114" y="576623"/>
            <a:ext cx="5402936" cy="1112478"/>
          </a:xfrm>
        </p:spPr>
        <p:txBody>
          <a:bodyPr/>
          <a:lstStyle/>
          <a:p>
            <a:r>
              <a:rPr lang="nb-NO"/>
              <a:t>Klikk for å redigere tittelstil</a:t>
            </a:r>
          </a:p>
        </p:txBody>
      </p:sp>
      <p:sp>
        <p:nvSpPr>
          <p:cNvPr id="23" name="Subtitle 2">
            <a:extLst>
              <a:ext uri="{FF2B5EF4-FFF2-40B4-BE49-F238E27FC236}">
                <a16:creationId xmlns:a16="http://schemas.microsoft.com/office/drawing/2014/main" id="{328B6285-7F4E-9E4E-8B20-917BA073D910}"/>
              </a:ext>
            </a:extLst>
          </p:cNvPr>
          <p:cNvSpPr>
            <a:spLocks noGrp="1"/>
          </p:cNvSpPr>
          <p:nvPr>
            <p:ph type="subTitle" idx="1"/>
          </p:nvPr>
        </p:nvSpPr>
        <p:spPr>
          <a:xfrm>
            <a:off x="6190290" y="755655"/>
            <a:ext cx="5414335" cy="2751058"/>
          </a:xfrm>
        </p:spPr>
        <p:txBody>
          <a:bodyPr anchor="t" anchorCtr="0">
            <a:noAutofit/>
          </a:bodyPr>
          <a:lstStyle>
            <a:lvl1pPr marL="0" indent="0" algn="l">
              <a:buNone/>
              <a:tabLst>
                <a:tab pos="1990725" algn="l"/>
              </a:tabLst>
              <a:defRPr sz="21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en-US"/>
          </a:p>
        </p:txBody>
      </p:sp>
    </p:spTree>
    <p:extLst>
      <p:ext uri="{BB962C8B-B14F-4D97-AF65-F5344CB8AC3E}">
        <p14:creationId xmlns:p14="http://schemas.microsoft.com/office/powerpoint/2010/main" val="30093643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9" name="Action Button: Custom 8">
            <a:hlinkClick r:id="" action="ppaction://noaction" highlightClick="1"/>
            <a:extLst>
              <a:ext uri="{FF2B5EF4-FFF2-40B4-BE49-F238E27FC236}">
                <a16:creationId xmlns:a16="http://schemas.microsoft.com/office/drawing/2014/main" id="{A6D7A8BD-50FE-4B48-9528-1A2F8AE65964}"/>
              </a:ext>
            </a:extLst>
          </p:cNvPr>
          <p:cNvSpPr/>
          <p:nvPr userDrawn="1"/>
        </p:nvSpPr>
        <p:spPr>
          <a:xfrm>
            <a:off x="-94129" y="-100853"/>
            <a:ext cx="6190129" cy="7059705"/>
          </a:xfrm>
          <a:prstGeom prst="actionButtonBlank">
            <a:avLst/>
          </a:prstGeom>
          <a:solidFill>
            <a:srgbClr val="F636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 name="Subtitle 2"/>
          <p:cNvSpPr>
            <a:spLocks noGrp="1"/>
          </p:cNvSpPr>
          <p:nvPr>
            <p:ph type="subTitle" idx="1"/>
          </p:nvPr>
        </p:nvSpPr>
        <p:spPr>
          <a:xfrm>
            <a:off x="587375" y="2796988"/>
            <a:ext cx="5127625" cy="2259106"/>
          </a:xfrm>
        </p:spPr>
        <p:txBody>
          <a:bodyPr anchor="t" anchorCtr="0">
            <a:noAutofit/>
          </a:bodyPr>
          <a:lstStyle>
            <a:lvl1pPr marL="0" indent="0" algn="l">
              <a:buNone/>
              <a:defRPr sz="21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en-US"/>
          </a:p>
        </p:txBody>
      </p:sp>
      <p:sp>
        <p:nvSpPr>
          <p:cNvPr id="22" name="Title 21">
            <a:extLst>
              <a:ext uri="{FF2B5EF4-FFF2-40B4-BE49-F238E27FC236}">
                <a16:creationId xmlns:a16="http://schemas.microsoft.com/office/drawing/2014/main" id="{6AE32D86-D3AA-534B-B720-30ED88846A0F}"/>
              </a:ext>
            </a:extLst>
          </p:cNvPr>
          <p:cNvSpPr>
            <a:spLocks noGrp="1"/>
          </p:cNvSpPr>
          <p:nvPr>
            <p:ph type="title"/>
          </p:nvPr>
        </p:nvSpPr>
        <p:spPr>
          <a:xfrm>
            <a:off x="585114" y="576622"/>
            <a:ext cx="5116830" cy="1884189"/>
          </a:xfrm>
        </p:spPr>
        <p:txBody>
          <a:bodyPr/>
          <a:lstStyle>
            <a:lvl1pPr>
              <a:defRPr sz="4400">
                <a:solidFill>
                  <a:schemeClr val="bg1"/>
                </a:solidFill>
              </a:defRPr>
            </a:lvl1pPr>
          </a:lstStyle>
          <a:p>
            <a:r>
              <a:rPr lang="nb-NO"/>
              <a:t>Klikk for å redigere tittelstil</a:t>
            </a:r>
          </a:p>
        </p:txBody>
      </p:sp>
      <p:sp>
        <p:nvSpPr>
          <p:cNvPr id="12" name="Subtitle 2">
            <a:extLst>
              <a:ext uri="{FF2B5EF4-FFF2-40B4-BE49-F238E27FC236}">
                <a16:creationId xmlns:a16="http://schemas.microsoft.com/office/drawing/2014/main" id="{F4C14737-34EF-5043-8C87-4463F7C33914}"/>
              </a:ext>
            </a:extLst>
          </p:cNvPr>
          <p:cNvSpPr txBox="1">
            <a:spLocks/>
          </p:cNvSpPr>
          <p:nvPr userDrawn="1"/>
        </p:nvSpPr>
        <p:spPr>
          <a:xfrm>
            <a:off x="6586857" y="5044575"/>
            <a:ext cx="3146106" cy="1309907"/>
          </a:xfrm>
          <a:prstGeom prst="rect">
            <a:avLst/>
          </a:prstGeom>
        </p:spPr>
        <p:txBody>
          <a:bodyPr vert="horz" lIns="0" tIns="0" rIns="0" bIns="0" rtlCol="0" anchor="b" anchorCtr="0">
            <a:noAutofit/>
          </a:bodyPr>
          <a:lstStyle>
            <a:lvl1pPr marL="0" indent="0" algn="l" defTabSz="914400" rtl="0" eaLnBrk="1" latinLnBrk="0" hangingPunct="1">
              <a:lnSpc>
                <a:spcPct val="90000"/>
              </a:lnSpc>
              <a:spcBef>
                <a:spcPts val="1000"/>
              </a:spcBef>
              <a:buSzPct val="75000"/>
              <a:buFont typeface="System Font"/>
              <a:buNone/>
              <a:defRPr sz="2100" b="0" i="0" kern="1200">
                <a:solidFill>
                  <a:schemeClr val="bg1"/>
                </a:solidFill>
                <a:latin typeface="Formular" panose="02000000000000000000" pitchFamily="2" charset="77"/>
                <a:ea typeface="+mn-ea"/>
                <a:cs typeface="+mn-cs"/>
              </a:defRPr>
            </a:lvl1pPr>
            <a:lvl2pPr marL="457200" indent="0" algn="ctr" defTabSz="914400" rtl="0" eaLnBrk="1" latinLnBrk="0" hangingPunct="1">
              <a:lnSpc>
                <a:spcPct val="90000"/>
              </a:lnSpc>
              <a:spcBef>
                <a:spcPts val="500"/>
              </a:spcBef>
              <a:buSzPct val="75000"/>
              <a:buFont typeface="System Font"/>
              <a:buNone/>
              <a:defRPr sz="2000" b="0" i="0" kern="1200">
                <a:solidFill>
                  <a:schemeClr val="tx1"/>
                </a:solidFill>
                <a:latin typeface="Formular" panose="02000000000000000000" pitchFamily="2" charset="77"/>
                <a:ea typeface="+mn-ea"/>
                <a:cs typeface="+mn-cs"/>
              </a:defRPr>
            </a:lvl2pPr>
            <a:lvl3pPr marL="914400" indent="0" algn="ctr" defTabSz="914400" rtl="0" eaLnBrk="1" latinLnBrk="0" hangingPunct="1">
              <a:lnSpc>
                <a:spcPct val="90000"/>
              </a:lnSpc>
              <a:spcBef>
                <a:spcPts val="500"/>
              </a:spcBef>
              <a:buSzPct val="75000"/>
              <a:buFont typeface="System Font"/>
              <a:buNone/>
              <a:defRPr sz="1800" b="0" i="0" kern="1200">
                <a:solidFill>
                  <a:schemeClr val="tx1"/>
                </a:solidFill>
                <a:latin typeface="Formular" panose="02000000000000000000" pitchFamily="2" charset="77"/>
                <a:ea typeface="+mn-ea"/>
                <a:cs typeface="+mn-cs"/>
              </a:defRPr>
            </a:lvl3pPr>
            <a:lvl4pPr marL="1371600" indent="0" algn="ctr" defTabSz="914400" rtl="0" eaLnBrk="1" latinLnBrk="0" hangingPunct="1">
              <a:lnSpc>
                <a:spcPct val="90000"/>
              </a:lnSpc>
              <a:spcBef>
                <a:spcPts val="500"/>
              </a:spcBef>
              <a:buSzPct val="75000"/>
              <a:buFont typeface="System Font"/>
              <a:buNone/>
              <a:defRPr sz="1600" b="0" i="0" kern="1200">
                <a:solidFill>
                  <a:schemeClr val="tx1"/>
                </a:solidFill>
                <a:latin typeface="Formular" panose="02000000000000000000" pitchFamily="2" charset="77"/>
                <a:ea typeface="+mn-ea"/>
                <a:cs typeface="+mn-cs"/>
              </a:defRPr>
            </a:lvl4pPr>
            <a:lvl5pPr marL="1828800" indent="0" algn="ctr" defTabSz="914400" rtl="0" eaLnBrk="1" latinLnBrk="0" hangingPunct="1">
              <a:lnSpc>
                <a:spcPct val="90000"/>
              </a:lnSpc>
              <a:spcBef>
                <a:spcPts val="500"/>
              </a:spcBef>
              <a:buSzPct val="75000"/>
              <a:buFont typeface="System Font"/>
              <a:buNone/>
              <a:defRPr sz="1600" b="0" i="0" kern="1200">
                <a:solidFill>
                  <a:schemeClr val="tx1"/>
                </a:solidFill>
                <a:latin typeface="Formular" panose="02000000000000000000" pitchFamily="2" charset="77"/>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0"/>
              </a:spcBef>
            </a:pPr>
            <a:r>
              <a:rPr lang="en-US" err="1">
                <a:solidFill>
                  <a:srgbClr val="F6364D"/>
                </a:solidFill>
              </a:rPr>
              <a:t>Seksjon</a:t>
            </a:r>
            <a:endParaRPr lang="en-US">
              <a:solidFill>
                <a:srgbClr val="F6364D"/>
              </a:solidFill>
            </a:endParaRPr>
          </a:p>
          <a:p>
            <a:pPr>
              <a:lnSpc>
                <a:spcPct val="100000"/>
              </a:lnSpc>
              <a:spcBef>
                <a:spcPts val="0"/>
              </a:spcBef>
            </a:pPr>
            <a:r>
              <a:rPr lang="en-US" err="1">
                <a:solidFill>
                  <a:srgbClr val="F6364D"/>
                </a:solidFill>
              </a:rPr>
              <a:t>Nordområdene</a:t>
            </a:r>
            <a:endParaRPr lang="en-US">
              <a:solidFill>
                <a:srgbClr val="F6364D"/>
              </a:solidFill>
            </a:endParaRPr>
          </a:p>
        </p:txBody>
      </p:sp>
      <p:pic>
        <p:nvPicPr>
          <p:cNvPr id="5" name="Picture 4">
            <a:extLst>
              <a:ext uri="{FF2B5EF4-FFF2-40B4-BE49-F238E27FC236}">
                <a16:creationId xmlns:a16="http://schemas.microsoft.com/office/drawing/2014/main" id="{CADF1D02-5470-9E4F-BC86-B74C79FB9B52}"/>
              </a:ext>
            </a:extLst>
          </p:cNvPr>
          <p:cNvPicPr>
            <a:picLocks noChangeAspect="1"/>
          </p:cNvPicPr>
          <p:nvPr userDrawn="1"/>
        </p:nvPicPr>
        <p:blipFill>
          <a:blip r:embed="rId2"/>
          <a:stretch>
            <a:fillRect/>
          </a:stretch>
        </p:blipFill>
        <p:spPr>
          <a:xfrm>
            <a:off x="7474512" y="1361390"/>
            <a:ext cx="3379320" cy="3597341"/>
          </a:xfrm>
          <a:prstGeom prst="rect">
            <a:avLst/>
          </a:prstGeom>
        </p:spPr>
      </p:pic>
      <p:pic>
        <p:nvPicPr>
          <p:cNvPr id="8" name="Bild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1300" y="6177776"/>
            <a:ext cx="1241680" cy="539861"/>
          </a:xfrm>
          <a:prstGeom prst="rect">
            <a:avLst/>
          </a:prstGeom>
        </p:spPr>
      </p:pic>
    </p:spTree>
    <p:extLst>
      <p:ext uri="{BB962C8B-B14F-4D97-AF65-F5344CB8AC3E}">
        <p14:creationId xmlns:p14="http://schemas.microsoft.com/office/powerpoint/2010/main" val="9902598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9" name="Action Button: Custom 8">
            <a:hlinkClick r:id="" action="ppaction://noaction" highlightClick="1"/>
            <a:extLst>
              <a:ext uri="{FF2B5EF4-FFF2-40B4-BE49-F238E27FC236}">
                <a16:creationId xmlns:a16="http://schemas.microsoft.com/office/drawing/2014/main" id="{A6D7A8BD-50FE-4B48-9528-1A2F8AE65964}"/>
              </a:ext>
            </a:extLst>
          </p:cNvPr>
          <p:cNvSpPr/>
          <p:nvPr userDrawn="1"/>
        </p:nvSpPr>
        <p:spPr>
          <a:xfrm>
            <a:off x="-94129" y="-100853"/>
            <a:ext cx="6190129" cy="7059705"/>
          </a:xfrm>
          <a:prstGeom prst="actionButtonBlank">
            <a:avLst/>
          </a:prstGeom>
          <a:solidFill>
            <a:srgbClr val="9C2B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 name="Subtitle 2"/>
          <p:cNvSpPr>
            <a:spLocks noGrp="1"/>
          </p:cNvSpPr>
          <p:nvPr>
            <p:ph type="subTitle" idx="1"/>
          </p:nvPr>
        </p:nvSpPr>
        <p:spPr>
          <a:xfrm>
            <a:off x="587375" y="2796988"/>
            <a:ext cx="5127625" cy="2259106"/>
          </a:xfrm>
        </p:spPr>
        <p:txBody>
          <a:bodyPr anchor="t" anchorCtr="0">
            <a:noAutofit/>
          </a:bodyPr>
          <a:lstStyle>
            <a:lvl1pPr marL="0" indent="0" algn="l">
              <a:buNone/>
              <a:defRPr sz="21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en-US"/>
          </a:p>
        </p:txBody>
      </p:sp>
      <p:sp>
        <p:nvSpPr>
          <p:cNvPr id="22" name="Title 21">
            <a:extLst>
              <a:ext uri="{FF2B5EF4-FFF2-40B4-BE49-F238E27FC236}">
                <a16:creationId xmlns:a16="http://schemas.microsoft.com/office/drawing/2014/main" id="{6AE32D86-D3AA-534B-B720-30ED88846A0F}"/>
              </a:ext>
            </a:extLst>
          </p:cNvPr>
          <p:cNvSpPr>
            <a:spLocks noGrp="1"/>
          </p:cNvSpPr>
          <p:nvPr>
            <p:ph type="title"/>
          </p:nvPr>
        </p:nvSpPr>
        <p:spPr>
          <a:xfrm>
            <a:off x="585114" y="576622"/>
            <a:ext cx="5116830" cy="1884189"/>
          </a:xfrm>
        </p:spPr>
        <p:txBody>
          <a:bodyPr/>
          <a:lstStyle>
            <a:lvl1pPr>
              <a:defRPr sz="4400">
                <a:solidFill>
                  <a:schemeClr val="bg1"/>
                </a:solidFill>
              </a:defRPr>
            </a:lvl1pPr>
          </a:lstStyle>
          <a:p>
            <a:r>
              <a:rPr lang="nb-NO"/>
              <a:t>Klikk for å redigere tittelstil</a:t>
            </a:r>
          </a:p>
        </p:txBody>
      </p:sp>
      <p:sp>
        <p:nvSpPr>
          <p:cNvPr id="12" name="Subtitle 2">
            <a:extLst>
              <a:ext uri="{FF2B5EF4-FFF2-40B4-BE49-F238E27FC236}">
                <a16:creationId xmlns:a16="http://schemas.microsoft.com/office/drawing/2014/main" id="{F4C14737-34EF-5043-8C87-4463F7C33914}"/>
              </a:ext>
            </a:extLst>
          </p:cNvPr>
          <p:cNvSpPr txBox="1">
            <a:spLocks/>
          </p:cNvSpPr>
          <p:nvPr userDrawn="1"/>
        </p:nvSpPr>
        <p:spPr>
          <a:xfrm>
            <a:off x="6586857" y="5044575"/>
            <a:ext cx="3146106" cy="1309907"/>
          </a:xfrm>
          <a:prstGeom prst="rect">
            <a:avLst/>
          </a:prstGeom>
        </p:spPr>
        <p:txBody>
          <a:bodyPr vert="horz" lIns="0" tIns="0" rIns="0" bIns="0" rtlCol="0" anchor="b" anchorCtr="0">
            <a:noAutofit/>
          </a:bodyPr>
          <a:lstStyle>
            <a:lvl1pPr marL="0" indent="0" algn="l" defTabSz="914400" rtl="0" eaLnBrk="1" latinLnBrk="0" hangingPunct="1">
              <a:lnSpc>
                <a:spcPct val="90000"/>
              </a:lnSpc>
              <a:spcBef>
                <a:spcPts val="1000"/>
              </a:spcBef>
              <a:buSzPct val="75000"/>
              <a:buFont typeface="System Font"/>
              <a:buNone/>
              <a:defRPr sz="2100" b="0" i="0" kern="1200">
                <a:solidFill>
                  <a:schemeClr val="bg1"/>
                </a:solidFill>
                <a:latin typeface="Formular" panose="02000000000000000000" pitchFamily="2" charset="77"/>
                <a:ea typeface="+mn-ea"/>
                <a:cs typeface="+mn-cs"/>
              </a:defRPr>
            </a:lvl1pPr>
            <a:lvl2pPr marL="457200" indent="0" algn="ctr" defTabSz="914400" rtl="0" eaLnBrk="1" latinLnBrk="0" hangingPunct="1">
              <a:lnSpc>
                <a:spcPct val="90000"/>
              </a:lnSpc>
              <a:spcBef>
                <a:spcPts val="500"/>
              </a:spcBef>
              <a:buSzPct val="75000"/>
              <a:buFont typeface="System Font"/>
              <a:buNone/>
              <a:defRPr sz="2000" b="0" i="0" kern="1200">
                <a:solidFill>
                  <a:schemeClr val="tx1"/>
                </a:solidFill>
                <a:latin typeface="Formular" panose="02000000000000000000" pitchFamily="2" charset="77"/>
                <a:ea typeface="+mn-ea"/>
                <a:cs typeface="+mn-cs"/>
              </a:defRPr>
            </a:lvl2pPr>
            <a:lvl3pPr marL="914400" indent="0" algn="ctr" defTabSz="914400" rtl="0" eaLnBrk="1" latinLnBrk="0" hangingPunct="1">
              <a:lnSpc>
                <a:spcPct val="90000"/>
              </a:lnSpc>
              <a:spcBef>
                <a:spcPts val="500"/>
              </a:spcBef>
              <a:buSzPct val="75000"/>
              <a:buFont typeface="System Font"/>
              <a:buNone/>
              <a:defRPr sz="1800" b="0" i="0" kern="1200">
                <a:solidFill>
                  <a:schemeClr val="tx1"/>
                </a:solidFill>
                <a:latin typeface="Formular" panose="02000000000000000000" pitchFamily="2" charset="77"/>
                <a:ea typeface="+mn-ea"/>
                <a:cs typeface="+mn-cs"/>
              </a:defRPr>
            </a:lvl3pPr>
            <a:lvl4pPr marL="1371600" indent="0" algn="ctr" defTabSz="914400" rtl="0" eaLnBrk="1" latinLnBrk="0" hangingPunct="1">
              <a:lnSpc>
                <a:spcPct val="90000"/>
              </a:lnSpc>
              <a:spcBef>
                <a:spcPts val="500"/>
              </a:spcBef>
              <a:buSzPct val="75000"/>
              <a:buFont typeface="System Font"/>
              <a:buNone/>
              <a:defRPr sz="1600" b="0" i="0" kern="1200">
                <a:solidFill>
                  <a:schemeClr val="tx1"/>
                </a:solidFill>
                <a:latin typeface="Formular" panose="02000000000000000000" pitchFamily="2" charset="77"/>
                <a:ea typeface="+mn-ea"/>
                <a:cs typeface="+mn-cs"/>
              </a:defRPr>
            </a:lvl4pPr>
            <a:lvl5pPr marL="1828800" indent="0" algn="ctr" defTabSz="914400" rtl="0" eaLnBrk="1" latinLnBrk="0" hangingPunct="1">
              <a:lnSpc>
                <a:spcPct val="90000"/>
              </a:lnSpc>
              <a:spcBef>
                <a:spcPts val="500"/>
              </a:spcBef>
              <a:buSzPct val="75000"/>
              <a:buFont typeface="System Font"/>
              <a:buNone/>
              <a:defRPr sz="1600" b="0" i="0" kern="1200">
                <a:solidFill>
                  <a:schemeClr val="tx1"/>
                </a:solidFill>
                <a:latin typeface="Formular" panose="02000000000000000000" pitchFamily="2" charset="77"/>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0"/>
              </a:spcBef>
            </a:pPr>
            <a:r>
              <a:rPr lang="en-US" err="1">
                <a:solidFill>
                  <a:srgbClr val="9C2BD4"/>
                </a:solidFill>
              </a:rPr>
              <a:t>Seksjon</a:t>
            </a:r>
            <a:endParaRPr lang="en-US">
              <a:solidFill>
                <a:srgbClr val="9C2BD4"/>
              </a:solidFill>
            </a:endParaRPr>
          </a:p>
          <a:p>
            <a:pPr>
              <a:lnSpc>
                <a:spcPct val="100000"/>
              </a:lnSpc>
              <a:spcBef>
                <a:spcPts val="0"/>
              </a:spcBef>
            </a:pPr>
            <a:r>
              <a:rPr lang="en-US" err="1">
                <a:solidFill>
                  <a:srgbClr val="9C2BD4"/>
                </a:solidFill>
              </a:rPr>
              <a:t>beredskap</a:t>
            </a:r>
            <a:endParaRPr lang="en-US">
              <a:solidFill>
                <a:srgbClr val="9C2BD4"/>
              </a:solidFill>
            </a:endParaRPr>
          </a:p>
        </p:txBody>
      </p:sp>
      <p:pic>
        <p:nvPicPr>
          <p:cNvPr id="2" name="Picture 1">
            <a:extLst>
              <a:ext uri="{FF2B5EF4-FFF2-40B4-BE49-F238E27FC236}">
                <a16:creationId xmlns:a16="http://schemas.microsoft.com/office/drawing/2014/main" id="{4A06734E-924D-6A41-8E8A-69ACFB314239}"/>
              </a:ext>
            </a:extLst>
          </p:cNvPr>
          <p:cNvPicPr>
            <a:picLocks noChangeAspect="1"/>
          </p:cNvPicPr>
          <p:nvPr userDrawn="1"/>
        </p:nvPicPr>
        <p:blipFill>
          <a:blip r:embed="rId2"/>
          <a:stretch>
            <a:fillRect/>
          </a:stretch>
        </p:blipFill>
        <p:spPr>
          <a:xfrm>
            <a:off x="7247964" y="1388283"/>
            <a:ext cx="3505152" cy="3731291"/>
          </a:xfrm>
          <a:prstGeom prst="rect">
            <a:avLst/>
          </a:prstGeom>
        </p:spPr>
      </p:pic>
      <p:pic>
        <p:nvPicPr>
          <p:cNvPr id="8" name="Bild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1300" y="6177776"/>
            <a:ext cx="1241680" cy="539861"/>
          </a:xfrm>
          <a:prstGeom prst="rect">
            <a:avLst/>
          </a:prstGeom>
        </p:spPr>
      </p:pic>
    </p:spTree>
    <p:extLst>
      <p:ext uri="{BB962C8B-B14F-4D97-AF65-F5344CB8AC3E}">
        <p14:creationId xmlns:p14="http://schemas.microsoft.com/office/powerpoint/2010/main" val="29442381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9" name="Action Button: Custom 8">
            <a:hlinkClick r:id="" action="ppaction://noaction" highlightClick="1"/>
            <a:extLst>
              <a:ext uri="{FF2B5EF4-FFF2-40B4-BE49-F238E27FC236}">
                <a16:creationId xmlns:a16="http://schemas.microsoft.com/office/drawing/2014/main" id="{A6D7A8BD-50FE-4B48-9528-1A2F8AE65964}"/>
              </a:ext>
            </a:extLst>
          </p:cNvPr>
          <p:cNvSpPr/>
          <p:nvPr userDrawn="1"/>
        </p:nvSpPr>
        <p:spPr>
          <a:xfrm>
            <a:off x="-94129" y="-100853"/>
            <a:ext cx="6190129" cy="7059705"/>
          </a:xfrm>
          <a:prstGeom prst="actionButtonBlank">
            <a:avLst/>
          </a:prstGeom>
          <a:solidFill>
            <a:srgbClr val="3430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 name="Subtitle 2"/>
          <p:cNvSpPr>
            <a:spLocks noGrp="1"/>
          </p:cNvSpPr>
          <p:nvPr>
            <p:ph type="subTitle" idx="1"/>
          </p:nvPr>
        </p:nvSpPr>
        <p:spPr>
          <a:xfrm>
            <a:off x="587375" y="2796988"/>
            <a:ext cx="5127625" cy="2259106"/>
          </a:xfrm>
        </p:spPr>
        <p:txBody>
          <a:bodyPr anchor="t" anchorCtr="0">
            <a:noAutofit/>
          </a:bodyPr>
          <a:lstStyle>
            <a:lvl1pPr marL="0" indent="0" algn="l">
              <a:buNone/>
              <a:defRPr sz="21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en-US"/>
          </a:p>
        </p:txBody>
      </p:sp>
      <p:sp>
        <p:nvSpPr>
          <p:cNvPr id="22" name="Title 21">
            <a:extLst>
              <a:ext uri="{FF2B5EF4-FFF2-40B4-BE49-F238E27FC236}">
                <a16:creationId xmlns:a16="http://schemas.microsoft.com/office/drawing/2014/main" id="{6AE32D86-D3AA-534B-B720-30ED88846A0F}"/>
              </a:ext>
            </a:extLst>
          </p:cNvPr>
          <p:cNvSpPr>
            <a:spLocks noGrp="1"/>
          </p:cNvSpPr>
          <p:nvPr>
            <p:ph type="title"/>
          </p:nvPr>
        </p:nvSpPr>
        <p:spPr>
          <a:xfrm>
            <a:off x="585114" y="576622"/>
            <a:ext cx="5116830" cy="1884189"/>
          </a:xfrm>
        </p:spPr>
        <p:txBody>
          <a:bodyPr/>
          <a:lstStyle>
            <a:lvl1pPr>
              <a:defRPr sz="4400">
                <a:solidFill>
                  <a:schemeClr val="bg1"/>
                </a:solidFill>
              </a:defRPr>
            </a:lvl1pPr>
          </a:lstStyle>
          <a:p>
            <a:r>
              <a:rPr lang="nb-NO"/>
              <a:t>Klikk for å redigere tittelstil</a:t>
            </a:r>
          </a:p>
        </p:txBody>
      </p:sp>
      <p:sp>
        <p:nvSpPr>
          <p:cNvPr id="12" name="Subtitle 2">
            <a:extLst>
              <a:ext uri="{FF2B5EF4-FFF2-40B4-BE49-F238E27FC236}">
                <a16:creationId xmlns:a16="http://schemas.microsoft.com/office/drawing/2014/main" id="{F4C14737-34EF-5043-8C87-4463F7C33914}"/>
              </a:ext>
            </a:extLst>
          </p:cNvPr>
          <p:cNvSpPr txBox="1">
            <a:spLocks/>
          </p:cNvSpPr>
          <p:nvPr userDrawn="1"/>
        </p:nvSpPr>
        <p:spPr>
          <a:xfrm>
            <a:off x="6586857" y="5044575"/>
            <a:ext cx="3146106" cy="1309907"/>
          </a:xfrm>
          <a:prstGeom prst="rect">
            <a:avLst/>
          </a:prstGeom>
        </p:spPr>
        <p:txBody>
          <a:bodyPr vert="horz" lIns="0" tIns="0" rIns="0" bIns="0" rtlCol="0" anchor="b" anchorCtr="0">
            <a:noAutofit/>
          </a:bodyPr>
          <a:lstStyle>
            <a:lvl1pPr marL="0" indent="0" algn="l" defTabSz="914400" rtl="0" eaLnBrk="1" latinLnBrk="0" hangingPunct="1">
              <a:lnSpc>
                <a:spcPct val="90000"/>
              </a:lnSpc>
              <a:spcBef>
                <a:spcPts val="1000"/>
              </a:spcBef>
              <a:buSzPct val="75000"/>
              <a:buFont typeface="System Font"/>
              <a:buNone/>
              <a:defRPr sz="2100" b="0" i="0" kern="1200">
                <a:solidFill>
                  <a:schemeClr val="bg1"/>
                </a:solidFill>
                <a:latin typeface="Formular" panose="02000000000000000000" pitchFamily="2" charset="77"/>
                <a:ea typeface="+mn-ea"/>
                <a:cs typeface="+mn-cs"/>
              </a:defRPr>
            </a:lvl1pPr>
            <a:lvl2pPr marL="457200" indent="0" algn="ctr" defTabSz="914400" rtl="0" eaLnBrk="1" latinLnBrk="0" hangingPunct="1">
              <a:lnSpc>
                <a:spcPct val="90000"/>
              </a:lnSpc>
              <a:spcBef>
                <a:spcPts val="500"/>
              </a:spcBef>
              <a:buSzPct val="75000"/>
              <a:buFont typeface="System Font"/>
              <a:buNone/>
              <a:defRPr sz="2000" b="0" i="0" kern="1200">
                <a:solidFill>
                  <a:schemeClr val="tx1"/>
                </a:solidFill>
                <a:latin typeface="Formular" panose="02000000000000000000" pitchFamily="2" charset="77"/>
                <a:ea typeface="+mn-ea"/>
                <a:cs typeface="+mn-cs"/>
              </a:defRPr>
            </a:lvl2pPr>
            <a:lvl3pPr marL="914400" indent="0" algn="ctr" defTabSz="914400" rtl="0" eaLnBrk="1" latinLnBrk="0" hangingPunct="1">
              <a:lnSpc>
                <a:spcPct val="90000"/>
              </a:lnSpc>
              <a:spcBef>
                <a:spcPts val="500"/>
              </a:spcBef>
              <a:buSzPct val="75000"/>
              <a:buFont typeface="System Font"/>
              <a:buNone/>
              <a:defRPr sz="1800" b="0" i="0" kern="1200">
                <a:solidFill>
                  <a:schemeClr val="tx1"/>
                </a:solidFill>
                <a:latin typeface="Formular" panose="02000000000000000000" pitchFamily="2" charset="77"/>
                <a:ea typeface="+mn-ea"/>
                <a:cs typeface="+mn-cs"/>
              </a:defRPr>
            </a:lvl3pPr>
            <a:lvl4pPr marL="1371600" indent="0" algn="ctr" defTabSz="914400" rtl="0" eaLnBrk="1" latinLnBrk="0" hangingPunct="1">
              <a:lnSpc>
                <a:spcPct val="90000"/>
              </a:lnSpc>
              <a:spcBef>
                <a:spcPts val="500"/>
              </a:spcBef>
              <a:buSzPct val="75000"/>
              <a:buFont typeface="System Font"/>
              <a:buNone/>
              <a:defRPr sz="1600" b="0" i="0" kern="1200">
                <a:solidFill>
                  <a:schemeClr val="tx1"/>
                </a:solidFill>
                <a:latin typeface="Formular" panose="02000000000000000000" pitchFamily="2" charset="77"/>
                <a:ea typeface="+mn-ea"/>
                <a:cs typeface="+mn-cs"/>
              </a:defRPr>
            </a:lvl4pPr>
            <a:lvl5pPr marL="1828800" indent="0" algn="ctr" defTabSz="914400" rtl="0" eaLnBrk="1" latinLnBrk="0" hangingPunct="1">
              <a:lnSpc>
                <a:spcPct val="90000"/>
              </a:lnSpc>
              <a:spcBef>
                <a:spcPts val="500"/>
              </a:spcBef>
              <a:buSzPct val="75000"/>
              <a:buFont typeface="System Font"/>
              <a:buNone/>
              <a:defRPr sz="1600" b="0" i="0" kern="1200">
                <a:solidFill>
                  <a:schemeClr val="tx1"/>
                </a:solidFill>
                <a:latin typeface="Formular" panose="02000000000000000000" pitchFamily="2" charset="77"/>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0"/>
              </a:spcBef>
            </a:pPr>
            <a:r>
              <a:rPr lang="en-US" err="1">
                <a:solidFill>
                  <a:srgbClr val="3430AE"/>
                </a:solidFill>
              </a:rPr>
              <a:t>Seksjon</a:t>
            </a:r>
            <a:endParaRPr lang="en-US">
              <a:solidFill>
                <a:srgbClr val="3430AE"/>
              </a:solidFill>
            </a:endParaRPr>
          </a:p>
          <a:p>
            <a:pPr>
              <a:lnSpc>
                <a:spcPct val="100000"/>
              </a:lnSpc>
              <a:spcBef>
                <a:spcPts val="0"/>
              </a:spcBef>
            </a:pPr>
            <a:r>
              <a:rPr lang="en-US" err="1">
                <a:solidFill>
                  <a:srgbClr val="3430AE"/>
                </a:solidFill>
              </a:rPr>
              <a:t>Laboratorier</a:t>
            </a:r>
            <a:endParaRPr lang="en-US">
              <a:solidFill>
                <a:srgbClr val="3430AE"/>
              </a:solidFill>
            </a:endParaRPr>
          </a:p>
        </p:txBody>
      </p:sp>
      <p:pic>
        <p:nvPicPr>
          <p:cNvPr id="11" name="Picture 10">
            <a:extLst>
              <a:ext uri="{FF2B5EF4-FFF2-40B4-BE49-F238E27FC236}">
                <a16:creationId xmlns:a16="http://schemas.microsoft.com/office/drawing/2014/main" id="{6531CA0F-9204-D44A-96CA-AE079F20D8FF}"/>
              </a:ext>
            </a:extLst>
          </p:cNvPr>
          <p:cNvPicPr>
            <a:picLocks noChangeAspect="1"/>
          </p:cNvPicPr>
          <p:nvPr userDrawn="1"/>
        </p:nvPicPr>
        <p:blipFill>
          <a:blip r:embed="rId2"/>
          <a:stretch>
            <a:fillRect/>
          </a:stretch>
        </p:blipFill>
        <p:spPr>
          <a:xfrm>
            <a:off x="7893422" y="1388283"/>
            <a:ext cx="2595563" cy="3724069"/>
          </a:xfrm>
          <a:prstGeom prst="rect">
            <a:avLst/>
          </a:prstGeom>
        </p:spPr>
      </p:pic>
      <p:pic>
        <p:nvPicPr>
          <p:cNvPr id="8" name="Bild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1300" y="6177776"/>
            <a:ext cx="1241680" cy="539861"/>
          </a:xfrm>
          <a:prstGeom prst="rect">
            <a:avLst/>
          </a:prstGeom>
        </p:spPr>
      </p:pic>
    </p:spTree>
    <p:extLst>
      <p:ext uri="{BB962C8B-B14F-4D97-AF65-F5344CB8AC3E}">
        <p14:creationId xmlns:p14="http://schemas.microsoft.com/office/powerpoint/2010/main" val="11041125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9" name="Action Button: Custom 8">
            <a:hlinkClick r:id="" action="ppaction://noaction" highlightClick="1"/>
            <a:extLst>
              <a:ext uri="{FF2B5EF4-FFF2-40B4-BE49-F238E27FC236}">
                <a16:creationId xmlns:a16="http://schemas.microsoft.com/office/drawing/2014/main" id="{A6D7A8BD-50FE-4B48-9528-1A2F8AE65964}"/>
              </a:ext>
            </a:extLst>
          </p:cNvPr>
          <p:cNvSpPr/>
          <p:nvPr userDrawn="1"/>
        </p:nvSpPr>
        <p:spPr>
          <a:xfrm>
            <a:off x="-94129" y="-100853"/>
            <a:ext cx="6190129" cy="7059705"/>
          </a:xfrm>
          <a:prstGeom prst="actionButtonBlank">
            <a:avLst/>
          </a:prstGeom>
          <a:solidFill>
            <a:srgbClr val="2DB5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 name="Subtitle 2"/>
          <p:cNvSpPr>
            <a:spLocks noGrp="1"/>
          </p:cNvSpPr>
          <p:nvPr>
            <p:ph type="subTitle" idx="1"/>
          </p:nvPr>
        </p:nvSpPr>
        <p:spPr>
          <a:xfrm>
            <a:off x="587375" y="2796988"/>
            <a:ext cx="5127625" cy="2259106"/>
          </a:xfrm>
        </p:spPr>
        <p:txBody>
          <a:bodyPr anchor="t" anchorCtr="0">
            <a:noAutofit/>
          </a:bodyPr>
          <a:lstStyle>
            <a:lvl1pPr marL="0" indent="0" algn="l">
              <a:buNone/>
              <a:defRPr sz="21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en-US"/>
          </a:p>
        </p:txBody>
      </p:sp>
      <p:sp>
        <p:nvSpPr>
          <p:cNvPr id="22" name="Title 21">
            <a:extLst>
              <a:ext uri="{FF2B5EF4-FFF2-40B4-BE49-F238E27FC236}">
                <a16:creationId xmlns:a16="http://schemas.microsoft.com/office/drawing/2014/main" id="{6AE32D86-D3AA-534B-B720-30ED88846A0F}"/>
              </a:ext>
            </a:extLst>
          </p:cNvPr>
          <p:cNvSpPr>
            <a:spLocks noGrp="1"/>
          </p:cNvSpPr>
          <p:nvPr>
            <p:ph type="title"/>
          </p:nvPr>
        </p:nvSpPr>
        <p:spPr>
          <a:xfrm>
            <a:off x="585114" y="576622"/>
            <a:ext cx="5116830" cy="1884189"/>
          </a:xfrm>
        </p:spPr>
        <p:txBody>
          <a:bodyPr/>
          <a:lstStyle>
            <a:lvl1pPr>
              <a:defRPr sz="4400">
                <a:solidFill>
                  <a:schemeClr val="bg1"/>
                </a:solidFill>
              </a:defRPr>
            </a:lvl1pPr>
          </a:lstStyle>
          <a:p>
            <a:r>
              <a:rPr lang="nb-NO"/>
              <a:t>Klikk for å redigere tittelstil</a:t>
            </a:r>
          </a:p>
        </p:txBody>
      </p:sp>
      <p:sp>
        <p:nvSpPr>
          <p:cNvPr id="12" name="Subtitle 2">
            <a:extLst>
              <a:ext uri="{FF2B5EF4-FFF2-40B4-BE49-F238E27FC236}">
                <a16:creationId xmlns:a16="http://schemas.microsoft.com/office/drawing/2014/main" id="{F4C14737-34EF-5043-8C87-4463F7C33914}"/>
              </a:ext>
            </a:extLst>
          </p:cNvPr>
          <p:cNvSpPr txBox="1">
            <a:spLocks/>
          </p:cNvSpPr>
          <p:nvPr userDrawn="1"/>
        </p:nvSpPr>
        <p:spPr>
          <a:xfrm>
            <a:off x="6586856" y="5044575"/>
            <a:ext cx="4162920" cy="1309907"/>
          </a:xfrm>
          <a:prstGeom prst="rect">
            <a:avLst/>
          </a:prstGeom>
        </p:spPr>
        <p:txBody>
          <a:bodyPr vert="horz" lIns="0" tIns="0" rIns="0" bIns="0" rtlCol="0" anchor="b" anchorCtr="0">
            <a:noAutofit/>
          </a:bodyPr>
          <a:lstStyle>
            <a:lvl1pPr marL="0" indent="0" algn="l" defTabSz="914400" rtl="0" eaLnBrk="1" latinLnBrk="0" hangingPunct="1">
              <a:lnSpc>
                <a:spcPct val="90000"/>
              </a:lnSpc>
              <a:spcBef>
                <a:spcPts val="1000"/>
              </a:spcBef>
              <a:buSzPct val="75000"/>
              <a:buFont typeface="System Font"/>
              <a:buNone/>
              <a:defRPr sz="2100" b="0" i="0" kern="1200">
                <a:solidFill>
                  <a:schemeClr val="bg1"/>
                </a:solidFill>
                <a:latin typeface="Formular" panose="02000000000000000000" pitchFamily="2" charset="77"/>
                <a:ea typeface="+mn-ea"/>
                <a:cs typeface="+mn-cs"/>
              </a:defRPr>
            </a:lvl1pPr>
            <a:lvl2pPr marL="457200" indent="0" algn="ctr" defTabSz="914400" rtl="0" eaLnBrk="1" latinLnBrk="0" hangingPunct="1">
              <a:lnSpc>
                <a:spcPct val="90000"/>
              </a:lnSpc>
              <a:spcBef>
                <a:spcPts val="500"/>
              </a:spcBef>
              <a:buSzPct val="75000"/>
              <a:buFont typeface="System Font"/>
              <a:buNone/>
              <a:defRPr sz="2000" b="0" i="0" kern="1200">
                <a:solidFill>
                  <a:schemeClr val="tx1"/>
                </a:solidFill>
                <a:latin typeface="Formular" panose="02000000000000000000" pitchFamily="2" charset="77"/>
                <a:ea typeface="+mn-ea"/>
                <a:cs typeface="+mn-cs"/>
              </a:defRPr>
            </a:lvl2pPr>
            <a:lvl3pPr marL="914400" indent="0" algn="ctr" defTabSz="914400" rtl="0" eaLnBrk="1" latinLnBrk="0" hangingPunct="1">
              <a:lnSpc>
                <a:spcPct val="90000"/>
              </a:lnSpc>
              <a:spcBef>
                <a:spcPts val="500"/>
              </a:spcBef>
              <a:buSzPct val="75000"/>
              <a:buFont typeface="System Font"/>
              <a:buNone/>
              <a:defRPr sz="1800" b="0" i="0" kern="1200">
                <a:solidFill>
                  <a:schemeClr val="tx1"/>
                </a:solidFill>
                <a:latin typeface="Formular" panose="02000000000000000000" pitchFamily="2" charset="77"/>
                <a:ea typeface="+mn-ea"/>
                <a:cs typeface="+mn-cs"/>
              </a:defRPr>
            </a:lvl3pPr>
            <a:lvl4pPr marL="1371600" indent="0" algn="ctr" defTabSz="914400" rtl="0" eaLnBrk="1" latinLnBrk="0" hangingPunct="1">
              <a:lnSpc>
                <a:spcPct val="90000"/>
              </a:lnSpc>
              <a:spcBef>
                <a:spcPts val="500"/>
              </a:spcBef>
              <a:buSzPct val="75000"/>
              <a:buFont typeface="System Font"/>
              <a:buNone/>
              <a:defRPr sz="1600" b="0" i="0" kern="1200">
                <a:solidFill>
                  <a:schemeClr val="tx1"/>
                </a:solidFill>
                <a:latin typeface="Formular" panose="02000000000000000000" pitchFamily="2" charset="77"/>
                <a:ea typeface="+mn-ea"/>
                <a:cs typeface="+mn-cs"/>
              </a:defRPr>
            </a:lvl4pPr>
            <a:lvl5pPr marL="1828800" indent="0" algn="ctr" defTabSz="914400" rtl="0" eaLnBrk="1" latinLnBrk="0" hangingPunct="1">
              <a:lnSpc>
                <a:spcPct val="90000"/>
              </a:lnSpc>
              <a:spcBef>
                <a:spcPts val="500"/>
              </a:spcBef>
              <a:buSzPct val="75000"/>
              <a:buFont typeface="System Font"/>
              <a:buNone/>
              <a:defRPr sz="1600" b="0" i="0" kern="1200">
                <a:solidFill>
                  <a:schemeClr val="tx1"/>
                </a:solidFill>
                <a:latin typeface="Formular" panose="02000000000000000000" pitchFamily="2" charset="77"/>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0"/>
              </a:spcBef>
            </a:pPr>
            <a:r>
              <a:rPr lang="en-US" err="1">
                <a:solidFill>
                  <a:srgbClr val="2DB598"/>
                </a:solidFill>
              </a:rPr>
              <a:t>Seksjon</a:t>
            </a:r>
            <a:endParaRPr lang="en-US">
              <a:solidFill>
                <a:srgbClr val="2DB598"/>
              </a:solidFill>
            </a:endParaRPr>
          </a:p>
          <a:p>
            <a:pPr>
              <a:lnSpc>
                <a:spcPct val="100000"/>
              </a:lnSpc>
              <a:spcBef>
                <a:spcPts val="0"/>
              </a:spcBef>
            </a:pPr>
            <a:r>
              <a:rPr lang="en-US" err="1">
                <a:solidFill>
                  <a:srgbClr val="2DB598"/>
                </a:solidFill>
              </a:rPr>
              <a:t>atomsikkerhet</a:t>
            </a:r>
            <a:r>
              <a:rPr lang="en-US">
                <a:solidFill>
                  <a:srgbClr val="2DB598"/>
                </a:solidFill>
              </a:rPr>
              <a:t> </a:t>
            </a:r>
          </a:p>
          <a:p>
            <a:pPr>
              <a:lnSpc>
                <a:spcPct val="100000"/>
              </a:lnSpc>
              <a:spcBef>
                <a:spcPts val="0"/>
              </a:spcBef>
            </a:pPr>
            <a:r>
              <a:rPr lang="en-US">
                <a:solidFill>
                  <a:srgbClr val="2DB598"/>
                </a:solidFill>
              </a:rPr>
              <a:t>og </a:t>
            </a:r>
            <a:r>
              <a:rPr lang="en-US" err="1">
                <a:solidFill>
                  <a:srgbClr val="2DB598"/>
                </a:solidFill>
              </a:rPr>
              <a:t>forurensning</a:t>
            </a:r>
            <a:endParaRPr lang="en-US">
              <a:solidFill>
                <a:srgbClr val="2DB598"/>
              </a:solidFill>
            </a:endParaRPr>
          </a:p>
        </p:txBody>
      </p:sp>
      <p:pic>
        <p:nvPicPr>
          <p:cNvPr id="11" name="Picture 10">
            <a:extLst>
              <a:ext uri="{FF2B5EF4-FFF2-40B4-BE49-F238E27FC236}">
                <a16:creationId xmlns:a16="http://schemas.microsoft.com/office/drawing/2014/main" id="{C0E8778C-4A83-CC48-8BA6-9EB1624461DC}"/>
              </a:ext>
            </a:extLst>
          </p:cNvPr>
          <p:cNvPicPr>
            <a:picLocks noChangeAspect="1"/>
          </p:cNvPicPr>
          <p:nvPr userDrawn="1"/>
        </p:nvPicPr>
        <p:blipFill>
          <a:blip r:embed="rId2"/>
          <a:stretch>
            <a:fillRect/>
          </a:stretch>
        </p:blipFill>
        <p:spPr>
          <a:xfrm>
            <a:off x="7852289" y="1361390"/>
            <a:ext cx="2616247" cy="3597340"/>
          </a:xfrm>
          <a:prstGeom prst="rect">
            <a:avLst/>
          </a:prstGeom>
        </p:spPr>
      </p:pic>
      <p:pic>
        <p:nvPicPr>
          <p:cNvPr id="8" name="Bild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1300" y="6177776"/>
            <a:ext cx="1241680" cy="539861"/>
          </a:xfrm>
          <a:prstGeom prst="rect">
            <a:avLst/>
          </a:prstGeom>
        </p:spPr>
      </p:pic>
    </p:spTree>
    <p:extLst>
      <p:ext uri="{BB962C8B-B14F-4D97-AF65-F5344CB8AC3E}">
        <p14:creationId xmlns:p14="http://schemas.microsoft.com/office/powerpoint/2010/main" val="33098975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9" name="Action Button: Custom 8">
            <a:hlinkClick r:id="" action="ppaction://noaction" highlightClick="1"/>
            <a:extLst>
              <a:ext uri="{FF2B5EF4-FFF2-40B4-BE49-F238E27FC236}">
                <a16:creationId xmlns:a16="http://schemas.microsoft.com/office/drawing/2014/main" id="{A6D7A8BD-50FE-4B48-9528-1A2F8AE65964}"/>
              </a:ext>
            </a:extLst>
          </p:cNvPr>
          <p:cNvSpPr/>
          <p:nvPr userDrawn="1"/>
        </p:nvSpPr>
        <p:spPr>
          <a:xfrm>
            <a:off x="-94129" y="-100853"/>
            <a:ext cx="6190129" cy="7059705"/>
          </a:xfrm>
          <a:prstGeom prst="actionButtonBlank">
            <a:avLst/>
          </a:prstGeom>
          <a:solidFill>
            <a:srgbClr val="8080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 name="Subtitle 2"/>
          <p:cNvSpPr>
            <a:spLocks noGrp="1"/>
          </p:cNvSpPr>
          <p:nvPr>
            <p:ph type="subTitle" idx="1"/>
          </p:nvPr>
        </p:nvSpPr>
        <p:spPr>
          <a:xfrm>
            <a:off x="587375" y="2796988"/>
            <a:ext cx="5127625" cy="2259106"/>
          </a:xfrm>
        </p:spPr>
        <p:txBody>
          <a:bodyPr anchor="t" anchorCtr="0">
            <a:noAutofit/>
          </a:bodyPr>
          <a:lstStyle>
            <a:lvl1pPr marL="0" indent="0" algn="l">
              <a:buNone/>
              <a:defRPr sz="21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en-US"/>
          </a:p>
        </p:txBody>
      </p:sp>
      <p:sp>
        <p:nvSpPr>
          <p:cNvPr id="22" name="Title 21">
            <a:extLst>
              <a:ext uri="{FF2B5EF4-FFF2-40B4-BE49-F238E27FC236}">
                <a16:creationId xmlns:a16="http://schemas.microsoft.com/office/drawing/2014/main" id="{6AE32D86-D3AA-534B-B720-30ED88846A0F}"/>
              </a:ext>
            </a:extLst>
          </p:cNvPr>
          <p:cNvSpPr>
            <a:spLocks noGrp="1"/>
          </p:cNvSpPr>
          <p:nvPr>
            <p:ph type="title"/>
          </p:nvPr>
        </p:nvSpPr>
        <p:spPr>
          <a:xfrm>
            <a:off x="585114" y="576622"/>
            <a:ext cx="5116830" cy="1884189"/>
          </a:xfrm>
        </p:spPr>
        <p:txBody>
          <a:bodyPr/>
          <a:lstStyle>
            <a:lvl1pPr>
              <a:defRPr sz="4400">
                <a:solidFill>
                  <a:schemeClr val="bg1"/>
                </a:solidFill>
              </a:defRPr>
            </a:lvl1pPr>
          </a:lstStyle>
          <a:p>
            <a:r>
              <a:rPr lang="nb-NO"/>
              <a:t>Klikk for å redigere tittelstil</a:t>
            </a:r>
          </a:p>
        </p:txBody>
      </p:sp>
      <p:sp>
        <p:nvSpPr>
          <p:cNvPr id="12" name="Subtitle 2">
            <a:extLst>
              <a:ext uri="{FF2B5EF4-FFF2-40B4-BE49-F238E27FC236}">
                <a16:creationId xmlns:a16="http://schemas.microsoft.com/office/drawing/2014/main" id="{F4C14737-34EF-5043-8C87-4463F7C33914}"/>
              </a:ext>
            </a:extLst>
          </p:cNvPr>
          <p:cNvSpPr txBox="1">
            <a:spLocks/>
          </p:cNvSpPr>
          <p:nvPr userDrawn="1"/>
        </p:nvSpPr>
        <p:spPr>
          <a:xfrm>
            <a:off x="6586856" y="5044575"/>
            <a:ext cx="4264919" cy="1309907"/>
          </a:xfrm>
          <a:prstGeom prst="rect">
            <a:avLst/>
          </a:prstGeom>
        </p:spPr>
        <p:txBody>
          <a:bodyPr vert="horz" lIns="0" tIns="0" rIns="0" bIns="0" rtlCol="0" anchor="b" anchorCtr="0">
            <a:noAutofit/>
          </a:bodyPr>
          <a:lstStyle>
            <a:lvl1pPr marL="0" indent="0" algn="l" defTabSz="914400" rtl="0" eaLnBrk="1" latinLnBrk="0" hangingPunct="1">
              <a:lnSpc>
                <a:spcPct val="90000"/>
              </a:lnSpc>
              <a:spcBef>
                <a:spcPts val="1000"/>
              </a:spcBef>
              <a:buSzPct val="75000"/>
              <a:buFont typeface="System Font"/>
              <a:buNone/>
              <a:defRPr sz="2100" b="0" i="0" kern="1200">
                <a:solidFill>
                  <a:schemeClr val="bg1"/>
                </a:solidFill>
                <a:latin typeface="Formular" panose="02000000000000000000" pitchFamily="2" charset="77"/>
                <a:ea typeface="+mn-ea"/>
                <a:cs typeface="+mn-cs"/>
              </a:defRPr>
            </a:lvl1pPr>
            <a:lvl2pPr marL="457200" indent="0" algn="ctr" defTabSz="914400" rtl="0" eaLnBrk="1" latinLnBrk="0" hangingPunct="1">
              <a:lnSpc>
                <a:spcPct val="90000"/>
              </a:lnSpc>
              <a:spcBef>
                <a:spcPts val="500"/>
              </a:spcBef>
              <a:buSzPct val="75000"/>
              <a:buFont typeface="System Font"/>
              <a:buNone/>
              <a:defRPr sz="2000" b="0" i="0" kern="1200">
                <a:solidFill>
                  <a:schemeClr val="tx1"/>
                </a:solidFill>
                <a:latin typeface="Formular" panose="02000000000000000000" pitchFamily="2" charset="77"/>
                <a:ea typeface="+mn-ea"/>
                <a:cs typeface="+mn-cs"/>
              </a:defRPr>
            </a:lvl2pPr>
            <a:lvl3pPr marL="914400" indent="0" algn="ctr" defTabSz="914400" rtl="0" eaLnBrk="1" latinLnBrk="0" hangingPunct="1">
              <a:lnSpc>
                <a:spcPct val="90000"/>
              </a:lnSpc>
              <a:spcBef>
                <a:spcPts val="500"/>
              </a:spcBef>
              <a:buSzPct val="75000"/>
              <a:buFont typeface="System Font"/>
              <a:buNone/>
              <a:defRPr sz="1800" b="0" i="0" kern="1200">
                <a:solidFill>
                  <a:schemeClr val="tx1"/>
                </a:solidFill>
                <a:latin typeface="Formular" panose="02000000000000000000" pitchFamily="2" charset="77"/>
                <a:ea typeface="+mn-ea"/>
                <a:cs typeface="+mn-cs"/>
              </a:defRPr>
            </a:lvl3pPr>
            <a:lvl4pPr marL="1371600" indent="0" algn="ctr" defTabSz="914400" rtl="0" eaLnBrk="1" latinLnBrk="0" hangingPunct="1">
              <a:lnSpc>
                <a:spcPct val="90000"/>
              </a:lnSpc>
              <a:spcBef>
                <a:spcPts val="500"/>
              </a:spcBef>
              <a:buSzPct val="75000"/>
              <a:buFont typeface="System Font"/>
              <a:buNone/>
              <a:defRPr sz="1600" b="0" i="0" kern="1200">
                <a:solidFill>
                  <a:schemeClr val="tx1"/>
                </a:solidFill>
                <a:latin typeface="Formular" panose="02000000000000000000" pitchFamily="2" charset="77"/>
                <a:ea typeface="+mn-ea"/>
                <a:cs typeface="+mn-cs"/>
              </a:defRPr>
            </a:lvl4pPr>
            <a:lvl5pPr marL="1828800" indent="0" algn="ctr" defTabSz="914400" rtl="0" eaLnBrk="1" latinLnBrk="0" hangingPunct="1">
              <a:lnSpc>
                <a:spcPct val="90000"/>
              </a:lnSpc>
              <a:spcBef>
                <a:spcPts val="500"/>
              </a:spcBef>
              <a:buSzPct val="75000"/>
              <a:buFont typeface="System Font"/>
              <a:buNone/>
              <a:defRPr sz="1600" b="0" i="0" kern="1200">
                <a:solidFill>
                  <a:schemeClr val="tx1"/>
                </a:solidFill>
                <a:latin typeface="Formular" panose="02000000000000000000" pitchFamily="2" charset="77"/>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0"/>
              </a:spcBef>
            </a:pPr>
            <a:r>
              <a:rPr lang="en-US" err="1">
                <a:solidFill>
                  <a:srgbClr val="3430AE"/>
                </a:solidFill>
              </a:rPr>
              <a:t>Seksjon</a:t>
            </a:r>
            <a:endParaRPr lang="en-US">
              <a:solidFill>
                <a:srgbClr val="3430AE"/>
              </a:solidFill>
            </a:endParaRPr>
          </a:p>
          <a:p>
            <a:pPr>
              <a:lnSpc>
                <a:spcPct val="100000"/>
              </a:lnSpc>
              <a:spcBef>
                <a:spcPts val="0"/>
              </a:spcBef>
            </a:pPr>
            <a:r>
              <a:rPr lang="en-US" err="1">
                <a:solidFill>
                  <a:srgbClr val="3430AE"/>
                </a:solidFill>
              </a:rPr>
              <a:t>kildesikkerhet</a:t>
            </a:r>
            <a:r>
              <a:rPr lang="en-US">
                <a:solidFill>
                  <a:srgbClr val="3430AE"/>
                </a:solidFill>
              </a:rPr>
              <a:t>, </a:t>
            </a:r>
          </a:p>
          <a:p>
            <a:pPr>
              <a:lnSpc>
                <a:spcPct val="100000"/>
              </a:lnSpc>
              <a:spcBef>
                <a:spcPts val="0"/>
              </a:spcBef>
            </a:pPr>
            <a:r>
              <a:rPr lang="en-US" err="1">
                <a:solidFill>
                  <a:srgbClr val="3430AE"/>
                </a:solidFill>
              </a:rPr>
              <a:t>strålebruk</a:t>
            </a:r>
            <a:r>
              <a:rPr lang="en-US">
                <a:solidFill>
                  <a:srgbClr val="3430AE"/>
                </a:solidFill>
              </a:rPr>
              <a:t> og UV</a:t>
            </a:r>
          </a:p>
        </p:txBody>
      </p:sp>
      <p:pic>
        <p:nvPicPr>
          <p:cNvPr id="13" name="Picture 12">
            <a:extLst>
              <a:ext uri="{FF2B5EF4-FFF2-40B4-BE49-F238E27FC236}">
                <a16:creationId xmlns:a16="http://schemas.microsoft.com/office/drawing/2014/main" id="{12E4E5C2-10B0-B84F-A50C-0C36478B73DC}"/>
              </a:ext>
            </a:extLst>
          </p:cNvPr>
          <p:cNvPicPr>
            <a:picLocks noChangeAspect="1"/>
          </p:cNvPicPr>
          <p:nvPr userDrawn="1"/>
        </p:nvPicPr>
        <p:blipFill>
          <a:blip r:embed="rId2"/>
          <a:stretch>
            <a:fillRect/>
          </a:stretch>
        </p:blipFill>
        <p:spPr>
          <a:xfrm>
            <a:off x="7460848" y="1349032"/>
            <a:ext cx="3390928" cy="3609698"/>
          </a:xfrm>
          <a:prstGeom prst="rect">
            <a:avLst/>
          </a:prstGeom>
        </p:spPr>
      </p:pic>
      <p:pic>
        <p:nvPicPr>
          <p:cNvPr id="8" name="Bild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1300" y="6177776"/>
            <a:ext cx="1241680" cy="539861"/>
          </a:xfrm>
          <a:prstGeom prst="rect">
            <a:avLst/>
          </a:prstGeom>
        </p:spPr>
      </p:pic>
    </p:spTree>
    <p:extLst>
      <p:ext uri="{BB962C8B-B14F-4D97-AF65-F5344CB8AC3E}">
        <p14:creationId xmlns:p14="http://schemas.microsoft.com/office/powerpoint/2010/main" val="29070173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9" name="Action Button: Custom 8">
            <a:hlinkClick r:id="" action="ppaction://noaction" highlightClick="1"/>
            <a:extLst>
              <a:ext uri="{FF2B5EF4-FFF2-40B4-BE49-F238E27FC236}">
                <a16:creationId xmlns:a16="http://schemas.microsoft.com/office/drawing/2014/main" id="{A6D7A8BD-50FE-4B48-9528-1A2F8AE65964}"/>
              </a:ext>
            </a:extLst>
          </p:cNvPr>
          <p:cNvSpPr/>
          <p:nvPr userDrawn="1"/>
        </p:nvSpPr>
        <p:spPr>
          <a:xfrm>
            <a:off x="-94129" y="-100853"/>
            <a:ext cx="6190129" cy="7059705"/>
          </a:xfrm>
          <a:prstGeom prst="actionButtonBlank">
            <a:avLst/>
          </a:prstGeom>
          <a:solidFill>
            <a:srgbClr val="3AAF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 name="Subtitle 2"/>
          <p:cNvSpPr>
            <a:spLocks noGrp="1"/>
          </p:cNvSpPr>
          <p:nvPr>
            <p:ph type="subTitle" idx="1"/>
          </p:nvPr>
        </p:nvSpPr>
        <p:spPr>
          <a:xfrm>
            <a:off x="587375" y="2796988"/>
            <a:ext cx="5127625" cy="2259106"/>
          </a:xfrm>
        </p:spPr>
        <p:txBody>
          <a:bodyPr anchor="t" anchorCtr="0">
            <a:noAutofit/>
          </a:bodyPr>
          <a:lstStyle>
            <a:lvl1pPr marL="0" indent="0" algn="l">
              <a:buNone/>
              <a:defRPr sz="21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en-US"/>
          </a:p>
        </p:txBody>
      </p:sp>
      <p:sp>
        <p:nvSpPr>
          <p:cNvPr id="22" name="Title 21">
            <a:extLst>
              <a:ext uri="{FF2B5EF4-FFF2-40B4-BE49-F238E27FC236}">
                <a16:creationId xmlns:a16="http://schemas.microsoft.com/office/drawing/2014/main" id="{6AE32D86-D3AA-534B-B720-30ED88846A0F}"/>
              </a:ext>
            </a:extLst>
          </p:cNvPr>
          <p:cNvSpPr>
            <a:spLocks noGrp="1"/>
          </p:cNvSpPr>
          <p:nvPr>
            <p:ph type="title"/>
          </p:nvPr>
        </p:nvSpPr>
        <p:spPr>
          <a:xfrm>
            <a:off x="585114" y="576622"/>
            <a:ext cx="5116830" cy="1884189"/>
          </a:xfrm>
        </p:spPr>
        <p:txBody>
          <a:bodyPr/>
          <a:lstStyle>
            <a:lvl1pPr>
              <a:defRPr sz="4400">
                <a:solidFill>
                  <a:schemeClr val="bg1"/>
                </a:solidFill>
              </a:defRPr>
            </a:lvl1pPr>
          </a:lstStyle>
          <a:p>
            <a:r>
              <a:rPr lang="nb-NO"/>
              <a:t>Klikk for å redigere tittelstil</a:t>
            </a:r>
          </a:p>
        </p:txBody>
      </p:sp>
      <p:sp>
        <p:nvSpPr>
          <p:cNvPr id="12" name="Subtitle 2">
            <a:extLst>
              <a:ext uri="{FF2B5EF4-FFF2-40B4-BE49-F238E27FC236}">
                <a16:creationId xmlns:a16="http://schemas.microsoft.com/office/drawing/2014/main" id="{F4C14737-34EF-5043-8C87-4463F7C33914}"/>
              </a:ext>
            </a:extLst>
          </p:cNvPr>
          <p:cNvSpPr txBox="1">
            <a:spLocks/>
          </p:cNvSpPr>
          <p:nvPr userDrawn="1"/>
        </p:nvSpPr>
        <p:spPr>
          <a:xfrm>
            <a:off x="6586857" y="5044575"/>
            <a:ext cx="3146106" cy="1309907"/>
          </a:xfrm>
          <a:prstGeom prst="rect">
            <a:avLst/>
          </a:prstGeom>
        </p:spPr>
        <p:txBody>
          <a:bodyPr vert="horz" lIns="0" tIns="0" rIns="0" bIns="0" rtlCol="0" anchor="b" anchorCtr="0">
            <a:noAutofit/>
          </a:bodyPr>
          <a:lstStyle>
            <a:lvl1pPr marL="0" indent="0" algn="l" defTabSz="914400" rtl="0" eaLnBrk="1" latinLnBrk="0" hangingPunct="1">
              <a:lnSpc>
                <a:spcPct val="90000"/>
              </a:lnSpc>
              <a:spcBef>
                <a:spcPts val="1000"/>
              </a:spcBef>
              <a:buSzPct val="75000"/>
              <a:buFont typeface="System Font"/>
              <a:buNone/>
              <a:defRPr sz="2100" b="0" i="0" kern="1200">
                <a:solidFill>
                  <a:schemeClr val="bg1"/>
                </a:solidFill>
                <a:latin typeface="Formular" panose="02000000000000000000" pitchFamily="2" charset="77"/>
                <a:ea typeface="+mn-ea"/>
                <a:cs typeface="+mn-cs"/>
              </a:defRPr>
            </a:lvl1pPr>
            <a:lvl2pPr marL="457200" indent="0" algn="ctr" defTabSz="914400" rtl="0" eaLnBrk="1" latinLnBrk="0" hangingPunct="1">
              <a:lnSpc>
                <a:spcPct val="90000"/>
              </a:lnSpc>
              <a:spcBef>
                <a:spcPts val="500"/>
              </a:spcBef>
              <a:buSzPct val="75000"/>
              <a:buFont typeface="System Font"/>
              <a:buNone/>
              <a:defRPr sz="2000" b="0" i="0" kern="1200">
                <a:solidFill>
                  <a:schemeClr val="tx1"/>
                </a:solidFill>
                <a:latin typeface="Formular" panose="02000000000000000000" pitchFamily="2" charset="77"/>
                <a:ea typeface="+mn-ea"/>
                <a:cs typeface="+mn-cs"/>
              </a:defRPr>
            </a:lvl2pPr>
            <a:lvl3pPr marL="914400" indent="0" algn="ctr" defTabSz="914400" rtl="0" eaLnBrk="1" latinLnBrk="0" hangingPunct="1">
              <a:lnSpc>
                <a:spcPct val="90000"/>
              </a:lnSpc>
              <a:spcBef>
                <a:spcPts val="500"/>
              </a:spcBef>
              <a:buSzPct val="75000"/>
              <a:buFont typeface="System Font"/>
              <a:buNone/>
              <a:defRPr sz="1800" b="0" i="0" kern="1200">
                <a:solidFill>
                  <a:schemeClr val="tx1"/>
                </a:solidFill>
                <a:latin typeface="Formular" panose="02000000000000000000" pitchFamily="2" charset="77"/>
                <a:ea typeface="+mn-ea"/>
                <a:cs typeface="+mn-cs"/>
              </a:defRPr>
            </a:lvl3pPr>
            <a:lvl4pPr marL="1371600" indent="0" algn="ctr" defTabSz="914400" rtl="0" eaLnBrk="1" latinLnBrk="0" hangingPunct="1">
              <a:lnSpc>
                <a:spcPct val="90000"/>
              </a:lnSpc>
              <a:spcBef>
                <a:spcPts val="500"/>
              </a:spcBef>
              <a:buSzPct val="75000"/>
              <a:buFont typeface="System Font"/>
              <a:buNone/>
              <a:defRPr sz="1600" b="0" i="0" kern="1200">
                <a:solidFill>
                  <a:schemeClr val="tx1"/>
                </a:solidFill>
                <a:latin typeface="Formular" panose="02000000000000000000" pitchFamily="2" charset="77"/>
                <a:ea typeface="+mn-ea"/>
                <a:cs typeface="+mn-cs"/>
              </a:defRPr>
            </a:lvl4pPr>
            <a:lvl5pPr marL="1828800" indent="0" algn="ctr" defTabSz="914400" rtl="0" eaLnBrk="1" latinLnBrk="0" hangingPunct="1">
              <a:lnSpc>
                <a:spcPct val="90000"/>
              </a:lnSpc>
              <a:spcBef>
                <a:spcPts val="500"/>
              </a:spcBef>
              <a:buSzPct val="75000"/>
              <a:buFont typeface="System Font"/>
              <a:buNone/>
              <a:defRPr sz="1600" b="0" i="0" kern="1200">
                <a:solidFill>
                  <a:schemeClr val="tx1"/>
                </a:solidFill>
                <a:latin typeface="Formular" panose="02000000000000000000" pitchFamily="2" charset="77"/>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0"/>
              </a:spcBef>
            </a:pPr>
            <a:r>
              <a:rPr lang="en-US" err="1">
                <a:solidFill>
                  <a:srgbClr val="3AAFF5"/>
                </a:solidFill>
              </a:rPr>
              <a:t>Seksjon</a:t>
            </a:r>
            <a:r>
              <a:rPr lang="en-US">
                <a:solidFill>
                  <a:srgbClr val="3AAFF5"/>
                </a:solidFill>
              </a:rPr>
              <a:t> </a:t>
            </a:r>
          </a:p>
          <a:p>
            <a:pPr>
              <a:lnSpc>
                <a:spcPct val="100000"/>
              </a:lnSpc>
              <a:spcBef>
                <a:spcPts val="0"/>
              </a:spcBef>
            </a:pPr>
            <a:r>
              <a:rPr lang="en-US" err="1">
                <a:solidFill>
                  <a:srgbClr val="3AAFF5"/>
                </a:solidFill>
              </a:rPr>
              <a:t>medisinsk</a:t>
            </a:r>
            <a:r>
              <a:rPr lang="en-US">
                <a:solidFill>
                  <a:srgbClr val="3AAFF5"/>
                </a:solidFill>
              </a:rPr>
              <a:t> </a:t>
            </a:r>
            <a:r>
              <a:rPr lang="en-US" err="1">
                <a:solidFill>
                  <a:srgbClr val="3AAFF5"/>
                </a:solidFill>
              </a:rPr>
              <a:t>strålebruk</a:t>
            </a:r>
            <a:endParaRPr lang="en-US">
              <a:solidFill>
                <a:srgbClr val="3AAFF5"/>
              </a:solidFill>
            </a:endParaRPr>
          </a:p>
        </p:txBody>
      </p:sp>
      <p:pic>
        <p:nvPicPr>
          <p:cNvPr id="2" name="Picture 1">
            <a:extLst>
              <a:ext uri="{FF2B5EF4-FFF2-40B4-BE49-F238E27FC236}">
                <a16:creationId xmlns:a16="http://schemas.microsoft.com/office/drawing/2014/main" id="{19AE46F2-ECC6-EE47-8737-ACC810FACBF4}"/>
              </a:ext>
            </a:extLst>
          </p:cNvPr>
          <p:cNvPicPr>
            <a:picLocks noChangeAspect="1"/>
          </p:cNvPicPr>
          <p:nvPr userDrawn="1"/>
        </p:nvPicPr>
        <p:blipFill>
          <a:blip r:embed="rId2"/>
          <a:stretch>
            <a:fillRect/>
          </a:stretch>
        </p:blipFill>
        <p:spPr>
          <a:xfrm>
            <a:off x="7456617" y="1349032"/>
            <a:ext cx="3390928" cy="3609697"/>
          </a:xfrm>
          <a:prstGeom prst="rect">
            <a:avLst/>
          </a:prstGeom>
        </p:spPr>
      </p:pic>
      <p:pic>
        <p:nvPicPr>
          <p:cNvPr id="8" name="Bild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1300" y="6177776"/>
            <a:ext cx="1241680" cy="539861"/>
          </a:xfrm>
          <a:prstGeom prst="rect">
            <a:avLst/>
          </a:prstGeom>
        </p:spPr>
      </p:pic>
    </p:spTree>
    <p:extLst>
      <p:ext uri="{BB962C8B-B14F-4D97-AF65-F5344CB8AC3E}">
        <p14:creationId xmlns:p14="http://schemas.microsoft.com/office/powerpoint/2010/main" val="10648177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9" name="Action Button: Custom 8">
            <a:hlinkClick r:id="" action="ppaction://noaction" highlightClick="1"/>
            <a:extLst>
              <a:ext uri="{FF2B5EF4-FFF2-40B4-BE49-F238E27FC236}">
                <a16:creationId xmlns:a16="http://schemas.microsoft.com/office/drawing/2014/main" id="{A6D7A8BD-50FE-4B48-9528-1A2F8AE65964}"/>
              </a:ext>
            </a:extLst>
          </p:cNvPr>
          <p:cNvSpPr/>
          <p:nvPr userDrawn="1"/>
        </p:nvSpPr>
        <p:spPr>
          <a:xfrm>
            <a:off x="-94129" y="-100853"/>
            <a:ext cx="6190129" cy="7059705"/>
          </a:xfrm>
          <a:prstGeom prst="actionButtonBlank">
            <a:avLst/>
          </a:prstGeom>
          <a:solidFill>
            <a:srgbClr val="F636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 name="Subtitle 2"/>
          <p:cNvSpPr>
            <a:spLocks noGrp="1"/>
          </p:cNvSpPr>
          <p:nvPr>
            <p:ph type="subTitle" idx="1"/>
          </p:nvPr>
        </p:nvSpPr>
        <p:spPr>
          <a:xfrm>
            <a:off x="587375" y="2796988"/>
            <a:ext cx="5127625" cy="2259106"/>
          </a:xfrm>
        </p:spPr>
        <p:txBody>
          <a:bodyPr anchor="t" anchorCtr="0">
            <a:noAutofit/>
          </a:bodyPr>
          <a:lstStyle>
            <a:lvl1pPr marL="0" indent="0" algn="l">
              <a:buNone/>
              <a:defRPr sz="21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en-US"/>
          </a:p>
        </p:txBody>
      </p:sp>
      <p:sp>
        <p:nvSpPr>
          <p:cNvPr id="22" name="Title 21">
            <a:extLst>
              <a:ext uri="{FF2B5EF4-FFF2-40B4-BE49-F238E27FC236}">
                <a16:creationId xmlns:a16="http://schemas.microsoft.com/office/drawing/2014/main" id="{6AE32D86-D3AA-534B-B720-30ED88846A0F}"/>
              </a:ext>
            </a:extLst>
          </p:cNvPr>
          <p:cNvSpPr>
            <a:spLocks noGrp="1"/>
          </p:cNvSpPr>
          <p:nvPr>
            <p:ph type="title"/>
          </p:nvPr>
        </p:nvSpPr>
        <p:spPr>
          <a:xfrm>
            <a:off x="585114" y="576622"/>
            <a:ext cx="5116830" cy="1884189"/>
          </a:xfrm>
        </p:spPr>
        <p:txBody>
          <a:bodyPr/>
          <a:lstStyle>
            <a:lvl1pPr>
              <a:defRPr sz="4400">
                <a:solidFill>
                  <a:schemeClr val="bg1"/>
                </a:solidFill>
              </a:defRPr>
            </a:lvl1pPr>
          </a:lstStyle>
          <a:p>
            <a:r>
              <a:rPr lang="nb-NO"/>
              <a:t>Klikk for å redigere tittelstil</a:t>
            </a:r>
          </a:p>
        </p:txBody>
      </p:sp>
      <p:sp>
        <p:nvSpPr>
          <p:cNvPr id="12" name="Subtitle 2">
            <a:extLst>
              <a:ext uri="{FF2B5EF4-FFF2-40B4-BE49-F238E27FC236}">
                <a16:creationId xmlns:a16="http://schemas.microsoft.com/office/drawing/2014/main" id="{F4C14737-34EF-5043-8C87-4463F7C33914}"/>
              </a:ext>
            </a:extLst>
          </p:cNvPr>
          <p:cNvSpPr txBox="1">
            <a:spLocks/>
          </p:cNvSpPr>
          <p:nvPr userDrawn="1"/>
        </p:nvSpPr>
        <p:spPr>
          <a:xfrm>
            <a:off x="6586857" y="5044575"/>
            <a:ext cx="3146106" cy="1309907"/>
          </a:xfrm>
          <a:prstGeom prst="rect">
            <a:avLst/>
          </a:prstGeom>
        </p:spPr>
        <p:txBody>
          <a:bodyPr vert="horz" lIns="0" tIns="0" rIns="0" bIns="0" rtlCol="0" anchor="b" anchorCtr="0">
            <a:noAutofit/>
          </a:bodyPr>
          <a:lstStyle>
            <a:lvl1pPr marL="0" indent="0" algn="l" defTabSz="914400" rtl="0" eaLnBrk="1" latinLnBrk="0" hangingPunct="1">
              <a:lnSpc>
                <a:spcPct val="90000"/>
              </a:lnSpc>
              <a:spcBef>
                <a:spcPts val="1000"/>
              </a:spcBef>
              <a:buSzPct val="75000"/>
              <a:buFont typeface="System Font"/>
              <a:buNone/>
              <a:defRPr sz="2100" b="0" i="0" kern="1200">
                <a:solidFill>
                  <a:schemeClr val="bg1"/>
                </a:solidFill>
                <a:latin typeface="Formular" panose="02000000000000000000" pitchFamily="2" charset="77"/>
                <a:ea typeface="+mn-ea"/>
                <a:cs typeface="+mn-cs"/>
              </a:defRPr>
            </a:lvl1pPr>
            <a:lvl2pPr marL="457200" indent="0" algn="ctr" defTabSz="914400" rtl="0" eaLnBrk="1" latinLnBrk="0" hangingPunct="1">
              <a:lnSpc>
                <a:spcPct val="90000"/>
              </a:lnSpc>
              <a:spcBef>
                <a:spcPts val="500"/>
              </a:spcBef>
              <a:buSzPct val="75000"/>
              <a:buFont typeface="System Font"/>
              <a:buNone/>
              <a:defRPr sz="2000" b="0" i="0" kern="1200">
                <a:solidFill>
                  <a:schemeClr val="tx1"/>
                </a:solidFill>
                <a:latin typeface="Formular" panose="02000000000000000000" pitchFamily="2" charset="77"/>
                <a:ea typeface="+mn-ea"/>
                <a:cs typeface="+mn-cs"/>
              </a:defRPr>
            </a:lvl2pPr>
            <a:lvl3pPr marL="914400" indent="0" algn="ctr" defTabSz="914400" rtl="0" eaLnBrk="1" latinLnBrk="0" hangingPunct="1">
              <a:lnSpc>
                <a:spcPct val="90000"/>
              </a:lnSpc>
              <a:spcBef>
                <a:spcPts val="500"/>
              </a:spcBef>
              <a:buSzPct val="75000"/>
              <a:buFont typeface="System Font"/>
              <a:buNone/>
              <a:defRPr sz="1800" b="0" i="0" kern="1200">
                <a:solidFill>
                  <a:schemeClr val="tx1"/>
                </a:solidFill>
                <a:latin typeface="Formular" panose="02000000000000000000" pitchFamily="2" charset="77"/>
                <a:ea typeface="+mn-ea"/>
                <a:cs typeface="+mn-cs"/>
              </a:defRPr>
            </a:lvl3pPr>
            <a:lvl4pPr marL="1371600" indent="0" algn="ctr" defTabSz="914400" rtl="0" eaLnBrk="1" latinLnBrk="0" hangingPunct="1">
              <a:lnSpc>
                <a:spcPct val="90000"/>
              </a:lnSpc>
              <a:spcBef>
                <a:spcPts val="500"/>
              </a:spcBef>
              <a:buSzPct val="75000"/>
              <a:buFont typeface="System Font"/>
              <a:buNone/>
              <a:defRPr sz="1600" b="0" i="0" kern="1200">
                <a:solidFill>
                  <a:schemeClr val="tx1"/>
                </a:solidFill>
                <a:latin typeface="Formular" panose="02000000000000000000" pitchFamily="2" charset="77"/>
                <a:ea typeface="+mn-ea"/>
                <a:cs typeface="+mn-cs"/>
              </a:defRPr>
            </a:lvl4pPr>
            <a:lvl5pPr marL="1828800" indent="0" algn="ctr" defTabSz="914400" rtl="0" eaLnBrk="1" latinLnBrk="0" hangingPunct="1">
              <a:lnSpc>
                <a:spcPct val="90000"/>
              </a:lnSpc>
              <a:spcBef>
                <a:spcPts val="500"/>
              </a:spcBef>
              <a:buSzPct val="75000"/>
              <a:buFont typeface="System Font"/>
              <a:buNone/>
              <a:defRPr sz="1600" b="0" i="0" kern="1200">
                <a:solidFill>
                  <a:schemeClr val="tx1"/>
                </a:solidFill>
                <a:latin typeface="Formular" panose="02000000000000000000" pitchFamily="2" charset="77"/>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0"/>
              </a:spcBef>
            </a:pPr>
            <a:r>
              <a:rPr lang="en-US" err="1">
                <a:solidFill>
                  <a:srgbClr val="F6364D"/>
                </a:solidFill>
              </a:rPr>
              <a:t>Seksjon</a:t>
            </a:r>
            <a:endParaRPr lang="en-US">
              <a:solidFill>
                <a:srgbClr val="F6364D"/>
              </a:solidFill>
            </a:endParaRPr>
          </a:p>
          <a:p>
            <a:pPr>
              <a:lnSpc>
                <a:spcPct val="100000"/>
              </a:lnSpc>
              <a:spcBef>
                <a:spcPts val="0"/>
              </a:spcBef>
            </a:pPr>
            <a:r>
              <a:rPr lang="en-US" err="1">
                <a:solidFill>
                  <a:srgbClr val="F6364D"/>
                </a:solidFill>
              </a:rPr>
              <a:t>internasjonal</a:t>
            </a:r>
            <a:endParaRPr lang="en-US">
              <a:solidFill>
                <a:srgbClr val="F6364D"/>
              </a:solidFill>
            </a:endParaRPr>
          </a:p>
          <a:p>
            <a:pPr>
              <a:lnSpc>
                <a:spcPct val="100000"/>
              </a:lnSpc>
              <a:spcBef>
                <a:spcPts val="0"/>
              </a:spcBef>
            </a:pPr>
            <a:r>
              <a:rPr lang="en-US" err="1">
                <a:solidFill>
                  <a:srgbClr val="F6364D"/>
                </a:solidFill>
              </a:rPr>
              <a:t>atomsikkerhet</a:t>
            </a:r>
            <a:endParaRPr lang="en-US">
              <a:solidFill>
                <a:srgbClr val="F6364D"/>
              </a:solidFill>
            </a:endParaRPr>
          </a:p>
        </p:txBody>
      </p:sp>
      <p:pic>
        <p:nvPicPr>
          <p:cNvPr id="11" name="Picture 10">
            <a:extLst>
              <a:ext uri="{FF2B5EF4-FFF2-40B4-BE49-F238E27FC236}">
                <a16:creationId xmlns:a16="http://schemas.microsoft.com/office/drawing/2014/main" id="{F1034E8C-880F-244C-B460-7199F42ACB44}"/>
              </a:ext>
            </a:extLst>
          </p:cNvPr>
          <p:cNvPicPr>
            <a:picLocks noChangeAspect="1"/>
          </p:cNvPicPr>
          <p:nvPr userDrawn="1"/>
        </p:nvPicPr>
        <p:blipFill>
          <a:blip r:embed="rId2"/>
          <a:stretch>
            <a:fillRect/>
          </a:stretch>
        </p:blipFill>
        <p:spPr>
          <a:xfrm>
            <a:off x="7456618" y="1497295"/>
            <a:ext cx="3390928" cy="3390928"/>
          </a:xfrm>
          <a:prstGeom prst="rect">
            <a:avLst/>
          </a:prstGeom>
        </p:spPr>
      </p:pic>
      <p:pic>
        <p:nvPicPr>
          <p:cNvPr id="8" name="Bild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1300" y="6177776"/>
            <a:ext cx="1241680" cy="539861"/>
          </a:xfrm>
          <a:prstGeom prst="rect">
            <a:avLst/>
          </a:prstGeom>
        </p:spPr>
      </p:pic>
    </p:spTree>
    <p:extLst>
      <p:ext uri="{BB962C8B-B14F-4D97-AF65-F5344CB8AC3E}">
        <p14:creationId xmlns:p14="http://schemas.microsoft.com/office/powerpoint/2010/main" val="24277725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9" name="Action Button: Custom 8">
            <a:hlinkClick r:id="" action="ppaction://noaction" highlightClick="1"/>
            <a:extLst>
              <a:ext uri="{FF2B5EF4-FFF2-40B4-BE49-F238E27FC236}">
                <a16:creationId xmlns:a16="http://schemas.microsoft.com/office/drawing/2014/main" id="{A6D7A8BD-50FE-4B48-9528-1A2F8AE65964}"/>
              </a:ext>
            </a:extLst>
          </p:cNvPr>
          <p:cNvSpPr/>
          <p:nvPr userDrawn="1"/>
        </p:nvSpPr>
        <p:spPr>
          <a:xfrm>
            <a:off x="-94129" y="-100853"/>
            <a:ext cx="6190129" cy="7059705"/>
          </a:xfrm>
          <a:prstGeom prst="actionButtonBlank">
            <a:avLst/>
          </a:prstGeom>
          <a:solidFill>
            <a:srgbClr val="2DB5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 name="Subtitle 2"/>
          <p:cNvSpPr>
            <a:spLocks noGrp="1"/>
          </p:cNvSpPr>
          <p:nvPr>
            <p:ph type="subTitle" idx="1"/>
          </p:nvPr>
        </p:nvSpPr>
        <p:spPr>
          <a:xfrm>
            <a:off x="587375" y="2796988"/>
            <a:ext cx="5127625" cy="2259106"/>
          </a:xfrm>
        </p:spPr>
        <p:txBody>
          <a:bodyPr anchor="t" anchorCtr="0">
            <a:noAutofit/>
          </a:bodyPr>
          <a:lstStyle>
            <a:lvl1pPr marL="0" indent="0" algn="l">
              <a:buNone/>
              <a:defRPr sz="21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en-US"/>
          </a:p>
        </p:txBody>
      </p:sp>
      <p:sp>
        <p:nvSpPr>
          <p:cNvPr id="22" name="Title 21">
            <a:extLst>
              <a:ext uri="{FF2B5EF4-FFF2-40B4-BE49-F238E27FC236}">
                <a16:creationId xmlns:a16="http://schemas.microsoft.com/office/drawing/2014/main" id="{6AE32D86-D3AA-534B-B720-30ED88846A0F}"/>
              </a:ext>
            </a:extLst>
          </p:cNvPr>
          <p:cNvSpPr>
            <a:spLocks noGrp="1"/>
          </p:cNvSpPr>
          <p:nvPr>
            <p:ph type="title"/>
          </p:nvPr>
        </p:nvSpPr>
        <p:spPr>
          <a:xfrm>
            <a:off x="585114" y="576622"/>
            <a:ext cx="5116830" cy="1884189"/>
          </a:xfrm>
        </p:spPr>
        <p:txBody>
          <a:bodyPr/>
          <a:lstStyle>
            <a:lvl1pPr>
              <a:defRPr sz="4400">
                <a:solidFill>
                  <a:schemeClr val="bg1"/>
                </a:solidFill>
              </a:defRPr>
            </a:lvl1pPr>
          </a:lstStyle>
          <a:p>
            <a:r>
              <a:rPr lang="nb-NO"/>
              <a:t>Klikk for å redigere tittelstil</a:t>
            </a:r>
          </a:p>
        </p:txBody>
      </p:sp>
      <p:sp>
        <p:nvSpPr>
          <p:cNvPr id="12" name="Subtitle 2">
            <a:extLst>
              <a:ext uri="{FF2B5EF4-FFF2-40B4-BE49-F238E27FC236}">
                <a16:creationId xmlns:a16="http://schemas.microsoft.com/office/drawing/2014/main" id="{F4C14737-34EF-5043-8C87-4463F7C33914}"/>
              </a:ext>
            </a:extLst>
          </p:cNvPr>
          <p:cNvSpPr txBox="1">
            <a:spLocks/>
          </p:cNvSpPr>
          <p:nvPr userDrawn="1"/>
        </p:nvSpPr>
        <p:spPr>
          <a:xfrm>
            <a:off x="6586857" y="5044575"/>
            <a:ext cx="3146106" cy="1309907"/>
          </a:xfrm>
          <a:prstGeom prst="rect">
            <a:avLst/>
          </a:prstGeom>
        </p:spPr>
        <p:txBody>
          <a:bodyPr vert="horz" lIns="0" tIns="0" rIns="0" bIns="0" rtlCol="0" anchor="b" anchorCtr="0">
            <a:noAutofit/>
          </a:bodyPr>
          <a:lstStyle>
            <a:lvl1pPr marL="0" indent="0" algn="l" defTabSz="914400" rtl="0" eaLnBrk="1" latinLnBrk="0" hangingPunct="1">
              <a:lnSpc>
                <a:spcPct val="90000"/>
              </a:lnSpc>
              <a:spcBef>
                <a:spcPts val="1000"/>
              </a:spcBef>
              <a:buSzPct val="75000"/>
              <a:buFont typeface="System Font"/>
              <a:buNone/>
              <a:defRPr sz="2100" b="0" i="0" kern="1200">
                <a:solidFill>
                  <a:schemeClr val="bg1"/>
                </a:solidFill>
                <a:latin typeface="Formular" panose="02000000000000000000" pitchFamily="2" charset="77"/>
                <a:ea typeface="+mn-ea"/>
                <a:cs typeface="+mn-cs"/>
              </a:defRPr>
            </a:lvl1pPr>
            <a:lvl2pPr marL="457200" indent="0" algn="ctr" defTabSz="914400" rtl="0" eaLnBrk="1" latinLnBrk="0" hangingPunct="1">
              <a:lnSpc>
                <a:spcPct val="90000"/>
              </a:lnSpc>
              <a:spcBef>
                <a:spcPts val="500"/>
              </a:spcBef>
              <a:buSzPct val="75000"/>
              <a:buFont typeface="System Font"/>
              <a:buNone/>
              <a:defRPr sz="2000" b="0" i="0" kern="1200">
                <a:solidFill>
                  <a:schemeClr val="tx1"/>
                </a:solidFill>
                <a:latin typeface="Formular" panose="02000000000000000000" pitchFamily="2" charset="77"/>
                <a:ea typeface="+mn-ea"/>
                <a:cs typeface="+mn-cs"/>
              </a:defRPr>
            </a:lvl2pPr>
            <a:lvl3pPr marL="914400" indent="0" algn="ctr" defTabSz="914400" rtl="0" eaLnBrk="1" latinLnBrk="0" hangingPunct="1">
              <a:lnSpc>
                <a:spcPct val="90000"/>
              </a:lnSpc>
              <a:spcBef>
                <a:spcPts val="500"/>
              </a:spcBef>
              <a:buSzPct val="75000"/>
              <a:buFont typeface="System Font"/>
              <a:buNone/>
              <a:defRPr sz="1800" b="0" i="0" kern="1200">
                <a:solidFill>
                  <a:schemeClr val="tx1"/>
                </a:solidFill>
                <a:latin typeface="Formular" panose="02000000000000000000" pitchFamily="2" charset="77"/>
                <a:ea typeface="+mn-ea"/>
                <a:cs typeface="+mn-cs"/>
              </a:defRPr>
            </a:lvl3pPr>
            <a:lvl4pPr marL="1371600" indent="0" algn="ctr" defTabSz="914400" rtl="0" eaLnBrk="1" latinLnBrk="0" hangingPunct="1">
              <a:lnSpc>
                <a:spcPct val="90000"/>
              </a:lnSpc>
              <a:spcBef>
                <a:spcPts val="500"/>
              </a:spcBef>
              <a:buSzPct val="75000"/>
              <a:buFont typeface="System Font"/>
              <a:buNone/>
              <a:defRPr sz="1600" b="0" i="0" kern="1200">
                <a:solidFill>
                  <a:schemeClr val="tx1"/>
                </a:solidFill>
                <a:latin typeface="Formular" panose="02000000000000000000" pitchFamily="2" charset="77"/>
                <a:ea typeface="+mn-ea"/>
                <a:cs typeface="+mn-cs"/>
              </a:defRPr>
            </a:lvl4pPr>
            <a:lvl5pPr marL="1828800" indent="0" algn="ctr" defTabSz="914400" rtl="0" eaLnBrk="1" latinLnBrk="0" hangingPunct="1">
              <a:lnSpc>
                <a:spcPct val="90000"/>
              </a:lnSpc>
              <a:spcBef>
                <a:spcPts val="500"/>
              </a:spcBef>
              <a:buSzPct val="75000"/>
              <a:buFont typeface="System Font"/>
              <a:buNone/>
              <a:defRPr sz="1600" b="0" i="0" kern="1200">
                <a:solidFill>
                  <a:schemeClr val="tx1"/>
                </a:solidFill>
                <a:latin typeface="Formular" panose="02000000000000000000" pitchFamily="2" charset="77"/>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0"/>
              </a:spcBef>
            </a:pPr>
            <a:r>
              <a:rPr lang="en-US" err="1">
                <a:solidFill>
                  <a:srgbClr val="2DB598"/>
                </a:solidFill>
              </a:rPr>
              <a:t>Seksjon</a:t>
            </a:r>
            <a:endParaRPr lang="en-US">
              <a:solidFill>
                <a:srgbClr val="2DB598"/>
              </a:solidFill>
            </a:endParaRPr>
          </a:p>
          <a:p>
            <a:pPr>
              <a:lnSpc>
                <a:spcPct val="100000"/>
              </a:lnSpc>
              <a:spcBef>
                <a:spcPts val="0"/>
              </a:spcBef>
            </a:pPr>
            <a:r>
              <a:rPr lang="en-US" err="1">
                <a:solidFill>
                  <a:srgbClr val="2DB598"/>
                </a:solidFill>
              </a:rPr>
              <a:t>miljøovervåking</a:t>
            </a:r>
            <a:r>
              <a:rPr lang="en-US">
                <a:solidFill>
                  <a:srgbClr val="2DB598"/>
                </a:solidFill>
              </a:rPr>
              <a:t> </a:t>
            </a:r>
          </a:p>
          <a:p>
            <a:pPr>
              <a:lnSpc>
                <a:spcPct val="100000"/>
              </a:lnSpc>
              <a:spcBef>
                <a:spcPts val="0"/>
              </a:spcBef>
            </a:pPr>
            <a:r>
              <a:rPr lang="en-US" err="1">
                <a:solidFill>
                  <a:srgbClr val="2DB598"/>
                </a:solidFill>
              </a:rPr>
              <a:t>og</a:t>
            </a:r>
            <a:r>
              <a:rPr lang="en-US">
                <a:solidFill>
                  <a:srgbClr val="2DB598"/>
                </a:solidFill>
              </a:rPr>
              <a:t> radon</a:t>
            </a:r>
          </a:p>
        </p:txBody>
      </p:sp>
      <p:pic>
        <p:nvPicPr>
          <p:cNvPr id="13" name="Picture 12">
            <a:extLst>
              <a:ext uri="{FF2B5EF4-FFF2-40B4-BE49-F238E27FC236}">
                <a16:creationId xmlns:a16="http://schemas.microsoft.com/office/drawing/2014/main" id="{1F4398C0-DADE-9547-A2A2-FDCE0CFD1B40}"/>
              </a:ext>
            </a:extLst>
          </p:cNvPr>
          <p:cNvPicPr>
            <a:picLocks noChangeAspect="1"/>
          </p:cNvPicPr>
          <p:nvPr userDrawn="1"/>
        </p:nvPicPr>
        <p:blipFill>
          <a:blip r:embed="rId2"/>
          <a:stretch>
            <a:fillRect/>
          </a:stretch>
        </p:blipFill>
        <p:spPr>
          <a:xfrm>
            <a:off x="7496644" y="1361390"/>
            <a:ext cx="3379319" cy="3597340"/>
          </a:xfrm>
          <a:prstGeom prst="rect">
            <a:avLst/>
          </a:prstGeom>
        </p:spPr>
      </p:pic>
      <p:pic>
        <p:nvPicPr>
          <p:cNvPr id="8" name="Bild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1300" y="6177776"/>
            <a:ext cx="1241680" cy="539861"/>
          </a:xfrm>
          <a:prstGeom prst="rect">
            <a:avLst/>
          </a:prstGeom>
        </p:spPr>
      </p:pic>
    </p:spTree>
    <p:extLst>
      <p:ext uri="{BB962C8B-B14F-4D97-AF65-F5344CB8AC3E}">
        <p14:creationId xmlns:p14="http://schemas.microsoft.com/office/powerpoint/2010/main" val="30088312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tel og innhold">
    <p:bg>
      <p:bgPr>
        <a:solidFill>
          <a:schemeClr val="bg1"/>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E9CEF22-D42D-E141-80D1-CDA339F3A464}"/>
              </a:ext>
            </a:extLst>
          </p:cNvPr>
          <p:cNvSpPr>
            <a:spLocks noGrp="1"/>
          </p:cNvSpPr>
          <p:nvPr>
            <p:ph type="title"/>
          </p:nvPr>
        </p:nvSpPr>
        <p:spPr>
          <a:xfrm>
            <a:off x="585594" y="574134"/>
            <a:ext cx="8167707" cy="859961"/>
          </a:xfrm>
          <a:prstGeom prst="rect">
            <a:avLst/>
          </a:prstGeom>
        </p:spPr>
        <p:txBody>
          <a:bodyPr/>
          <a:lstStyle>
            <a:lvl1pPr>
              <a:defRPr sz="4000"/>
            </a:lvl1pPr>
          </a:lstStyle>
          <a:p>
            <a:r>
              <a:rPr lang="nb-NO"/>
              <a:t>Klikk for å redigere tittelstil</a:t>
            </a:r>
          </a:p>
        </p:txBody>
      </p:sp>
      <p:pic>
        <p:nvPicPr>
          <p:cNvPr id="14" name="Picture 13">
            <a:extLst>
              <a:ext uri="{FF2B5EF4-FFF2-40B4-BE49-F238E27FC236}">
                <a16:creationId xmlns:a16="http://schemas.microsoft.com/office/drawing/2014/main" id="{A812D1FD-7E80-F949-827F-D9A01D096433}"/>
              </a:ext>
            </a:extLst>
          </p:cNvPr>
          <p:cNvPicPr>
            <a:picLocks noChangeAspect="1"/>
          </p:cNvPicPr>
          <p:nvPr userDrawn="1"/>
        </p:nvPicPr>
        <p:blipFill rotWithShape="1">
          <a:blip r:embed="rId2"/>
          <a:srcRect l="14534" t="21251" r="13680" b="16148"/>
          <a:stretch/>
        </p:blipFill>
        <p:spPr>
          <a:xfrm>
            <a:off x="558800" y="6479740"/>
            <a:ext cx="513119" cy="215946"/>
          </a:xfrm>
          <a:prstGeom prst="rect">
            <a:avLst/>
          </a:prstGeom>
        </p:spPr>
      </p:pic>
      <p:sp>
        <p:nvSpPr>
          <p:cNvPr id="17" name="Text Placeholder 16">
            <a:extLst>
              <a:ext uri="{FF2B5EF4-FFF2-40B4-BE49-F238E27FC236}">
                <a16:creationId xmlns:a16="http://schemas.microsoft.com/office/drawing/2014/main" id="{24FDFAD9-1743-2142-A46A-0581ADA4B616}"/>
              </a:ext>
            </a:extLst>
          </p:cNvPr>
          <p:cNvSpPr>
            <a:spLocks noGrp="1"/>
          </p:cNvSpPr>
          <p:nvPr>
            <p:ph type="body" sz="quarter" idx="10"/>
          </p:nvPr>
        </p:nvSpPr>
        <p:spPr>
          <a:xfrm>
            <a:off x="587374" y="2026153"/>
            <a:ext cx="9155113" cy="3789168"/>
          </a:xfrm>
        </p:spPr>
        <p:txBody>
          <a:bodyPr/>
          <a:lstStyle>
            <a:lvl1pPr marL="446088" indent="-446088">
              <a:defRPr/>
            </a:lvl1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19" name="Footer Placeholder 18">
            <a:extLst>
              <a:ext uri="{FF2B5EF4-FFF2-40B4-BE49-F238E27FC236}">
                <a16:creationId xmlns:a16="http://schemas.microsoft.com/office/drawing/2014/main" id="{5D23D4A0-D92C-C646-B255-98B8D3E810A1}"/>
              </a:ext>
            </a:extLst>
          </p:cNvPr>
          <p:cNvSpPr>
            <a:spLocks noGrp="1"/>
          </p:cNvSpPr>
          <p:nvPr>
            <p:ph type="ftr" sz="quarter" idx="12"/>
          </p:nvPr>
        </p:nvSpPr>
        <p:spPr>
          <a:xfrm>
            <a:off x="6167438" y="6466583"/>
            <a:ext cx="1778365" cy="254892"/>
          </a:xfrm>
          <a:prstGeom prst="rect">
            <a:avLst/>
          </a:prstGeom>
        </p:spPr>
        <p:txBody>
          <a:bodyPr lIns="0" tIns="0" rIns="0" bIns="0" anchor="t" anchorCtr="0"/>
          <a:lstStyle>
            <a:lvl1pPr algn="l">
              <a:defRPr sz="900">
                <a:solidFill>
                  <a:schemeClr val="tx1"/>
                </a:solidFill>
              </a:defRPr>
            </a:lvl1pPr>
          </a:lstStyle>
          <a:p>
            <a:r>
              <a:rPr lang="nb-NO" err="1"/>
              <a:t>dsa.no</a:t>
            </a:r>
            <a:endParaRPr lang="nb-NO"/>
          </a:p>
        </p:txBody>
      </p:sp>
      <p:sp>
        <p:nvSpPr>
          <p:cNvPr id="20" name="Slide Number Placeholder 19">
            <a:extLst>
              <a:ext uri="{FF2B5EF4-FFF2-40B4-BE49-F238E27FC236}">
                <a16:creationId xmlns:a16="http://schemas.microsoft.com/office/drawing/2014/main" id="{9B3D58F6-3589-0640-9F95-309B4B462345}"/>
              </a:ext>
            </a:extLst>
          </p:cNvPr>
          <p:cNvSpPr>
            <a:spLocks noGrp="1"/>
          </p:cNvSpPr>
          <p:nvPr>
            <p:ph type="sldNum" sz="quarter" idx="13"/>
          </p:nvPr>
        </p:nvSpPr>
        <p:spPr>
          <a:xfrm>
            <a:off x="11181708" y="6466583"/>
            <a:ext cx="422917" cy="195685"/>
          </a:xfrm>
          <a:prstGeom prst="rect">
            <a:avLst/>
          </a:prstGeom>
        </p:spPr>
        <p:txBody>
          <a:bodyPr lIns="0" tIns="0" rIns="0" bIns="0" anchor="t" anchorCtr="0"/>
          <a:lstStyle>
            <a:lvl1pPr algn="r">
              <a:defRPr sz="900">
                <a:solidFill>
                  <a:schemeClr val="tx1"/>
                </a:solidFill>
              </a:defRPr>
            </a:lvl1pPr>
          </a:lstStyle>
          <a:p>
            <a:fld id="{A3C6F83C-9DAF-9846-A35A-D5CB66AD5042}" type="slidenum">
              <a:rPr lang="nb-NO" smtClean="0"/>
              <a:pPr/>
              <a:t>‹#›</a:t>
            </a:fld>
            <a:endParaRPr lang="nb-NO"/>
          </a:p>
        </p:txBody>
      </p:sp>
      <p:sp>
        <p:nvSpPr>
          <p:cNvPr id="21" name="Date Placeholder 17">
            <a:extLst>
              <a:ext uri="{FF2B5EF4-FFF2-40B4-BE49-F238E27FC236}">
                <a16:creationId xmlns:a16="http://schemas.microsoft.com/office/drawing/2014/main" id="{0895E708-C921-AE48-B271-37886FC84A1E}"/>
              </a:ext>
            </a:extLst>
          </p:cNvPr>
          <p:cNvSpPr txBox="1">
            <a:spLocks/>
          </p:cNvSpPr>
          <p:nvPr userDrawn="1"/>
        </p:nvSpPr>
        <p:spPr>
          <a:xfrm>
            <a:off x="8067881" y="6466583"/>
            <a:ext cx="2743200" cy="254892"/>
          </a:xfrm>
          <a:prstGeom prst="rect">
            <a:avLst/>
          </a:prstGeom>
        </p:spPr>
        <p:txBody>
          <a:bodyPr vert="horz" lIns="0" tIns="0" rIns="0" bIns="0" rtlCol="0" anchor="t" anchorCtr="0"/>
          <a:lstStyle>
            <a:defPPr>
              <a:defRPr lang="en-US"/>
            </a:defPPr>
            <a:lvl1pPr marL="0" algn="l" defTabSz="457200" rtl="0" eaLnBrk="1" latinLnBrk="0" hangingPunct="1">
              <a:defRPr sz="1200" b="0" i="0" kern="1200">
                <a:solidFill>
                  <a:schemeClr val="tx1">
                    <a:tint val="75000"/>
                  </a:schemeClr>
                </a:solidFill>
                <a:latin typeface="Formular" panose="02000000000000000000" pitchFamily="2" charset="77"/>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103DA430-6D9C-B34F-B6F6-81E7EB4CBEC2}" type="datetimeFigureOut">
              <a:rPr lang="nb-NO" sz="900" smtClean="0">
                <a:solidFill>
                  <a:schemeClr val="tx1"/>
                </a:solidFill>
              </a:rPr>
              <a:pPr/>
              <a:t>19.02.2025</a:t>
            </a:fld>
            <a:endParaRPr lang="nb-NO" sz="900">
              <a:solidFill>
                <a:schemeClr val="tx1"/>
              </a:solidFill>
            </a:endParaRPr>
          </a:p>
        </p:txBody>
      </p:sp>
    </p:spTree>
    <p:extLst>
      <p:ext uri="{BB962C8B-B14F-4D97-AF65-F5344CB8AC3E}">
        <p14:creationId xmlns:p14="http://schemas.microsoft.com/office/powerpoint/2010/main" val="31746385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1_Title and Content">
    <p:bg>
      <p:bgPr>
        <a:solidFill>
          <a:schemeClr val="bg1"/>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E9CEF22-D42D-E141-80D1-CDA339F3A464}"/>
              </a:ext>
            </a:extLst>
          </p:cNvPr>
          <p:cNvSpPr>
            <a:spLocks noGrp="1"/>
          </p:cNvSpPr>
          <p:nvPr>
            <p:ph type="title"/>
          </p:nvPr>
        </p:nvSpPr>
        <p:spPr>
          <a:xfrm>
            <a:off x="585594" y="574134"/>
            <a:ext cx="7801947" cy="859961"/>
          </a:xfrm>
          <a:prstGeom prst="rect">
            <a:avLst/>
          </a:prstGeom>
        </p:spPr>
        <p:txBody>
          <a:bodyPr/>
          <a:lstStyle>
            <a:lvl1pPr>
              <a:defRPr sz="4000"/>
            </a:lvl1pPr>
          </a:lstStyle>
          <a:p>
            <a:r>
              <a:rPr lang="nb-NO"/>
              <a:t>Klikk for å redigere tittelstil</a:t>
            </a:r>
          </a:p>
        </p:txBody>
      </p:sp>
      <p:pic>
        <p:nvPicPr>
          <p:cNvPr id="14" name="Picture 13">
            <a:extLst>
              <a:ext uri="{FF2B5EF4-FFF2-40B4-BE49-F238E27FC236}">
                <a16:creationId xmlns:a16="http://schemas.microsoft.com/office/drawing/2014/main" id="{A812D1FD-7E80-F949-827F-D9A01D096433}"/>
              </a:ext>
            </a:extLst>
          </p:cNvPr>
          <p:cNvPicPr>
            <a:picLocks noChangeAspect="1"/>
          </p:cNvPicPr>
          <p:nvPr userDrawn="1"/>
        </p:nvPicPr>
        <p:blipFill rotWithShape="1">
          <a:blip r:embed="rId2"/>
          <a:srcRect l="14534" t="21251" r="13680" b="16148"/>
          <a:stretch/>
        </p:blipFill>
        <p:spPr>
          <a:xfrm>
            <a:off x="558800" y="6479740"/>
            <a:ext cx="513119" cy="215946"/>
          </a:xfrm>
          <a:prstGeom prst="rect">
            <a:avLst/>
          </a:prstGeom>
        </p:spPr>
      </p:pic>
      <p:sp>
        <p:nvSpPr>
          <p:cNvPr id="17" name="Text Placeholder 16">
            <a:extLst>
              <a:ext uri="{FF2B5EF4-FFF2-40B4-BE49-F238E27FC236}">
                <a16:creationId xmlns:a16="http://schemas.microsoft.com/office/drawing/2014/main" id="{24FDFAD9-1743-2142-A46A-0581ADA4B616}"/>
              </a:ext>
            </a:extLst>
          </p:cNvPr>
          <p:cNvSpPr>
            <a:spLocks noGrp="1"/>
          </p:cNvSpPr>
          <p:nvPr>
            <p:ph type="body" sz="quarter" idx="10"/>
          </p:nvPr>
        </p:nvSpPr>
        <p:spPr>
          <a:xfrm>
            <a:off x="587375" y="2026153"/>
            <a:ext cx="4925920" cy="3789168"/>
          </a:xfrm>
        </p:spPr>
        <p:txBody>
          <a:bodyPr/>
          <a:lstStyle>
            <a:lvl1pPr marL="357188" indent="-357188">
              <a:defRPr/>
            </a:lvl1pPr>
            <a:lvl2pPr marL="803275" indent="-346075">
              <a:defRPr/>
            </a:lvl2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19" name="Footer Placeholder 18">
            <a:extLst>
              <a:ext uri="{FF2B5EF4-FFF2-40B4-BE49-F238E27FC236}">
                <a16:creationId xmlns:a16="http://schemas.microsoft.com/office/drawing/2014/main" id="{5D23D4A0-D92C-C646-B255-98B8D3E810A1}"/>
              </a:ext>
            </a:extLst>
          </p:cNvPr>
          <p:cNvSpPr>
            <a:spLocks noGrp="1"/>
          </p:cNvSpPr>
          <p:nvPr>
            <p:ph type="ftr" sz="quarter" idx="12"/>
          </p:nvPr>
        </p:nvSpPr>
        <p:spPr>
          <a:xfrm>
            <a:off x="6167438" y="6466583"/>
            <a:ext cx="1778365" cy="254892"/>
          </a:xfrm>
          <a:prstGeom prst="rect">
            <a:avLst/>
          </a:prstGeom>
        </p:spPr>
        <p:txBody>
          <a:bodyPr lIns="0" tIns="0" rIns="0" bIns="0" anchor="t" anchorCtr="0"/>
          <a:lstStyle>
            <a:lvl1pPr algn="l">
              <a:defRPr sz="900">
                <a:solidFill>
                  <a:schemeClr val="tx1"/>
                </a:solidFill>
              </a:defRPr>
            </a:lvl1pPr>
          </a:lstStyle>
          <a:p>
            <a:r>
              <a:rPr lang="nb-NO" err="1"/>
              <a:t>dsa.no</a:t>
            </a:r>
            <a:endParaRPr lang="nb-NO"/>
          </a:p>
        </p:txBody>
      </p:sp>
      <p:sp>
        <p:nvSpPr>
          <p:cNvPr id="20" name="Slide Number Placeholder 19">
            <a:extLst>
              <a:ext uri="{FF2B5EF4-FFF2-40B4-BE49-F238E27FC236}">
                <a16:creationId xmlns:a16="http://schemas.microsoft.com/office/drawing/2014/main" id="{9B3D58F6-3589-0640-9F95-309B4B462345}"/>
              </a:ext>
            </a:extLst>
          </p:cNvPr>
          <p:cNvSpPr>
            <a:spLocks noGrp="1"/>
          </p:cNvSpPr>
          <p:nvPr>
            <p:ph type="sldNum" sz="quarter" idx="13"/>
          </p:nvPr>
        </p:nvSpPr>
        <p:spPr>
          <a:xfrm>
            <a:off x="11181708" y="6466583"/>
            <a:ext cx="422917" cy="195685"/>
          </a:xfrm>
          <a:prstGeom prst="rect">
            <a:avLst/>
          </a:prstGeom>
        </p:spPr>
        <p:txBody>
          <a:bodyPr lIns="0" tIns="0" rIns="0" bIns="0" anchor="t" anchorCtr="0"/>
          <a:lstStyle>
            <a:lvl1pPr algn="r">
              <a:defRPr sz="900">
                <a:solidFill>
                  <a:schemeClr val="tx1"/>
                </a:solidFill>
              </a:defRPr>
            </a:lvl1pPr>
          </a:lstStyle>
          <a:p>
            <a:fld id="{A3C6F83C-9DAF-9846-A35A-D5CB66AD5042}" type="slidenum">
              <a:rPr lang="nb-NO" smtClean="0"/>
              <a:pPr/>
              <a:t>‹#›</a:t>
            </a:fld>
            <a:endParaRPr lang="nb-NO"/>
          </a:p>
        </p:txBody>
      </p:sp>
      <p:sp>
        <p:nvSpPr>
          <p:cNvPr id="21" name="Date Placeholder 17">
            <a:extLst>
              <a:ext uri="{FF2B5EF4-FFF2-40B4-BE49-F238E27FC236}">
                <a16:creationId xmlns:a16="http://schemas.microsoft.com/office/drawing/2014/main" id="{0895E708-C921-AE48-B271-37886FC84A1E}"/>
              </a:ext>
            </a:extLst>
          </p:cNvPr>
          <p:cNvSpPr txBox="1">
            <a:spLocks/>
          </p:cNvSpPr>
          <p:nvPr userDrawn="1"/>
        </p:nvSpPr>
        <p:spPr>
          <a:xfrm>
            <a:off x="8067881" y="6466583"/>
            <a:ext cx="2743200" cy="254892"/>
          </a:xfrm>
          <a:prstGeom prst="rect">
            <a:avLst/>
          </a:prstGeom>
        </p:spPr>
        <p:txBody>
          <a:bodyPr vert="horz" lIns="0" tIns="0" rIns="0" bIns="0" rtlCol="0" anchor="t" anchorCtr="0"/>
          <a:lstStyle>
            <a:defPPr>
              <a:defRPr lang="en-US"/>
            </a:defPPr>
            <a:lvl1pPr marL="0" algn="l" defTabSz="457200" rtl="0" eaLnBrk="1" latinLnBrk="0" hangingPunct="1">
              <a:defRPr sz="1200" b="0" i="0" kern="1200">
                <a:solidFill>
                  <a:schemeClr val="tx1">
                    <a:tint val="75000"/>
                  </a:schemeClr>
                </a:solidFill>
                <a:latin typeface="Formular" panose="02000000000000000000" pitchFamily="2" charset="77"/>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103DA430-6D9C-B34F-B6F6-81E7EB4CBEC2}" type="datetimeFigureOut">
              <a:rPr lang="nb-NO" sz="900" smtClean="0">
                <a:solidFill>
                  <a:schemeClr val="tx1"/>
                </a:solidFill>
              </a:rPr>
              <a:pPr/>
              <a:t>19.02.2025</a:t>
            </a:fld>
            <a:endParaRPr lang="nb-NO" sz="900">
              <a:solidFill>
                <a:schemeClr val="tx1"/>
              </a:solidFill>
            </a:endParaRPr>
          </a:p>
        </p:txBody>
      </p:sp>
      <p:sp>
        <p:nvSpPr>
          <p:cNvPr id="11" name="Text Placeholder 16">
            <a:extLst>
              <a:ext uri="{FF2B5EF4-FFF2-40B4-BE49-F238E27FC236}">
                <a16:creationId xmlns:a16="http://schemas.microsoft.com/office/drawing/2014/main" id="{C80F4C0D-8AC7-D040-A3AE-F2674132016A}"/>
              </a:ext>
            </a:extLst>
          </p:cNvPr>
          <p:cNvSpPr>
            <a:spLocks noGrp="1"/>
          </p:cNvSpPr>
          <p:nvPr>
            <p:ph type="body" sz="quarter" idx="14"/>
          </p:nvPr>
        </p:nvSpPr>
        <p:spPr>
          <a:xfrm>
            <a:off x="6687647" y="2026153"/>
            <a:ext cx="4916978" cy="3789168"/>
          </a:xfrm>
        </p:spPr>
        <p:txBody>
          <a:bodyPr/>
          <a:lstStyle>
            <a:lvl1pPr marL="357188" indent="-357188">
              <a:defRPr/>
            </a:lvl1pPr>
            <a:lvl2pPr marL="803275" indent="-346075">
              <a:defRPr/>
            </a:lvl2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13779354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CBB15C48-7A56-7E4F-80D8-A2C6F608A011}"/>
              </a:ext>
            </a:extLst>
          </p:cNvPr>
          <p:cNvPicPr>
            <a:picLocks noChangeAspect="1"/>
          </p:cNvPicPr>
          <p:nvPr userDrawn="1"/>
        </p:nvPicPr>
        <p:blipFill rotWithShape="1">
          <a:blip r:embed="rId2"/>
          <a:srcRect l="3481" t="12505" r="59131" b="13788"/>
          <a:stretch/>
        </p:blipFill>
        <p:spPr>
          <a:xfrm>
            <a:off x="562139" y="5723221"/>
            <a:ext cx="1785365" cy="736783"/>
          </a:xfrm>
          <a:prstGeom prst="rect">
            <a:avLst/>
          </a:prstGeom>
        </p:spPr>
      </p:pic>
      <p:pic>
        <p:nvPicPr>
          <p:cNvPr id="19" name="Picture 18">
            <a:extLst>
              <a:ext uri="{FF2B5EF4-FFF2-40B4-BE49-F238E27FC236}">
                <a16:creationId xmlns:a16="http://schemas.microsoft.com/office/drawing/2014/main" id="{24D84362-3E43-474B-94E4-D0D5BCA77611}"/>
              </a:ext>
            </a:extLst>
          </p:cNvPr>
          <p:cNvPicPr>
            <a:picLocks noChangeAspect="1"/>
          </p:cNvPicPr>
          <p:nvPr userDrawn="1"/>
        </p:nvPicPr>
        <p:blipFill rotWithShape="1">
          <a:blip r:embed="rId2"/>
          <a:srcRect l="40489" t="12505" r="3121" b="13788"/>
          <a:stretch/>
        </p:blipFill>
        <p:spPr>
          <a:xfrm>
            <a:off x="6137664" y="5718120"/>
            <a:ext cx="2692767" cy="736783"/>
          </a:xfrm>
          <a:prstGeom prst="rect">
            <a:avLst/>
          </a:prstGeom>
        </p:spPr>
      </p:pic>
      <p:sp>
        <p:nvSpPr>
          <p:cNvPr id="22" name="Title 21">
            <a:extLst>
              <a:ext uri="{FF2B5EF4-FFF2-40B4-BE49-F238E27FC236}">
                <a16:creationId xmlns:a16="http://schemas.microsoft.com/office/drawing/2014/main" id="{6AE32D86-D3AA-534B-B720-30ED88846A0F}"/>
              </a:ext>
            </a:extLst>
          </p:cNvPr>
          <p:cNvSpPr>
            <a:spLocks noGrp="1"/>
          </p:cNvSpPr>
          <p:nvPr>
            <p:ph type="title"/>
          </p:nvPr>
        </p:nvSpPr>
        <p:spPr>
          <a:xfrm>
            <a:off x="585114" y="576623"/>
            <a:ext cx="5402936" cy="1112478"/>
          </a:xfrm>
        </p:spPr>
        <p:txBody>
          <a:bodyPr/>
          <a:lstStyle/>
          <a:p>
            <a:r>
              <a:rPr lang="nb-NO"/>
              <a:t>Klikk for å redigere tittelstil</a:t>
            </a:r>
          </a:p>
        </p:txBody>
      </p:sp>
      <p:sp>
        <p:nvSpPr>
          <p:cNvPr id="23" name="Subtitle 2">
            <a:extLst>
              <a:ext uri="{FF2B5EF4-FFF2-40B4-BE49-F238E27FC236}">
                <a16:creationId xmlns:a16="http://schemas.microsoft.com/office/drawing/2014/main" id="{328B6285-7F4E-9E4E-8B20-917BA073D910}"/>
              </a:ext>
            </a:extLst>
          </p:cNvPr>
          <p:cNvSpPr>
            <a:spLocks noGrp="1"/>
          </p:cNvSpPr>
          <p:nvPr>
            <p:ph type="subTitle" idx="1"/>
          </p:nvPr>
        </p:nvSpPr>
        <p:spPr>
          <a:xfrm>
            <a:off x="6190290" y="755655"/>
            <a:ext cx="5414335" cy="2751058"/>
          </a:xfrm>
        </p:spPr>
        <p:txBody>
          <a:bodyPr anchor="t" anchorCtr="0">
            <a:noAutofit/>
          </a:bodyPr>
          <a:lstStyle>
            <a:lvl1pPr marL="0" indent="0" algn="l">
              <a:buNone/>
              <a:tabLst>
                <a:tab pos="1990725" algn="l"/>
              </a:tabLst>
              <a:defRPr sz="21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en-US"/>
          </a:p>
        </p:txBody>
      </p:sp>
      <p:pic>
        <p:nvPicPr>
          <p:cNvPr id="25" name="Picture 24">
            <a:extLst>
              <a:ext uri="{FF2B5EF4-FFF2-40B4-BE49-F238E27FC236}">
                <a16:creationId xmlns:a16="http://schemas.microsoft.com/office/drawing/2014/main" id="{4AC7F731-9B97-CA45-9261-3A98FBE84FB7}"/>
              </a:ext>
            </a:extLst>
          </p:cNvPr>
          <p:cNvPicPr>
            <a:picLocks noChangeAspect="1"/>
          </p:cNvPicPr>
          <p:nvPr userDrawn="1"/>
        </p:nvPicPr>
        <p:blipFill rotWithShape="1">
          <a:blip r:embed="rId3"/>
          <a:srcRect l="39023" t="22448" r="3555" b="22448"/>
          <a:stretch/>
        </p:blipFill>
        <p:spPr>
          <a:xfrm>
            <a:off x="8975731" y="5829300"/>
            <a:ext cx="2787568" cy="546136"/>
          </a:xfrm>
          <a:prstGeom prst="rect">
            <a:avLst/>
          </a:prstGeom>
        </p:spPr>
      </p:pic>
    </p:spTree>
    <p:extLst>
      <p:ext uri="{BB962C8B-B14F-4D97-AF65-F5344CB8AC3E}">
        <p14:creationId xmlns:p14="http://schemas.microsoft.com/office/powerpoint/2010/main" val="124918354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2_Title and Content">
    <p:bg>
      <p:bgPr>
        <a:solidFill>
          <a:schemeClr val="bg1"/>
        </a:solidFill>
        <a:effectLst/>
      </p:bgPr>
    </p:bg>
    <p:spTree>
      <p:nvGrpSpPr>
        <p:cNvPr id="1" name=""/>
        <p:cNvGrpSpPr/>
        <p:nvPr/>
      </p:nvGrpSpPr>
      <p:grpSpPr>
        <a:xfrm>
          <a:off x="0" y="0"/>
          <a:ext cx="0" cy="0"/>
          <a:chOff x="0" y="0"/>
          <a:chExt cx="0" cy="0"/>
        </a:xfrm>
      </p:grpSpPr>
      <p:sp>
        <p:nvSpPr>
          <p:cNvPr id="2" name="Action Button: Custom 1">
            <a:hlinkClick r:id="" action="ppaction://noaction" highlightClick="1"/>
            <a:extLst>
              <a:ext uri="{FF2B5EF4-FFF2-40B4-BE49-F238E27FC236}">
                <a16:creationId xmlns:a16="http://schemas.microsoft.com/office/drawing/2014/main" id="{B6916E53-71BA-B04E-B88B-4B294B6AC36D}"/>
              </a:ext>
            </a:extLst>
          </p:cNvPr>
          <p:cNvSpPr/>
          <p:nvPr userDrawn="1"/>
        </p:nvSpPr>
        <p:spPr>
          <a:xfrm>
            <a:off x="6096000" y="0"/>
            <a:ext cx="6096000" cy="6858000"/>
          </a:xfrm>
          <a:prstGeom prst="actionButtonBlank">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4" name="Picture 13">
            <a:extLst>
              <a:ext uri="{FF2B5EF4-FFF2-40B4-BE49-F238E27FC236}">
                <a16:creationId xmlns:a16="http://schemas.microsoft.com/office/drawing/2014/main" id="{A812D1FD-7E80-F949-827F-D9A01D096433}"/>
              </a:ext>
            </a:extLst>
          </p:cNvPr>
          <p:cNvPicPr>
            <a:picLocks noChangeAspect="1"/>
          </p:cNvPicPr>
          <p:nvPr userDrawn="1"/>
        </p:nvPicPr>
        <p:blipFill rotWithShape="1">
          <a:blip r:embed="rId2"/>
          <a:srcRect l="14534" t="21251" r="13680" b="16148"/>
          <a:stretch/>
        </p:blipFill>
        <p:spPr>
          <a:xfrm>
            <a:off x="558800" y="6479740"/>
            <a:ext cx="513119" cy="215946"/>
          </a:xfrm>
          <a:prstGeom prst="rect">
            <a:avLst/>
          </a:prstGeom>
        </p:spPr>
      </p:pic>
      <p:sp>
        <p:nvSpPr>
          <p:cNvPr id="17" name="Text Placeholder 16">
            <a:extLst>
              <a:ext uri="{FF2B5EF4-FFF2-40B4-BE49-F238E27FC236}">
                <a16:creationId xmlns:a16="http://schemas.microsoft.com/office/drawing/2014/main" id="{24FDFAD9-1743-2142-A46A-0581ADA4B616}"/>
              </a:ext>
            </a:extLst>
          </p:cNvPr>
          <p:cNvSpPr>
            <a:spLocks noGrp="1"/>
          </p:cNvSpPr>
          <p:nvPr>
            <p:ph type="body" sz="quarter" idx="10"/>
          </p:nvPr>
        </p:nvSpPr>
        <p:spPr>
          <a:xfrm>
            <a:off x="587375" y="2026153"/>
            <a:ext cx="4925920" cy="378916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19" name="Footer Placeholder 18">
            <a:extLst>
              <a:ext uri="{FF2B5EF4-FFF2-40B4-BE49-F238E27FC236}">
                <a16:creationId xmlns:a16="http://schemas.microsoft.com/office/drawing/2014/main" id="{5D23D4A0-D92C-C646-B255-98B8D3E810A1}"/>
              </a:ext>
            </a:extLst>
          </p:cNvPr>
          <p:cNvSpPr>
            <a:spLocks noGrp="1"/>
          </p:cNvSpPr>
          <p:nvPr>
            <p:ph type="ftr" sz="quarter" idx="12"/>
          </p:nvPr>
        </p:nvSpPr>
        <p:spPr>
          <a:xfrm>
            <a:off x="6167438" y="6466583"/>
            <a:ext cx="1778365" cy="254892"/>
          </a:xfrm>
          <a:prstGeom prst="rect">
            <a:avLst/>
          </a:prstGeom>
        </p:spPr>
        <p:txBody>
          <a:bodyPr lIns="0" tIns="0" rIns="0" bIns="0" anchor="t" anchorCtr="0"/>
          <a:lstStyle>
            <a:lvl1pPr algn="l">
              <a:defRPr sz="900">
                <a:solidFill>
                  <a:schemeClr val="tx1"/>
                </a:solidFill>
              </a:defRPr>
            </a:lvl1pPr>
          </a:lstStyle>
          <a:p>
            <a:r>
              <a:rPr lang="nb-NO" err="1"/>
              <a:t>dsa.no</a:t>
            </a:r>
            <a:endParaRPr lang="nb-NO"/>
          </a:p>
        </p:txBody>
      </p:sp>
      <p:sp>
        <p:nvSpPr>
          <p:cNvPr id="20" name="Slide Number Placeholder 19">
            <a:extLst>
              <a:ext uri="{FF2B5EF4-FFF2-40B4-BE49-F238E27FC236}">
                <a16:creationId xmlns:a16="http://schemas.microsoft.com/office/drawing/2014/main" id="{9B3D58F6-3589-0640-9F95-309B4B462345}"/>
              </a:ext>
            </a:extLst>
          </p:cNvPr>
          <p:cNvSpPr>
            <a:spLocks noGrp="1"/>
          </p:cNvSpPr>
          <p:nvPr>
            <p:ph type="sldNum" sz="quarter" idx="13"/>
          </p:nvPr>
        </p:nvSpPr>
        <p:spPr>
          <a:xfrm>
            <a:off x="11181708" y="6466583"/>
            <a:ext cx="422917" cy="195685"/>
          </a:xfrm>
          <a:prstGeom prst="rect">
            <a:avLst/>
          </a:prstGeom>
        </p:spPr>
        <p:txBody>
          <a:bodyPr lIns="0" tIns="0" rIns="0" bIns="0" anchor="t" anchorCtr="0"/>
          <a:lstStyle>
            <a:lvl1pPr algn="r">
              <a:defRPr sz="900">
                <a:solidFill>
                  <a:schemeClr val="tx1"/>
                </a:solidFill>
              </a:defRPr>
            </a:lvl1pPr>
          </a:lstStyle>
          <a:p>
            <a:fld id="{A3C6F83C-9DAF-9846-A35A-D5CB66AD5042}" type="slidenum">
              <a:rPr lang="nb-NO" smtClean="0"/>
              <a:pPr/>
              <a:t>‹#›</a:t>
            </a:fld>
            <a:endParaRPr lang="nb-NO"/>
          </a:p>
        </p:txBody>
      </p:sp>
      <p:sp>
        <p:nvSpPr>
          <p:cNvPr id="21" name="Date Placeholder 17">
            <a:extLst>
              <a:ext uri="{FF2B5EF4-FFF2-40B4-BE49-F238E27FC236}">
                <a16:creationId xmlns:a16="http://schemas.microsoft.com/office/drawing/2014/main" id="{0895E708-C921-AE48-B271-37886FC84A1E}"/>
              </a:ext>
            </a:extLst>
          </p:cNvPr>
          <p:cNvSpPr txBox="1">
            <a:spLocks/>
          </p:cNvSpPr>
          <p:nvPr userDrawn="1"/>
        </p:nvSpPr>
        <p:spPr>
          <a:xfrm>
            <a:off x="8067881" y="6466583"/>
            <a:ext cx="2743200" cy="254892"/>
          </a:xfrm>
          <a:prstGeom prst="rect">
            <a:avLst/>
          </a:prstGeom>
        </p:spPr>
        <p:txBody>
          <a:bodyPr vert="horz" lIns="0" tIns="0" rIns="0" bIns="0" rtlCol="0" anchor="t" anchorCtr="0"/>
          <a:lstStyle>
            <a:defPPr>
              <a:defRPr lang="en-US"/>
            </a:defPPr>
            <a:lvl1pPr marL="0" algn="l" defTabSz="457200" rtl="0" eaLnBrk="1" latinLnBrk="0" hangingPunct="1">
              <a:defRPr sz="1200" b="0" i="0" kern="1200">
                <a:solidFill>
                  <a:schemeClr val="tx1">
                    <a:tint val="75000"/>
                  </a:schemeClr>
                </a:solidFill>
                <a:latin typeface="Formular" panose="02000000000000000000" pitchFamily="2" charset="77"/>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103DA430-6D9C-B34F-B6F6-81E7EB4CBEC2}" type="datetimeFigureOut">
              <a:rPr lang="nb-NO" sz="900" smtClean="0">
                <a:solidFill>
                  <a:schemeClr val="tx1"/>
                </a:solidFill>
              </a:rPr>
              <a:pPr/>
              <a:t>19.02.2025</a:t>
            </a:fld>
            <a:endParaRPr lang="nb-NO" sz="900">
              <a:solidFill>
                <a:schemeClr val="tx1"/>
              </a:solidFill>
            </a:endParaRPr>
          </a:p>
        </p:txBody>
      </p:sp>
      <p:sp>
        <p:nvSpPr>
          <p:cNvPr id="12" name="Text Placeholder 16">
            <a:extLst>
              <a:ext uri="{FF2B5EF4-FFF2-40B4-BE49-F238E27FC236}">
                <a16:creationId xmlns:a16="http://schemas.microsoft.com/office/drawing/2014/main" id="{0C3852B4-B2E3-9649-ADE3-9FC526C67A24}"/>
              </a:ext>
            </a:extLst>
          </p:cNvPr>
          <p:cNvSpPr>
            <a:spLocks noGrp="1"/>
          </p:cNvSpPr>
          <p:nvPr>
            <p:ph type="body" sz="quarter" idx="14"/>
          </p:nvPr>
        </p:nvSpPr>
        <p:spPr>
          <a:xfrm>
            <a:off x="6687647" y="2026153"/>
            <a:ext cx="4916978" cy="378916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Title 6">
            <a:extLst>
              <a:ext uri="{FF2B5EF4-FFF2-40B4-BE49-F238E27FC236}">
                <a16:creationId xmlns:a16="http://schemas.microsoft.com/office/drawing/2014/main" id="{DE9CEF22-D42D-E141-80D1-CDA339F3A464}"/>
              </a:ext>
            </a:extLst>
          </p:cNvPr>
          <p:cNvSpPr>
            <a:spLocks noGrp="1"/>
          </p:cNvSpPr>
          <p:nvPr>
            <p:ph type="title"/>
          </p:nvPr>
        </p:nvSpPr>
        <p:spPr>
          <a:xfrm>
            <a:off x="585595" y="574134"/>
            <a:ext cx="4925920" cy="859961"/>
          </a:xfrm>
          <a:prstGeom prst="rect">
            <a:avLst/>
          </a:prstGeom>
        </p:spPr>
        <p:txBody>
          <a:bodyPr/>
          <a:lstStyle>
            <a:lvl1pPr>
              <a:defRPr sz="3600"/>
            </a:lvl1pPr>
          </a:lstStyle>
          <a:p>
            <a:r>
              <a:rPr lang="nb-NO"/>
              <a:t>Klikk for å redigere tittelstil</a:t>
            </a:r>
          </a:p>
        </p:txBody>
      </p:sp>
      <p:sp>
        <p:nvSpPr>
          <p:cNvPr id="4" name="Plassholder for tekst 3"/>
          <p:cNvSpPr>
            <a:spLocks noGrp="1"/>
          </p:cNvSpPr>
          <p:nvPr>
            <p:ph type="body" sz="quarter" idx="15" hasCustomPrompt="1"/>
          </p:nvPr>
        </p:nvSpPr>
        <p:spPr>
          <a:xfrm>
            <a:off x="6688138" y="584200"/>
            <a:ext cx="4916487" cy="849313"/>
          </a:xfrm>
        </p:spPr>
        <p:txBody>
          <a:bodyPr>
            <a:noAutofit/>
          </a:bodyPr>
          <a:lstStyle>
            <a:lvl1pPr marL="0" indent="0">
              <a:buFontTx/>
              <a:buNone/>
              <a:defRPr sz="3600"/>
            </a:lvl1pPr>
          </a:lstStyle>
          <a:p>
            <a:pPr lvl="0"/>
            <a:r>
              <a:rPr lang="en-US"/>
              <a:t>Click to edit Master title style</a:t>
            </a:r>
          </a:p>
        </p:txBody>
      </p:sp>
    </p:spTree>
    <p:extLst>
      <p:ext uri="{BB962C8B-B14F-4D97-AF65-F5344CB8AC3E}">
        <p14:creationId xmlns:p14="http://schemas.microsoft.com/office/powerpoint/2010/main" val="40723049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E9CEF22-D42D-E141-80D1-CDA339F3A464}"/>
              </a:ext>
            </a:extLst>
          </p:cNvPr>
          <p:cNvSpPr>
            <a:spLocks noGrp="1"/>
          </p:cNvSpPr>
          <p:nvPr>
            <p:ph type="title"/>
          </p:nvPr>
        </p:nvSpPr>
        <p:spPr>
          <a:xfrm>
            <a:off x="597267" y="574135"/>
            <a:ext cx="5395670" cy="859312"/>
          </a:xfrm>
          <a:prstGeom prst="rect">
            <a:avLst/>
          </a:prstGeom>
        </p:spPr>
        <p:txBody>
          <a:bodyPr/>
          <a:lstStyle>
            <a:lvl1pPr>
              <a:defRPr sz="3600"/>
            </a:lvl1pPr>
          </a:lstStyle>
          <a:p>
            <a:r>
              <a:rPr lang="nb-NO"/>
              <a:t>Klikk for å redigere tittelstil</a:t>
            </a:r>
          </a:p>
        </p:txBody>
      </p:sp>
      <p:sp>
        <p:nvSpPr>
          <p:cNvPr id="19" name="Text Placeholder 18">
            <a:extLst>
              <a:ext uri="{FF2B5EF4-FFF2-40B4-BE49-F238E27FC236}">
                <a16:creationId xmlns:a16="http://schemas.microsoft.com/office/drawing/2014/main" id="{1B898946-6BA6-9949-900A-D2801A54230E}"/>
              </a:ext>
            </a:extLst>
          </p:cNvPr>
          <p:cNvSpPr>
            <a:spLocks noGrp="1"/>
          </p:cNvSpPr>
          <p:nvPr>
            <p:ph type="body" sz="quarter" idx="11"/>
          </p:nvPr>
        </p:nvSpPr>
        <p:spPr>
          <a:xfrm>
            <a:off x="587374" y="2039308"/>
            <a:ext cx="5400675" cy="4234491"/>
          </a:xfrm>
        </p:spPr>
        <p:txBody>
          <a:bodyPr/>
          <a:lstStyle>
            <a:lvl1pPr marL="357188" indent="-357188">
              <a:defRPr/>
            </a:lvl1pPr>
            <a:lvl2pPr marL="803275" indent="-346075">
              <a:defRPr/>
            </a:lvl2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13" name="Picture Placeholder 12">
            <a:extLst>
              <a:ext uri="{FF2B5EF4-FFF2-40B4-BE49-F238E27FC236}">
                <a16:creationId xmlns:a16="http://schemas.microsoft.com/office/drawing/2014/main" id="{60F259EE-3CCD-BC42-8A52-99496D9585B9}"/>
              </a:ext>
            </a:extLst>
          </p:cNvPr>
          <p:cNvSpPr>
            <a:spLocks noGrp="1"/>
          </p:cNvSpPr>
          <p:nvPr>
            <p:ph type="pic" sz="quarter" idx="10"/>
          </p:nvPr>
        </p:nvSpPr>
        <p:spPr>
          <a:xfrm>
            <a:off x="6096000" y="0"/>
            <a:ext cx="6096000" cy="6858000"/>
          </a:xfrm>
        </p:spPr>
        <p:txBody>
          <a:bodyPr/>
          <a:lstStyle/>
          <a:p>
            <a:r>
              <a:rPr lang="nb-NO"/>
              <a:t>Klikk på ikonet for å legge til et bilde</a:t>
            </a:r>
          </a:p>
        </p:txBody>
      </p:sp>
      <p:pic>
        <p:nvPicPr>
          <p:cNvPr id="25" name="Picture 24">
            <a:extLst>
              <a:ext uri="{FF2B5EF4-FFF2-40B4-BE49-F238E27FC236}">
                <a16:creationId xmlns:a16="http://schemas.microsoft.com/office/drawing/2014/main" id="{D33F03B8-3054-4940-8F07-437C3A5B6544}"/>
              </a:ext>
            </a:extLst>
          </p:cNvPr>
          <p:cNvPicPr>
            <a:picLocks noChangeAspect="1"/>
          </p:cNvPicPr>
          <p:nvPr userDrawn="1"/>
        </p:nvPicPr>
        <p:blipFill rotWithShape="1">
          <a:blip r:embed="rId2"/>
          <a:srcRect l="14534" t="21251" r="13680" b="16148"/>
          <a:stretch/>
        </p:blipFill>
        <p:spPr>
          <a:xfrm>
            <a:off x="558800" y="6479740"/>
            <a:ext cx="513119" cy="215946"/>
          </a:xfrm>
          <a:prstGeom prst="rect">
            <a:avLst/>
          </a:prstGeom>
        </p:spPr>
      </p:pic>
      <p:sp>
        <p:nvSpPr>
          <p:cNvPr id="26" name="Footer Placeholder 18">
            <a:extLst>
              <a:ext uri="{FF2B5EF4-FFF2-40B4-BE49-F238E27FC236}">
                <a16:creationId xmlns:a16="http://schemas.microsoft.com/office/drawing/2014/main" id="{8B3010F9-4F5B-A34C-9A54-7348557EAE92}"/>
              </a:ext>
            </a:extLst>
          </p:cNvPr>
          <p:cNvSpPr>
            <a:spLocks noGrp="1"/>
          </p:cNvSpPr>
          <p:nvPr>
            <p:ph type="ftr" sz="quarter" idx="12"/>
          </p:nvPr>
        </p:nvSpPr>
        <p:spPr>
          <a:xfrm>
            <a:off x="6167438" y="6466583"/>
            <a:ext cx="1778365" cy="254892"/>
          </a:xfrm>
          <a:prstGeom prst="rect">
            <a:avLst/>
          </a:prstGeom>
        </p:spPr>
        <p:txBody>
          <a:bodyPr lIns="0" tIns="0" rIns="0" bIns="0" anchor="t" anchorCtr="0"/>
          <a:lstStyle>
            <a:lvl1pPr algn="l">
              <a:defRPr sz="900">
                <a:solidFill>
                  <a:schemeClr val="tx1"/>
                </a:solidFill>
              </a:defRPr>
            </a:lvl1pPr>
          </a:lstStyle>
          <a:p>
            <a:r>
              <a:rPr lang="nb-NO" err="1"/>
              <a:t>dsa.no</a:t>
            </a:r>
            <a:endParaRPr lang="nb-NO"/>
          </a:p>
        </p:txBody>
      </p:sp>
      <p:sp>
        <p:nvSpPr>
          <p:cNvPr id="27" name="Slide Number Placeholder 19">
            <a:extLst>
              <a:ext uri="{FF2B5EF4-FFF2-40B4-BE49-F238E27FC236}">
                <a16:creationId xmlns:a16="http://schemas.microsoft.com/office/drawing/2014/main" id="{EE73861B-AA49-D64D-BEE6-1E2C606E77D3}"/>
              </a:ext>
            </a:extLst>
          </p:cNvPr>
          <p:cNvSpPr>
            <a:spLocks noGrp="1"/>
          </p:cNvSpPr>
          <p:nvPr>
            <p:ph type="sldNum" sz="quarter" idx="13"/>
          </p:nvPr>
        </p:nvSpPr>
        <p:spPr>
          <a:xfrm>
            <a:off x="11181708" y="6466583"/>
            <a:ext cx="422917" cy="195685"/>
          </a:xfrm>
          <a:prstGeom prst="rect">
            <a:avLst/>
          </a:prstGeom>
        </p:spPr>
        <p:txBody>
          <a:bodyPr lIns="0" tIns="0" rIns="0" bIns="0" anchor="t" anchorCtr="0"/>
          <a:lstStyle>
            <a:lvl1pPr algn="r">
              <a:defRPr sz="900">
                <a:solidFill>
                  <a:schemeClr val="tx1"/>
                </a:solidFill>
              </a:defRPr>
            </a:lvl1pPr>
          </a:lstStyle>
          <a:p>
            <a:fld id="{A3C6F83C-9DAF-9846-A35A-D5CB66AD5042}" type="slidenum">
              <a:rPr lang="nb-NO" smtClean="0"/>
              <a:pPr/>
              <a:t>‹#›</a:t>
            </a:fld>
            <a:endParaRPr lang="nb-NO"/>
          </a:p>
        </p:txBody>
      </p:sp>
      <p:sp>
        <p:nvSpPr>
          <p:cNvPr id="28" name="Date Placeholder 17">
            <a:extLst>
              <a:ext uri="{FF2B5EF4-FFF2-40B4-BE49-F238E27FC236}">
                <a16:creationId xmlns:a16="http://schemas.microsoft.com/office/drawing/2014/main" id="{E4A72080-6C1F-9040-AE1C-E3EC13E486AF}"/>
              </a:ext>
            </a:extLst>
          </p:cNvPr>
          <p:cNvSpPr txBox="1">
            <a:spLocks/>
          </p:cNvSpPr>
          <p:nvPr userDrawn="1"/>
        </p:nvSpPr>
        <p:spPr>
          <a:xfrm>
            <a:off x="8067881" y="6466583"/>
            <a:ext cx="2743200" cy="254892"/>
          </a:xfrm>
          <a:prstGeom prst="rect">
            <a:avLst/>
          </a:prstGeom>
        </p:spPr>
        <p:txBody>
          <a:bodyPr vert="horz" lIns="0" tIns="0" rIns="0" bIns="0" rtlCol="0" anchor="t" anchorCtr="0"/>
          <a:lstStyle>
            <a:defPPr>
              <a:defRPr lang="en-US"/>
            </a:defPPr>
            <a:lvl1pPr marL="0" algn="l" defTabSz="457200" rtl="0" eaLnBrk="1" latinLnBrk="0" hangingPunct="1">
              <a:defRPr sz="1200" b="0" i="0" kern="1200">
                <a:solidFill>
                  <a:schemeClr val="tx1">
                    <a:tint val="75000"/>
                  </a:schemeClr>
                </a:solidFill>
                <a:latin typeface="Formular" panose="02000000000000000000" pitchFamily="2" charset="77"/>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103DA430-6D9C-B34F-B6F6-81E7EB4CBEC2}" type="datetimeFigureOut">
              <a:rPr lang="nb-NO" sz="900" smtClean="0">
                <a:solidFill>
                  <a:schemeClr val="tx1"/>
                </a:solidFill>
              </a:rPr>
              <a:pPr/>
              <a:t>19.02.2025</a:t>
            </a:fld>
            <a:endParaRPr lang="nb-NO" sz="900">
              <a:solidFill>
                <a:schemeClr val="tx1"/>
              </a:solidFill>
            </a:endParaRPr>
          </a:p>
        </p:txBody>
      </p:sp>
    </p:spTree>
    <p:extLst>
      <p:ext uri="{BB962C8B-B14F-4D97-AF65-F5344CB8AC3E}">
        <p14:creationId xmlns:p14="http://schemas.microsoft.com/office/powerpoint/2010/main" val="29447118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E9CEF22-D42D-E141-80D1-CDA339F3A464}"/>
              </a:ext>
            </a:extLst>
          </p:cNvPr>
          <p:cNvSpPr>
            <a:spLocks noGrp="1"/>
          </p:cNvSpPr>
          <p:nvPr>
            <p:ph type="title"/>
          </p:nvPr>
        </p:nvSpPr>
        <p:spPr>
          <a:xfrm>
            <a:off x="6361329" y="574135"/>
            <a:ext cx="5248515" cy="859312"/>
          </a:xfrm>
          <a:prstGeom prst="rect">
            <a:avLst/>
          </a:prstGeom>
        </p:spPr>
        <p:txBody>
          <a:bodyPr/>
          <a:lstStyle>
            <a:lvl1pPr>
              <a:defRPr sz="3600"/>
            </a:lvl1pPr>
          </a:lstStyle>
          <a:p>
            <a:r>
              <a:rPr lang="nb-NO"/>
              <a:t>Klikk for å redigere tittelstil</a:t>
            </a:r>
          </a:p>
        </p:txBody>
      </p:sp>
      <p:sp>
        <p:nvSpPr>
          <p:cNvPr id="19" name="Text Placeholder 18">
            <a:extLst>
              <a:ext uri="{FF2B5EF4-FFF2-40B4-BE49-F238E27FC236}">
                <a16:creationId xmlns:a16="http://schemas.microsoft.com/office/drawing/2014/main" id="{1B898946-6BA6-9949-900A-D2801A54230E}"/>
              </a:ext>
            </a:extLst>
          </p:cNvPr>
          <p:cNvSpPr>
            <a:spLocks noGrp="1"/>
          </p:cNvSpPr>
          <p:nvPr>
            <p:ph type="body" sz="quarter" idx="11" hasCustomPrompt="1"/>
          </p:nvPr>
        </p:nvSpPr>
        <p:spPr>
          <a:xfrm>
            <a:off x="6351242" y="1927476"/>
            <a:ext cx="5253383" cy="3887845"/>
          </a:xfrm>
        </p:spPr>
        <p:txBody>
          <a:bodyPr/>
          <a:lstStyle/>
          <a:p>
            <a:pPr lvl="0"/>
            <a:r>
              <a:rPr lang="en-US"/>
              <a:t> 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13" name="Picture Placeholder 12">
            <a:extLst>
              <a:ext uri="{FF2B5EF4-FFF2-40B4-BE49-F238E27FC236}">
                <a16:creationId xmlns:a16="http://schemas.microsoft.com/office/drawing/2014/main" id="{60F259EE-3CCD-BC42-8A52-99496D9585B9}"/>
              </a:ext>
            </a:extLst>
          </p:cNvPr>
          <p:cNvSpPr>
            <a:spLocks noGrp="1"/>
          </p:cNvSpPr>
          <p:nvPr>
            <p:ph type="pic" sz="quarter" idx="10"/>
          </p:nvPr>
        </p:nvSpPr>
        <p:spPr>
          <a:xfrm>
            <a:off x="-13157" y="0"/>
            <a:ext cx="6096000" cy="6858000"/>
          </a:xfrm>
        </p:spPr>
        <p:txBody>
          <a:bodyPr/>
          <a:lstStyle/>
          <a:p>
            <a:r>
              <a:rPr lang="nb-NO"/>
              <a:t>Klikk på ikonet for å legge til et bilde</a:t>
            </a:r>
          </a:p>
        </p:txBody>
      </p:sp>
      <p:pic>
        <p:nvPicPr>
          <p:cNvPr id="11" name="Picture 10">
            <a:extLst>
              <a:ext uri="{FF2B5EF4-FFF2-40B4-BE49-F238E27FC236}">
                <a16:creationId xmlns:a16="http://schemas.microsoft.com/office/drawing/2014/main" id="{AF1A8C79-70C6-0D4D-B457-B3F403617B40}"/>
              </a:ext>
            </a:extLst>
          </p:cNvPr>
          <p:cNvPicPr>
            <a:picLocks noChangeAspect="1"/>
          </p:cNvPicPr>
          <p:nvPr userDrawn="1"/>
        </p:nvPicPr>
        <p:blipFill rotWithShape="1">
          <a:blip r:embed="rId2"/>
          <a:srcRect l="14534" t="21251" r="13680" b="16148"/>
          <a:stretch/>
        </p:blipFill>
        <p:spPr>
          <a:xfrm>
            <a:off x="558800" y="6479740"/>
            <a:ext cx="513119" cy="215946"/>
          </a:xfrm>
          <a:prstGeom prst="rect">
            <a:avLst/>
          </a:prstGeom>
        </p:spPr>
      </p:pic>
      <p:sp>
        <p:nvSpPr>
          <p:cNvPr id="12" name="Footer Placeholder 18">
            <a:extLst>
              <a:ext uri="{FF2B5EF4-FFF2-40B4-BE49-F238E27FC236}">
                <a16:creationId xmlns:a16="http://schemas.microsoft.com/office/drawing/2014/main" id="{4DFA3096-E9A7-324C-8C6B-10476D8967AE}"/>
              </a:ext>
            </a:extLst>
          </p:cNvPr>
          <p:cNvSpPr>
            <a:spLocks noGrp="1"/>
          </p:cNvSpPr>
          <p:nvPr>
            <p:ph type="ftr" sz="quarter" idx="12"/>
          </p:nvPr>
        </p:nvSpPr>
        <p:spPr>
          <a:xfrm>
            <a:off x="6167438" y="6466583"/>
            <a:ext cx="1778365" cy="254892"/>
          </a:xfrm>
          <a:prstGeom prst="rect">
            <a:avLst/>
          </a:prstGeom>
        </p:spPr>
        <p:txBody>
          <a:bodyPr lIns="0" tIns="0" rIns="0" bIns="0" anchor="t" anchorCtr="0"/>
          <a:lstStyle>
            <a:lvl1pPr algn="l">
              <a:defRPr sz="900">
                <a:solidFill>
                  <a:schemeClr val="tx1"/>
                </a:solidFill>
              </a:defRPr>
            </a:lvl1pPr>
          </a:lstStyle>
          <a:p>
            <a:r>
              <a:rPr lang="nb-NO" err="1"/>
              <a:t>dsa.no</a:t>
            </a:r>
            <a:endParaRPr lang="nb-NO"/>
          </a:p>
        </p:txBody>
      </p:sp>
      <p:sp>
        <p:nvSpPr>
          <p:cNvPr id="15" name="Slide Number Placeholder 19">
            <a:extLst>
              <a:ext uri="{FF2B5EF4-FFF2-40B4-BE49-F238E27FC236}">
                <a16:creationId xmlns:a16="http://schemas.microsoft.com/office/drawing/2014/main" id="{1DD23BEA-3497-CB4F-B633-A63D1F49D816}"/>
              </a:ext>
            </a:extLst>
          </p:cNvPr>
          <p:cNvSpPr>
            <a:spLocks noGrp="1"/>
          </p:cNvSpPr>
          <p:nvPr>
            <p:ph type="sldNum" sz="quarter" idx="13"/>
          </p:nvPr>
        </p:nvSpPr>
        <p:spPr>
          <a:xfrm>
            <a:off x="11181708" y="6466583"/>
            <a:ext cx="422917" cy="195685"/>
          </a:xfrm>
          <a:prstGeom prst="rect">
            <a:avLst/>
          </a:prstGeom>
        </p:spPr>
        <p:txBody>
          <a:bodyPr lIns="0" tIns="0" rIns="0" bIns="0" anchor="t" anchorCtr="0"/>
          <a:lstStyle>
            <a:lvl1pPr algn="r">
              <a:defRPr sz="900">
                <a:solidFill>
                  <a:schemeClr val="tx1"/>
                </a:solidFill>
              </a:defRPr>
            </a:lvl1pPr>
          </a:lstStyle>
          <a:p>
            <a:fld id="{A3C6F83C-9DAF-9846-A35A-D5CB66AD5042}" type="slidenum">
              <a:rPr lang="nb-NO" smtClean="0"/>
              <a:pPr/>
              <a:t>‹#›</a:t>
            </a:fld>
            <a:endParaRPr lang="nb-NO"/>
          </a:p>
        </p:txBody>
      </p:sp>
      <p:sp>
        <p:nvSpPr>
          <p:cNvPr id="16" name="Date Placeholder 17">
            <a:extLst>
              <a:ext uri="{FF2B5EF4-FFF2-40B4-BE49-F238E27FC236}">
                <a16:creationId xmlns:a16="http://schemas.microsoft.com/office/drawing/2014/main" id="{F6988512-83E4-6640-94F0-84CFA1C1A4A3}"/>
              </a:ext>
            </a:extLst>
          </p:cNvPr>
          <p:cNvSpPr txBox="1">
            <a:spLocks/>
          </p:cNvSpPr>
          <p:nvPr userDrawn="1"/>
        </p:nvSpPr>
        <p:spPr>
          <a:xfrm>
            <a:off x="8067881" y="6466583"/>
            <a:ext cx="2743200" cy="254892"/>
          </a:xfrm>
          <a:prstGeom prst="rect">
            <a:avLst/>
          </a:prstGeom>
        </p:spPr>
        <p:txBody>
          <a:bodyPr vert="horz" lIns="0" tIns="0" rIns="0" bIns="0" rtlCol="0" anchor="t" anchorCtr="0"/>
          <a:lstStyle>
            <a:defPPr>
              <a:defRPr lang="en-US"/>
            </a:defPPr>
            <a:lvl1pPr marL="0" algn="l" defTabSz="457200" rtl="0" eaLnBrk="1" latinLnBrk="0" hangingPunct="1">
              <a:defRPr sz="1200" b="0" i="0" kern="1200">
                <a:solidFill>
                  <a:schemeClr val="tx1">
                    <a:tint val="75000"/>
                  </a:schemeClr>
                </a:solidFill>
                <a:latin typeface="Formular" panose="02000000000000000000" pitchFamily="2" charset="77"/>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103DA430-6D9C-B34F-B6F6-81E7EB4CBEC2}" type="datetimeFigureOut">
              <a:rPr lang="nb-NO" sz="900" smtClean="0">
                <a:solidFill>
                  <a:schemeClr val="tx1"/>
                </a:solidFill>
              </a:rPr>
              <a:pPr/>
              <a:t>19.02.2025</a:t>
            </a:fld>
            <a:endParaRPr lang="nb-NO" sz="900">
              <a:solidFill>
                <a:schemeClr val="tx1"/>
              </a:solidFill>
            </a:endParaRPr>
          </a:p>
        </p:txBody>
      </p:sp>
    </p:spTree>
    <p:extLst>
      <p:ext uri="{BB962C8B-B14F-4D97-AF65-F5344CB8AC3E}">
        <p14:creationId xmlns:p14="http://schemas.microsoft.com/office/powerpoint/2010/main" val="124984002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E9CEF22-D42D-E141-80D1-CDA339F3A464}"/>
              </a:ext>
            </a:extLst>
          </p:cNvPr>
          <p:cNvSpPr>
            <a:spLocks noGrp="1"/>
          </p:cNvSpPr>
          <p:nvPr>
            <p:ph type="title"/>
          </p:nvPr>
        </p:nvSpPr>
        <p:spPr>
          <a:xfrm>
            <a:off x="587375" y="574135"/>
            <a:ext cx="5405562" cy="991528"/>
          </a:xfrm>
          <a:prstGeom prst="rect">
            <a:avLst/>
          </a:prstGeom>
        </p:spPr>
        <p:txBody>
          <a:bodyPr/>
          <a:lstStyle>
            <a:lvl1pPr>
              <a:defRPr sz="4000"/>
            </a:lvl1pPr>
          </a:lstStyle>
          <a:p>
            <a:r>
              <a:rPr lang="nb-NO"/>
              <a:t>Klikk for å redigere tittelstil</a:t>
            </a:r>
          </a:p>
        </p:txBody>
      </p:sp>
      <p:sp>
        <p:nvSpPr>
          <p:cNvPr id="13" name="Picture Placeholder 12">
            <a:extLst>
              <a:ext uri="{FF2B5EF4-FFF2-40B4-BE49-F238E27FC236}">
                <a16:creationId xmlns:a16="http://schemas.microsoft.com/office/drawing/2014/main" id="{60F259EE-3CCD-BC42-8A52-99496D9585B9}"/>
              </a:ext>
            </a:extLst>
          </p:cNvPr>
          <p:cNvSpPr>
            <a:spLocks noGrp="1"/>
          </p:cNvSpPr>
          <p:nvPr>
            <p:ph type="pic" sz="quarter" idx="10"/>
          </p:nvPr>
        </p:nvSpPr>
        <p:spPr>
          <a:xfrm>
            <a:off x="587375" y="1868271"/>
            <a:ext cx="11017250" cy="4405529"/>
          </a:xfrm>
        </p:spPr>
        <p:txBody>
          <a:bodyPr/>
          <a:lstStyle>
            <a:lvl1pPr marL="357188" indent="-357188">
              <a:defRPr/>
            </a:lvl1pPr>
          </a:lstStyle>
          <a:p>
            <a:r>
              <a:rPr lang="nb-NO"/>
              <a:t>Klikk på ikonet for å legge til et bilde</a:t>
            </a:r>
          </a:p>
        </p:txBody>
      </p:sp>
      <p:pic>
        <p:nvPicPr>
          <p:cNvPr id="25" name="Picture 24">
            <a:extLst>
              <a:ext uri="{FF2B5EF4-FFF2-40B4-BE49-F238E27FC236}">
                <a16:creationId xmlns:a16="http://schemas.microsoft.com/office/drawing/2014/main" id="{D33F03B8-3054-4940-8F07-437C3A5B6544}"/>
              </a:ext>
            </a:extLst>
          </p:cNvPr>
          <p:cNvPicPr>
            <a:picLocks noChangeAspect="1"/>
          </p:cNvPicPr>
          <p:nvPr userDrawn="1"/>
        </p:nvPicPr>
        <p:blipFill rotWithShape="1">
          <a:blip r:embed="rId2"/>
          <a:srcRect l="14534" t="21251" r="13680" b="16148"/>
          <a:stretch/>
        </p:blipFill>
        <p:spPr>
          <a:xfrm>
            <a:off x="558800" y="6479740"/>
            <a:ext cx="513119" cy="215946"/>
          </a:xfrm>
          <a:prstGeom prst="rect">
            <a:avLst/>
          </a:prstGeom>
        </p:spPr>
      </p:pic>
      <p:sp>
        <p:nvSpPr>
          <p:cNvPr id="26" name="Footer Placeholder 18">
            <a:extLst>
              <a:ext uri="{FF2B5EF4-FFF2-40B4-BE49-F238E27FC236}">
                <a16:creationId xmlns:a16="http://schemas.microsoft.com/office/drawing/2014/main" id="{8B3010F9-4F5B-A34C-9A54-7348557EAE92}"/>
              </a:ext>
            </a:extLst>
          </p:cNvPr>
          <p:cNvSpPr>
            <a:spLocks noGrp="1"/>
          </p:cNvSpPr>
          <p:nvPr>
            <p:ph type="ftr" sz="quarter" idx="12"/>
          </p:nvPr>
        </p:nvSpPr>
        <p:spPr>
          <a:xfrm>
            <a:off x="6167438" y="6466583"/>
            <a:ext cx="1778365" cy="254892"/>
          </a:xfrm>
          <a:prstGeom prst="rect">
            <a:avLst/>
          </a:prstGeom>
        </p:spPr>
        <p:txBody>
          <a:bodyPr lIns="0" tIns="0" rIns="0" bIns="0" anchor="t" anchorCtr="0"/>
          <a:lstStyle>
            <a:lvl1pPr algn="l">
              <a:defRPr sz="900">
                <a:solidFill>
                  <a:schemeClr val="tx1"/>
                </a:solidFill>
              </a:defRPr>
            </a:lvl1pPr>
          </a:lstStyle>
          <a:p>
            <a:r>
              <a:rPr lang="nb-NO" err="1"/>
              <a:t>dsa.no</a:t>
            </a:r>
            <a:endParaRPr lang="nb-NO"/>
          </a:p>
        </p:txBody>
      </p:sp>
      <p:sp>
        <p:nvSpPr>
          <p:cNvPr id="27" name="Slide Number Placeholder 19">
            <a:extLst>
              <a:ext uri="{FF2B5EF4-FFF2-40B4-BE49-F238E27FC236}">
                <a16:creationId xmlns:a16="http://schemas.microsoft.com/office/drawing/2014/main" id="{EE73861B-AA49-D64D-BEE6-1E2C606E77D3}"/>
              </a:ext>
            </a:extLst>
          </p:cNvPr>
          <p:cNvSpPr>
            <a:spLocks noGrp="1"/>
          </p:cNvSpPr>
          <p:nvPr>
            <p:ph type="sldNum" sz="quarter" idx="13"/>
          </p:nvPr>
        </p:nvSpPr>
        <p:spPr>
          <a:xfrm>
            <a:off x="11181708" y="6466583"/>
            <a:ext cx="422917" cy="195685"/>
          </a:xfrm>
          <a:prstGeom prst="rect">
            <a:avLst/>
          </a:prstGeom>
        </p:spPr>
        <p:txBody>
          <a:bodyPr lIns="0" tIns="0" rIns="0" bIns="0" anchor="t" anchorCtr="0"/>
          <a:lstStyle>
            <a:lvl1pPr algn="r">
              <a:defRPr sz="900">
                <a:solidFill>
                  <a:schemeClr val="tx1"/>
                </a:solidFill>
              </a:defRPr>
            </a:lvl1pPr>
          </a:lstStyle>
          <a:p>
            <a:fld id="{A3C6F83C-9DAF-9846-A35A-D5CB66AD5042}" type="slidenum">
              <a:rPr lang="nb-NO" smtClean="0"/>
              <a:pPr/>
              <a:t>‹#›</a:t>
            </a:fld>
            <a:endParaRPr lang="nb-NO"/>
          </a:p>
        </p:txBody>
      </p:sp>
      <p:sp>
        <p:nvSpPr>
          <p:cNvPr id="28" name="Date Placeholder 17">
            <a:extLst>
              <a:ext uri="{FF2B5EF4-FFF2-40B4-BE49-F238E27FC236}">
                <a16:creationId xmlns:a16="http://schemas.microsoft.com/office/drawing/2014/main" id="{E4A72080-6C1F-9040-AE1C-E3EC13E486AF}"/>
              </a:ext>
            </a:extLst>
          </p:cNvPr>
          <p:cNvSpPr txBox="1">
            <a:spLocks/>
          </p:cNvSpPr>
          <p:nvPr userDrawn="1"/>
        </p:nvSpPr>
        <p:spPr>
          <a:xfrm>
            <a:off x="8067881" y="6466583"/>
            <a:ext cx="2743200" cy="254892"/>
          </a:xfrm>
          <a:prstGeom prst="rect">
            <a:avLst/>
          </a:prstGeom>
        </p:spPr>
        <p:txBody>
          <a:bodyPr vert="horz" lIns="0" tIns="0" rIns="0" bIns="0" rtlCol="0" anchor="t" anchorCtr="0"/>
          <a:lstStyle>
            <a:defPPr>
              <a:defRPr lang="en-US"/>
            </a:defPPr>
            <a:lvl1pPr marL="0" algn="l" defTabSz="457200" rtl="0" eaLnBrk="1" latinLnBrk="0" hangingPunct="1">
              <a:defRPr sz="1200" b="0" i="0" kern="1200">
                <a:solidFill>
                  <a:schemeClr val="tx1">
                    <a:tint val="75000"/>
                  </a:schemeClr>
                </a:solidFill>
                <a:latin typeface="Formular" panose="02000000000000000000" pitchFamily="2" charset="77"/>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103DA430-6D9C-B34F-B6F6-81E7EB4CBEC2}" type="datetimeFigureOut">
              <a:rPr lang="nb-NO" sz="900" smtClean="0">
                <a:solidFill>
                  <a:schemeClr val="tx1"/>
                </a:solidFill>
              </a:rPr>
              <a:pPr/>
              <a:t>19.02.2025</a:t>
            </a:fld>
            <a:endParaRPr lang="nb-NO" sz="900">
              <a:solidFill>
                <a:schemeClr val="tx1"/>
              </a:solidFill>
            </a:endParaRPr>
          </a:p>
        </p:txBody>
      </p:sp>
      <p:sp>
        <p:nvSpPr>
          <p:cNvPr id="10" name="Subtitle 2">
            <a:extLst>
              <a:ext uri="{FF2B5EF4-FFF2-40B4-BE49-F238E27FC236}">
                <a16:creationId xmlns:a16="http://schemas.microsoft.com/office/drawing/2014/main" id="{0D368471-D25B-B648-A765-71761F3E03BF}"/>
              </a:ext>
            </a:extLst>
          </p:cNvPr>
          <p:cNvSpPr>
            <a:spLocks noGrp="1"/>
          </p:cNvSpPr>
          <p:nvPr>
            <p:ph type="subTitle" idx="1"/>
          </p:nvPr>
        </p:nvSpPr>
        <p:spPr>
          <a:xfrm>
            <a:off x="6190290" y="755655"/>
            <a:ext cx="5414335" cy="810008"/>
          </a:xfrm>
        </p:spPr>
        <p:txBody>
          <a:bodyPr anchor="t" anchorCtr="0">
            <a:noAutofit/>
          </a:bodyPr>
          <a:lstStyle>
            <a:lvl1pPr marL="0" indent="0" algn="l">
              <a:buNone/>
              <a:tabLst>
                <a:tab pos="1990725" algn="l"/>
              </a:tabLst>
              <a:defRPr sz="21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en-US"/>
          </a:p>
        </p:txBody>
      </p:sp>
    </p:spTree>
    <p:extLst>
      <p:ext uri="{BB962C8B-B14F-4D97-AF65-F5344CB8AC3E}">
        <p14:creationId xmlns:p14="http://schemas.microsoft.com/office/powerpoint/2010/main" val="352875062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3_Title and Content">
    <p:bg>
      <p:bgPr>
        <a:solidFill>
          <a:schemeClr val="bg2"/>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E9CEF22-D42D-E141-80D1-CDA339F3A464}"/>
              </a:ext>
            </a:extLst>
          </p:cNvPr>
          <p:cNvSpPr>
            <a:spLocks noGrp="1"/>
          </p:cNvSpPr>
          <p:nvPr>
            <p:ph type="title"/>
          </p:nvPr>
        </p:nvSpPr>
        <p:spPr>
          <a:xfrm>
            <a:off x="587375" y="574135"/>
            <a:ext cx="5405562" cy="991528"/>
          </a:xfrm>
          <a:prstGeom prst="rect">
            <a:avLst/>
          </a:prstGeom>
        </p:spPr>
        <p:txBody>
          <a:bodyPr/>
          <a:lstStyle>
            <a:lvl1pPr>
              <a:defRPr sz="4000"/>
            </a:lvl1pPr>
          </a:lstStyle>
          <a:p>
            <a:r>
              <a:rPr lang="nb-NO"/>
              <a:t>Klikk for å redigere tittelstil</a:t>
            </a:r>
          </a:p>
        </p:txBody>
      </p:sp>
      <p:sp>
        <p:nvSpPr>
          <p:cNvPr id="26" name="Footer Placeholder 18">
            <a:extLst>
              <a:ext uri="{FF2B5EF4-FFF2-40B4-BE49-F238E27FC236}">
                <a16:creationId xmlns:a16="http://schemas.microsoft.com/office/drawing/2014/main" id="{8B3010F9-4F5B-A34C-9A54-7348557EAE92}"/>
              </a:ext>
            </a:extLst>
          </p:cNvPr>
          <p:cNvSpPr>
            <a:spLocks noGrp="1"/>
          </p:cNvSpPr>
          <p:nvPr>
            <p:ph type="ftr" sz="quarter" idx="12"/>
          </p:nvPr>
        </p:nvSpPr>
        <p:spPr>
          <a:xfrm>
            <a:off x="6167438" y="6466583"/>
            <a:ext cx="1778365" cy="254892"/>
          </a:xfrm>
          <a:prstGeom prst="rect">
            <a:avLst/>
          </a:prstGeom>
        </p:spPr>
        <p:txBody>
          <a:bodyPr lIns="0" tIns="0" rIns="0" bIns="0" anchor="t" anchorCtr="0"/>
          <a:lstStyle>
            <a:lvl1pPr algn="l">
              <a:defRPr sz="900">
                <a:solidFill>
                  <a:schemeClr val="tx1"/>
                </a:solidFill>
              </a:defRPr>
            </a:lvl1pPr>
          </a:lstStyle>
          <a:p>
            <a:r>
              <a:rPr lang="nb-NO" err="1"/>
              <a:t>dsa.no</a:t>
            </a:r>
            <a:endParaRPr lang="nb-NO"/>
          </a:p>
        </p:txBody>
      </p:sp>
      <p:sp>
        <p:nvSpPr>
          <p:cNvPr id="27" name="Slide Number Placeholder 19">
            <a:extLst>
              <a:ext uri="{FF2B5EF4-FFF2-40B4-BE49-F238E27FC236}">
                <a16:creationId xmlns:a16="http://schemas.microsoft.com/office/drawing/2014/main" id="{EE73861B-AA49-D64D-BEE6-1E2C606E77D3}"/>
              </a:ext>
            </a:extLst>
          </p:cNvPr>
          <p:cNvSpPr>
            <a:spLocks noGrp="1"/>
          </p:cNvSpPr>
          <p:nvPr>
            <p:ph type="sldNum" sz="quarter" idx="13"/>
          </p:nvPr>
        </p:nvSpPr>
        <p:spPr>
          <a:xfrm>
            <a:off x="11181708" y="6466583"/>
            <a:ext cx="422917" cy="195685"/>
          </a:xfrm>
          <a:prstGeom prst="rect">
            <a:avLst/>
          </a:prstGeom>
        </p:spPr>
        <p:txBody>
          <a:bodyPr lIns="0" tIns="0" rIns="0" bIns="0" anchor="t" anchorCtr="0"/>
          <a:lstStyle>
            <a:lvl1pPr algn="r">
              <a:defRPr sz="900">
                <a:solidFill>
                  <a:schemeClr val="tx1"/>
                </a:solidFill>
              </a:defRPr>
            </a:lvl1pPr>
          </a:lstStyle>
          <a:p>
            <a:fld id="{A3C6F83C-9DAF-9846-A35A-D5CB66AD5042}" type="slidenum">
              <a:rPr lang="nb-NO" smtClean="0"/>
              <a:pPr/>
              <a:t>‹#›</a:t>
            </a:fld>
            <a:endParaRPr lang="nb-NO"/>
          </a:p>
        </p:txBody>
      </p:sp>
      <p:sp>
        <p:nvSpPr>
          <p:cNvPr id="28" name="Date Placeholder 17">
            <a:extLst>
              <a:ext uri="{FF2B5EF4-FFF2-40B4-BE49-F238E27FC236}">
                <a16:creationId xmlns:a16="http://schemas.microsoft.com/office/drawing/2014/main" id="{E4A72080-6C1F-9040-AE1C-E3EC13E486AF}"/>
              </a:ext>
            </a:extLst>
          </p:cNvPr>
          <p:cNvSpPr txBox="1">
            <a:spLocks/>
          </p:cNvSpPr>
          <p:nvPr userDrawn="1"/>
        </p:nvSpPr>
        <p:spPr>
          <a:xfrm>
            <a:off x="8067881" y="6466583"/>
            <a:ext cx="2743200" cy="254892"/>
          </a:xfrm>
          <a:prstGeom prst="rect">
            <a:avLst/>
          </a:prstGeom>
        </p:spPr>
        <p:txBody>
          <a:bodyPr vert="horz" lIns="0" tIns="0" rIns="0" bIns="0" rtlCol="0" anchor="t" anchorCtr="0"/>
          <a:lstStyle>
            <a:defPPr>
              <a:defRPr lang="en-US"/>
            </a:defPPr>
            <a:lvl1pPr marL="0" algn="l" defTabSz="457200" rtl="0" eaLnBrk="1" latinLnBrk="0" hangingPunct="1">
              <a:defRPr sz="1200" b="0" i="0" kern="1200">
                <a:solidFill>
                  <a:schemeClr val="tx1">
                    <a:tint val="75000"/>
                  </a:schemeClr>
                </a:solidFill>
                <a:latin typeface="Formular" panose="02000000000000000000" pitchFamily="2" charset="77"/>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103DA430-6D9C-B34F-B6F6-81E7EB4CBEC2}" type="datetimeFigureOut">
              <a:rPr lang="nb-NO" sz="900" smtClean="0">
                <a:solidFill>
                  <a:schemeClr val="tx1"/>
                </a:solidFill>
              </a:rPr>
              <a:pPr/>
              <a:t>19.02.2025</a:t>
            </a:fld>
            <a:endParaRPr lang="nb-NO" sz="900">
              <a:solidFill>
                <a:schemeClr val="tx1"/>
              </a:solidFill>
            </a:endParaRPr>
          </a:p>
        </p:txBody>
      </p:sp>
      <p:sp>
        <p:nvSpPr>
          <p:cNvPr id="9" name="Subtitle 2">
            <a:extLst>
              <a:ext uri="{FF2B5EF4-FFF2-40B4-BE49-F238E27FC236}">
                <a16:creationId xmlns:a16="http://schemas.microsoft.com/office/drawing/2014/main" id="{4470E0FB-75FC-7A4E-BF9C-165ED9F493E8}"/>
              </a:ext>
            </a:extLst>
          </p:cNvPr>
          <p:cNvSpPr>
            <a:spLocks noGrp="1"/>
          </p:cNvSpPr>
          <p:nvPr>
            <p:ph type="subTitle" idx="1"/>
          </p:nvPr>
        </p:nvSpPr>
        <p:spPr>
          <a:xfrm>
            <a:off x="6190290" y="584200"/>
            <a:ext cx="5414335" cy="849247"/>
          </a:xfrm>
        </p:spPr>
        <p:txBody>
          <a:bodyPr anchor="t" anchorCtr="0">
            <a:noAutofit/>
          </a:bodyPr>
          <a:lstStyle>
            <a:lvl1pPr marL="0" indent="0" algn="l">
              <a:buNone/>
              <a:defRPr sz="21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en-US"/>
          </a:p>
        </p:txBody>
      </p:sp>
      <p:sp>
        <p:nvSpPr>
          <p:cNvPr id="3" name="Media Placeholder 2">
            <a:extLst>
              <a:ext uri="{FF2B5EF4-FFF2-40B4-BE49-F238E27FC236}">
                <a16:creationId xmlns:a16="http://schemas.microsoft.com/office/drawing/2014/main" id="{5445BEAC-6CFD-CB43-8925-58FA6B01B9B2}"/>
              </a:ext>
            </a:extLst>
          </p:cNvPr>
          <p:cNvSpPr>
            <a:spLocks noGrp="1"/>
          </p:cNvSpPr>
          <p:nvPr>
            <p:ph type="media" sz="quarter" idx="14"/>
          </p:nvPr>
        </p:nvSpPr>
        <p:spPr>
          <a:xfrm>
            <a:off x="1760914" y="1780696"/>
            <a:ext cx="8661400" cy="4338638"/>
          </a:xfrm>
        </p:spPr>
        <p:txBody>
          <a:bodyPr/>
          <a:lstStyle>
            <a:lvl1pPr marL="357188" indent="-357188">
              <a:defRPr/>
            </a:lvl1pPr>
          </a:lstStyle>
          <a:p>
            <a:r>
              <a:rPr lang="nb-NO"/>
              <a:t>Klikk ikonet for å legge til media</a:t>
            </a:r>
          </a:p>
        </p:txBody>
      </p:sp>
      <p:pic>
        <p:nvPicPr>
          <p:cNvPr id="10" name="Bild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7723" y="6466583"/>
            <a:ext cx="728597" cy="316781"/>
          </a:xfrm>
          <a:prstGeom prst="rect">
            <a:avLst/>
          </a:prstGeom>
        </p:spPr>
      </p:pic>
    </p:spTree>
    <p:extLst>
      <p:ext uri="{BB962C8B-B14F-4D97-AF65-F5344CB8AC3E}">
        <p14:creationId xmlns:p14="http://schemas.microsoft.com/office/powerpoint/2010/main" val="288023662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E9CEF22-D42D-E141-80D1-CDA339F3A464}"/>
              </a:ext>
            </a:extLst>
          </p:cNvPr>
          <p:cNvSpPr>
            <a:spLocks noGrp="1"/>
          </p:cNvSpPr>
          <p:nvPr>
            <p:ph type="title"/>
          </p:nvPr>
        </p:nvSpPr>
        <p:spPr>
          <a:xfrm>
            <a:off x="587375" y="574135"/>
            <a:ext cx="5405562" cy="991528"/>
          </a:xfrm>
          <a:prstGeom prst="rect">
            <a:avLst/>
          </a:prstGeom>
        </p:spPr>
        <p:txBody>
          <a:bodyPr/>
          <a:lstStyle>
            <a:lvl1pPr>
              <a:defRPr sz="3600"/>
            </a:lvl1pPr>
          </a:lstStyle>
          <a:p>
            <a:r>
              <a:rPr lang="nb-NO"/>
              <a:t>Klikk for å redigere tittelstil</a:t>
            </a:r>
          </a:p>
        </p:txBody>
      </p:sp>
      <p:sp>
        <p:nvSpPr>
          <p:cNvPr id="13" name="Picture Placeholder 12">
            <a:extLst>
              <a:ext uri="{FF2B5EF4-FFF2-40B4-BE49-F238E27FC236}">
                <a16:creationId xmlns:a16="http://schemas.microsoft.com/office/drawing/2014/main" id="{60F259EE-3CCD-BC42-8A52-99496D9585B9}"/>
              </a:ext>
            </a:extLst>
          </p:cNvPr>
          <p:cNvSpPr>
            <a:spLocks noGrp="1"/>
          </p:cNvSpPr>
          <p:nvPr>
            <p:ph type="pic" sz="quarter" idx="10"/>
          </p:nvPr>
        </p:nvSpPr>
        <p:spPr>
          <a:xfrm>
            <a:off x="587375" y="1868271"/>
            <a:ext cx="5400675" cy="4405529"/>
          </a:xfrm>
        </p:spPr>
        <p:txBody>
          <a:bodyPr/>
          <a:lstStyle>
            <a:lvl1pPr marL="357188" indent="-357188">
              <a:defRPr/>
            </a:lvl1pPr>
          </a:lstStyle>
          <a:p>
            <a:r>
              <a:rPr lang="nb-NO"/>
              <a:t>Klikk på ikonet for å legge til et bilde</a:t>
            </a:r>
          </a:p>
        </p:txBody>
      </p:sp>
      <p:pic>
        <p:nvPicPr>
          <p:cNvPr id="25" name="Picture 24">
            <a:extLst>
              <a:ext uri="{FF2B5EF4-FFF2-40B4-BE49-F238E27FC236}">
                <a16:creationId xmlns:a16="http://schemas.microsoft.com/office/drawing/2014/main" id="{D33F03B8-3054-4940-8F07-437C3A5B6544}"/>
              </a:ext>
            </a:extLst>
          </p:cNvPr>
          <p:cNvPicPr>
            <a:picLocks noChangeAspect="1"/>
          </p:cNvPicPr>
          <p:nvPr userDrawn="1"/>
        </p:nvPicPr>
        <p:blipFill rotWithShape="1">
          <a:blip r:embed="rId2"/>
          <a:srcRect l="14534" t="21251" r="13680" b="16148"/>
          <a:stretch/>
        </p:blipFill>
        <p:spPr>
          <a:xfrm>
            <a:off x="558800" y="6479740"/>
            <a:ext cx="513119" cy="215946"/>
          </a:xfrm>
          <a:prstGeom prst="rect">
            <a:avLst/>
          </a:prstGeom>
        </p:spPr>
      </p:pic>
      <p:sp>
        <p:nvSpPr>
          <p:cNvPr id="26" name="Footer Placeholder 18">
            <a:extLst>
              <a:ext uri="{FF2B5EF4-FFF2-40B4-BE49-F238E27FC236}">
                <a16:creationId xmlns:a16="http://schemas.microsoft.com/office/drawing/2014/main" id="{8B3010F9-4F5B-A34C-9A54-7348557EAE92}"/>
              </a:ext>
            </a:extLst>
          </p:cNvPr>
          <p:cNvSpPr>
            <a:spLocks noGrp="1"/>
          </p:cNvSpPr>
          <p:nvPr>
            <p:ph type="ftr" sz="quarter" idx="12"/>
          </p:nvPr>
        </p:nvSpPr>
        <p:spPr>
          <a:xfrm>
            <a:off x="6167438" y="6466583"/>
            <a:ext cx="1778365" cy="254892"/>
          </a:xfrm>
          <a:prstGeom prst="rect">
            <a:avLst/>
          </a:prstGeom>
        </p:spPr>
        <p:txBody>
          <a:bodyPr lIns="0" tIns="0" rIns="0" bIns="0" anchor="t" anchorCtr="0"/>
          <a:lstStyle>
            <a:lvl1pPr algn="l">
              <a:defRPr sz="900">
                <a:solidFill>
                  <a:schemeClr val="tx1"/>
                </a:solidFill>
              </a:defRPr>
            </a:lvl1pPr>
          </a:lstStyle>
          <a:p>
            <a:r>
              <a:rPr lang="nb-NO" err="1"/>
              <a:t>dsa.no</a:t>
            </a:r>
            <a:endParaRPr lang="nb-NO"/>
          </a:p>
        </p:txBody>
      </p:sp>
      <p:sp>
        <p:nvSpPr>
          <p:cNvPr id="27" name="Slide Number Placeholder 19">
            <a:extLst>
              <a:ext uri="{FF2B5EF4-FFF2-40B4-BE49-F238E27FC236}">
                <a16:creationId xmlns:a16="http://schemas.microsoft.com/office/drawing/2014/main" id="{EE73861B-AA49-D64D-BEE6-1E2C606E77D3}"/>
              </a:ext>
            </a:extLst>
          </p:cNvPr>
          <p:cNvSpPr>
            <a:spLocks noGrp="1"/>
          </p:cNvSpPr>
          <p:nvPr>
            <p:ph type="sldNum" sz="quarter" idx="13"/>
          </p:nvPr>
        </p:nvSpPr>
        <p:spPr>
          <a:xfrm>
            <a:off x="11181708" y="6466583"/>
            <a:ext cx="422917" cy="195685"/>
          </a:xfrm>
          <a:prstGeom prst="rect">
            <a:avLst/>
          </a:prstGeom>
        </p:spPr>
        <p:txBody>
          <a:bodyPr lIns="0" tIns="0" rIns="0" bIns="0" anchor="t" anchorCtr="0"/>
          <a:lstStyle>
            <a:lvl1pPr algn="r">
              <a:defRPr sz="900">
                <a:solidFill>
                  <a:schemeClr val="tx1"/>
                </a:solidFill>
              </a:defRPr>
            </a:lvl1pPr>
          </a:lstStyle>
          <a:p>
            <a:fld id="{A3C6F83C-9DAF-9846-A35A-D5CB66AD5042}" type="slidenum">
              <a:rPr lang="nb-NO" smtClean="0"/>
              <a:pPr/>
              <a:t>‹#›</a:t>
            </a:fld>
            <a:endParaRPr lang="nb-NO"/>
          </a:p>
        </p:txBody>
      </p:sp>
      <p:sp>
        <p:nvSpPr>
          <p:cNvPr id="28" name="Date Placeholder 17">
            <a:extLst>
              <a:ext uri="{FF2B5EF4-FFF2-40B4-BE49-F238E27FC236}">
                <a16:creationId xmlns:a16="http://schemas.microsoft.com/office/drawing/2014/main" id="{E4A72080-6C1F-9040-AE1C-E3EC13E486AF}"/>
              </a:ext>
            </a:extLst>
          </p:cNvPr>
          <p:cNvSpPr txBox="1">
            <a:spLocks/>
          </p:cNvSpPr>
          <p:nvPr userDrawn="1"/>
        </p:nvSpPr>
        <p:spPr>
          <a:xfrm>
            <a:off x="8067881" y="6466583"/>
            <a:ext cx="2743200" cy="254892"/>
          </a:xfrm>
          <a:prstGeom prst="rect">
            <a:avLst/>
          </a:prstGeom>
        </p:spPr>
        <p:txBody>
          <a:bodyPr vert="horz" lIns="0" tIns="0" rIns="0" bIns="0" rtlCol="0" anchor="t" anchorCtr="0"/>
          <a:lstStyle>
            <a:defPPr>
              <a:defRPr lang="en-US"/>
            </a:defPPr>
            <a:lvl1pPr marL="0" algn="l" defTabSz="457200" rtl="0" eaLnBrk="1" latinLnBrk="0" hangingPunct="1">
              <a:defRPr sz="1200" b="0" i="0" kern="1200">
                <a:solidFill>
                  <a:schemeClr val="tx1">
                    <a:tint val="75000"/>
                  </a:schemeClr>
                </a:solidFill>
                <a:latin typeface="Formular" panose="02000000000000000000" pitchFamily="2" charset="77"/>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103DA430-6D9C-B34F-B6F6-81E7EB4CBEC2}" type="datetimeFigureOut">
              <a:rPr lang="nb-NO" sz="900" smtClean="0">
                <a:solidFill>
                  <a:schemeClr val="tx1"/>
                </a:solidFill>
              </a:rPr>
              <a:pPr/>
              <a:t>19.02.2025</a:t>
            </a:fld>
            <a:endParaRPr lang="nb-NO" sz="900">
              <a:solidFill>
                <a:schemeClr val="tx1"/>
              </a:solidFill>
            </a:endParaRPr>
          </a:p>
        </p:txBody>
      </p:sp>
      <p:sp>
        <p:nvSpPr>
          <p:cNvPr id="9" name="Subtitle 2">
            <a:extLst>
              <a:ext uri="{FF2B5EF4-FFF2-40B4-BE49-F238E27FC236}">
                <a16:creationId xmlns:a16="http://schemas.microsoft.com/office/drawing/2014/main" id="{4470E0FB-75FC-7A4E-BF9C-165ED9F493E8}"/>
              </a:ext>
            </a:extLst>
          </p:cNvPr>
          <p:cNvSpPr>
            <a:spLocks noGrp="1"/>
          </p:cNvSpPr>
          <p:nvPr>
            <p:ph type="subTitle" idx="1"/>
          </p:nvPr>
        </p:nvSpPr>
        <p:spPr>
          <a:xfrm>
            <a:off x="6190290" y="584200"/>
            <a:ext cx="5414335" cy="849247"/>
          </a:xfrm>
        </p:spPr>
        <p:txBody>
          <a:bodyPr anchor="t" anchorCtr="0">
            <a:noAutofit/>
          </a:bodyPr>
          <a:lstStyle>
            <a:lvl1pPr marL="0" indent="0" algn="l">
              <a:buNone/>
              <a:defRPr sz="21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en-US"/>
          </a:p>
        </p:txBody>
      </p:sp>
      <p:sp>
        <p:nvSpPr>
          <p:cNvPr id="10" name="Picture Placeholder 12">
            <a:extLst>
              <a:ext uri="{FF2B5EF4-FFF2-40B4-BE49-F238E27FC236}">
                <a16:creationId xmlns:a16="http://schemas.microsoft.com/office/drawing/2014/main" id="{6159A031-B0C8-CB48-8CC8-4CD6968BDA63}"/>
              </a:ext>
            </a:extLst>
          </p:cNvPr>
          <p:cNvSpPr>
            <a:spLocks noGrp="1"/>
          </p:cNvSpPr>
          <p:nvPr>
            <p:ph type="pic" sz="quarter" idx="14"/>
          </p:nvPr>
        </p:nvSpPr>
        <p:spPr>
          <a:xfrm>
            <a:off x="6172451" y="1868271"/>
            <a:ext cx="5432174" cy="4405529"/>
          </a:xfrm>
        </p:spPr>
        <p:txBody>
          <a:bodyPr/>
          <a:lstStyle>
            <a:lvl1pPr marL="357188" indent="-357188">
              <a:defRPr/>
            </a:lvl1pPr>
          </a:lstStyle>
          <a:p>
            <a:r>
              <a:rPr lang="nb-NO"/>
              <a:t>Klikk på ikonet for å legge til et bilde</a:t>
            </a:r>
          </a:p>
        </p:txBody>
      </p:sp>
    </p:spTree>
    <p:extLst>
      <p:ext uri="{BB962C8B-B14F-4D97-AF65-F5344CB8AC3E}">
        <p14:creationId xmlns:p14="http://schemas.microsoft.com/office/powerpoint/2010/main" val="24869124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7_Title and Content">
    <p:bg>
      <p:bgPr>
        <a:solidFill>
          <a:schemeClr val="bg2"/>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E9CEF22-D42D-E141-80D1-CDA339F3A464}"/>
              </a:ext>
            </a:extLst>
          </p:cNvPr>
          <p:cNvSpPr>
            <a:spLocks noGrp="1"/>
          </p:cNvSpPr>
          <p:nvPr>
            <p:ph type="title"/>
          </p:nvPr>
        </p:nvSpPr>
        <p:spPr>
          <a:xfrm>
            <a:off x="587375" y="574135"/>
            <a:ext cx="5405562" cy="991528"/>
          </a:xfrm>
          <a:prstGeom prst="rect">
            <a:avLst/>
          </a:prstGeom>
        </p:spPr>
        <p:txBody>
          <a:bodyPr/>
          <a:lstStyle>
            <a:lvl1pPr>
              <a:defRPr sz="4000"/>
            </a:lvl1pPr>
          </a:lstStyle>
          <a:p>
            <a:r>
              <a:rPr lang="nb-NO"/>
              <a:t>Klikk for å redigere tittelstil</a:t>
            </a:r>
          </a:p>
        </p:txBody>
      </p:sp>
      <p:sp>
        <p:nvSpPr>
          <p:cNvPr id="26" name="Footer Placeholder 18">
            <a:extLst>
              <a:ext uri="{FF2B5EF4-FFF2-40B4-BE49-F238E27FC236}">
                <a16:creationId xmlns:a16="http://schemas.microsoft.com/office/drawing/2014/main" id="{8B3010F9-4F5B-A34C-9A54-7348557EAE92}"/>
              </a:ext>
            </a:extLst>
          </p:cNvPr>
          <p:cNvSpPr>
            <a:spLocks noGrp="1"/>
          </p:cNvSpPr>
          <p:nvPr>
            <p:ph type="ftr" sz="quarter" idx="12"/>
          </p:nvPr>
        </p:nvSpPr>
        <p:spPr>
          <a:xfrm>
            <a:off x="6167438" y="6466583"/>
            <a:ext cx="1778365" cy="254892"/>
          </a:xfrm>
          <a:prstGeom prst="rect">
            <a:avLst/>
          </a:prstGeom>
        </p:spPr>
        <p:txBody>
          <a:bodyPr lIns="0" tIns="0" rIns="0" bIns="0" anchor="t" anchorCtr="0"/>
          <a:lstStyle>
            <a:lvl1pPr algn="l">
              <a:defRPr sz="900">
                <a:solidFill>
                  <a:schemeClr val="tx1"/>
                </a:solidFill>
              </a:defRPr>
            </a:lvl1pPr>
          </a:lstStyle>
          <a:p>
            <a:r>
              <a:rPr lang="nb-NO" err="1"/>
              <a:t>dsa.no</a:t>
            </a:r>
            <a:endParaRPr lang="nb-NO"/>
          </a:p>
        </p:txBody>
      </p:sp>
      <p:sp>
        <p:nvSpPr>
          <p:cNvPr id="27" name="Slide Number Placeholder 19">
            <a:extLst>
              <a:ext uri="{FF2B5EF4-FFF2-40B4-BE49-F238E27FC236}">
                <a16:creationId xmlns:a16="http://schemas.microsoft.com/office/drawing/2014/main" id="{EE73861B-AA49-D64D-BEE6-1E2C606E77D3}"/>
              </a:ext>
            </a:extLst>
          </p:cNvPr>
          <p:cNvSpPr>
            <a:spLocks noGrp="1"/>
          </p:cNvSpPr>
          <p:nvPr>
            <p:ph type="sldNum" sz="quarter" idx="13"/>
          </p:nvPr>
        </p:nvSpPr>
        <p:spPr>
          <a:xfrm>
            <a:off x="11181708" y="6466583"/>
            <a:ext cx="422917" cy="195685"/>
          </a:xfrm>
          <a:prstGeom prst="rect">
            <a:avLst/>
          </a:prstGeom>
        </p:spPr>
        <p:txBody>
          <a:bodyPr lIns="0" tIns="0" rIns="0" bIns="0" anchor="t" anchorCtr="0"/>
          <a:lstStyle>
            <a:lvl1pPr algn="r">
              <a:defRPr sz="900">
                <a:solidFill>
                  <a:schemeClr val="tx1"/>
                </a:solidFill>
              </a:defRPr>
            </a:lvl1pPr>
          </a:lstStyle>
          <a:p>
            <a:fld id="{A3C6F83C-9DAF-9846-A35A-D5CB66AD5042}" type="slidenum">
              <a:rPr lang="nb-NO" smtClean="0"/>
              <a:pPr/>
              <a:t>‹#›</a:t>
            </a:fld>
            <a:endParaRPr lang="nb-NO"/>
          </a:p>
        </p:txBody>
      </p:sp>
      <p:sp>
        <p:nvSpPr>
          <p:cNvPr id="28" name="Date Placeholder 17">
            <a:extLst>
              <a:ext uri="{FF2B5EF4-FFF2-40B4-BE49-F238E27FC236}">
                <a16:creationId xmlns:a16="http://schemas.microsoft.com/office/drawing/2014/main" id="{E4A72080-6C1F-9040-AE1C-E3EC13E486AF}"/>
              </a:ext>
            </a:extLst>
          </p:cNvPr>
          <p:cNvSpPr txBox="1">
            <a:spLocks/>
          </p:cNvSpPr>
          <p:nvPr userDrawn="1"/>
        </p:nvSpPr>
        <p:spPr>
          <a:xfrm>
            <a:off x="8067881" y="6466583"/>
            <a:ext cx="2743200" cy="254892"/>
          </a:xfrm>
          <a:prstGeom prst="rect">
            <a:avLst/>
          </a:prstGeom>
        </p:spPr>
        <p:txBody>
          <a:bodyPr vert="horz" lIns="0" tIns="0" rIns="0" bIns="0" rtlCol="0" anchor="t" anchorCtr="0"/>
          <a:lstStyle>
            <a:defPPr>
              <a:defRPr lang="en-US"/>
            </a:defPPr>
            <a:lvl1pPr marL="0" algn="l" defTabSz="457200" rtl="0" eaLnBrk="1" latinLnBrk="0" hangingPunct="1">
              <a:defRPr sz="1200" b="0" i="0" kern="1200">
                <a:solidFill>
                  <a:schemeClr val="tx1">
                    <a:tint val="75000"/>
                  </a:schemeClr>
                </a:solidFill>
                <a:latin typeface="Formular" panose="02000000000000000000" pitchFamily="2" charset="77"/>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103DA430-6D9C-B34F-B6F6-81E7EB4CBEC2}" type="datetimeFigureOut">
              <a:rPr lang="nb-NO" sz="900" smtClean="0">
                <a:solidFill>
                  <a:schemeClr val="tx1"/>
                </a:solidFill>
              </a:rPr>
              <a:pPr/>
              <a:t>19.02.2025</a:t>
            </a:fld>
            <a:endParaRPr lang="nb-NO" sz="900">
              <a:solidFill>
                <a:schemeClr val="tx1"/>
              </a:solidFill>
            </a:endParaRPr>
          </a:p>
        </p:txBody>
      </p:sp>
      <p:sp>
        <p:nvSpPr>
          <p:cNvPr id="10" name="Picture Placeholder 12">
            <a:extLst>
              <a:ext uri="{FF2B5EF4-FFF2-40B4-BE49-F238E27FC236}">
                <a16:creationId xmlns:a16="http://schemas.microsoft.com/office/drawing/2014/main" id="{6159A031-B0C8-CB48-8CC8-4CD6968BDA63}"/>
              </a:ext>
            </a:extLst>
          </p:cNvPr>
          <p:cNvSpPr>
            <a:spLocks noGrp="1"/>
          </p:cNvSpPr>
          <p:nvPr>
            <p:ph type="pic" sz="quarter" idx="14"/>
          </p:nvPr>
        </p:nvSpPr>
        <p:spPr>
          <a:xfrm>
            <a:off x="6172451" y="1868271"/>
            <a:ext cx="5432174" cy="4405529"/>
          </a:xfrm>
        </p:spPr>
        <p:txBody>
          <a:bodyPr/>
          <a:lstStyle>
            <a:lvl1pPr marL="357188" indent="-357188">
              <a:defRPr/>
            </a:lvl1pPr>
          </a:lstStyle>
          <a:p>
            <a:r>
              <a:rPr lang="nb-NO"/>
              <a:t>Klikk på ikonet for å legge til et bilde</a:t>
            </a:r>
          </a:p>
        </p:txBody>
      </p:sp>
      <p:sp>
        <p:nvSpPr>
          <p:cNvPr id="11" name="Text Placeholder 2">
            <a:extLst>
              <a:ext uri="{FF2B5EF4-FFF2-40B4-BE49-F238E27FC236}">
                <a16:creationId xmlns:a16="http://schemas.microsoft.com/office/drawing/2014/main" id="{D9BB1B46-AF2E-B749-8FD7-EB0E2BE0A1F5}"/>
              </a:ext>
            </a:extLst>
          </p:cNvPr>
          <p:cNvSpPr>
            <a:spLocks noGrp="1"/>
          </p:cNvSpPr>
          <p:nvPr>
            <p:ph type="body" sz="quarter" idx="17"/>
          </p:nvPr>
        </p:nvSpPr>
        <p:spPr>
          <a:xfrm>
            <a:off x="587375" y="1868271"/>
            <a:ext cx="5602915" cy="4415594"/>
          </a:xfrm>
          <a:solidFill>
            <a:schemeClr val="bg1"/>
          </a:solidFill>
        </p:spPr>
        <p:txBody>
          <a:bodyPr lIns="180000" tIns="180000" rIns="180000" bIns="180000">
            <a:normAutofit/>
          </a:bodyPr>
          <a:lstStyle>
            <a:lvl1pPr marL="0" indent="0">
              <a:buFontTx/>
              <a:buNone/>
              <a:defRPr sz="1800"/>
            </a:lvl1pPr>
          </a:lstStyle>
          <a:p>
            <a:pPr lvl="0"/>
            <a:r>
              <a:rPr lang="nb-NO"/>
              <a:t>Klikk for å redigere tekststiler i malen</a:t>
            </a:r>
          </a:p>
        </p:txBody>
      </p:sp>
      <p:pic>
        <p:nvPicPr>
          <p:cNvPr id="9" name="Bild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7723" y="6503732"/>
            <a:ext cx="643155" cy="279632"/>
          </a:xfrm>
          <a:prstGeom prst="rect">
            <a:avLst/>
          </a:prstGeom>
        </p:spPr>
      </p:pic>
    </p:spTree>
    <p:extLst>
      <p:ext uri="{BB962C8B-B14F-4D97-AF65-F5344CB8AC3E}">
        <p14:creationId xmlns:p14="http://schemas.microsoft.com/office/powerpoint/2010/main" val="88450988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8_Title and Content">
    <p:bg>
      <p:bgPr>
        <a:solidFill>
          <a:schemeClr val="bg2"/>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E9CEF22-D42D-E141-80D1-CDA339F3A464}"/>
              </a:ext>
            </a:extLst>
          </p:cNvPr>
          <p:cNvSpPr>
            <a:spLocks noGrp="1"/>
          </p:cNvSpPr>
          <p:nvPr>
            <p:ph type="title"/>
          </p:nvPr>
        </p:nvSpPr>
        <p:spPr>
          <a:xfrm>
            <a:off x="587375" y="574135"/>
            <a:ext cx="5405562" cy="991528"/>
          </a:xfrm>
          <a:prstGeom prst="rect">
            <a:avLst/>
          </a:prstGeom>
        </p:spPr>
        <p:txBody>
          <a:bodyPr/>
          <a:lstStyle>
            <a:lvl1pPr>
              <a:defRPr sz="4000"/>
            </a:lvl1pPr>
          </a:lstStyle>
          <a:p>
            <a:r>
              <a:rPr lang="nb-NO"/>
              <a:t>Klikk for å redigere tittelstil</a:t>
            </a:r>
          </a:p>
        </p:txBody>
      </p:sp>
      <p:sp>
        <p:nvSpPr>
          <p:cNvPr id="26" name="Footer Placeholder 18">
            <a:extLst>
              <a:ext uri="{FF2B5EF4-FFF2-40B4-BE49-F238E27FC236}">
                <a16:creationId xmlns:a16="http://schemas.microsoft.com/office/drawing/2014/main" id="{8B3010F9-4F5B-A34C-9A54-7348557EAE92}"/>
              </a:ext>
            </a:extLst>
          </p:cNvPr>
          <p:cNvSpPr>
            <a:spLocks noGrp="1"/>
          </p:cNvSpPr>
          <p:nvPr>
            <p:ph type="ftr" sz="quarter" idx="12"/>
          </p:nvPr>
        </p:nvSpPr>
        <p:spPr>
          <a:xfrm>
            <a:off x="6167438" y="6466583"/>
            <a:ext cx="1778365" cy="254892"/>
          </a:xfrm>
          <a:prstGeom prst="rect">
            <a:avLst/>
          </a:prstGeom>
        </p:spPr>
        <p:txBody>
          <a:bodyPr lIns="0" tIns="0" rIns="0" bIns="0" anchor="t" anchorCtr="0"/>
          <a:lstStyle>
            <a:lvl1pPr algn="l">
              <a:defRPr sz="900">
                <a:solidFill>
                  <a:schemeClr val="tx1"/>
                </a:solidFill>
              </a:defRPr>
            </a:lvl1pPr>
          </a:lstStyle>
          <a:p>
            <a:r>
              <a:rPr lang="nb-NO" err="1"/>
              <a:t>dsa.no</a:t>
            </a:r>
            <a:endParaRPr lang="nb-NO"/>
          </a:p>
        </p:txBody>
      </p:sp>
      <p:sp>
        <p:nvSpPr>
          <p:cNvPr id="27" name="Slide Number Placeholder 19">
            <a:extLst>
              <a:ext uri="{FF2B5EF4-FFF2-40B4-BE49-F238E27FC236}">
                <a16:creationId xmlns:a16="http://schemas.microsoft.com/office/drawing/2014/main" id="{EE73861B-AA49-D64D-BEE6-1E2C606E77D3}"/>
              </a:ext>
            </a:extLst>
          </p:cNvPr>
          <p:cNvSpPr>
            <a:spLocks noGrp="1"/>
          </p:cNvSpPr>
          <p:nvPr>
            <p:ph type="sldNum" sz="quarter" idx="13"/>
          </p:nvPr>
        </p:nvSpPr>
        <p:spPr>
          <a:xfrm>
            <a:off x="11181708" y="6466583"/>
            <a:ext cx="422917" cy="195685"/>
          </a:xfrm>
          <a:prstGeom prst="rect">
            <a:avLst/>
          </a:prstGeom>
        </p:spPr>
        <p:txBody>
          <a:bodyPr lIns="0" tIns="0" rIns="0" bIns="0" anchor="t" anchorCtr="0"/>
          <a:lstStyle>
            <a:lvl1pPr algn="r">
              <a:defRPr sz="900">
                <a:solidFill>
                  <a:schemeClr val="tx1"/>
                </a:solidFill>
              </a:defRPr>
            </a:lvl1pPr>
          </a:lstStyle>
          <a:p>
            <a:fld id="{A3C6F83C-9DAF-9846-A35A-D5CB66AD5042}" type="slidenum">
              <a:rPr lang="nb-NO" smtClean="0"/>
              <a:pPr/>
              <a:t>‹#›</a:t>
            </a:fld>
            <a:endParaRPr lang="nb-NO"/>
          </a:p>
        </p:txBody>
      </p:sp>
      <p:sp>
        <p:nvSpPr>
          <p:cNvPr id="28" name="Date Placeholder 17">
            <a:extLst>
              <a:ext uri="{FF2B5EF4-FFF2-40B4-BE49-F238E27FC236}">
                <a16:creationId xmlns:a16="http://schemas.microsoft.com/office/drawing/2014/main" id="{E4A72080-6C1F-9040-AE1C-E3EC13E486AF}"/>
              </a:ext>
            </a:extLst>
          </p:cNvPr>
          <p:cNvSpPr txBox="1">
            <a:spLocks/>
          </p:cNvSpPr>
          <p:nvPr userDrawn="1"/>
        </p:nvSpPr>
        <p:spPr>
          <a:xfrm>
            <a:off x="8067881" y="6466583"/>
            <a:ext cx="2743200" cy="254892"/>
          </a:xfrm>
          <a:prstGeom prst="rect">
            <a:avLst/>
          </a:prstGeom>
        </p:spPr>
        <p:txBody>
          <a:bodyPr vert="horz" lIns="0" tIns="0" rIns="0" bIns="0" rtlCol="0" anchor="t" anchorCtr="0"/>
          <a:lstStyle>
            <a:defPPr>
              <a:defRPr lang="en-US"/>
            </a:defPPr>
            <a:lvl1pPr marL="0" algn="l" defTabSz="457200" rtl="0" eaLnBrk="1" latinLnBrk="0" hangingPunct="1">
              <a:defRPr sz="1200" b="0" i="0" kern="1200">
                <a:solidFill>
                  <a:schemeClr val="tx1">
                    <a:tint val="75000"/>
                  </a:schemeClr>
                </a:solidFill>
                <a:latin typeface="Formular" panose="02000000000000000000" pitchFamily="2" charset="77"/>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103DA430-6D9C-B34F-B6F6-81E7EB4CBEC2}" type="datetimeFigureOut">
              <a:rPr lang="nb-NO" sz="900" smtClean="0">
                <a:solidFill>
                  <a:schemeClr val="tx1"/>
                </a:solidFill>
              </a:rPr>
              <a:pPr/>
              <a:t>19.02.2025</a:t>
            </a:fld>
            <a:endParaRPr lang="nb-NO" sz="900">
              <a:solidFill>
                <a:schemeClr val="tx1"/>
              </a:solidFill>
            </a:endParaRPr>
          </a:p>
        </p:txBody>
      </p:sp>
      <p:sp>
        <p:nvSpPr>
          <p:cNvPr id="17" name="Text Placeholder 2">
            <a:extLst>
              <a:ext uri="{FF2B5EF4-FFF2-40B4-BE49-F238E27FC236}">
                <a16:creationId xmlns:a16="http://schemas.microsoft.com/office/drawing/2014/main" id="{F49903E1-833A-8B40-9220-A3EE107CE37B}"/>
              </a:ext>
            </a:extLst>
          </p:cNvPr>
          <p:cNvSpPr>
            <a:spLocks noGrp="1"/>
          </p:cNvSpPr>
          <p:nvPr>
            <p:ph type="body" sz="quarter" idx="18"/>
          </p:nvPr>
        </p:nvSpPr>
        <p:spPr>
          <a:xfrm>
            <a:off x="587375" y="1868270"/>
            <a:ext cx="5400675" cy="1668679"/>
          </a:xfrm>
          <a:solidFill>
            <a:schemeClr val="bg1"/>
          </a:solidFill>
        </p:spPr>
        <p:txBody>
          <a:bodyPr lIns="180000" tIns="180000" rIns="180000" bIns="180000">
            <a:normAutofit/>
          </a:bodyPr>
          <a:lstStyle>
            <a:lvl1pPr marL="0" indent="0">
              <a:buFontTx/>
              <a:buNone/>
              <a:defRPr sz="1800"/>
            </a:lvl1pPr>
          </a:lstStyle>
          <a:p>
            <a:pPr lvl="0"/>
            <a:r>
              <a:rPr lang="nb-NO"/>
              <a:t>Klikk for å redigere tekststiler i malen</a:t>
            </a:r>
          </a:p>
        </p:txBody>
      </p:sp>
      <p:sp>
        <p:nvSpPr>
          <p:cNvPr id="18" name="Text Placeholder 2">
            <a:extLst>
              <a:ext uri="{FF2B5EF4-FFF2-40B4-BE49-F238E27FC236}">
                <a16:creationId xmlns:a16="http://schemas.microsoft.com/office/drawing/2014/main" id="{C9D5FAC2-416D-364A-94EC-D1957C6D1023}"/>
              </a:ext>
            </a:extLst>
          </p:cNvPr>
          <p:cNvSpPr>
            <a:spLocks noGrp="1"/>
          </p:cNvSpPr>
          <p:nvPr>
            <p:ph type="body" sz="quarter" idx="19"/>
          </p:nvPr>
        </p:nvSpPr>
        <p:spPr>
          <a:xfrm>
            <a:off x="6165873" y="1875809"/>
            <a:ext cx="5438752" cy="1668679"/>
          </a:xfrm>
          <a:solidFill>
            <a:schemeClr val="bg1"/>
          </a:solidFill>
        </p:spPr>
        <p:txBody>
          <a:bodyPr lIns="180000" tIns="180000" rIns="180000" bIns="180000">
            <a:normAutofit/>
          </a:bodyPr>
          <a:lstStyle>
            <a:lvl1pPr marL="0" indent="0">
              <a:buFontTx/>
              <a:buNone/>
              <a:defRPr sz="1800"/>
            </a:lvl1pPr>
          </a:lstStyle>
          <a:p>
            <a:pPr lvl="0"/>
            <a:r>
              <a:rPr lang="nb-NO"/>
              <a:t>Klikk for å redigere tekststiler i malen</a:t>
            </a:r>
          </a:p>
        </p:txBody>
      </p:sp>
      <p:sp>
        <p:nvSpPr>
          <p:cNvPr id="19" name="Picture Placeholder 12">
            <a:extLst>
              <a:ext uri="{FF2B5EF4-FFF2-40B4-BE49-F238E27FC236}">
                <a16:creationId xmlns:a16="http://schemas.microsoft.com/office/drawing/2014/main" id="{1A8F7411-1C34-524F-9453-4F5023213A02}"/>
              </a:ext>
            </a:extLst>
          </p:cNvPr>
          <p:cNvSpPr>
            <a:spLocks noGrp="1"/>
          </p:cNvSpPr>
          <p:nvPr>
            <p:ph type="pic" sz="quarter" idx="15"/>
          </p:nvPr>
        </p:nvSpPr>
        <p:spPr>
          <a:xfrm>
            <a:off x="587375" y="3544488"/>
            <a:ext cx="5400675" cy="2729310"/>
          </a:xfrm>
        </p:spPr>
        <p:txBody>
          <a:bodyPr/>
          <a:lstStyle>
            <a:lvl1pPr marL="357188" indent="-357188">
              <a:defRPr/>
            </a:lvl1pPr>
          </a:lstStyle>
          <a:p>
            <a:r>
              <a:rPr lang="nb-NO"/>
              <a:t>Klikk på ikonet for å legge til et bilde</a:t>
            </a:r>
          </a:p>
        </p:txBody>
      </p:sp>
      <p:sp>
        <p:nvSpPr>
          <p:cNvPr id="20" name="Picture Placeholder 12">
            <a:extLst>
              <a:ext uri="{FF2B5EF4-FFF2-40B4-BE49-F238E27FC236}">
                <a16:creationId xmlns:a16="http://schemas.microsoft.com/office/drawing/2014/main" id="{993160D7-84BE-2D4D-9C63-43879EA80C0E}"/>
              </a:ext>
            </a:extLst>
          </p:cNvPr>
          <p:cNvSpPr>
            <a:spLocks noGrp="1"/>
          </p:cNvSpPr>
          <p:nvPr>
            <p:ph type="pic" sz="quarter" idx="16"/>
          </p:nvPr>
        </p:nvSpPr>
        <p:spPr>
          <a:xfrm>
            <a:off x="6172451" y="3544488"/>
            <a:ext cx="5438752" cy="2729310"/>
          </a:xfrm>
        </p:spPr>
        <p:txBody>
          <a:bodyPr/>
          <a:lstStyle>
            <a:lvl1pPr marL="357188" indent="-357188">
              <a:defRPr/>
            </a:lvl1pPr>
          </a:lstStyle>
          <a:p>
            <a:r>
              <a:rPr lang="nb-NO"/>
              <a:t>Klikk på ikonet for å legge til et bilde</a:t>
            </a:r>
          </a:p>
        </p:txBody>
      </p:sp>
      <p:pic>
        <p:nvPicPr>
          <p:cNvPr id="11" name="Bild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7723" y="6513428"/>
            <a:ext cx="620853" cy="269936"/>
          </a:xfrm>
          <a:prstGeom prst="rect">
            <a:avLst/>
          </a:prstGeom>
        </p:spPr>
      </p:pic>
    </p:spTree>
    <p:extLst>
      <p:ext uri="{BB962C8B-B14F-4D97-AF65-F5344CB8AC3E}">
        <p14:creationId xmlns:p14="http://schemas.microsoft.com/office/powerpoint/2010/main" val="261414281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9_Title and Content">
    <p:bg>
      <p:bgPr>
        <a:solidFill>
          <a:schemeClr val="bg2"/>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E9CEF22-D42D-E141-80D1-CDA339F3A464}"/>
              </a:ext>
            </a:extLst>
          </p:cNvPr>
          <p:cNvSpPr>
            <a:spLocks noGrp="1"/>
          </p:cNvSpPr>
          <p:nvPr>
            <p:ph type="title"/>
          </p:nvPr>
        </p:nvSpPr>
        <p:spPr>
          <a:xfrm>
            <a:off x="587375" y="574135"/>
            <a:ext cx="5405562" cy="991528"/>
          </a:xfrm>
          <a:prstGeom prst="rect">
            <a:avLst/>
          </a:prstGeom>
        </p:spPr>
        <p:txBody>
          <a:bodyPr/>
          <a:lstStyle>
            <a:lvl1pPr>
              <a:defRPr sz="4000"/>
            </a:lvl1pPr>
          </a:lstStyle>
          <a:p>
            <a:r>
              <a:rPr lang="nb-NO"/>
              <a:t>Klikk for å redigere tittelstil</a:t>
            </a:r>
          </a:p>
        </p:txBody>
      </p:sp>
      <p:sp>
        <p:nvSpPr>
          <p:cNvPr id="26" name="Footer Placeholder 18">
            <a:extLst>
              <a:ext uri="{FF2B5EF4-FFF2-40B4-BE49-F238E27FC236}">
                <a16:creationId xmlns:a16="http://schemas.microsoft.com/office/drawing/2014/main" id="{8B3010F9-4F5B-A34C-9A54-7348557EAE92}"/>
              </a:ext>
            </a:extLst>
          </p:cNvPr>
          <p:cNvSpPr>
            <a:spLocks noGrp="1"/>
          </p:cNvSpPr>
          <p:nvPr>
            <p:ph type="ftr" sz="quarter" idx="12"/>
          </p:nvPr>
        </p:nvSpPr>
        <p:spPr>
          <a:xfrm>
            <a:off x="6167438" y="6466583"/>
            <a:ext cx="1778365" cy="254892"/>
          </a:xfrm>
          <a:prstGeom prst="rect">
            <a:avLst/>
          </a:prstGeom>
        </p:spPr>
        <p:txBody>
          <a:bodyPr lIns="0" tIns="0" rIns="0" bIns="0" anchor="t" anchorCtr="0"/>
          <a:lstStyle>
            <a:lvl1pPr algn="l">
              <a:defRPr sz="900">
                <a:solidFill>
                  <a:schemeClr val="tx1"/>
                </a:solidFill>
              </a:defRPr>
            </a:lvl1pPr>
          </a:lstStyle>
          <a:p>
            <a:r>
              <a:rPr lang="nb-NO" err="1"/>
              <a:t>dsa.no</a:t>
            </a:r>
            <a:endParaRPr lang="nb-NO"/>
          </a:p>
        </p:txBody>
      </p:sp>
      <p:sp>
        <p:nvSpPr>
          <p:cNvPr id="27" name="Slide Number Placeholder 19">
            <a:extLst>
              <a:ext uri="{FF2B5EF4-FFF2-40B4-BE49-F238E27FC236}">
                <a16:creationId xmlns:a16="http://schemas.microsoft.com/office/drawing/2014/main" id="{EE73861B-AA49-D64D-BEE6-1E2C606E77D3}"/>
              </a:ext>
            </a:extLst>
          </p:cNvPr>
          <p:cNvSpPr>
            <a:spLocks noGrp="1"/>
          </p:cNvSpPr>
          <p:nvPr>
            <p:ph type="sldNum" sz="quarter" idx="13"/>
          </p:nvPr>
        </p:nvSpPr>
        <p:spPr>
          <a:xfrm>
            <a:off x="11181708" y="6466583"/>
            <a:ext cx="422917" cy="195685"/>
          </a:xfrm>
          <a:prstGeom prst="rect">
            <a:avLst/>
          </a:prstGeom>
        </p:spPr>
        <p:txBody>
          <a:bodyPr lIns="0" tIns="0" rIns="0" bIns="0" anchor="t" anchorCtr="0"/>
          <a:lstStyle>
            <a:lvl1pPr algn="r">
              <a:defRPr sz="900">
                <a:solidFill>
                  <a:schemeClr val="tx1"/>
                </a:solidFill>
              </a:defRPr>
            </a:lvl1pPr>
          </a:lstStyle>
          <a:p>
            <a:fld id="{A3C6F83C-9DAF-9846-A35A-D5CB66AD5042}" type="slidenum">
              <a:rPr lang="nb-NO" smtClean="0"/>
              <a:pPr/>
              <a:t>‹#›</a:t>
            </a:fld>
            <a:endParaRPr lang="nb-NO"/>
          </a:p>
        </p:txBody>
      </p:sp>
      <p:sp>
        <p:nvSpPr>
          <p:cNvPr id="28" name="Date Placeholder 17">
            <a:extLst>
              <a:ext uri="{FF2B5EF4-FFF2-40B4-BE49-F238E27FC236}">
                <a16:creationId xmlns:a16="http://schemas.microsoft.com/office/drawing/2014/main" id="{E4A72080-6C1F-9040-AE1C-E3EC13E486AF}"/>
              </a:ext>
            </a:extLst>
          </p:cNvPr>
          <p:cNvSpPr txBox="1">
            <a:spLocks/>
          </p:cNvSpPr>
          <p:nvPr userDrawn="1"/>
        </p:nvSpPr>
        <p:spPr>
          <a:xfrm>
            <a:off x="8067881" y="6466583"/>
            <a:ext cx="2743200" cy="254892"/>
          </a:xfrm>
          <a:prstGeom prst="rect">
            <a:avLst/>
          </a:prstGeom>
        </p:spPr>
        <p:txBody>
          <a:bodyPr vert="horz" lIns="0" tIns="0" rIns="0" bIns="0" rtlCol="0" anchor="t" anchorCtr="0"/>
          <a:lstStyle>
            <a:defPPr>
              <a:defRPr lang="en-US"/>
            </a:defPPr>
            <a:lvl1pPr marL="0" algn="l" defTabSz="457200" rtl="0" eaLnBrk="1" latinLnBrk="0" hangingPunct="1">
              <a:defRPr sz="1200" b="0" i="0" kern="1200">
                <a:solidFill>
                  <a:schemeClr val="tx1">
                    <a:tint val="75000"/>
                  </a:schemeClr>
                </a:solidFill>
                <a:latin typeface="Formular" panose="02000000000000000000" pitchFamily="2" charset="77"/>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103DA430-6D9C-B34F-B6F6-81E7EB4CBEC2}" type="datetimeFigureOut">
              <a:rPr lang="nb-NO" sz="900" smtClean="0">
                <a:solidFill>
                  <a:schemeClr val="tx1"/>
                </a:solidFill>
              </a:rPr>
              <a:pPr/>
              <a:t>19.02.2025</a:t>
            </a:fld>
            <a:endParaRPr lang="nb-NO" sz="900">
              <a:solidFill>
                <a:schemeClr val="tx1"/>
              </a:solidFill>
            </a:endParaRPr>
          </a:p>
        </p:txBody>
      </p:sp>
      <p:sp>
        <p:nvSpPr>
          <p:cNvPr id="21" name="Picture Placeholder 12">
            <a:extLst>
              <a:ext uri="{FF2B5EF4-FFF2-40B4-BE49-F238E27FC236}">
                <a16:creationId xmlns:a16="http://schemas.microsoft.com/office/drawing/2014/main" id="{1408F8F7-3160-F34F-A9A0-CBCE6F68245E}"/>
              </a:ext>
            </a:extLst>
          </p:cNvPr>
          <p:cNvSpPr>
            <a:spLocks noGrp="1"/>
          </p:cNvSpPr>
          <p:nvPr>
            <p:ph type="pic" sz="quarter" idx="10"/>
          </p:nvPr>
        </p:nvSpPr>
        <p:spPr>
          <a:xfrm>
            <a:off x="587375" y="3536950"/>
            <a:ext cx="3529013" cy="2736849"/>
          </a:xfrm>
        </p:spPr>
        <p:txBody>
          <a:bodyPr/>
          <a:lstStyle>
            <a:lvl1pPr marL="357188" indent="-357188">
              <a:defRPr/>
            </a:lvl1pPr>
          </a:lstStyle>
          <a:p>
            <a:r>
              <a:rPr lang="nb-NO"/>
              <a:t>Klikk på ikonet for å legge til et bilde</a:t>
            </a:r>
          </a:p>
        </p:txBody>
      </p:sp>
      <p:sp>
        <p:nvSpPr>
          <p:cNvPr id="22" name="Picture Placeholder 12">
            <a:extLst>
              <a:ext uri="{FF2B5EF4-FFF2-40B4-BE49-F238E27FC236}">
                <a16:creationId xmlns:a16="http://schemas.microsoft.com/office/drawing/2014/main" id="{B8893F99-26CA-6A4A-9CD0-4C3E220A6075}"/>
              </a:ext>
            </a:extLst>
          </p:cNvPr>
          <p:cNvSpPr>
            <a:spLocks noGrp="1"/>
          </p:cNvSpPr>
          <p:nvPr>
            <p:ph type="pic" sz="quarter" idx="14"/>
          </p:nvPr>
        </p:nvSpPr>
        <p:spPr>
          <a:xfrm>
            <a:off x="4304181" y="3536949"/>
            <a:ext cx="3563938" cy="2736849"/>
          </a:xfrm>
        </p:spPr>
        <p:txBody>
          <a:bodyPr/>
          <a:lstStyle>
            <a:lvl1pPr marL="357188" indent="-357188">
              <a:defRPr/>
            </a:lvl1pPr>
          </a:lstStyle>
          <a:p>
            <a:r>
              <a:rPr lang="nb-NO"/>
              <a:t>Klikk på ikonet for å legge til et bilde</a:t>
            </a:r>
          </a:p>
        </p:txBody>
      </p:sp>
      <p:sp>
        <p:nvSpPr>
          <p:cNvPr id="23" name="Picture Placeholder 12">
            <a:extLst>
              <a:ext uri="{FF2B5EF4-FFF2-40B4-BE49-F238E27FC236}">
                <a16:creationId xmlns:a16="http://schemas.microsoft.com/office/drawing/2014/main" id="{E7DE6D79-30AA-824A-9AF9-7985CD62031B}"/>
              </a:ext>
            </a:extLst>
          </p:cNvPr>
          <p:cNvSpPr>
            <a:spLocks noGrp="1"/>
          </p:cNvSpPr>
          <p:nvPr>
            <p:ph type="pic" sz="quarter" idx="20"/>
          </p:nvPr>
        </p:nvSpPr>
        <p:spPr>
          <a:xfrm>
            <a:off x="8075613" y="3536950"/>
            <a:ext cx="3529012" cy="2736849"/>
          </a:xfrm>
        </p:spPr>
        <p:txBody>
          <a:bodyPr/>
          <a:lstStyle>
            <a:lvl1pPr marL="357188" indent="-357188">
              <a:defRPr/>
            </a:lvl1pPr>
          </a:lstStyle>
          <a:p>
            <a:r>
              <a:rPr lang="nb-NO"/>
              <a:t>Klikk på ikonet for å legge til et bilde</a:t>
            </a:r>
          </a:p>
        </p:txBody>
      </p:sp>
      <p:sp>
        <p:nvSpPr>
          <p:cNvPr id="24" name="Text Placeholder 2">
            <a:extLst>
              <a:ext uri="{FF2B5EF4-FFF2-40B4-BE49-F238E27FC236}">
                <a16:creationId xmlns:a16="http://schemas.microsoft.com/office/drawing/2014/main" id="{13AAEE54-EF96-8D41-A4CF-1782587C636D}"/>
              </a:ext>
            </a:extLst>
          </p:cNvPr>
          <p:cNvSpPr>
            <a:spLocks noGrp="1"/>
          </p:cNvSpPr>
          <p:nvPr>
            <p:ph type="body" sz="quarter" idx="17"/>
          </p:nvPr>
        </p:nvSpPr>
        <p:spPr>
          <a:xfrm>
            <a:off x="587375" y="1862173"/>
            <a:ext cx="3529013" cy="1668679"/>
          </a:xfrm>
          <a:solidFill>
            <a:schemeClr val="bg1"/>
          </a:solidFill>
        </p:spPr>
        <p:txBody>
          <a:bodyPr lIns="180000" tIns="180000" rIns="180000" bIns="180000">
            <a:normAutofit/>
          </a:bodyPr>
          <a:lstStyle>
            <a:lvl1pPr marL="0" indent="0">
              <a:buFontTx/>
              <a:buNone/>
              <a:defRPr sz="1800"/>
            </a:lvl1pPr>
          </a:lstStyle>
          <a:p>
            <a:pPr lvl="0"/>
            <a:r>
              <a:rPr lang="nb-NO"/>
              <a:t>Klikk for å redigere tekststiler i malen</a:t>
            </a:r>
          </a:p>
        </p:txBody>
      </p:sp>
      <p:sp>
        <p:nvSpPr>
          <p:cNvPr id="29" name="Text Placeholder 2">
            <a:extLst>
              <a:ext uri="{FF2B5EF4-FFF2-40B4-BE49-F238E27FC236}">
                <a16:creationId xmlns:a16="http://schemas.microsoft.com/office/drawing/2014/main" id="{02EDFEAA-5D47-ED43-B9AE-979D1A7D3AB8}"/>
              </a:ext>
            </a:extLst>
          </p:cNvPr>
          <p:cNvSpPr>
            <a:spLocks noGrp="1"/>
          </p:cNvSpPr>
          <p:nvPr>
            <p:ph type="body" sz="quarter" idx="21"/>
          </p:nvPr>
        </p:nvSpPr>
        <p:spPr>
          <a:xfrm>
            <a:off x="4295775" y="1862172"/>
            <a:ext cx="3563938" cy="1668679"/>
          </a:xfrm>
          <a:solidFill>
            <a:schemeClr val="bg1"/>
          </a:solidFill>
        </p:spPr>
        <p:txBody>
          <a:bodyPr lIns="180000" tIns="180000" rIns="180000" bIns="180000">
            <a:normAutofit/>
          </a:bodyPr>
          <a:lstStyle>
            <a:lvl1pPr marL="0" indent="0">
              <a:buFontTx/>
              <a:buNone/>
              <a:defRPr sz="1800"/>
            </a:lvl1pPr>
          </a:lstStyle>
          <a:p>
            <a:pPr lvl="0"/>
            <a:r>
              <a:rPr lang="nb-NO"/>
              <a:t>Klikk for å redigere tekststiler i malen</a:t>
            </a:r>
          </a:p>
        </p:txBody>
      </p:sp>
      <p:sp>
        <p:nvSpPr>
          <p:cNvPr id="30" name="Text Placeholder 2">
            <a:extLst>
              <a:ext uri="{FF2B5EF4-FFF2-40B4-BE49-F238E27FC236}">
                <a16:creationId xmlns:a16="http://schemas.microsoft.com/office/drawing/2014/main" id="{84BD5604-2928-D84B-B0D7-38423BCFB634}"/>
              </a:ext>
            </a:extLst>
          </p:cNvPr>
          <p:cNvSpPr>
            <a:spLocks noGrp="1"/>
          </p:cNvSpPr>
          <p:nvPr>
            <p:ph type="body" sz="quarter" idx="22"/>
          </p:nvPr>
        </p:nvSpPr>
        <p:spPr>
          <a:xfrm>
            <a:off x="8075613" y="1862172"/>
            <a:ext cx="3526260" cy="1668679"/>
          </a:xfrm>
          <a:solidFill>
            <a:schemeClr val="bg1"/>
          </a:solidFill>
        </p:spPr>
        <p:txBody>
          <a:bodyPr lIns="180000" tIns="180000" rIns="180000" bIns="180000">
            <a:normAutofit/>
          </a:bodyPr>
          <a:lstStyle>
            <a:lvl1pPr marL="0" indent="0">
              <a:buFontTx/>
              <a:buNone/>
              <a:defRPr sz="1800"/>
            </a:lvl1pPr>
          </a:lstStyle>
          <a:p>
            <a:pPr lvl="0"/>
            <a:r>
              <a:rPr lang="nb-NO"/>
              <a:t>Klikk for å redigere tekststiler i malen</a:t>
            </a:r>
          </a:p>
        </p:txBody>
      </p:sp>
      <p:pic>
        <p:nvPicPr>
          <p:cNvPr id="13" name="Bild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7724" y="6523125"/>
            <a:ext cx="598550" cy="260239"/>
          </a:xfrm>
          <a:prstGeom prst="rect">
            <a:avLst/>
          </a:prstGeom>
        </p:spPr>
      </p:pic>
    </p:spTree>
    <p:extLst>
      <p:ext uri="{BB962C8B-B14F-4D97-AF65-F5344CB8AC3E}">
        <p14:creationId xmlns:p14="http://schemas.microsoft.com/office/powerpoint/2010/main" val="27360860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o innholdsdeler">
    <p:bg>
      <p:bgPr>
        <a:solidFill>
          <a:schemeClr val="bg1"/>
        </a:solidFill>
        <a:effectLst/>
      </p:bgPr>
    </p:bg>
    <p:spTree>
      <p:nvGrpSpPr>
        <p:cNvPr id="1" name=""/>
        <p:cNvGrpSpPr/>
        <p:nvPr/>
      </p:nvGrpSpPr>
      <p:grpSpPr>
        <a:xfrm>
          <a:off x="0" y="0"/>
          <a:ext cx="0" cy="0"/>
          <a:chOff x="0" y="0"/>
          <a:chExt cx="0" cy="0"/>
        </a:xfrm>
      </p:grpSpPr>
      <p:sp>
        <p:nvSpPr>
          <p:cNvPr id="8" name="Title 6">
            <a:extLst>
              <a:ext uri="{FF2B5EF4-FFF2-40B4-BE49-F238E27FC236}">
                <a16:creationId xmlns:a16="http://schemas.microsoft.com/office/drawing/2014/main" id="{D1A0F457-97A4-074D-94DB-EA85233D626B}"/>
              </a:ext>
            </a:extLst>
          </p:cNvPr>
          <p:cNvSpPr>
            <a:spLocks noGrp="1"/>
          </p:cNvSpPr>
          <p:nvPr>
            <p:ph type="title"/>
          </p:nvPr>
        </p:nvSpPr>
        <p:spPr>
          <a:xfrm>
            <a:off x="587375" y="574135"/>
            <a:ext cx="8082800" cy="859312"/>
          </a:xfrm>
          <a:prstGeom prst="rect">
            <a:avLst/>
          </a:prstGeom>
        </p:spPr>
        <p:txBody>
          <a:bodyPr/>
          <a:lstStyle>
            <a:lvl1pPr>
              <a:defRPr sz="4000"/>
            </a:lvl1pPr>
          </a:lstStyle>
          <a:p>
            <a:r>
              <a:rPr lang="nb-NO"/>
              <a:t>Klikk for å redigere tittelstil</a:t>
            </a:r>
          </a:p>
        </p:txBody>
      </p:sp>
      <p:pic>
        <p:nvPicPr>
          <p:cNvPr id="13" name="Picture 12">
            <a:extLst>
              <a:ext uri="{FF2B5EF4-FFF2-40B4-BE49-F238E27FC236}">
                <a16:creationId xmlns:a16="http://schemas.microsoft.com/office/drawing/2014/main" id="{BEF35823-C009-9849-8E52-7309B8888BDA}"/>
              </a:ext>
            </a:extLst>
          </p:cNvPr>
          <p:cNvPicPr>
            <a:picLocks noChangeAspect="1"/>
          </p:cNvPicPr>
          <p:nvPr userDrawn="1"/>
        </p:nvPicPr>
        <p:blipFill rotWithShape="1">
          <a:blip r:embed="rId2"/>
          <a:srcRect l="14534" t="21251" r="13680" b="16148"/>
          <a:stretch/>
        </p:blipFill>
        <p:spPr>
          <a:xfrm>
            <a:off x="558800" y="6479740"/>
            <a:ext cx="513119" cy="215946"/>
          </a:xfrm>
          <a:prstGeom prst="rect">
            <a:avLst/>
          </a:prstGeom>
        </p:spPr>
      </p:pic>
      <p:sp>
        <p:nvSpPr>
          <p:cNvPr id="14" name="Footer Placeholder 18">
            <a:extLst>
              <a:ext uri="{FF2B5EF4-FFF2-40B4-BE49-F238E27FC236}">
                <a16:creationId xmlns:a16="http://schemas.microsoft.com/office/drawing/2014/main" id="{6AAB0F9F-EBB1-3E48-9E95-83775B1D5DD5}"/>
              </a:ext>
            </a:extLst>
          </p:cNvPr>
          <p:cNvSpPr>
            <a:spLocks noGrp="1"/>
          </p:cNvSpPr>
          <p:nvPr>
            <p:ph type="ftr" sz="quarter" idx="12"/>
          </p:nvPr>
        </p:nvSpPr>
        <p:spPr>
          <a:xfrm>
            <a:off x="6167438" y="6466583"/>
            <a:ext cx="1778365" cy="254892"/>
          </a:xfrm>
          <a:prstGeom prst="rect">
            <a:avLst/>
          </a:prstGeom>
        </p:spPr>
        <p:txBody>
          <a:bodyPr lIns="0" tIns="0" rIns="0" bIns="0" anchor="t" anchorCtr="0"/>
          <a:lstStyle>
            <a:lvl1pPr algn="l">
              <a:defRPr sz="900">
                <a:solidFill>
                  <a:schemeClr val="tx1"/>
                </a:solidFill>
              </a:defRPr>
            </a:lvl1pPr>
          </a:lstStyle>
          <a:p>
            <a:r>
              <a:rPr lang="nb-NO" err="1"/>
              <a:t>dsa.no</a:t>
            </a:r>
            <a:endParaRPr lang="nb-NO"/>
          </a:p>
        </p:txBody>
      </p:sp>
      <p:sp>
        <p:nvSpPr>
          <p:cNvPr id="15" name="Slide Number Placeholder 19">
            <a:extLst>
              <a:ext uri="{FF2B5EF4-FFF2-40B4-BE49-F238E27FC236}">
                <a16:creationId xmlns:a16="http://schemas.microsoft.com/office/drawing/2014/main" id="{59A850B2-FBE4-4F47-84CC-5457A63D02A7}"/>
              </a:ext>
            </a:extLst>
          </p:cNvPr>
          <p:cNvSpPr>
            <a:spLocks noGrp="1"/>
          </p:cNvSpPr>
          <p:nvPr>
            <p:ph type="sldNum" sz="quarter" idx="13"/>
          </p:nvPr>
        </p:nvSpPr>
        <p:spPr>
          <a:xfrm>
            <a:off x="11181708" y="6466583"/>
            <a:ext cx="422917" cy="195685"/>
          </a:xfrm>
          <a:prstGeom prst="rect">
            <a:avLst/>
          </a:prstGeom>
        </p:spPr>
        <p:txBody>
          <a:bodyPr lIns="0" tIns="0" rIns="0" bIns="0" anchor="t" anchorCtr="0"/>
          <a:lstStyle>
            <a:lvl1pPr algn="r">
              <a:defRPr sz="900">
                <a:solidFill>
                  <a:schemeClr val="tx1"/>
                </a:solidFill>
              </a:defRPr>
            </a:lvl1pPr>
          </a:lstStyle>
          <a:p>
            <a:fld id="{A3C6F83C-9DAF-9846-A35A-D5CB66AD5042}" type="slidenum">
              <a:rPr lang="nb-NO" smtClean="0"/>
              <a:pPr/>
              <a:t>‹#›</a:t>
            </a:fld>
            <a:endParaRPr lang="nb-NO"/>
          </a:p>
        </p:txBody>
      </p:sp>
      <p:sp>
        <p:nvSpPr>
          <p:cNvPr id="16" name="Date Placeholder 17">
            <a:extLst>
              <a:ext uri="{FF2B5EF4-FFF2-40B4-BE49-F238E27FC236}">
                <a16:creationId xmlns:a16="http://schemas.microsoft.com/office/drawing/2014/main" id="{057BB071-25DC-6D40-A8FD-D357C187DA08}"/>
              </a:ext>
            </a:extLst>
          </p:cNvPr>
          <p:cNvSpPr txBox="1">
            <a:spLocks/>
          </p:cNvSpPr>
          <p:nvPr userDrawn="1"/>
        </p:nvSpPr>
        <p:spPr>
          <a:xfrm>
            <a:off x="8067881" y="6466583"/>
            <a:ext cx="2743200" cy="254892"/>
          </a:xfrm>
          <a:prstGeom prst="rect">
            <a:avLst/>
          </a:prstGeom>
        </p:spPr>
        <p:txBody>
          <a:bodyPr vert="horz" lIns="0" tIns="0" rIns="0" bIns="0" rtlCol="0" anchor="t" anchorCtr="0"/>
          <a:lstStyle>
            <a:defPPr>
              <a:defRPr lang="en-US"/>
            </a:defPPr>
            <a:lvl1pPr marL="0" algn="l" defTabSz="457200" rtl="0" eaLnBrk="1" latinLnBrk="0" hangingPunct="1">
              <a:defRPr sz="1200" b="0" i="0" kern="1200">
                <a:solidFill>
                  <a:schemeClr val="tx1">
                    <a:tint val="75000"/>
                  </a:schemeClr>
                </a:solidFill>
                <a:latin typeface="Formular" panose="02000000000000000000" pitchFamily="2" charset="77"/>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103DA430-6D9C-B34F-B6F6-81E7EB4CBEC2}" type="datetimeFigureOut">
              <a:rPr lang="nb-NO" sz="900" smtClean="0">
                <a:solidFill>
                  <a:schemeClr val="tx1"/>
                </a:solidFill>
              </a:rPr>
              <a:pPr/>
              <a:t>19.02.2025</a:t>
            </a:fld>
            <a:endParaRPr lang="nb-NO" sz="900">
              <a:solidFill>
                <a:schemeClr val="tx1"/>
              </a:solidFill>
            </a:endParaRPr>
          </a:p>
        </p:txBody>
      </p:sp>
      <p:sp>
        <p:nvSpPr>
          <p:cNvPr id="17" name="Picture Placeholder 12">
            <a:extLst>
              <a:ext uri="{FF2B5EF4-FFF2-40B4-BE49-F238E27FC236}">
                <a16:creationId xmlns:a16="http://schemas.microsoft.com/office/drawing/2014/main" id="{C76F5964-E024-DE4B-AD9C-090E08FA4CFF}"/>
              </a:ext>
            </a:extLst>
          </p:cNvPr>
          <p:cNvSpPr>
            <a:spLocks noGrp="1"/>
          </p:cNvSpPr>
          <p:nvPr>
            <p:ph type="pic" sz="quarter" idx="10"/>
          </p:nvPr>
        </p:nvSpPr>
        <p:spPr>
          <a:xfrm>
            <a:off x="587375" y="1868269"/>
            <a:ext cx="3529013" cy="4405530"/>
          </a:xfrm>
        </p:spPr>
        <p:txBody>
          <a:bodyPr/>
          <a:lstStyle>
            <a:lvl1pPr marL="357188" indent="-357188">
              <a:defRPr/>
            </a:lvl1pPr>
          </a:lstStyle>
          <a:p>
            <a:r>
              <a:rPr lang="nb-NO"/>
              <a:t>Klikk på ikonet for å legge til et bilde</a:t>
            </a:r>
          </a:p>
        </p:txBody>
      </p:sp>
      <p:sp>
        <p:nvSpPr>
          <p:cNvPr id="18" name="Picture Placeholder 12">
            <a:extLst>
              <a:ext uri="{FF2B5EF4-FFF2-40B4-BE49-F238E27FC236}">
                <a16:creationId xmlns:a16="http://schemas.microsoft.com/office/drawing/2014/main" id="{EAB10CF2-9F86-304B-91FC-EDCB0E47DDF1}"/>
              </a:ext>
            </a:extLst>
          </p:cNvPr>
          <p:cNvSpPr>
            <a:spLocks noGrp="1"/>
          </p:cNvSpPr>
          <p:nvPr>
            <p:ph type="pic" sz="quarter" idx="14"/>
          </p:nvPr>
        </p:nvSpPr>
        <p:spPr>
          <a:xfrm>
            <a:off x="4304181" y="1868269"/>
            <a:ext cx="3555532" cy="4405529"/>
          </a:xfrm>
        </p:spPr>
        <p:txBody>
          <a:bodyPr/>
          <a:lstStyle>
            <a:lvl1pPr marL="357188" indent="-357188">
              <a:defRPr/>
            </a:lvl1pPr>
          </a:lstStyle>
          <a:p>
            <a:r>
              <a:rPr lang="nb-NO"/>
              <a:t>Klikk på ikonet for å legge til et bilde</a:t>
            </a:r>
          </a:p>
        </p:txBody>
      </p:sp>
      <p:sp>
        <p:nvSpPr>
          <p:cNvPr id="19" name="Picture Placeholder 12">
            <a:extLst>
              <a:ext uri="{FF2B5EF4-FFF2-40B4-BE49-F238E27FC236}">
                <a16:creationId xmlns:a16="http://schemas.microsoft.com/office/drawing/2014/main" id="{3AD9C413-DD73-BA4B-8DBE-09F2D617B3FA}"/>
              </a:ext>
            </a:extLst>
          </p:cNvPr>
          <p:cNvSpPr>
            <a:spLocks noGrp="1"/>
          </p:cNvSpPr>
          <p:nvPr>
            <p:ph type="pic" sz="quarter" idx="15"/>
          </p:nvPr>
        </p:nvSpPr>
        <p:spPr>
          <a:xfrm>
            <a:off x="8075613" y="1868269"/>
            <a:ext cx="3529012" cy="4405530"/>
          </a:xfrm>
        </p:spPr>
        <p:txBody>
          <a:bodyPr/>
          <a:lstStyle>
            <a:lvl1pPr marL="357188" indent="-357188">
              <a:defRPr/>
            </a:lvl1pPr>
          </a:lstStyle>
          <a:p>
            <a:r>
              <a:rPr lang="nb-NO"/>
              <a:t>Klikk på ikonet for å legge til et bilde</a:t>
            </a:r>
          </a:p>
        </p:txBody>
      </p:sp>
    </p:spTree>
    <p:extLst>
      <p:ext uri="{BB962C8B-B14F-4D97-AF65-F5344CB8AC3E}">
        <p14:creationId xmlns:p14="http://schemas.microsoft.com/office/powerpoint/2010/main" val="12471036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CBB15C48-7A56-7E4F-80D8-A2C6F608A011}"/>
              </a:ext>
            </a:extLst>
          </p:cNvPr>
          <p:cNvPicPr>
            <a:picLocks noChangeAspect="1"/>
          </p:cNvPicPr>
          <p:nvPr userDrawn="1"/>
        </p:nvPicPr>
        <p:blipFill rotWithShape="1">
          <a:blip r:embed="rId2"/>
          <a:srcRect l="3481" t="12505" r="59131" b="13788"/>
          <a:stretch/>
        </p:blipFill>
        <p:spPr>
          <a:xfrm>
            <a:off x="562139" y="5723221"/>
            <a:ext cx="1785365" cy="736783"/>
          </a:xfrm>
          <a:prstGeom prst="rect">
            <a:avLst/>
          </a:prstGeom>
        </p:spPr>
      </p:pic>
      <p:pic>
        <p:nvPicPr>
          <p:cNvPr id="19" name="Picture 18">
            <a:extLst>
              <a:ext uri="{FF2B5EF4-FFF2-40B4-BE49-F238E27FC236}">
                <a16:creationId xmlns:a16="http://schemas.microsoft.com/office/drawing/2014/main" id="{24D84362-3E43-474B-94E4-D0D5BCA77611}"/>
              </a:ext>
            </a:extLst>
          </p:cNvPr>
          <p:cNvPicPr>
            <a:picLocks noChangeAspect="1"/>
          </p:cNvPicPr>
          <p:nvPr userDrawn="1"/>
        </p:nvPicPr>
        <p:blipFill rotWithShape="1">
          <a:blip r:embed="rId2"/>
          <a:srcRect l="40489" t="12505" r="3121" b="13788"/>
          <a:stretch/>
        </p:blipFill>
        <p:spPr>
          <a:xfrm>
            <a:off x="6137664" y="5718120"/>
            <a:ext cx="2692767" cy="736783"/>
          </a:xfrm>
          <a:prstGeom prst="rect">
            <a:avLst/>
          </a:prstGeom>
        </p:spPr>
      </p:pic>
      <p:sp>
        <p:nvSpPr>
          <p:cNvPr id="22" name="Title 21">
            <a:extLst>
              <a:ext uri="{FF2B5EF4-FFF2-40B4-BE49-F238E27FC236}">
                <a16:creationId xmlns:a16="http://schemas.microsoft.com/office/drawing/2014/main" id="{6AE32D86-D3AA-534B-B720-30ED88846A0F}"/>
              </a:ext>
            </a:extLst>
          </p:cNvPr>
          <p:cNvSpPr>
            <a:spLocks noGrp="1"/>
          </p:cNvSpPr>
          <p:nvPr>
            <p:ph type="title"/>
          </p:nvPr>
        </p:nvSpPr>
        <p:spPr>
          <a:xfrm>
            <a:off x="585114" y="576623"/>
            <a:ext cx="5402936" cy="1112478"/>
          </a:xfrm>
        </p:spPr>
        <p:txBody>
          <a:bodyPr/>
          <a:lstStyle/>
          <a:p>
            <a:r>
              <a:rPr lang="nb-NO"/>
              <a:t>Klikk for å redigere tittelstil</a:t>
            </a:r>
          </a:p>
        </p:txBody>
      </p:sp>
      <p:sp>
        <p:nvSpPr>
          <p:cNvPr id="23" name="Subtitle 2">
            <a:extLst>
              <a:ext uri="{FF2B5EF4-FFF2-40B4-BE49-F238E27FC236}">
                <a16:creationId xmlns:a16="http://schemas.microsoft.com/office/drawing/2014/main" id="{328B6285-7F4E-9E4E-8B20-917BA073D910}"/>
              </a:ext>
            </a:extLst>
          </p:cNvPr>
          <p:cNvSpPr>
            <a:spLocks noGrp="1"/>
          </p:cNvSpPr>
          <p:nvPr>
            <p:ph type="subTitle" idx="1"/>
          </p:nvPr>
        </p:nvSpPr>
        <p:spPr>
          <a:xfrm>
            <a:off x="6190290" y="755655"/>
            <a:ext cx="5414335" cy="2751058"/>
          </a:xfrm>
        </p:spPr>
        <p:txBody>
          <a:bodyPr anchor="t" anchorCtr="0">
            <a:noAutofit/>
          </a:bodyPr>
          <a:lstStyle>
            <a:lvl1pPr marL="0" indent="0" algn="l">
              <a:buNone/>
              <a:tabLst>
                <a:tab pos="1990725" algn="l"/>
              </a:tabLst>
              <a:defRPr sz="21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en-US"/>
          </a:p>
        </p:txBody>
      </p:sp>
      <p:pic>
        <p:nvPicPr>
          <p:cNvPr id="9" name="Picture 8">
            <a:extLst>
              <a:ext uri="{FF2B5EF4-FFF2-40B4-BE49-F238E27FC236}">
                <a16:creationId xmlns:a16="http://schemas.microsoft.com/office/drawing/2014/main" id="{6F339B4E-EAE2-B543-AB10-CAFE1E944DD4}"/>
              </a:ext>
            </a:extLst>
          </p:cNvPr>
          <p:cNvPicPr>
            <a:picLocks noChangeAspect="1"/>
          </p:cNvPicPr>
          <p:nvPr userDrawn="1"/>
        </p:nvPicPr>
        <p:blipFill rotWithShape="1">
          <a:blip r:embed="rId3"/>
          <a:srcRect l="40429" t="24652" r="3517" b="20794"/>
          <a:stretch/>
        </p:blipFill>
        <p:spPr>
          <a:xfrm>
            <a:off x="8975731" y="5829300"/>
            <a:ext cx="2787568" cy="576946"/>
          </a:xfrm>
          <a:prstGeom prst="rect">
            <a:avLst/>
          </a:prstGeom>
        </p:spPr>
      </p:pic>
    </p:spTree>
    <p:extLst>
      <p:ext uri="{BB962C8B-B14F-4D97-AF65-F5344CB8AC3E}">
        <p14:creationId xmlns:p14="http://schemas.microsoft.com/office/powerpoint/2010/main" val="162132511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Two Content">
    <p:bg>
      <p:bgPr>
        <a:solidFill>
          <a:schemeClr val="bg1"/>
        </a:solidFill>
        <a:effectLst/>
      </p:bgPr>
    </p:bg>
    <p:spTree>
      <p:nvGrpSpPr>
        <p:cNvPr id="1" name=""/>
        <p:cNvGrpSpPr/>
        <p:nvPr/>
      </p:nvGrpSpPr>
      <p:grpSpPr>
        <a:xfrm>
          <a:off x="0" y="0"/>
          <a:ext cx="0" cy="0"/>
          <a:chOff x="0" y="0"/>
          <a:chExt cx="0" cy="0"/>
        </a:xfrm>
      </p:grpSpPr>
      <p:sp>
        <p:nvSpPr>
          <p:cNvPr id="8" name="Title 6">
            <a:extLst>
              <a:ext uri="{FF2B5EF4-FFF2-40B4-BE49-F238E27FC236}">
                <a16:creationId xmlns:a16="http://schemas.microsoft.com/office/drawing/2014/main" id="{D1A0F457-97A4-074D-94DB-EA85233D626B}"/>
              </a:ext>
            </a:extLst>
          </p:cNvPr>
          <p:cNvSpPr>
            <a:spLocks noGrp="1"/>
          </p:cNvSpPr>
          <p:nvPr>
            <p:ph type="title"/>
          </p:nvPr>
        </p:nvSpPr>
        <p:spPr>
          <a:xfrm>
            <a:off x="587375" y="574135"/>
            <a:ext cx="6802640" cy="859312"/>
          </a:xfrm>
          <a:prstGeom prst="rect">
            <a:avLst/>
          </a:prstGeom>
        </p:spPr>
        <p:txBody>
          <a:bodyPr/>
          <a:lstStyle>
            <a:lvl1pPr>
              <a:defRPr sz="4000"/>
            </a:lvl1pPr>
          </a:lstStyle>
          <a:p>
            <a:r>
              <a:rPr lang="nb-NO"/>
              <a:t>Klikk for å redigere tittelstil</a:t>
            </a:r>
          </a:p>
        </p:txBody>
      </p:sp>
      <p:pic>
        <p:nvPicPr>
          <p:cNvPr id="13" name="Picture 12">
            <a:extLst>
              <a:ext uri="{FF2B5EF4-FFF2-40B4-BE49-F238E27FC236}">
                <a16:creationId xmlns:a16="http://schemas.microsoft.com/office/drawing/2014/main" id="{BEF35823-C009-9849-8E52-7309B8888BDA}"/>
              </a:ext>
            </a:extLst>
          </p:cNvPr>
          <p:cNvPicPr>
            <a:picLocks noChangeAspect="1"/>
          </p:cNvPicPr>
          <p:nvPr userDrawn="1"/>
        </p:nvPicPr>
        <p:blipFill rotWithShape="1">
          <a:blip r:embed="rId2"/>
          <a:srcRect l="14534" t="21251" r="13680" b="16148"/>
          <a:stretch/>
        </p:blipFill>
        <p:spPr>
          <a:xfrm>
            <a:off x="558800" y="6479740"/>
            <a:ext cx="513119" cy="215946"/>
          </a:xfrm>
          <a:prstGeom prst="rect">
            <a:avLst/>
          </a:prstGeom>
        </p:spPr>
      </p:pic>
      <p:sp>
        <p:nvSpPr>
          <p:cNvPr id="14" name="Footer Placeholder 18">
            <a:extLst>
              <a:ext uri="{FF2B5EF4-FFF2-40B4-BE49-F238E27FC236}">
                <a16:creationId xmlns:a16="http://schemas.microsoft.com/office/drawing/2014/main" id="{6AAB0F9F-EBB1-3E48-9E95-83775B1D5DD5}"/>
              </a:ext>
            </a:extLst>
          </p:cNvPr>
          <p:cNvSpPr>
            <a:spLocks noGrp="1"/>
          </p:cNvSpPr>
          <p:nvPr>
            <p:ph type="ftr" sz="quarter" idx="12"/>
          </p:nvPr>
        </p:nvSpPr>
        <p:spPr>
          <a:xfrm>
            <a:off x="6167438" y="6466583"/>
            <a:ext cx="1778365" cy="254892"/>
          </a:xfrm>
          <a:prstGeom prst="rect">
            <a:avLst/>
          </a:prstGeom>
        </p:spPr>
        <p:txBody>
          <a:bodyPr lIns="0" tIns="0" rIns="0" bIns="0" anchor="t" anchorCtr="0"/>
          <a:lstStyle>
            <a:lvl1pPr algn="l">
              <a:defRPr sz="900">
                <a:solidFill>
                  <a:schemeClr val="tx1"/>
                </a:solidFill>
              </a:defRPr>
            </a:lvl1pPr>
          </a:lstStyle>
          <a:p>
            <a:r>
              <a:rPr lang="nb-NO" err="1"/>
              <a:t>dsa.no</a:t>
            </a:r>
            <a:endParaRPr lang="nb-NO"/>
          </a:p>
        </p:txBody>
      </p:sp>
      <p:sp>
        <p:nvSpPr>
          <p:cNvPr id="15" name="Slide Number Placeholder 19">
            <a:extLst>
              <a:ext uri="{FF2B5EF4-FFF2-40B4-BE49-F238E27FC236}">
                <a16:creationId xmlns:a16="http://schemas.microsoft.com/office/drawing/2014/main" id="{59A850B2-FBE4-4F47-84CC-5457A63D02A7}"/>
              </a:ext>
            </a:extLst>
          </p:cNvPr>
          <p:cNvSpPr>
            <a:spLocks noGrp="1"/>
          </p:cNvSpPr>
          <p:nvPr>
            <p:ph type="sldNum" sz="quarter" idx="13"/>
          </p:nvPr>
        </p:nvSpPr>
        <p:spPr>
          <a:xfrm>
            <a:off x="11181708" y="6466583"/>
            <a:ext cx="422917" cy="195685"/>
          </a:xfrm>
          <a:prstGeom prst="rect">
            <a:avLst/>
          </a:prstGeom>
        </p:spPr>
        <p:txBody>
          <a:bodyPr lIns="0" tIns="0" rIns="0" bIns="0" anchor="t" anchorCtr="0"/>
          <a:lstStyle>
            <a:lvl1pPr algn="r">
              <a:defRPr sz="900">
                <a:solidFill>
                  <a:schemeClr val="tx1"/>
                </a:solidFill>
              </a:defRPr>
            </a:lvl1pPr>
          </a:lstStyle>
          <a:p>
            <a:fld id="{A3C6F83C-9DAF-9846-A35A-D5CB66AD5042}" type="slidenum">
              <a:rPr lang="nb-NO" smtClean="0"/>
              <a:pPr/>
              <a:t>‹#›</a:t>
            </a:fld>
            <a:endParaRPr lang="nb-NO"/>
          </a:p>
        </p:txBody>
      </p:sp>
      <p:sp>
        <p:nvSpPr>
          <p:cNvPr id="16" name="Date Placeholder 17">
            <a:extLst>
              <a:ext uri="{FF2B5EF4-FFF2-40B4-BE49-F238E27FC236}">
                <a16:creationId xmlns:a16="http://schemas.microsoft.com/office/drawing/2014/main" id="{057BB071-25DC-6D40-A8FD-D357C187DA08}"/>
              </a:ext>
            </a:extLst>
          </p:cNvPr>
          <p:cNvSpPr txBox="1">
            <a:spLocks/>
          </p:cNvSpPr>
          <p:nvPr userDrawn="1"/>
        </p:nvSpPr>
        <p:spPr>
          <a:xfrm>
            <a:off x="8067881" y="6466583"/>
            <a:ext cx="2743200" cy="254892"/>
          </a:xfrm>
          <a:prstGeom prst="rect">
            <a:avLst/>
          </a:prstGeom>
        </p:spPr>
        <p:txBody>
          <a:bodyPr vert="horz" lIns="0" tIns="0" rIns="0" bIns="0" rtlCol="0" anchor="t" anchorCtr="0"/>
          <a:lstStyle>
            <a:defPPr>
              <a:defRPr lang="en-US"/>
            </a:defPPr>
            <a:lvl1pPr marL="0" algn="l" defTabSz="457200" rtl="0" eaLnBrk="1" latinLnBrk="0" hangingPunct="1">
              <a:defRPr sz="1200" b="0" i="0" kern="1200">
                <a:solidFill>
                  <a:schemeClr val="tx1">
                    <a:tint val="75000"/>
                  </a:schemeClr>
                </a:solidFill>
                <a:latin typeface="Formular" panose="02000000000000000000" pitchFamily="2" charset="77"/>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103DA430-6D9C-B34F-B6F6-81E7EB4CBEC2}" type="datetimeFigureOut">
              <a:rPr lang="nb-NO" sz="900" smtClean="0">
                <a:solidFill>
                  <a:schemeClr val="tx1"/>
                </a:solidFill>
              </a:rPr>
              <a:pPr/>
              <a:t>19.02.2025</a:t>
            </a:fld>
            <a:endParaRPr lang="nb-NO" sz="900">
              <a:solidFill>
                <a:schemeClr val="tx1"/>
              </a:solidFill>
            </a:endParaRPr>
          </a:p>
        </p:txBody>
      </p:sp>
      <p:sp>
        <p:nvSpPr>
          <p:cNvPr id="17" name="Picture Placeholder 12">
            <a:extLst>
              <a:ext uri="{FF2B5EF4-FFF2-40B4-BE49-F238E27FC236}">
                <a16:creationId xmlns:a16="http://schemas.microsoft.com/office/drawing/2014/main" id="{C76F5964-E024-DE4B-AD9C-090E08FA4CFF}"/>
              </a:ext>
            </a:extLst>
          </p:cNvPr>
          <p:cNvSpPr>
            <a:spLocks noGrp="1"/>
          </p:cNvSpPr>
          <p:nvPr>
            <p:ph type="pic" sz="quarter" idx="10"/>
          </p:nvPr>
        </p:nvSpPr>
        <p:spPr>
          <a:xfrm>
            <a:off x="587375" y="1868269"/>
            <a:ext cx="7272338" cy="4405530"/>
          </a:xfrm>
        </p:spPr>
        <p:txBody>
          <a:bodyPr/>
          <a:lstStyle>
            <a:lvl1pPr marL="357188" indent="-357188">
              <a:defRPr/>
            </a:lvl1pPr>
          </a:lstStyle>
          <a:p>
            <a:r>
              <a:rPr lang="nb-NO"/>
              <a:t>Klikk på ikonet for å legge til et bilde</a:t>
            </a:r>
          </a:p>
        </p:txBody>
      </p:sp>
      <p:sp>
        <p:nvSpPr>
          <p:cNvPr id="19" name="Picture Placeholder 12">
            <a:extLst>
              <a:ext uri="{FF2B5EF4-FFF2-40B4-BE49-F238E27FC236}">
                <a16:creationId xmlns:a16="http://schemas.microsoft.com/office/drawing/2014/main" id="{3AD9C413-DD73-BA4B-8DBE-09F2D617B3FA}"/>
              </a:ext>
            </a:extLst>
          </p:cNvPr>
          <p:cNvSpPr>
            <a:spLocks noGrp="1"/>
          </p:cNvSpPr>
          <p:nvPr>
            <p:ph type="pic" sz="quarter" idx="15"/>
          </p:nvPr>
        </p:nvSpPr>
        <p:spPr>
          <a:xfrm>
            <a:off x="8075613" y="1868269"/>
            <a:ext cx="3529012" cy="4405530"/>
          </a:xfrm>
        </p:spPr>
        <p:txBody>
          <a:bodyPr/>
          <a:lstStyle>
            <a:lvl1pPr marL="357188" indent="-357188">
              <a:defRPr/>
            </a:lvl1pPr>
          </a:lstStyle>
          <a:p>
            <a:r>
              <a:rPr lang="nb-NO"/>
              <a:t>Klikk på ikonet for å legge til et bilde</a:t>
            </a:r>
          </a:p>
        </p:txBody>
      </p:sp>
    </p:spTree>
    <p:extLst>
      <p:ext uri="{BB962C8B-B14F-4D97-AF65-F5344CB8AC3E}">
        <p14:creationId xmlns:p14="http://schemas.microsoft.com/office/powerpoint/2010/main" val="416952930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60F259EE-3CCD-BC42-8A52-99496D9585B9}"/>
              </a:ext>
            </a:extLst>
          </p:cNvPr>
          <p:cNvSpPr>
            <a:spLocks noGrp="1"/>
          </p:cNvSpPr>
          <p:nvPr>
            <p:ph type="pic" sz="quarter" idx="10"/>
          </p:nvPr>
        </p:nvSpPr>
        <p:spPr>
          <a:xfrm>
            <a:off x="587375" y="584201"/>
            <a:ext cx="5400675" cy="5689600"/>
          </a:xfrm>
        </p:spPr>
        <p:txBody>
          <a:bodyPr/>
          <a:lstStyle>
            <a:lvl1pPr marL="357188" indent="-357188">
              <a:defRPr/>
            </a:lvl1pPr>
          </a:lstStyle>
          <a:p>
            <a:r>
              <a:rPr lang="nb-NO"/>
              <a:t>Klikk på ikonet for å legge til et bilde</a:t>
            </a:r>
          </a:p>
        </p:txBody>
      </p:sp>
      <p:pic>
        <p:nvPicPr>
          <p:cNvPr id="25" name="Picture 24">
            <a:extLst>
              <a:ext uri="{FF2B5EF4-FFF2-40B4-BE49-F238E27FC236}">
                <a16:creationId xmlns:a16="http://schemas.microsoft.com/office/drawing/2014/main" id="{D33F03B8-3054-4940-8F07-437C3A5B6544}"/>
              </a:ext>
            </a:extLst>
          </p:cNvPr>
          <p:cNvPicPr>
            <a:picLocks noChangeAspect="1"/>
          </p:cNvPicPr>
          <p:nvPr userDrawn="1"/>
        </p:nvPicPr>
        <p:blipFill rotWithShape="1">
          <a:blip r:embed="rId2"/>
          <a:srcRect l="14534" t="21251" r="13680" b="16148"/>
          <a:stretch/>
        </p:blipFill>
        <p:spPr>
          <a:xfrm>
            <a:off x="558800" y="6479740"/>
            <a:ext cx="513119" cy="215946"/>
          </a:xfrm>
          <a:prstGeom prst="rect">
            <a:avLst/>
          </a:prstGeom>
        </p:spPr>
      </p:pic>
      <p:sp>
        <p:nvSpPr>
          <p:cNvPr id="26" name="Footer Placeholder 18">
            <a:extLst>
              <a:ext uri="{FF2B5EF4-FFF2-40B4-BE49-F238E27FC236}">
                <a16:creationId xmlns:a16="http://schemas.microsoft.com/office/drawing/2014/main" id="{8B3010F9-4F5B-A34C-9A54-7348557EAE92}"/>
              </a:ext>
            </a:extLst>
          </p:cNvPr>
          <p:cNvSpPr>
            <a:spLocks noGrp="1"/>
          </p:cNvSpPr>
          <p:nvPr>
            <p:ph type="ftr" sz="quarter" idx="12"/>
          </p:nvPr>
        </p:nvSpPr>
        <p:spPr>
          <a:xfrm>
            <a:off x="6167438" y="6466583"/>
            <a:ext cx="1778365" cy="254892"/>
          </a:xfrm>
          <a:prstGeom prst="rect">
            <a:avLst/>
          </a:prstGeom>
        </p:spPr>
        <p:txBody>
          <a:bodyPr lIns="0" tIns="0" rIns="0" bIns="0" anchor="t" anchorCtr="0"/>
          <a:lstStyle>
            <a:lvl1pPr algn="l">
              <a:defRPr sz="900">
                <a:solidFill>
                  <a:schemeClr val="tx1"/>
                </a:solidFill>
              </a:defRPr>
            </a:lvl1pPr>
          </a:lstStyle>
          <a:p>
            <a:r>
              <a:rPr lang="nb-NO" err="1"/>
              <a:t>dsa.no</a:t>
            </a:r>
            <a:endParaRPr lang="nb-NO"/>
          </a:p>
        </p:txBody>
      </p:sp>
      <p:sp>
        <p:nvSpPr>
          <p:cNvPr id="27" name="Slide Number Placeholder 19">
            <a:extLst>
              <a:ext uri="{FF2B5EF4-FFF2-40B4-BE49-F238E27FC236}">
                <a16:creationId xmlns:a16="http://schemas.microsoft.com/office/drawing/2014/main" id="{EE73861B-AA49-D64D-BEE6-1E2C606E77D3}"/>
              </a:ext>
            </a:extLst>
          </p:cNvPr>
          <p:cNvSpPr>
            <a:spLocks noGrp="1"/>
          </p:cNvSpPr>
          <p:nvPr>
            <p:ph type="sldNum" sz="quarter" idx="13"/>
          </p:nvPr>
        </p:nvSpPr>
        <p:spPr>
          <a:xfrm>
            <a:off x="11181708" y="6466583"/>
            <a:ext cx="422917" cy="195685"/>
          </a:xfrm>
          <a:prstGeom prst="rect">
            <a:avLst/>
          </a:prstGeom>
        </p:spPr>
        <p:txBody>
          <a:bodyPr lIns="0" tIns="0" rIns="0" bIns="0" anchor="t" anchorCtr="0"/>
          <a:lstStyle>
            <a:lvl1pPr algn="r">
              <a:defRPr sz="900">
                <a:solidFill>
                  <a:schemeClr val="tx1"/>
                </a:solidFill>
              </a:defRPr>
            </a:lvl1pPr>
          </a:lstStyle>
          <a:p>
            <a:fld id="{A3C6F83C-9DAF-9846-A35A-D5CB66AD5042}" type="slidenum">
              <a:rPr lang="nb-NO" smtClean="0"/>
              <a:pPr/>
              <a:t>‹#›</a:t>
            </a:fld>
            <a:endParaRPr lang="nb-NO"/>
          </a:p>
        </p:txBody>
      </p:sp>
      <p:sp>
        <p:nvSpPr>
          <p:cNvPr id="28" name="Date Placeholder 17">
            <a:extLst>
              <a:ext uri="{FF2B5EF4-FFF2-40B4-BE49-F238E27FC236}">
                <a16:creationId xmlns:a16="http://schemas.microsoft.com/office/drawing/2014/main" id="{E4A72080-6C1F-9040-AE1C-E3EC13E486AF}"/>
              </a:ext>
            </a:extLst>
          </p:cNvPr>
          <p:cNvSpPr txBox="1">
            <a:spLocks/>
          </p:cNvSpPr>
          <p:nvPr userDrawn="1"/>
        </p:nvSpPr>
        <p:spPr>
          <a:xfrm>
            <a:off x="8067881" y="6466583"/>
            <a:ext cx="2743200" cy="254892"/>
          </a:xfrm>
          <a:prstGeom prst="rect">
            <a:avLst/>
          </a:prstGeom>
        </p:spPr>
        <p:txBody>
          <a:bodyPr vert="horz" lIns="0" tIns="0" rIns="0" bIns="0" rtlCol="0" anchor="t" anchorCtr="0"/>
          <a:lstStyle>
            <a:defPPr>
              <a:defRPr lang="en-US"/>
            </a:defPPr>
            <a:lvl1pPr marL="0" algn="l" defTabSz="457200" rtl="0" eaLnBrk="1" latinLnBrk="0" hangingPunct="1">
              <a:defRPr sz="1200" b="0" i="0" kern="1200">
                <a:solidFill>
                  <a:schemeClr val="tx1">
                    <a:tint val="75000"/>
                  </a:schemeClr>
                </a:solidFill>
                <a:latin typeface="Formular" panose="02000000000000000000" pitchFamily="2" charset="77"/>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103DA430-6D9C-B34F-B6F6-81E7EB4CBEC2}" type="datetimeFigureOut">
              <a:rPr lang="nb-NO" sz="900" smtClean="0">
                <a:solidFill>
                  <a:schemeClr val="tx1"/>
                </a:solidFill>
              </a:rPr>
              <a:pPr/>
              <a:t>19.02.2025</a:t>
            </a:fld>
            <a:endParaRPr lang="nb-NO" sz="900">
              <a:solidFill>
                <a:schemeClr val="tx1"/>
              </a:solidFill>
            </a:endParaRPr>
          </a:p>
        </p:txBody>
      </p:sp>
      <p:sp>
        <p:nvSpPr>
          <p:cNvPr id="10" name="Picture Placeholder 12">
            <a:extLst>
              <a:ext uri="{FF2B5EF4-FFF2-40B4-BE49-F238E27FC236}">
                <a16:creationId xmlns:a16="http://schemas.microsoft.com/office/drawing/2014/main" id="{DFB2C5A9-AEC2-6746-82A8-4C21A6B20575}"/>
              </a:ext>
            </a:extLst>
          </p:cNvPr>
          <p:cNvSpPr>
            <a:spLocks noGrp="1"/>
          </p:cNvSpPr>
          <p:nvPr>
            <p:ph type="pic" sz="quarter" idx="14"/>
          </p:nvPr>
        </p:nvSpPr>
        <p:spPr>
          <a:xfrm>
            <a:off x="6172451" y="584201"/>
            <a:ext cx="5400675" cy="5689600"/>
          </a:xfrm>
        </p:spPr>
        <p:txBody>
          <a:bodyPr/>
          <a:lstStyle>
            <a:lvl1pPr marL="357188" indent="-357188">
              <a:defRPr/>
            </a:lvl1pPr>
          </a:lstStyle>
          <a:p>
            <a:r>
              <a:rPr lang="nb-NO"/>
              <a:t>Klikk på ikonet for å legge til et bilde</a:t>
            </a:r>
          </a:p>
        </p:txBody>
      </p:sp>
    </p:spTree>
    <p:extLst>
      <p:ext uri="{BB962C8B-B14F-4D97-AF65-F5344CB8AC3E}">
        <p14:creationId xmlns:p14="http://schemas.microsoft.com/office/powerpoint/2010/main" val="256123973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60F259EE-3CCD-BC42-8A52-99496D9585B9}"/>
              </a:ext>
            </a:extLst>
          </p:cNvPr>
          <p:cNvSpPr>
            <a:spLocks noGrp="1"/>
          </p:cNvSpPr>
          <p:nvPr>
            <p:ph type="pic" sz="quarter" idx="10"/>
          </p:nvPr>
        </p:nvSpPr>
        <p:spPr>
          <a:xfrm>
            <a:off x="587375" y="584201"/>
            <a:ext cx="5400675" cy="2773362"/>
          </a:xfrm>
        </p:spPr>
        <p:txBody>
          <a:bodyPr/>
          <a:lstStyle>
            <a:lvl1pPr marL="357188" indent="-357188">
              <a:defRPr/>
            </a:lvl1pPr>
          </a:lstStyle>
          <a:p>
            <a:r>
              <a:rPr lang="nb-NO"/>
              <a:t>Klikk på ikonet for å legge til et bilde</a:t>
            </a:r>
          </a:p>
        </p:txBody>
      </p:sp>
      <p:pic>
        <p:nvPicPr>
          <p:cNvPr id="25" name="Picture 24">
            <a:extLst>
              <a:ext uri="{FF2B5EF4-FFF2-40B4-BE49-F238E27FC236}">
                <a16:creationId xmlns:a16="http://schemas.microsoft.com/office/drawing/2014/main" id="{D33F03B8-3054-4940-8F07-437C3A5B6544}"/>
              </a:ext>
            </a:extLst>
          </p:cNvPr>
          <p:cNvPicPr>
            <a:picLocks noChangeAspect="1"/>
          </p:cNvPicPr>
          <p:nvPr userDrawn="1"/>
        </p:nvPicPr>
        <p:blipFill rotWithShape="1">
          <a:blip r:embed="rId2"/>
          <a:srcRect l="14534" t="21251" r="13680" b="16148"/>
          <a:stretch/>
        </p:blipFill>
        <p:spPr>
          <a:xfrm>
            <a:off x="558800" y="6479740"/>
            <a:ext cx="513119" cy="215946"/>
          </a:xfrm>
          <a:prstGeom prst="rect">
            <a:avLst/>
          </a:prstGeom>
        </p:spPr>
      </p:pic>
      <p:sp>
        <p:nvSpPr>
          <p:cNvPr id="26" name="Footer Placeholder 18">
            <a:extLst>
              <a:ext uri="{FF2B5EF4-FFF2-40B4-BE49-F238E27FC236}">
                <a16:creationId xmlns:a16="http://schemas.microsoft.com/office/drawing/2014/main" id="{8B3010F9-4F5B-A34C-9A54-7348557EAE92}"/>
              </a:ext>
            </a:extLst>
          </p:cNvPr>
          <p:cNvSpPr>
            <a:spLocks noGrp="1"/>
          </p:cNvSpPr>
          <p:nvPr>
            <p:ph type="ftr" sz="quarter" idx="12"/>
          </p:nvPr>
        </p:nvSpPr>
        <p:spPr>
          <a:xfrm>
            <a:off x="6167438" y="6466583"/>
            <a:ext cx="1778365" cy="254892"/>
          </a:xfrm>
          <a:prstGeom prst="rect">
            <a:avLst/>
          </a:prstGeom>
        </p:spPr>
        <p:txBody>
          <a:bodyPr lIns="0" tIns="0" rIns="0" bIns="0" anchor="t" anchorCtr="0"/>
          <a:lstStyle>
            <a:lvl1pPr algn="l">
              <a:defRPr sz="900">
                <a:solidFill>
                  <a:schemeClr val="tx1"/>
                </a:solidFill>
              </a:defRPr>
            </a:lvl1pPr>
          </a:lstStyle>
          <a:p>
            <a:r>
              <a:rPr lang="nb-NO" err="1"/>
              <a:t>dsa.no</a:t>
            </a:r>
            <a:endParaRPr lang="nb-NO"/>
          </a:p>
        </p:txBody>
      </p:sp>
      <p:sp>
        <p:nvSpPr>
          <p:cNvPr id="27" name="Slide Number Placeholder 19">
            <a:extLst>
              <a:ext uri="{FF2B5EF4-FFF2-40B4-BE49-F238E27FC236}">
                <a16:creationId xmlns:a16="http://schemas.microsoft.com/office/drawing/2014/main" id="{EE73861B-AA49-D64D-BEE6-1E2C606E77D3}"/>
              </a:ext>
            </a:extLst>
          </p:cNvPr>
          <p:cNvSpPr>
            <a:spLocks noGrp="1"/>
          </p:cNvSpPr>
          <p:nvPr>
            <p:ph type="sldNum" sz="quarter" idx="13"/>
          </p:nvPr>
        </p:nvSpPr>
        <p:spPr>
          <a:xfrm>
            <a:off x="11181708" y="6466583"/>
            <a:ext cx="422917" cy="195685"/>
          </a:xfrm>
          <a:prstGeom prst="rect">
            <a:avLst/>
          </a:prstGeom>
        </p:spPr>
        <p:txBody>
          <a:bodyPr lIns="0" tIns="0" rIns="0" bIns="0" anchor="t" anchorCtr="0"/>
          <a:lstStyle>
            <a:lvl1pPr algn="r">
              <a:defRPr sz="900">
                <a:solidFill>
                  <a:schemeClr val="tx1"/>
                </a:solidFill>
              </a:defRPr>
            </a:lvl1pPr>
          </a:lstStyle>
          <a:p>
            <a:fld id="{A3C6F83C-9DAF-9846-A35A-D5CB66AD5042}" type="slidenum">
              <a:rPr lang="nb-NO" smtClean="0"/>
              <a:pPr/>
              <a:t>‹#›</a:t>
            </a:fld>
            <a:endParaRPr lang="nb-NO"/>
          </a:p>
        </p:txBody>
      </p:sp>
      <p:sp>
        <p:nvSpPr>
          <p:cNvPr id="28" name="Date Placeholder 17">
            <a:extLst>
              <a:ext uri="{FF2B5EF4-FFF2-40B4-BE49-F238E27FC236}">
                <a16:creationId xmlns:a16="http://schemas.microsoft.com/office/drawing/2014/main" id="{E4A72080-6C1F-9040-AE1C-E3EC13E486AF}"/>
              </a:ext>
            </a:extLst>
          </p:cNvPr>
          <p:cNvSpPr txBox="1">
            <a:spLocks/>
          </p:cNvSpPr>
          <p:nvPr userDrawn="1"/>
        </p:nvSpPr>
        <p:spPr>
          <a:xfrm>
            <a:off x="8067881" y="6466583"/>
            <a:ext cx="2743200" cy="254892"/>
          </a:xfrm>
          <a:prstGeom prst="rect">
            <a:avLst/>
          </a:prstGeom>
        </p:spPr>
        <p:txBody>
          <a:bodyPr vert="horz" lIns="0" tIns="0" rIns="0" bIns="0" rtlCol="0" anchor="t" anchorCtr="0"/>
          <a:lstStyle>
            <a:defPPr>
              <a:defRPr lang="en-US"/>
            </a:defPPr>
            <a:lvl1pPr marL="0" algn="l" defTabSz="457200" rtl="0" eaLnBrk="1" latinLnBrk="0" hangingPunct="1">
              <a:defRPr sz="1200" b="0" i="0" kern="1200">
                <a:solidFill>
                  <a:schemeClr val="tx1">
                    <a:tint val="75000"/>
                  </a:schemeClr>
                </a:solidFill>
                <a:latin typeface="Formular" panose="02000000000000000000" pitchFamily="2" charset="77"/>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103DA430-6D9C-B34F-B6F6-81E7EB4CBEC2}" type="datetimeFigureOut">
              <a:rPr lang="nb-NO" sz="900" smtClean="0">
                <a:solidFill>
                  <a:schemeClr val="tx1"/>
                </a:solidFill>
              </a:rPr>
              <a:pPr/>
              <a:t>19.02.2025</a:t>
            </a:fld>
            <a:endParaRPr lang="nb-NO" sz="900">
              <a:solidFill>
                <a:schemeClr val="tx1"/>
              </a:solidFill>
            </a:endParaRPr>
          </a:p>
        </p:txBody>
      </p:sp>
      <p:sp>
        <p:nvSpPr>
          <p:cNvPr id="10" name="Picture Placeholder 12">
            <a:extLst>
              <a:ext uri="{FF2B5EF4-FFF2-40B4-BE49-F238E27FC236}">
                <a16:creationId xmlns:a16="http://schemas.microsoft.com/office/drawing/2014/main" id="{DFB2C5A9-AEC2-6746-82A8-4C21A6B20575}"/>
              </a:ext>
            </a:extLst>
          </p:cNvPr>
          <p:cNvSpPr>
            <a:spLocks noGrp="1"/>
          </p:cNvSpPr>
          <p:nvPr>
            <p:ph type="pic" sz="quarter" idx="14"/>
          </p:nvPr>
        </p:nvSpPr>
        <p:spPr>
          <a:xfrm>
            <a:off x="6172451" y="584201"/>
            <a:ext cx="5432174" cy="2773362"/>
          </a:xfrm>
        </p:spPr>
        <p:txBody>
          <a:bodyPr/>
          <a:lstStyle>
            <a:lvl1pPr marL="357188" indent="-357188">
              <a:defRPr/>
            </a:lvl1pPr>
          </a:lstStyle>
          <a:p>
            <a:r>
              <a:rPr lang="nb-NO"/>
              <a:t>Klikk på ikonet for å legge til et bilde</a:t>
            </a:r>
          </a:p>
        </p:txBody>
      </p:sp>
      <p:sp>
        <p:nvSpPr>
          <p:cNvPr id="8" name="Picture Placeholder 12">
            <a:extLst>
              <a:ext uri="{FF2B5EF4-FFF2-40B4-BE49-F238E27FC236}">
                <a16:creationId xmlns:a16="http://schemas.microsoft.com/office/drawing/2014/main" id="{E8FA0D39-1087-D24D-8063-572E368999C6}"/>
              </a:ext>
            </a:extLst>
          </p:cNvPr>
          <p:cNvSpPr>
            <a:spLocks noGrp="1"/>
          </p:cNvSpPr>
          <p:nvPr>
            <p:ph type="pic" sz="quarter" idx="15"/>
          </p:nvPr>
        </p:nvSpPr>
        <p:spPr>
          <a:xfrm>
            <a:off x="587375" y="3544489"/>
            <a:ext cx="5400675" cy="2729310"/>
          </a:xfrm>
        </p:spPr>
        <p:txBody>
          <a:bodyPr/>
          <a:lstStyle>
            <a:lvl1pPr marL="357188" indent="-357188">
              <a:defRPr/>
            </a:lvl1pPr>
          </a:lstStyle>
          <a:p>
            <a:r>
              <a:rPr lang="nb-NO"/>
              <a:t>Klikk på ikonet for å legge til et bilde</a:t>
            </a:r>
          </a:p>
        </p:txBody>
      </p:sp>
      <p:sp>
        <p:nvSpPr>
          <p:cNvPr id="9" name="Picture Placeholder 12">
            <a:extLst>
              <a:ext uri="{FF2B5EF4-FFF2-40B4-BE49-F238E27FC236}">
                <a16:creationId xmlns:a16="http://schemas.microsoft.com/office/drawing/2014/main" id="{0D100426-6558-CD4A-89D7-81BEFD5FDCC8}"/>
              </a:ext>
            </a:extLst>
          </p:cNvPr>
          <p:cNvSpPr>
            <a:spLocks noGrp="1"/>
          </p:cNvSpPr>
          <p:nvPr>
            <p:ph type="pic" sz="quarter" idx="16"/>
          </p:nvPr>
        </p:nvSpPr>
        <p:spPr>
          <a:xfrm>
            <a:off x="6172451" y="3544489"/>
            <a:ext cx="5432174" cy="2729310"/>
          </a:xfrm>
        </p:spPr>
        <p:txBody>
          <a:bodyPr/>
          <a:lstStyle>
            <a:lvl1pPr marL="357188" indent="-357188">
              <a:defRPr/>
            </a:lvl1pPr>
          </a:lstStyle>
          <a:p>
            <a:r>
              <a:rPr lang="nb-NO"/>
              <a:t>Klikk på ikonet for å legge til et bilde</a:t>
            </a:r>
          </a:p>
        </p:txBody>
      </p:sp>
    </p:spTree>
    <p:extLst>
      <p:ext uri="{BB962C8B-B14F-4D97-AF65-F5344CB8AC3E}">
        <p14:creationId xmlns:p14="http://schemas.microsoft.com/office/powerpoint/2010/main" val="405728461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60F259EE-3CCD-BC42-8A52-99496D9585B9}"/>
              </a:ext>
            </a:extLst>
          </p:cNvPr>
          <p:cNvSpPr>
            <a:spLocks noGrp="1"/>
          </p:cNvSpPr>
          <p:nvPr>
            <p:ph type="pic" sz="quarter" idx="10"/>
          </p:nvPr>
        </p:nvSpPr>
        <p:spPr>
          <a:xfrm>
            <a:off x="587375" y="584201"/>
            <a:ext cx="5400675" cy="5689598"/>
          </a:xfrm>
        </p:spPr>
        <p:txBody>
          <a:bodyPr/>
          <a:lstStyle>
            <a:lvl1pPr marL="357188" indent="-357188">
              <a:defRPr/>
            </a:lvl1pPr>
          </a:lstStyle>
          <a:p>
            <a:r>
              <a:rPr lang="nb-NO"/>
              <a:t>Klikk på ikonet for å legge til et bilde</a:t>
            </a:r>
          </a:p>
        </p:txBody>
      </p:sp>
      <p:pic>
        <p:nvPicPr>
          <p:cNvPr id="25" name="Picture 24">
            <a:extLst>
              <a:ext uri="{FF2B5EF4-FFF2-40B4-BE49-F238E27FC236}">
                <a16:creationId xmlns:a16="http://schemas.microsoft.com/office/drawing/2014/main" id="{D33F03B8-3054-4940-8F07-437C3A5B6544}"/>
              </a:ext>
            </a:extLst>
          </p:cNvPr>
          <p:cNvPicPr>
            <a:picLocks noChangeAspect="1"/>
          </p:cNvPicPr>
          <p:nvPr userDrawn="1"/>
        </p:nvPicPr>
        <p:blipFill rotWithShape="1">
          <a:blip r:embed="rId2"/>
          <a:srcRect l="14534" t="21251" r="13680" b="16148"/>
          <a:stretch/>
        </p:blipFill>
        <p:spPr>
          <a:xfrm>
            <a:off x="558800" y="6479740"/>
            <a:ext cx="513119" cy="215946"/>
          </a:xfrm>
          <a:prstGeom prst="rect">
            <a:avLst/>
          </a:prstGeom>
        </p:spPr>
      </p:pic>
      <p:sp>
        <p:nvSpPr>
          <p:cNvPr id="26" name="Footer Placeholder 18">
            <a:extLst>
              <a:ext uri="{FF2B5EF4-FFF2-40B4-BE49-F238E27FC236}">
                <a16:creationId xmlns:a16="http://schemas.microsoft.com/office/drawing/2014/main" id="{8B3010F9-4F5B-A34C-9A54-7348557EAE92}"/>
              </a:ext>
            </a:extLst>
          </p:cNvPr>
          <p:cNvSpPr>
            <a:spLocks noGrp="1"/>
          </p:cNvSpPr>
          <p:nvPr>
            <p:ph type="ftr" sz="quarter" idx="12"/>
          </p:nvPr>
        </p:nvSpPr>
        <p:spPr>
          <a:xfrm>
            <a:off x="6167438" y="6466583"/>
            <a:ext cx="1778365" cy="254892"/>
          </a:xfrm>
          <a:prstGeom prst="rect">
            <a:avLst/>
          </a:prstGeom>
        </p:spPr>
        <p:txBody>
          <a:bodyPr lIns="0" tIns="0" rIns="0" bIns="0" anchor="t" anchorCtr="0"/>
          <a:lstStyle>
            <a:lvl1pPr algn="l">
              <a:defRPr sz="900">
                <a:solidFill>
                  <a:schemeClr val="tx1"/>
                </a:solidFill>
              </a:defRPr>
            </a:lvl1pPr>
          </a:lstStyle>
          <a:p>
            <a:r>
              <a:rPr lang="nb-NO" err="1"/>
              <a:t>dsa.no</a:t>
            </a:r>
            <a:endParaRPr lang="nb-NO"/>
          </a:p>
        </p:txBody>
      </p:sp>
      <p:sp>
        <p:nvSpPr>
          <p:cNvPr id="27" name="Slide Number Placeholder 19">
            <a:extLst>
              <a:ext uri="{FF2B5EF4-FFF2-40B4-BE49-F238E27FC236}">
                <a16:creationId xmlns:a16="http://schemas.microsoft.com/office/drawing/2014/main" id="{EE73861B-AA49-D64D-BEE6-1E2C606E77D3}"/>
              </a:ext>
            </a:extLst>
          </p:cNvPr>
          <p:cNvSpPr>
            <a:spLocks noGrp="1"/>
          </p:cNvSpPr>
          <p:nvPr>
            <p:ph type="sldNum" sz="quarter" idx="13"/>
          </p:nvPr>
        </p:nvSpPr>
        <p:spPr>
          <a:xfrm>
            <a:off x="11181708" y="6466583"/>
            <a:ext cx="422917" cy="195685"/>
          </a:xfrm>
          <a:prstGeom prst="rect">
            <a:avLst/>
          </a:prstGeom>
        </p:spPr>
        <p:txBody>
          <a:bodyPr lIns="0" tIns="0" rIns="0" bIns="0" anchor="t" anchorCtr="0"/>
          <a:lstStyle>
            <a:lvl1pPr algn="r">
              <a:defRPr sz="900">
                <a:solidFill>
                  <a:schemeClr val="tx1"/>
                </a:solidFill>
              </a:defRPr>
            </a:lvl1pPr>
          </a:lstStyle>
          <a:p>
            <a:fld id="{A3C6F83C-9DAF-9846-A35A-D5CB66AD5042}" type="slidenum">
              <a:rPr lang="nb-NO" smtClean="0"/>
              <a:pPr/>
              <a:t>‹#›</a:t>
            </a:fld>
            <a:endParaRPr lang="nb-NO"/>
          </a:p>
        </p:txBody>
      </p:sp>
      <p:sp>
        <p:nvSpPr>
          <p:cNvPr id="28" name="Date Placeholder 17">
            <a:extLst>
              <a:ext uri="{FF2B5EF4-FFF2-40B4-BE49-F238E27FC236}">
                <a16:creationId xmlns:a16="http://schemas.microsoft.com/office/drawing/2014/main" id="{E4A72080-6C1F-9040-AE1C-E3EC13E486AF}"/>
              </a:ext>
            </a:extLst>
          </p:cNvPr>
          <p:cNvSpPr txBox="1">
            <a:spLocks/>
          </p:cNvSpPr>
          <p:nvPr userDrawn="1"/>
        </p:nvSpPr>
        <p:spPr>
          <a:xfrm>
            <a:off x="8067881" y="6466583"/>
            <a:ext cx="2743200" cy="254892"/>
          </a:xfrm>
          <a:prstGeom prst="rect">
            <a:avLst/>
          </a:prstGeom>
        </p:spPr>
        <p:txBody>
          <a:bodyPr vert="horz" lIns="0" tIns="0" rIns="0" bIns="0" rtlCol="0" anchor="t" anchorCtr="0"/>
          <a:lstStyle>
            <a:defPPr>
              <a:defRPr lang="en-US"/>
            </a:defPPr>
            <a:lvl1pPr marL="0" algn="l" defTabSz="457200" rtl="0" eaLnBrk="1" latinLnBrk="0" hangingPunct="1">
              <a:defRPr sz="1200" b="0" i="0" kern="1200">
                <a:solidFill>
                  <a:schemeClr val="tx1">
                    <a:tint val="75000"/>
                  </a:schemeClr>
                </a:solidFill>
                <a:latin typeface="Formular" panose="02000000000000000000" pitchFamily="2" charset="77"/>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103DA430-6D9C-B34F-B6F6-81E7EB4CBEC2}" type="datetimeFigureOut">
              <a:rPr lang="nb-NO" sz="900" smtClean="0">
                <a:solidFill>
                  <a:schemeClr val="tx1"/>
                </a:solidFill>
              </a:rPr>
              <a:pPr/>
              <a:t>19.02.2025</a:t>
            </a:fld>
            <a:endParaRPr lang="nb-NO" sz="900">
              <a:solidFill>
                <a:schemeClr val="tx1"/>
              </a:solidFill>
            </a:endParaRPr>
          </a:p>
        </p:txBody>
      </p:sp>
      <p:sp>
        <p:nvSpPr>
          <p:cNvPr id="10" name="Picture Placeholder 12">
            <a:extLst>
              <a:ext uri="{FF2B5EF4-FFF2-40B4-BE49-F238E27FC236}">
                <a16:creationId xmlns:a16="http://schemas.microsoft.com/office/drawing/2014/main" id="{DFB2C5A9-AEC2-6746-82A8-4C21A6B20575}"/>
              </a:ext>
            </a:extLst>
          </p:cNvPr>
          <p:cNvSpPr>
            <a:spLocks noGrp="1"/>
          </p:cNvSpPr>
          <p:nvPr>
            <p:ph type="pic" sz="quarter" idx="14"/>
          </p:nvPr>
        </p:nvSpPr>
        <p:spPr>
          <a:xfrm>
            <a:off x="6172451" y="584201"/>
            <a:ext cx="5432174" cy="2773362"/>
          </a:xfrm>
        </p:spPr>
        <p:txBody>
          <a:bodyPr/>
          <a:lstStyle>
            <a:lvl1pPr marL="357188" indent="-357188">
              <a:defRPr/>
            </a:lvl1pPr>
          </a:lstStyle>
          <a:p>
            <a:r>
              <a:rPr lang="nb-NO"/>
              <a:t>Klikk på ikonet for å legge til et bilde</a:t>
            </a:r>
          </a:p>
        </p:txBody>
      </p:sp>
      <p:sp>
        <p:nvSpPr>
          <p:cNvPr id="9" name="Picture Placeholder 12">
            <a:extLst>
              <a:ext uri="{FF2B5EF4-FFF2-40B4-BE49-F238E27FC236}">
                <a16:creationId xmlns:a16="http://schemas.microsoft.com/office/drawing/2014/main" id="{0D100426-6558-CD4A-89D7-81BEFD5FDCC8}"/>
              </a:ext>
            </a:extLst>
          </p:cNvPr>
          <p:cNvSpPr>
            <a:spLocks noGrp="1"/>
          </p:cNvSpPr>
          <p:nvPr>
            <p:ph type="pic" sz="quarter" idx="16"/>
          </p:nvPr>
        </p:nvSpPr>
        <p:spPr>
          <a:xfrm>
            <a:off x="6172451" y="3544489"/>
            <a:ext cx="5432174" cy="2729310"/>
          </a:xfrm>
        </p:spPr>
        <p:txBody>
          <a:bodyPr/>
          <a:lstStyle>
            <a:lvl1pPr marL="357188" indent="-357188">
              <a:defRPr/>
            </a:lvl1pPr>
          </a:lstStyle>
          <a:p>
            <a:r>
              <a:rPr lang="nb-NO"/>
              <a:t>Klikk på ikonet for å legge til et bilde</a:t>
            </a:r>
          </a:p>
        </p:txBody>
      </p:sp>
    </p:spTree>
    <p:extLst>
      <p:ext uri="{BB962C8B-B14F-4D97-AF65-F5344CB8AC3E}">
        <p14:creationId xmlns:p14="http://schemas.microsoft.com/office/powerpoint/2010/main" val="219495044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3_Title and Content">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60F259EE-3CCD-BC42-8A52-99496D9585B9}"/>
              </a:ext>
            </a:extLst>
          </p:cNvPr>
          <p:cNvSpPr>
            <a:spLocks noGrp="1"/>
          </p:cNvSpPr>
          <p:nvPr>
            <p:ph type="pic" sz="quarter" idx="10"/>
          </p:nvPr>
        </p:nvSpPr>
        <p:spPr>
          <a:xfrm>
            <a:off x="587375" y="584201"/>
            <a:ext cx="7272338" cy="5689598"/>
          </a:xfrm>
        </p:spPr>
        <p:txBody>
          <a:bodyPr/>
          <a:lstStyle>
            <a:lvl1pPr marL="357188" indent="-357188">
              <a:defRPr/>
            </a:lvl1pPr>
          </a:lstStyle>
          <a:p>
            <a:r>
              <a:rPr lang="nb-NO"/>
              <a:t>Klikk på ikonet for å legge til et bilde</a:t>
            </a:r>
          </a:p>
        </p:txBody>
      </p:sp>
      <p:pic>
        <p:nvPicPr>
          <p:cNvPr id="25" name="Picture 24">
            <a:extLst>
              <a:ext uri="{FF2B5EF4-FFF2-40B4-BE49-F238E27FC236}">
                <a16:creationId xmlns:a16="http://schemas.microsoft.com/office/drawing/2014/main" id="{D33F03B8-3054-4940-8F07-437C3A5B6544}"/>
              </a:ext>
            </a:extLst>
          </p:cNvPr>
          <p:cNvPicPr>
            <a:picLocks noChangeAspect="1"/>
          </p:cNvPicPr>
          <p:nvPr userDrawn="1"/>
        </p:nvPicPr>
        <p:blipFill rotWithShape="1">
          <a:blip r:embed="rId2"/>
          <a:srcRect l="14534" t="21251" r="13680" b="16148"/>
          <a:stretch/>
        </p:blipFill>
        <p:spPr>
          <a:xfrm>
            <a:off x="558800" y="6479740"/>
            <a:ext cx="513119" cy="215946"/>
          </a:xfrm>
          <a:prstGeom prst="rect">
            <a:avLst/>
          </a:prstGeom>
        </p:spPr>
      </p:pic>
      <p:sp>
        <p:nvSpPr>
          <p:cNvPr id="26" name="Footer Placeholder 18">
            <a:extLst>
              <a:ext uri="{FF2B5EF4-FFF2-40B4-BE49-F238E27FC236}">
                <a16:creationId xmlns:a16="http://schemas.microsoft.com/office/drawing/2014/main" id="{8B3010F9-4F5B-A34C-9A54-7348557EAE92}"/>
              </a:ext>
            </a:extLst>
          </p:cNvPr>
          <p:cNvSpPr>
            <a:spLocks noGrp="1"/>
          </p:cNvSpPr>
          <p:nvPr>
            <p:ph type="ftr" sz="quarter" idx="12"/>
          </p:nvPr>
        </p:nvSpPr>
        <p:spPr>
          <a:xfrm>
            <a:off x="6167438" y="6466583"/>
            <a:ext cx="1778365" cy="254892"/>
          </a:xfrm>
          <a:prstGeom prst="rect">
            <a:avLst/>
          </a:prstGeom>
        </p:spPr>
        <p:txBody>
          <a:bodyPr lIns="0" tIns="0" rIns="0" bIns="0" anchor="t" anchorCtr="0"/>
          <a:lstStyle>
            <a:lvl1pPr algn="l">
              <a:defRPr sz="900">
                <a:solidFill>
                  <a:schemeClr val="tx1"/>
                </a:solidFill>
              </a:defRPr>
            </a:lvl1pPr>
          </a:lstStyle>
          <a:p>
            <a:r>
              <a:rPr lang="nb-NO" err="1"/>
              <a:t>dsa.no</a:t>
            </a:r>
            <a:endParaRPr lang="nb-NO"/>
          </a:p>
        </p:txBody>
      </p:sp>
      <p:sp>
        <p:nvSpPr>
          <p:cNvPr id="27" name="Slide Number Placeholder 19">
            <a:extLst>
              <a:ext uri="{FF2B5EF4-FFF2-40B4-BE49-F238E27FC236}">
                <a16:creationId xmlns:a16="http://schemas.microsoft.com/office/drawing/2014/main" id="{EE73861B-AA49-D64D-BEE6-1E2C606E77D3}"/>
              </a:ext>
            </a:extLst>
          </p:cNvPr>
          <p:cNvSpPr>
            <a:spLocks noGrp="1"/>
          </p:cNvSpPr>
          <p:nvPr>
            <p:ph type="sldNum" sz="quarter" idx="13"/>
          </p:nvPr>
        </p:nvSpPr>
        <p:spPr>
          <a:xfrm>
            <a:off x="11181708" y="6466583"/>
            <a:ext cx="422917" cy="195685"/>
          </a:xfrm>
          <a:prstGeom prst="rect">
            <a:avLst/>
          </a:prstGeom>
        </p:spPr>
        <p:txBody>
          <a:bodyPr lIns="0" tIns="0" rIns="0" bIns="0" anchor="t" anchorCtr="0"/>
          <a:lstStyle>
            <a:lvl1pPr algn="r">
              <a:defRPr sz="900">
                <a:solidFill>
                  <a:schemeClr val="tx1"/>
                </a:solidFill>
              </a:defRPr>
            </a:lvl1pPr>
          </a:lstStyle>
          <a:p>
            <a:fld id="{A3C6F83C-9DAF-9846-A35A-D5CB66AD5042}" type="slidenum">
              <a:rPr lang="nb-NO" smtClean="0"/>
              <a:pPr/>
              <a:t>‹#›</a:t>
            </a:fld>
            <a:endParaRPr lang="nb-NO"/>
          </a:p>
        </p:txBody>
      </p:sp>
      <p:sp>
        <p:nvSpPr>
          <p:cNvPr id="28" name="Date Placeholder 17">
            <a:extLst>
              <a:ext uri="{FF2B5EF4-FFF2-40B4-BE49-F238E27FC236}">
                <a16:creationId xmlns:a16="http://schemas.microsoft.com/office/drawing/2014/main" id="{E4A72080-6C1F-9040-AE1C-E3EC13E486AF}"/>
              </a:ext>
            </a:extLst>
          </p:cNvPr>
          <p:cNvSpPr txBox="1">
            <a:spLocks/>
          </p:cNvSpPr>
          <p:nvPr userDrawn="1"/>
        </p:nvSpPr>
        <p:spPr>
          <a:xfrm>
            <a:off x="8067881" y="6466583"/>
            <a:ext cx="2743200" cy="254892"/>
          </a:xfrm>
          <a:prstGeom prst="rect">
            <a:avLst/>
          </a:prstGeom>
        </p:spPr>
        <p:txBody>
          <a:bodyPr vert="horz" lIns="0" tIns="0" rIns="0" bIns="0" rtlCol="0" anchor="t" anchorCtr="0"/>
          <a:lstStyle>
            <a:defPPr>
              <a:defRPr lang="en-US"/>
            </a:defPPr>
            <a:lvl1pPr marL="0" algn="l" defTabSz="457200" rtl="0" eaLnBrk="1" latinLnBrk="0" hangingPunct="1">
              <a:defRPr sz="1200" b="0" i="0" kern="1200">
                <a:solidFill>
                  <a:schemeClr val="tx1">
                    <a:tint val="75000"/>
                  </a:schemeClr>
                </a:solidFill>
                <a:latin typeface="Formular" panose="02000000000000000000" pitchFamily="2" charset="77"/>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103DA430-6D9C-B34F-B6F6-81E7EB4CBEC2}" type="datetimeFigureOut">
              <a:rPr lang="nb-NO" sz="900" smtClean="0">
                <a:solidFill>
                  <a:schemeClr val="tx1"/>
                </a:solidFill>
              </a:rPr>
              <a:pPr/>
              <a:t>19.02.2025</a:t>
            </a:fld>
            <a:endParaRPr lang="nb-NO" sz="900">
              <a:solidFill>
                <a:schemeClr val="tx1"/>
              </a:solidFill>
            </a:endParaRPr>
          </a:p>
        </p:txBody>
      </p:sp>
      <p:sp>
        <p:nvSpPr>
          <p:cNvPr id="10" name="Picture Placeholder 12">
            <a:extLst>
              <a:ext uri="{FF2B5EF4-FFF2-40B4-BE49-F238E27FC236}">
                <a16:creationId xmlns:a16="http://schemas.microsoft.com/office/drawing/2014/main" id="{DFB2C5A9-AEC2-6746-82A8-4C21A6B20575}"/>
              </a:ext>
            </a:extLst>
          </p:cNvPr>
          <p:cNvSpPr>
            <a:spLocks noGrp="1"/>
          </p:cNvSpPr>
          <p:nvPr>
            <p:ph type="pic" sz="quarter" idx="14"/>
          </p:nvPr>
        </p:nvSpPr>
        <p:spPr>
          <a:xfrm>
            <a:off x="8075613" y="584201"/>
            <a:ext cx="3529012" cy="2773362"/>
          </a:xfrm>
        </p:spPr>
        <p:txBody>
          <a:bodyPr/>
          <a:lstStyle>
            <a:lvl1pPr marL="357188" indent="-357188">
              <a:defRPr/>
            </a:lvl1pPr>
          </a:lstStyle>
          <a:p>
            <a:r>
              <a:rPr lang="nb-NO"/>
              <a:t>Klikk på ikonet for å legge til et bilde</a:t>
            </a:r>
          </a:p>
        </p:txBody>
      </p:sp>
      <p:sp>
        <p:nvSpPr>
          <p:cNvPr id="9" name="Picture Placeholder 12">
            <a:extLst>
              <a:ext uri="{FF2B5EF4-FFF2-40B4-BE49-F238E27FC236}">
                <a16:creationId xmlns:a16="http://schemas.microsoft.com/office/drawing/2014/main" id="{0D100426-6558-CD4A-89D7-81BEFD5FDCC8}"/>
              </a:ext>
            </a:extLst>
          </p:cNvPr>
          <p:cNvSpPr>
            <a:spLocks noGrp="1"/>
          </p:cNvSpPr>
          <p:nvPr>
            <p:ph type="pic" sz="quarter" idx="16"/>
          </p:nvPr>
        </p:nvSpPr>
        <p:spPr>
          <a:xfrm>
            <a:off x="8075613" y="3544489"/>
            <a:ext cx="3529012" cy="2729310"/>
          </a:xfrm>
        </p:spPr>
        <p:txBody>
          <a:bodyPr/>
          <a:lstStyle>
            <a:lvl1pPr marL="357188" indent="-357188">
              <a:defRPr/>
            </a:lvl1pPr>
          </a:lstStyle>
          <a:p>
            <a:r>
              <a:rPr lang="nb-NO"/>
              <a:t>Klikk på ikonet for å legge til et bilde</a:t>
            </a:r>
          </a:p>
        </p:txBody>
      </p:sp>
    </p:spTree>
    <p:extLst>
      <p:ext uri="{BB962C8B-B14F-4D97-AF65-F5344CB8AC3E}">
        <p14:creationId xmlns:p14="http://schemas.microsoft.com/office/powerpoint/2010/main" val="7346641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9_Title and Content">
    <p:bg>
      <p:bgPr>
        <a:solidFill>
          <a:schemeClr val="bg2"/>
        </a:solidFill>
        <a:effectLst/>
      </p:bgPr>
    </p:bg>
    <p:spTree>
      <p:nvGrpSpPr>
        <p:cNvPr id="1" name=""/>
        <p:cNvGrpSpPr/>
        <p:nvPr/>
      </p:nvGrpSpPr>
      <p:grpSpPr>
        <a:xfrm>
          <a:off x="0" y="0"/>
          <a:ext cx="0" cy="0"/>
          <a:chOff x="0" y="0"/>
          <a:chExt cx="0" cy="0"/>
        </a:xfrm>
      </p:grpSpPr>
      <p:sp>
        <p:nvSpPr>
          <p:cNvPr id="26" name="Footer Placeholder 18">
            <a:extLst>
              <a:ext uri="{FF2B5EF4-FFF2-40B4-BE49-F238E27FC236}">
                <a16:creationId xmlns:a16="http://schemas.microsoft.com/office/drawing/2014/main" id="{8B3010F9-4F5B-A34C-9A54-7348557EAE92}"/>
              </a:ext>
            </a:extLst>
          </p:cNvPr>
          <p:cNvSpPr>
            <a:spLocks noGrp="1"/>
          </p:cNvSpPr>
          <p:nvPr>
            <p:ph type="ftr" sz="quarter" idx="12"/>
          </p:nvPr>
        </p:nvSpPr>
        <p:spPr>
          <a:xfrm>
            <a:off x="6167438" y="6466583"/>
            <a:ext cx="1778365" cy="254892"/>
          </a:xfrm>
          <a:prstGeom prst="rect">
            <a:avLst/>
          </a:prstGeom>
        </p:spPr>
        <p:txBody>
          <a:bodyPr lIns="0" tIns="0" rIns="0" bIns="0" anchor="t" anchorCtr="0"/>
          <a:lstStyle>
            <a:lvl1pPr algn="l">
              <a:defRPr sz="900">
                <a:solidFill>
                  <a:schemeClr val="tx1"/>
                </a:solidFill>
              </a:defRPr>
            </a:lvl1pPr>
          </a:lstStyle>
          <a:p>
            <a:r>
              <a:rPr lang="nb-NO" err="1"/>
              <a:t>dsa.no</a:t>
            </a:r>
            <a:endParaRPr lang="nb-NO"/>
          </a:p>
        </p:txBody>
      </p:sp>
      <p:sp>
        <p:nvSpPr>
          <p:cNvPr id="27" name="Slide Number Placeholder 19">
            <a:extLst>
              <a:ext uri="{FF2B5EF4-FFF2-40B4-BE49-F238E27FC236}">
                <a16:creationId xmlns:a16="http://schemas.microsoft.com/office/drawing/2014/main" id="{EE73861B-AA49-D64D-BEE6-1E2C606E77D3}"/>
              </a:ext>
            </a:extLst>
          </p:cNvPr>
          <p:cNvSpPr>
            <a:spLocks noGrp="1"/>
          </p:cNvSpPr>
          <p:nvPr>
            <p:ph type="sldNum" sz="quarter" idx="13"/>
          </p:nvPr>
        </p:nvSpPr>
        <p:spPr>
          <a:xfrm>
            <a:off x="11181708" y="6466583"/>
            <a:ext cx="422917" cy="195685"/>
          </a:xfrm>
          <a:prstGeom prst="rect">
            <a:avLst/>
          </a:prstGeom>
        </p:spPr>
        <p:txBody>
          <a:bodyPr lIns="0" tIns="0" rIns="0" bIns="0" anchor="t" anchorCtr="0"/>
          <a:lstStyle>
            <a:lvl1pPr algn="r">
              <a:defRPr sz="900">
                <a:solidFill>
                  <a:schemeClr val="tx1"/>
                </a:solidFill>
              </a:defRPr>
            </a:lvl1pPr>
          </a:lstStyle>
          <a:p>
            <a:fld id="{A3C6F83C-9DAF-9846-A35A-D5CB66AD5042}" type="slidenum">
              <a:rPr lang="nb-NO" smtClean="0"/>
              <a:pPr/>
              <a:t>‹#›</a:t>
            </a:fld>
            <a:endParaRPr lang="nb-NO"/>
          </a:p>
        </p:txBody>
      </p:sp>
      <p:sp>
        <p:nvSpPr>
          <p:cNvPr id="28" name="Date Placeholder 17">
            <a:extLst>
              <a:ext uri="{FF2B5EF4-FFF2-40B4-BE49-F238E27FC236}">
                <a16:creationId xmlns:a16="http://schemas.microsoft.com/office/drawing/2014/main" id="{E4A72080-6C1F-9040-AE1C-E3EC13E486AF}"/>
              </a:ext>
            </a:extLst>
          </p:cNvPr>
          <p:cNvSpPr txBox="1">
            <a:spLocks/>
          </p:cNvSpPr>
          <p:nvPr userDrawn="1"/>
        </p:nvSpPr>
        <p:spPr>
          <a:xfrm>
            <a:off x="8067881" y="6466583"/>
            <a:ext cx="2743200" cy="254892"/>
          </a:xfrm>
          <a:prstGeom prst="rect">
            <a:avLst/>
          </a:prstGeom>
        </p:spPr>
        <p:txBody>
          <a:bodyPr vert="horz" lIns="0" tIns="0" rIns="0" bIns="0" rtlCol="0" anchor="t" anchorCtr="0"/>
          <a:lstStyle>
            <a:defPPr>
              <a:defRPr lang="en-US"/>
            </a:defPPr>
            <a:lvl1pPr marL="0" algn="l" defTabSz="457200" rtl="0" eaLnBrk="1" latinLnBrk="0" hangingPunct="1">
              <a:defRPr sz="1200" b="0" i="0" kern="1200">
                <a:solidFill>
                  <a:schemeClr val="tx1">
                    <a:tint val="75000"/>
                  </a:schemeClr>
                </a:solidFill>
                <a:latin typeface="Formular" panose="02000000000000000000" pitchFamily="2" charset="77"/>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103DA430-6D9C-B34F-B6F6-81E7EB4CBEC2}" type="datetimeFigureOut">
              <a:rPr lang="nb-NO" sz="900" smtClean="0">
                <a:solidFill>
                  <a:schemeClr val="tx1"/>
                </a:solidFill>
              </a:rPr>
              <a:pPr/>
              <a:t>19.02.2025</a:t>
            </a:fld>
            <a:endParaRPr lang="nb-NO" sz="900">
              <a:solidFill>
                <a:schemeClr val="tx1"/>
              </a:solidFill>
            </a:endParaRPr>
          </a:p>
        </p:txBody>
      </p:sp>
      <p:sp>
        <p:nvSpPr>
          <p:cNvPr id="8" name="Picture Placeholder 12">
            <a:extLst>
              <a:ext uri="{FF2B5EF4-FFF2-40B4-BE49-F238E27FC236}">
                <a16:creationId xmlns:a16="http://schemas.microsoft.com/office/drawing/2014/main" id="{E8FA0D39-1087-D24D-8063-572E368999C6}"/>
              </a:ext>
            </a:extLst>
          </p:cNvPr>
          <p:cNvSpPr>
            <a:spLocks noGrp="1"/>
          </p:cNvSpPr>
          <p:nvPr>
            <p:ph type="pic" sz="quarter" idx="15"/>
          </p:nvPr>
        </p:nvSpPr>
        <p:spPr>
          <a:xfrm>
            <a:off x="587375" y="3544489"/>
            <a:ext cx="5400675" cy="2729310"/>
          </a:xfrm>
        </p:spPr>
        <p:txBody>
          <a:bodyPr/>
          <a:lstStyle>
            <a:lvl1pPr marL="357188" indent="-357188">
              <a:defRPr/>
            </a:lvl1pPr>
          </a:lstStyle>
          <a:p>
            <a:r>
              <a:rPr lang="nb-NO"/>
              <a:t>Klikk på ikonet for å legge til et bilde</a:t>
            </a:r>
          </a:p>
        </p:txBody>
      </p:sp>
      <p:sp>
        <p:nvSpPr>
          <p:cNvPr id="9" name="Picture Placeholder 12">
            <a:extLst>
              <a:ext uri="{FF2B5EF4-FFF2-40B4-BE49-F238E27FC236}">
                <a16:creationId xmlns:a16="http://schemas.microsoft.com/office/drawing/2014/main" id="{0D100426-6558-CD4A-89D7-81BEFD5FDCC8}"/>
              </a:ext>
            </a:extLst>
          </p:cNvPr>
          <p:cNvSpPr>
            <a:spLocks noGrp="1"/>
          </p:cNvSpPr>
          <p:nvPr>
            <p:ph type="pic" sz="quarter" idx="16"/>
          </p:nvPr>
        </p:nvSpPr>
        <p:spPr>
          <a:xfrm>
            <a:off x="6172451" y="3544489"/>
            <a:ext cx="5438752" cy="2729310"/>
          </a:xfrm>
        </p:spPr>
        <p:txBody>
          <a:bodyPr/>
          <a:lstStyle>
            <a:lvl1pPr marL="357188" indent="-357188">
              <a:defRPr/>
            </a:lvl1pPr>
          </a:lstStyle>
          <a:p>
            <a:r>
              <a:rPr lang="nb-NO"/>
              <a:t>Klikk på ikonet for å legge til et bilde</a:t>
            </a:r>
          </a:p>
        </p:txBody>
      </p:sp>
      <p:sp>
        <p:nvSpPr>
          <p:cNvPr id="3" name="Text Placeholder 2">
            <a:extLst>
              <a:ext uri="{FF2B5EF4-FFF2-40B4-BE49-F238E27FC236}">
                <a16:creationId xmlns:a16="http://schemas.microsoft.com/office/drawing/2014/main" id="{27A0798E-B4F1-E648-AF0D-2532C1BE7E76}"/>
              </a:ext>
            </a:extLst>
          </p:cNvPr>
          <p:cNvSpPr>
            <a:spLocks noGrp="1"/>
          </p:cNvSpPr>
          <p:nvPr>
            <p:ph type="body" sz="quarter" idx="17"/>
          </p:nvPr>
        </p:nvSpPr>
        <p:spPr>
          <a:xfrm>
            <a:off x="587375" y="584200"/>
            <a:ext cx="5400675" cy="2952750"/>
          </a:xfrm>
          <a:solidFill>
            <a:schemeClr val="bg1"/>
          </a:solidFill>
        </p:spPr>
        <p:txBody>
          <a:bodyPr lIns="180000" tIns="180000" rIns="180000" bIns="180000">
            <a:normAutofit/>
          </a:bodyPr>
          <a:lstStyle>
            <a:lvl1pPr marL="0" indent="0">
              <a:buFontTx/>
              <a:buNone/>
              <a:defRPr sz="1800"/>
            </a:lvl1pPr>
          </a:lstStyle>
          <a:p>
            <a:pPr lvl="0"/>
            <a:r>
              <a:rPr lang="nb-NO"/>
              <a:t>Klikk for å redigere tekststiler i malen</a:t>
            </a:r>
          </a:p>
        </p:txBody>
      </p:sp>
      <p:sp>
        <p:nvSpPr>
          <p:cNvPr id="12" name="Text Placeholder 2">
            <a:extLst>
              <a:ext uri="{FF2B5EF4-FFF2-40B4-BE49-F238E27FC236}">
                <a16:creationId xmlns:a16="http://schemas.microsoft.com/office/drawing/2014/main" id="{9861EE58-9D51-6B43-B1EA-5610B0AEBEBD}"/>
              </a:ext>
            </a:extLst>
          </p:cNvPr>
          <p:cNvSpPr>
            <a:spLocks noGrp="1"/>
          </p:cNvSpPr>
          <p:nvPr>
            <p:ph type="body" sz="quarter" idx="18"/>
          </p:nvPr>
        </p:nvSpPr>
        <p:spPr>
          <a:xfrm>
            <a:off x="6165873" y="591739"/>
            <a:ext cx="5438752" cy="2952750"/>
          </a:xfrm>
          <a:solidFill>
            <a:schemeClr val="bg1"/>
          </a:solidFill>
        </p:spPr>
        <p:txBody>
          <a:bodyPr lIns="180000" tIns="180000" rIns="180000" bIns="180000">
            <a:normAutofit/>
          </a:bodyPr>
          <a:lstStyle>
            <a:lvl1pPr marL="0" indent="0">
              <a:buFontTx/>
              <a:buNone/>
              <a:defRPr sz="1800"/>
            </a:lvl1pPr>
          </a:lstStyle>
          <a:p>
            <a:pPr lvl="0"/>
            <a:r>
              <a:rPr lang="nb-NO"/>
              <a:t>Klikk for å redigere tekststiler i malen</a:t>
            </a:r>
          </a:p>
        </p:txBody>
      </p:sp>
      <p:pic>
        <p:nvPicPr>
          <p:cNvPr id="2" name="Bild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7724" y="6523125"/>
            <a:ext cx="598550" cy="260239"/>
          </a:xfrm>
          <a:prstGeom prst="rect">
            <a:avLst/>
          </a:prstGeom>
        </p:spPr>
      </p:pic>
    </p:spTree>
    <p:extLst>
      <p:ext uri="{BB962C8B-B14F-4D97-AF65-F5344CB8AC3E}">
        <p14:creationId xmlns:p14="http://schemas.microsoft.com/office/powerpoint/2010/main" val="264071069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1_Title and Content">
    <p:bg>
      <p:bgPr>
        <a:solidFill>
          <a:schemeClr val="bg2"/>
        </a:solidFill>
        <a:effectLst/>
      </p:bgPr>
    </p:bg>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60F259EE-3CCD-BC42-8A52-99496D9585B9}"/>
              </a:ext>
            </a:extLst>
          </p:cNvPr>
          <p:cNvSpPr>
            <a:spLocks noGrp="1"/>
          </p:cNvSpPr>
          <p:nvPr>
            <p:ph type="pic" sz="quarter" idx="10"/>
          </p:nvPr>
        </p:nvSpPr>
        <p:spPr>
          <a:xfrm>
            <a:off x="3289209" y="584201"/>
            <a:ext cx="2698841" cy="2773362"/>
          </a:xfrm>
        </p:spPr>
        <p:txBody>
          <a:bodyPr/>
          <a:lstStyle/>
          <a:p>
            <a:r>
              <a:rPr lang="nb-NO"/>
              <a:t>Klikk på ikonet for å legge til et bilde</a:t>
            </a:r>
          </a:p>
        </p:txBody>
      </p:sp>
      <p:sp>
        <p:nvSpPr>
          <p:cNvPr id="26" name="Footer Placeholder 18">
            <a:extLst>
              <a:ext uri="{FF2B5EF4-FFF2-40B4-BE49-F238E27FC236}">
                <a16:creationId xmlns:a16="http://schemas.microsoft.com/office/drawing/2014/main" id="{8B3010F9-4F5B-A34C-9A54-7348557EAE92}"/>
              </a:ext>
            </a:extLst>
          </p:cNvPr>
          <p:cNvSpPr>
            <a:spLocks noGrp="1"/>
          </p:cNvSpPr>
          <p:nvPr>
            <p:ph type="ftr" sz="quarter" idx="12"/>
          </p:nvPr>
        </p:nvSpPr>
        <p:spPr>
          <a:xfrm>
            <a:off x="6167438" y="6466583"/>
            <a:ext cx="1778365" cy="254892"/>
          </a:xfrm>
          <a:prstGeom prst="rect">
            <a:avLst/>
          </a:prstGeom>
        </p:spPr>
        <p:txBody>
          <a:bodyPr lIns="0" tIns="0" rIns="0" bIns="0" anchor="t" anchorCtr="0"/>
          <a:lstStyle>
            <a:lvl1pPr algn="l">
              <a:defRPr sz="900">
                <a:solidFill>
                  <a:schemeClr val="tx1"/>
                </a:solidFill>
              </a:defRPr>
            </a:lvl1pPr>
          </a:lstStyle>
          <a:p>
            <a:r>
              <a:rPr lang="nb-NO" err="1"/>
              <a:t>dsa.no</a:t>
            </a:r>
            <a:endParaRPr lang="nb-NO"/>
          </a:p>
        </p:txBody>
      </p:sp>
      <p:sp>
        <p:nvSpPr>
          <p:cNvPr id="27" name="Slide Number Placeholder 19">
            <a:extLst>
              <a:ext uri="{FF2B5EF4-FFF2-40B4-BE49-F238E27FC236}">
                <a16:creationId xmlns:a16="http://schemas.microsoft.com/office/drawing/2014/main" id="{EE73861B-AA49-D64D-BEE6-1E2C606E77D3}"/>
              </a:ext>
            </a:extLst>
          </p:cNvPr>
          <p:cNvSpPr>
            <a:spLocks noGrp="1"/>
          </p:cNvSpPr>
          <p:nvPr>
            <p:ph type="sldNum" sz="quarter" idx="13"/>
          </p:nvPr>
        </p:nvSpPr>
        <p:spPr>
          <a:xfrm>
            <a:off x="11181708" y="6466583"/>
            <a:ext cx="422917" cy="195685"/>
          </a:xfrm>
          <a:prstGeom prst="rect">
            <a:avLst/>
          </a:prstGeom>
        </p:spPr>
        <p:txBody>
          <a:bodyPr lIns="0" tIns="0" rIns="0" bIns="0" anchor="t" anchorCtr="0"/>
          <a:lstStyle>
            <a:lvl1pPr algn="r">
              <a:defRPr sz="900">
                <a:solidFill>
                  <a:schemeClr val="tx1"/>
                </a:solidFill>
              </a:defRPr>
            </a:lvl1pPr>
          </a:lstStyle>
          <a:p>
            <a:fld id="{A3C6F83C-9DAF-9846-A35A-D5CB66AD5042}" type="slidenum">
              <a:rPr lang="nb-NO" smtClean="0"/>
              <a:pPr/>
              <a:t>‹#›</a:t>
            </a:fld>
            <a:endParaRPr lang="nb-NO"/>
          </a:p>
        </p:txBody>
      </p:sp>
      <p:sp>
        <p:nvSpPr>
          <p:cNvPr id="28" name="Date Placeholder 17">
            <a:extLst>
              <a:ext uri="{FF2B5EF4-FFF2-40B4-BE49-F238E27FC236}">
                <a16:creationId xmlns:a16="http://schemas.microsoft.com/office/drawing/2014/main" id="{E4A72080-6C1F-9040-AE1C-E3EC13E486AF}"/>
              </a:ext>
            </a:extLst>
          </p:cNvPr>
          <p:cNvSpPr txBox="1">
            <a:spLocks/>
          </p:cNvSpPr>
          <p:nvPr userDrawn="1"/>
        </p:nvSpPr>
        <p:spPr>
          <a:xfrm>
            <a:off x="8067881" y="6466583"/>
            <a:ext cx="2743200" cy="254892"/>
          </a:xfrm>
          <a:prstGeom prst="rect">
            <a:avLst/>
          </a:prstGeom>
        </p:spPr>
        <p:txBody>
          <a:bodyPr vert="horz" lIns="0" tIns="0" rIns="0" bIns="0" rtlCol="0" anchor="t" anchorCtr="0"/>
          <a:lstStyle>
            <a:defPPr>
              <a:defRPr lang="en-US"/>
            </a:defPPr>
            <a:lvl1pPr marL="0" algn="l" defTabSz="457200" rtl="0" eaLnBrk="1" latinLnBrk="0" hangingPunct="1">
              <a:defRPr sz="1200" b="0" i="0" kern="1200">
                <a:solidFill>
                  <a:schemeClr val="tx1">
                    <a:tint val="75000"/>
                  </a:schemeClr>
                </a:solidFill>
                <a:latin typeface="Formular" panose="02000000000000000000" pitchFamily="2" charset="77"/>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103DA430-6D9C-B34F-B6F6-81E7EB4CBEC2}" type="datetimeFigureOut">
              <a:rPr lang="nb-NO" sz="900" smtClean="0">
                <a:solidFill>
                  <a:schemeClr val="tx1"/>
                </a:solidFill>
              </a:rPr>
              <a:pPr/>
              <a:t>19.02.2025</a:t>
            </a:fld>
            <a:endParaRPr lang="nb-NO" sz="900">
              <a:solidFill>
                <a:schemeClr val="tx1"/>
              </a:solidFill>
            </a:endParaRPr>
          </a:p>
        </p:txBody>
      </p:sp>
      <p:sp>
        <p:nvSpPr>
          <p:cNvPr id="11" name="Text Placeholder 2">
            <a:extLst>
              <a:ext uri="{FF2B5EF4-FFF2-40B4-BE49-F238E27FC236}">
                <a16:creationId xmlns:a16="http://schemas.microsoft.com/office/drawing/2014/main" id="{A594F40B-453E-574F-94DF-37F8ECCC276D}"/>
              </a:ext>
            </a:extLst>
          </p:cNvPr>
          <p:cNvSpPr>
            <a:spLocks noGrp="1"/>
          </p:cNvSpPr>
          <p:nvPr>
            <p:ph type="body" sz="quarter" idx="17"/>
          </p:nvPr>
        </p:nvSpPr>
        <p:spPr>
          <a:xfrm>
            <a:off x="587375" y="584200"/>
            <a:ext cx="2698841" cy="2773363"/>
          </a:xfrm>
          <a:solidFill>
            <a:schemeClr val="bg1"/>
          </a:solidFill>
        </p:spPr>
        <p:txBody>
          <a:bodyPr lIns="180000" tIns="180000" rIns="180000" bIns="180000">
            <a:normAutofit/>
          </a:bodyPr>
          <a:lstStyle>
            <a:lvl1pPr marL="0" indent="0">
              <a:buFontTx/>
              <a:buNone/>
              <a:defRPr sz="1800"/>
            </a:lvl1pPr>
          </a:lstStyle>
          <a:p>
            <a:pPr lvl="0"/>
            <a:r>
              <a:rPr lang="nb-NO"/>
              <a:t>Klikk for å redigere tekststiler i malen</a:t>
            </a:r>
          </a:p>
        </p:txBody>
      </p:sp>
      <p:sp>
        <p:nvSpPr>
          <p:cNvPr id="12" name="Picture Placeholder 12">
            <a:extLst>
              <a:ext uri="{FF2B5EF4-FFF2-40B4-BE49-F238E27FC236}">
                <a16:creationId xmlns:a16="http://schemas.microsoft.com/office/drawing/2014/main" id="{16A1531C-CF36-B04D-B279-CFEF1165CAEC}"/>
              </a:ext>
            </a:extLst>
          </p:cNvPr>
          <p:cNvSpPr>
            <a:spLocks noGrp="1"/>
          </p:cNvSpPr>
          <p:nvPr>
            <p:ph type="pic" sz="quarter" idx="18"/>
          </p:nvPr>
        </p:nvSpPr>
        <p:spPr>
          <a:xfrm>
            <a:off x="8867707" y="584201"/>
            <a:ext cx="2698841" cy="2773362"/>
          </a:xfrm>
        </p:spPr>
        <p:txBody>
          <a:bodyPr/>
          <a:lstStyle/>
          <a:p>
            <a:r>
              <a:rPr lang="nb-NO"/>
              <a:t>Klikk på ikonet for å legge til et bilde</a:t>
            </a:r>
          </a:p>
        </p:txBody>
      </p:sp>
      <p:sp>
        <p:nvSpPr>
          <p:cNvPr id="14" name="Text Placeholder 2">
            <a:extLst>
              <a:ext uri="{FF2B5EF4-FFF2-40B4-BE49-F238E27FC236}">
                <a16:creationId xmlns:a16="http://schemas.microsoft.com/office/drawing/2014/main" id="{C92BF51D-41E7-B241-BD98-612E4F19F939}"/>
              </a:ext>
            </a:extLst>
          </p:cNvPr>
          <p:cNvSpPr>
            <a:spLocks noGrp="1"/>
          </p:cNvSpPr>
          <p:nvPr>
            <p:ph type="body" sz="quarter" idx="19"/>
          </p:nvPr>
        </p:nvSpPr>
        <p:spPr>
          <a:xfrm>
            <a:off x="6165873" y="584200"/>
            <a:ext cx="2698841" cy="2773363"/>
          </a:xfrm>
          <a:solidFill>
            <a:schemeClr val="bg1"/>
          </a:solidFill>
        </p:spPr>
        <p:txBody>
          <a:bodyPr lIns="180000" tIns="180000" rIns="180000" bIns="180000">
            <a:normAutofit/>
          </a:bodyPr>
          <a:lstStyle>
            <a:lvl1pPr marL="0" indent="0">
              <a:buFontTx/>
              <a:buNone/>
              <a:defRPr sz="1800"/>
            </a:lvl1pPr>
          </a:lstStyle>
          <a:p>
            <a:pPr lvl="0"/>
            <a:r>
              <a:rPr lang="nb-NO"/>
              <a:t>Klikk for å redigere tekststiler i malen</a:t>
            </a:r>
          </a:p>
        </p:txBody>
      </p:sp>
      <p:sp>
        <p:nvSpPr>
          <p:cNvPr id="15" name="Picture Placeholder 12">
            <a:extLst>
              <a:ext uri="{FF2B5EF4-FFF2-40B4-BE49-F238E27FC236}">
                <a16:creationId xmlns:a16="http://schemas.microsoft.com/office/drawing/2014/main" id="{1B6557E8-1B58-4543-8501-118C009CC46C}"/>
              </a:ext>
            </a:extLst>
          </p:cNvPr>
          <p:cNvSpPr>
            <a:spLocks noGrp="1"/>
          </p:cNvSpPr>
          <p:nvPr>
            <p:ph type="pic" sz="quarter" idx="20"/>
          </p:nvPr>
        </p:nvSpPr>
        <p:spPr>
          <a:xfrm>
            <a:off x="3289209" y="3544489"/>
            <a:ext cx="2698841" cy="2729310"/>
          </a:xfrm>
        </p:spPr>
        <p:txBody>
          <a:bodyPr/>
          <a:lstStyle/>
          <a:p>
            <a:r>
              <a:rPr lang="nb-NO"/>
              <a:t>Klikk på ikonet for å legge til et bilde</a:t>
            </a:r>
          </a:p>
        </p:txBody>
      </p:sp>
      <p:sp>
        <p:nvSpPr>
          <p:cNvPr id="16" name="Text Placeholder 2">
            <a:extLst>
              <a:ext uri="{FF2B5EF4-FFF2-40B4-BE49-F238E27FC236}">
                <a16:creationId xmlns:a16="http://schemas.microsoft.com/office/drawing/2014/main" id="{D7982190-4C04-1447-87B5-24E485B3F63D}"/>
              </a:ext>
            </a:extLst>
          </p:cNvPr>
          <p:cNvSpPr>
            <a:spLocks noGrp="1"/>
          </p:cNvSpPr>
          <p:nvPr>
            <p:ph type="body" sz="quarter" idx="21"/>
          </p:nvPr>
        </p:nvSpPr>
        <p:spPr>
          <a:xfrm>
            <a:off x="587375" y="3544488"/>
            <a:ext cx="2698841" cy="2729311"/>
          </a:xfrm>
          <a:solidFill>
            <a:schemeClr val="bg1"/>
          </a:solidFill>
        </p:spPr>
        <p:txBody>
          <a:bodyPr lIns="180000" tIns="180000" rIns="180000" bIns="180000">
            <a:normAutofit/>
          </a:bodyPr>
          <a:lstStyle>
            <a:lvl1pPr marL="0" indent="0">
              <a:buFontTx/>
              <a:buNone/>
              <a:defRPr sz="1800"/>
            </a:lvl1pPr>
          </a:lstStyle>
          <a:p>
            <a:pPr lvl="0"/>
            <a:r>
              <a:rPr lang="nb-NO"/>
              <a:t>Klikk for å redigere tekststiler i malen</a:t>
            </a:r>
          </a:p>
        </p:txBody>
      </p:sp>
      <p:sp>
        <p:nvSpPr>
          <p:cNvPr id="17" name="Picture Placeholder 12">
            <a:extLst>
              <a:ext uri="{FF2B5EF4-FFF2-40B4-BE49-F238E27FC236}">
                <a16:creationId xmlns:a16="http://schemas.microsoft.com/office/drawing/2014/main" id="{57980E65-1B87-0641-AD84-90100E93AFED}"/>
              </a:ext>
            </a:extLst>
          </p:cNvPr>
          <p:cNvSpPr>
            <a:spLocks noGrp="1"/>
          </p:cNvSpPr>
          <p:nvPr>
            <p:ph type="pic" sz="quarter" idx="22"/>
          </p:nvPr>
        </p:nvSpPr>
        <p:spPr>
          <a:xfrm>
            <a:off x="8867707" y="3544489"/>
            <a:ext cx="2698841" cy="2729310"/>
          </a:xfrm>
        </p:spPr>
        <p:txBody>
          <a:bodyPr/>
          <a:lstStyle/>
          <a:p>
            <a:r>
              <a:rPr lang="nb-NO"/>
              <a:t>Klikk på ikonet for å legge til et bilde</a:t>
            </a:r>
          </a:p>
        </p:txBody>
      </p:sp>
      <p:sp>
        <p:nvSpPr>
          <p:cNvPr id="18" name="Text Placeholder 2">
            <a:extLst>
              <a:ext uri="{FF2B5EF4-FFF2-40B4-BE49-F238E27FC236}">
                <a16:creationId xmlns:a16="http://schemas.microsoft.com/office/drawing/2014/main" id="{7966D7AF-9D02-5241-BFC3-22E8BC3F4E8F}"/>
              </a:ext>
            </a:extLst>
          </p:cNvPr>
          <p:cNvSpPr>
            <a:spLocks noGrp="1"/>
          </p:cNvSpPr>
          <p:nvPr>
            <p:ph type="body" sz="quarter" idx="23"/>
          </p:nvPr>
        </p:nvSpPr>
        <p:spPr>
          <a:xfrm>
            <a:off x="6165873" y="3544488"/>
            <a:ext cx="2698841" cy="2729311"/>
          </a:xfrm>
          <a:solidFill>
            <a:schemeClr val="bg1"/>
          </a:solidFill>
        </p:spPr>
        <p:txBody>
          <a:bodyPr lIns="180000" tIns="180000" rIns="180000" bIns="180000">
            <a:normAutofit/>
          </a:bodyPr>
          <a:lstStyle>
            <a:lvl1pPr marL="0" indent="0">
              <a:buFontTx/>
              <a:buNone/>
              <a:defRPr sz="1800"/>
            </a:lvl1pPr>
          </a:lstStyle>
          <a:p>
            <a:pPr lvl="0"/>
            <a:r>
              <a:rPr lang="nb-NO"/>
              <a:t>Klikk for å redigere tekststiler i malen</a:t>
            </a:r>
          </a:p>
        </p:txBody>
      </p:sp>
      <p:pic>
        <p:nvPicPr>
          <p:cNvPr id="19" name="Bilde 1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7723" y="6518277"/>
            <a:ext cx="609701" cy="265087"/>
          </a:xfrm>
          <a:prstGeom prst="rect">
            <a:avLst/>
          </a:prstGeom>
        </p:spPr>
      </p:pic>
    </p:spTree>
    <p:extLst>
      <p:ext uri="{BB962C8B-B14F-4D97-AF65-F5344CB8AC3E}">
        <p14:creationId xmlns:p14="http://schemas.microsoft.com/office/powerpoint/2010/main" val="143488796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4_Title and Content">
    <p:bg>
      <p:bgPr>
        <a:solidFill>
          <a:schemeClr val="bg1"/>
        </a:solidFill>
        <a:effectLst/>
      </p:bgPr>
    </p:bg>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60F259EE-3CCD-BC42-8A52-99496D9585B9}"/>
              </a:ext>
            </a:extLst>
          </p:cNvPr>
          <p:cNvSpPr>
            <a:spLocks noGrp="1"/>
          </p:cNvSpPr>
          <p:nvPr>
            <p:ph type="pic" sz="quarter" idx="10"/>
          </p:nvPr>
        </p:nvSpPr>
        <p:spPr>
          <a:xfrm>
            <a:off x="3289209" y="584201"/>
            <a:ext cx="2698841" cy="2773362"/>
          </a:xfrm>
        </p:spPr>
        <p:txBody>
          <a:bodyPr/>
          <a:lstStyle/>
          <a:p>
            <a:r>
              <a:rPr lang="nb-NO"/>
              <a:t>Klikk på ikonet for å legge til et bilde</a:t>
            </a:r>
          </a:p>
        </p:txBody>
      </p:sp>
      <p:pic>
        <p:nvPicPr>
          <p:cNvPr id="25" name="Picture 24">
            <a:extLst>
              <a:ext uri="{FF2B5EF4-FFF2-40B4-BE49-F238E27FC236}">
                <a16:creationId xmlns:a16="http://schemas.microsoft.com/office/drawing/2014/main" id="{D33F03B8-3054-4940-8F07-437C3A5B6544}"/>
              </a:ext>
            </a:extLst>
          </p:cNvPr>
          <p:cNvPicPr>
            <a:picLocks noChangeAspect="1"/>
          </p:cNvPicPr>
          <p:nvPr userDrawn="1"/>
        </p:nvPicPr>
        <p:blipFill rotWithShape="1">
          <a:blip r:embed="rId2"/>
          <a:srcRect l="14534" t="21251" r="13680" b="16148"/>
          <a:stretch/>
        </p:blipFill>
        <p:spPr>
          <a:xfrm>
            <a:off x="558800" y="6479740"/>
            <a:ext cx="513119" cy="215946"/>
          </a:xfrm>
          <a:prstGeom prst="rect">
            <a:avLst/>
          </a:prstGeom>
        </p:spPr>
      </p:pic>
      <p:sp>
        <p:nvSpPr>
          <p:cNvPr id="26" name="Footer Placeholder 18">
            <a:extLst>
              <a:ext uri="{FF2B5EF4-FFF2-40B4-BE49-F238E27FC236}">
                <a16:creationId xmlns:a16="http://schemas.microsoft.com/office/drawing/2014/main" id="{8B3010F9-4F5B-A34C-9A54-7348557EAE92}"/>
              </a:ext>
            </a:extLst>
          </p:cNvPr>
          <p:cNvSpPr>
            <a:spLocks noGrp="1"/>
          </p:cNvSpPr>
          <p:nvPr>
            <p:ph type="ftr" sz="quarter" idx="12"/>
          </p:nvPr>
        </p:nvSpPr>
        <p:spPr>
          <a:xfrm>
            <a:off x="6167438" y="6466583"/>
            <a:ext cx="1778365" cy="254892"/>
          </a:xfrm>
          <a:prstGeom prst="rect">
            <a:avLst/>
          </a:prstGeom>
        </p:spPr>
        <p:txBody>
          <a:bodyPr lIns="0" tIns="0" rIns="0" bIns="0" anchor="t" anchorCtr="0"/>
          <a:lstStyle>
            <a:lvl1pPr algn="l">
              <a:defRPr sz="900">
                <a:solidFill>
                  <a:schemeClr val="tx1"/>
                </a:solidFill>
              </a:defRPr>
            </a:lvl1pPr>
          </a:lstStyle>
          <a:p>
            <a:r>
              <a:rPr lang="nb-NO" err="1"/>
              <a:t>dsa.no</a:t>
            </a:r>
            <a:endParaRPr lang="nb-NO"/>
          </a:p>
        </p:txBody>
      </p:sp>
      <p:sp>
        <p:nvSpPr>
          <p:cNvPr id="27" name="Slide Number Placeholder 19">
            <a:extLst>
              <a:ext uri="{FF2B5EF4-FFF2-40B4-BE49-F238E27FC236}">
                <a16:creationId xmlns:a16="http://schemas.microsoft.com/office/drawing/2014/main" id="{EE73861B-AA49-D64D-BEE6-1E2C606E77D3}"/>
              </a:ext>
            </a:extLst>
          </p:cNvPr>
          <p:cNvSpPr>
            <a:spLocks noGrp="1"/>
          </p:cNvSpPr>
          <p:nvPr>
            <p:ph type="sldNum" sz="quarter" idx="13"/>
          </p:nvPr>
        </p:nvSpPr>
        <p:spPr>
          <a:xfrm>
            <a:off x="11181708" y="6466583"/>
            <a:ext cx="422917" cy="195685"/>
          </a:xfrm>
          <a:prstGeom prst="rect">
            <a:avLst/>
          </a:prstGeom>
        </p:spPr>
        <p:txBody>
          <a:bodyPr lIns="0" tIns="0" rIns="0" bIns="0" anchor="t" anchorCtr="0"/>
          <a:lstStyle>
            <a:lvl1pPr algn="r">
              <a:defRPr sz="900">
                <a:solidFill>
                  <a:schemeClr val="tx1"/>
                </a:solidFill>
              </a:defRPr>
            </a:lvl1pPr>
          </a:lstStyle>
          <a:p>
            <a:fld id="{A3C6F83C-9DAF-9846-A35A-D5CB66AD5042}" type="slidenum">
              <a:rPr lang="nb-NO" smtClean="0"/>
              <a:pPr/>
              <a:t>‹#›</a:t>
            </a:fld>
            <a:endParaRPr lang="nb-NO"/>
          </a:p>
        </p:txBody>
      </p:sp>
      <p:sp>
        <p:nvSpPr>
          <p:cNvPr id="28" name="Date Placeholder 17">
            <a:extLst>
              <a:ext uri="{FF2B5EF4-FFF2-40B4-BE49-F238E27FC236}">
                <a16:creationId xmlns:a16="http://schemas.microsoft.com/office/drawing/2014/main" id="{E4A72080-6C1F-9040-AE1C-E3EC13E486AF}"/>
              </a:ext>
            </a:extLst>
          </p:cNvPr>
          <p:cNvSpPr txBox="1">
            <a:spLocks/>
          </p:cNvSpPr>
          <p:nvPr userDrawn="1"/>
        </p:nvSpPr>
        <p:spPr>
          <a:xfrm>
            <a:off x="8067881" y="6466583"/>
            <a:ext cx="2743200" cy="254892"/>
          </a:xfrm>
          <a:prstGeom prst="rect">
            <a:avLst/>
          </a:prstGeom>
        </p:spPr>
        <p:txBody>
          <a:bodyPr vert="horz" lIns="0" tIns="0" rIns="0" bIns="0" rtlCol="0" anchor="t" anchorCtr="0"/>
          <a:lstStyle>
            <a:defPPr>
              <a:defRPr lang="en-US"/>
            </a:defPPr>
            <a:lvl1pPr marL="0" algn="l" defTabSz="457200" rtl="0" eaLnBrk="1" latinLnBrk="0" hangingPunct="1">
              <a:defRPr sz="1200" b="0" i="0" kern="1200">
                <a:solidFill>
                  <a:schemeClr val="tx1">
                    <a:tint val="75000"/>
                  </a:schemeClr>
                </a:solidFill>
                <a:latin typeface="Formular" panose="02000000000000000000" pitchFamily="2" charset="77"/>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103DA430-6D9C-B34F-B6F6-81E7EB4CBEC2}" type="datetimeFigureOut">
              <a:rPr lang="nb-NO" sz="900" smtClean="0">
                <a:solidFill>
                  <a:schemeClr val="tx1"/>
                </a:solidFill>
              </a:rPr>
              <a:pPr/>
              <a:t>19.02.2025</a:t>
            </a:fld>
            <a:endParaRPr lang="nb-NO" sz="900">
              <a:solidFill>
                <a:schemeClr val="tx1"/>
              </a:solidFill>
            </a:endParaRPr>
          </a:p>
        </p:txBody>
      </p:sp>
      <p:sp>
        <p:nvSpPr>
          <p:cNvPr id="11" name="Text Placeholder 2">
            <a:extLst>
              <a:ext uri="{FF2B5EF4-FFF2-40B4-BE49-F238E27FC236}">
                <a16:creationId xmlns:a16="http://schemas.microsoft.com/office/drawing/2014/main" id="{A594F40B-453E-574F-94DF-37F8ECCC276D}"/>
              </a:ext>
            </a:extLst>
          </p:cNvPr>
          <p:cNvSpPr>
            <a:spLocks noGrp="1"/>
          </p:cNvSpPr>
          <p:nvPr>
            <p:ph type="body" sz="quarter" idx="17"/>
          </p:nvPr>
        </p:nvSpPr>
        <p:spPr>
          <a:xfrm>
            <a:off x="587375" y="584200"/>
            <a:ext cx="2698841" cy="2773363"/>
          </a:xfrm>
          <a:solidFill>
            <a:schemeClr val="accent1"/>
          </a:solidFill>
        </p:spPr>
        <p:txBody>
          <a:bodyPr lIns="180000" tIns="180000" rIns="180000" bIns="180000">
            <a:normAutofit/>
          </a:bodyPr>
          <a:lstStyle>
            <a:lvl1pPr marL="0" indent="0">
              <a:buFontTx/>
              <a:buNone/>
              <a:defRPr sz="1800">
                <a:solidFill>
                  <a:schemeClr val="bg1"/>
                </a:solidFill>
              </a:defRPr>
            </a:lvl1pPr>
          </a:lstStyle>
          <a:p>
            <a:pPr lvl="0"/>
            <a:r>
              <a:rPr lang="nb-NO"/>
              <a:t>Klikk for å redigere tekststiler i malen</a:t>
            </a:r>
          </a:p>
        </p:txBody>
      </p:sp>
      <p:sp>
        <p:nvSpPr>
          <p:cNvPr id="12" name="Picture Placeholder 12">
            <a:extLst>
              <a:ext uri="{FF2B5EF4-FFF2-40B4-BE49-F238E27FC236}">
                <a16:creationId xmlns:a16="http://schemas.microsoft.com/office/drawing/2014/main" id="{16A1531C-CF36-B04D-B279-CFEF1165CAEC}"/>
              </a:ext>
            </a:extLst>
          </p:cNvPr>
          <p:cNvSpPr>
            <a:spLocks noGrp="1"/>
          </p:cNvSpPr>
          <p:nvPr>
            <p:ph type="pic" sz="quarter" idx="18"/>
          </p:nvPr>
        </p:nvSpPr>
        <p:spPr>
          <a:xfrm>
            <a:off x="8867707" y="584201"/>
            <a:ext cx="2698841" cy="2773362"/>
          </a:xfrm>
        </p:spPr>
        <p:txBody>
          <a:bodyPr/>
          <a:lstStyle/>
          <a:p>
            <a:r>
              <a:rPr lang="nb-NO"/>
              <a:t>Klikk på ikonet for å legge til et bilde</a:t>
            </a:r>
          </a:p>
        </p:txBody>
      </p:sp>
      <p:sp>
        <p:nvSpPr>
          <p:cNvPr id="14" name="Text Placeholder 2">
            <a:extLst>
              <a:ext uri="{FF2B5EF4-FFF2-40B4-BE49-F238E27FC236}">
                <a16:creationId xmlns:a16="http://schemas.microsoft.com/office/drawing/2014/main" id="{C92BF51D-41E7-B241-BD98-612E4F19F939}"/>
              </a:ext>
            </a:extLst>
          </p:cNvPr>
          <p:cNvSpPr>
            <a:spLocks noGrp="1"/>
          </p:cNvSpPr>
          <p:nvPr>
            <p:ph type="body" sz="quarter" idx="19"/>
          </p:nvPr>
        </p:nvSpPr>
        <p:spPr>
          <a:xfrm>
            <a:off x="6165873" y="584200"/>
            <a:ext cx="2698841" cy="2773363"/>
          </a:xfrm>
          <a:solidFill>
            <a:schemeClr val="accent1"/>
          </a:solidFill>
        </p:spPr>
        <p:txBody>
          <a:bodyPr lIns="180000" tIns="180000" rIns="180000" bIns="180000">
            <a:normAutofit/>
          </a:bodyPr>
          <a:lstStyle>
            <a:lvl1pPr marL="0" indent="0">
              <a:buFontTx/>
              <a:buNone/>
              <a:defRPr sz="1800">
                <a:solidFill>
                  <a:schemeClr val="bg1"/>
                </a:solidFill>
              </a:defRPr>
            </a:lvl1pPr>
          </a:lstStyle>
          <a:p>
            <a:pPr lvl="0"/>
            <a:r>
              <a:rPr lang="nb-NO"/>
              <a:t>Klikk for å redigere tekststiler i malen</a:t>
            </a:r>
          </a:p>
        </p:txBody>
      </p:sp>
      <p:sp>
        <p:nvSpPr>
          <p:cNvPr id="15" name="Picture Placeholder 12">
            <a:extLst>
              <a:ext uri="{FF2B5EF4-FFF2-40B4-BE49-F238E27FC236}">
                <a16:creationId xmlns:a16="http://schemas.microsoft.com/office/drawing/2014/main" id="{1B6557E8-1B58-4543-8501-118C009CC46C}"/>
              </a:ext>
            </a:extLst>
          </p:cNvPr>
          <p:cNvSpPr>
            <a:spLocks noGrp="1"/>
          </p:cNvSpPr>
          <p:nvPr>
            <p:ph type="pic" sz="quarter" idx="20"/>
          </p:nvPr>
        </p:nvSpPr>
        <p:spPr>
          <a:xfrm>
            <a:off x="3289209" y="3544489"/>
            <a:ext cx="2698841" cy="2729310"/>
          </a:xfrm>
        </p:spPr>
        <p:txBody>
          <a:bodyPr/>
          <a:lstStyle/>
          <a:p>
            <a:r>
              <a:rPr lang="nb-NO"/>
              <a:t>Klikk på ikonet for å legge til et bilde</a:t>
            </a:r>
          </a:p>
        </p:txBody>
      </p:sp>
      <p:sp>
        <p:nvSpPr>
          <p:cNvPr id="16" name="Text Placeholder 2">
            <a:extLst>
              <a:ext uri="{FF2B5EF4-FFF2-40B4-BE49-F238E27FC236}">
                <a16:creationId xmlns:a16="http://schemas.microsoft.com/office/drawing/2014/main" id="{D7982190-4C04-1447-87B5-24E485B3F63D}"/>
              </a:ext>
            </a:extLst>
          </p:cNvPr>
          <p:cNvSpPr>
            <a:spLocks noGrp="1"/>
          </p:cNvSpPr>
          <p:nvPr>
            <p:ph type="body" sz="quarter" idx="21"/>
          </p:nvPr>
        </p:nvSpPr>
        <p:spPr>
          <a:xfrm>
            <a:off x="587375" y="3544488"/>
            <a:ext cx="2698841" cy="2729311"/>
          </a:xfrm>
          <a:solidFill>
            <a:schemeClr val="accent1"/>
          </a:solidFill>
        </p:spPr>
        <p:txBody>
          <a:bodyPr lIns="180000" tIns="180000" rIns="180000" bIns="180000">
            <a:normAutofit/>
          </a:bodyPr>
          <a:lstStyle>
            <a:lvl1pPr marL="0" indent="0">
              <a:buFontTx/>
              <a:buNone/>
              <a:defRPr sz="1800">
                <a:solidFill>
                  <a:schemeClr val="bg1"/>
                </a:solidFill>
              </a:defRPr>
            </a:lvl1pPr>
          </a:lstStyle>
          <a:p>
            <a:pPr lvl="0"/>
            <a:r>
              <a:rPr lang="nb-NO"/>
              <a:t>Klikk for å redigere tekststiler i malen</a:t>
            </a:r>
          </a:p>
        </p:txBody>
      </p:sp>
      <p:sp>
        <p:nvSpPr>
          <p:cNvPr id="17" name="Picture Placeholder 12">
            <a:extLst>
              <a:ext uri="{FF2B5EF4-FFF2-40B4-BE49-F238E27FC236}">
                <a16:creationId xmlns:a16="http://schemas.microsoft.com/office/drawing/2014/main" id="{57980E65-1B87-0641-AD84-90100E93AFED}"/>
              </a:ext>
            </a:extLst>
          </p:cNvPr>
          <p:cNvSpPr>
            <a:spLocks noGrp="1"/>
          </p:cNvSpPr>
          <p:nvPr>
            <p:ph type="pic" sz="quarter" idx="22"/>
          </p:nvPr>
        </p:nvSpPr>
        <p:spPr>
          <a:xfrm>
            <a:off x="8867707" y="3544489"/>
            <a:ext cx="2698841" cy="2729310"/>
          </a:xfrm>
        </p:spPr>
        <p:txBody>
          <a:bodyPr/>
          <a:lstStyle/>
          <a:p>
            <a:r>
              <a:rPr lang="nb-NO"/>
              <a:t>Klikk på ikonet for å legge til et bilde</a:t>
            </a:r>
          </a:p>
        </p:txBody>
      </p:sp>
      <p:sp>
        <p:nvSpPr>
          <p:cNvPr id="18" name="Text Placeholder 2">
            <a:extLst>
              <a:ext uri="{FF2B5EF4-FFF2-40B4-BE49-F238E27FC236}">
                <a16:creationId xmlns:a16="http://schemas.microsoft.com/office/drawing/2014/main" id="{7966D7AF-9D02-5241-BFC3-22E8BC3F4E8F}"/>
              </a:ext>
            </a:extLst>
          </p:cNvPr>
          <p:cNvSpPr>
            <a:spLocks noGrp="1"/>
          </p:cNvSpPr>
          <p:nvPr>
            <p:ph type="body" sz="quarter" idx="23"/>
          </p:nvPr>
        </p:nvSpPr>
        <p:spPr>
          <a:xfrm>
            <a:off x="6165873" y="3544488"/>
            <a:ext cx="2698841" cy="2729311"/>
          </a:xfrm>
          <a:solidFill>
            <a:schemeClr val="accent1"/>
          </a:solidFill>
        </p:spPr>
        <p:txBody>
          <a:bodyPr lIns="180000" tIns="180000" rIns="180000" bIns="180000">
            <a:normAutofit/>
          </a:bodyPr>
          <a:lstStyle>
            <a:lvl1pPr marL="0" indent="0">
              <a:buFontTx/>
              <a:buNone/>
              <a:defRPr sz="1800">
                <a:solidFill>
                  <a:schemeClr val="bg1"/>
                </a:solidFill>
              </a:defRPr>
            </a:lvl1pPr>
          </a:lstStyle>
          <a:p>
            <a:pPr lvl="0"/>
            <a:r>
              <a:rPr lang="nb-NO"/>
              <a:t>Klikk for å redigere tekststiler i malen</a:t>
            </a:r>
          </a:p>
        </p:txBody>
      </p:sp>
    </p:spTree>
    <p:extLst>
      <p:ext uri="{BB962C8B-B14F-4D97-AF65-F5344CB8AC3E}">
        <p14:creationId xmlns:p14="http://schemas.microsoft.com/office/powerpoint/2010/main" val="421353959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D33F03B8-3054-4940-8F07-437C3A5B6544}"/>
              </a:ext>
            </a:extLst>
          </p:cNvPr>
          <p:cNvPicPr>
            <a:picLocks noChangeAspect="1"/>
          </p:cNvPicPr>
          <p:nvPr userDrawn="1"/>
        </p:nvPicPr>
        <p:blipFill rotWithShape="1">
          <a:blip r:embed="rId2"/>
          <a:srcRect l="14534" t="21251" r="13680" b="16148"/>
          <a:stretch/>
        </p:blipFill>
        <p:spPr>
          <a:xfrm>
            <a:off x="558800" y="6479740"/>
            <a:ext cx="513119" cy="215946"/>
          </a:xfrm>
          <a:prstGeom prst="rect">
            <a:avLst/>
          </a:prstGeom>
        </p:spPr>
      </p:pic>
      <p:sp>
        <p:nvSpPr>
          <p:cNvPr id="26" name="Footer Placeholder 18">
            <a:extLst>
              <a:ext uri="{FF2B5EF4-FFF2-40B4-BE49-F238E27FC236}">
                <a16:creationId xmlns:a16="http://schemas.microsoft.com/office/drawing/2014/main" id="{8B3010F9-4F5B-A34C-9A54-7348557EAE92}"/>
              </a:ext>
            </a:extLst>
          </p:cNvPr>
          <p:cNvSpPr>
            <a:spLocks noGrp="1"/>
          </p:cNvSpPr>
          <p:nvPr>
            <p:ph type="ftr" sz="quarter" idx="12"/>
          </p:nvPr>
        </p:nvSpPr>
        <p:spPr>
          <a:xfrm>
            <a:off x="6167438" y="6466583"/>
            <a:ext cx="1778365" cy="254892"/>
          </a:xfrm>
          <a:prstGeom prst="rect">
            <a:avLst/>
          </a:prstGeom>
        </p:spPr>
        <p:txBody>
          <a:bodyPr lIns="0" tIns="0" rIns="0" bIns="0" anchor="t" anchorCtr="0"/>
          <a:lstStyle>
            <a:lvl1pPr algn="l">
              <a:defRPr sz="900">
                <a:solidFill>
                  <a:schemeClr val="tx1"/>
                </a:solidFill>
              </a:defRPr>
            </a:lvl1pPr>
          </a:lstStyle>
          <a:p>
            <a:r>
              <a:rPr lang="nb-NO" err="1"/>
              <a:t>dsa.no</a:t>
            </a:r>
            <a:endParaRPr lang="nb-NO"/>
          </a:p>
        </p:txBody>
      </p:sp>
      <p:sp>
        <p:nvSpPr>
          <p:cNvPr id="27" name="Slide Number Placeholder 19">
            <a:extLst>
              <a:ext uri="{FF2B5EF4-FFF2-40B4-BE49-F238E27FC236}">
                <a16:creationId xmlns:a16="http://schemas.microsoft.com/office/drawing/2014/main" id="{EE73861B-AA49-D64D-BEE6-1E2C606E77D3}"/>
              </a:ext>
            </a:extLst>
          </p:cNvPr>
          <p:cNvSpPr>
            <a:spLocks noGrp="1"/>
          </p:cNvSpPr>
          <p:nvPr>
            <p:ph type="sldNum" sz="quarter" idx="13"/>
          </p:nvPr>
        </p:nvSpPr>
        <p:spPr>
          <a:xfrm>
            <a:off x="11181708" y="6466583"/>
            <a:ext cx="422917" cy="195685"/>
          </a:xfrm>
          <a:prstGeom prst="rect">
            <a:avLst/>
          </a:prstGeom>
        </p:spPr>
        <p:txBody>
          <a:bodyPr lIns="0" tIns="0" rIns="0" bIns="0" anchor="t" anchorCtr="0"/>
          <a:lstStyle>
            <a:lvl1pPr algn="r">
              <a:defRPr sz="900">
                <a:solidFill>
                  <a:schemeClr val="tx1"/>
                </a:solidFill>
              </a:defRPr>
            </a:lvl1pPr>
          </a:lstStyle>
          <a:p>
            <a:fld id="{A3C6F83C-9DAF-9846-A35A-D5CB66AD5042}" type="slidenum">
              <a:rPr lang="nb-NO" smtClean="0"/>
              <a:pPr/>
              <a:t>‹#›</a:t>
            </a:fld>
            <a:endParaRPr lang="nb-NO"/>
          </a:p>
        </p:txBody>
      </p:sp>
      <p:sp>
        <p:nvSpPr>
          <p:cNvPr id="28" name="Date Placeholder 17">
            <a:extLst>
              <a:ext uri="{FF2B5EF4-FFF2-40B4-BE49-F238E27FC236}">
                <a16:creationId xmlns:a16="http://schemas.microsoft.com/office/drawing/2014/main" id="{E4A72080-6C1F-9040-AE1C-E3EC13E486AF}"/>
              </a:ext>
            </a:extLst>
          </p:cNvPr>
          <p:cNvSpPr txBox="1">
            <a:spLocks/>
          </p:cNvSpPr>
          <p:nvPr userDrawn="1"/>
        </p:nvSpPr>
        <p:spPr>
          <a:xfrm>
            <a:off x="8067881" y="6466583"/>
            <a:ext cx="2743200" cy="254892"/>
          </a:xfrm>
          <a:prstGeom prst="rect">
            <a:avLst/>
          </a:prstGeom>
        </p:spPr>
        <p:txBody>
          <a:bodyPr vert="horz" lIns="0" tIns="0" rIns="0" bIns="0" rtlCol="0" anchor="t" anchorCtr="0"/>
          <a:lstStyle>
            <a:defPPr>
              <a:defRPr lang="en-US"/>
            </a:defPPr>
            <a:lvl1pPr marL="0" algn="l" defTabSz="457200" rtl="0" eaLnBrk="1" latinLnBrk="0" hangingPunct="1">
              <a:defRPr sz="1200" b="0" i="0" kern="1200">
                <a:solidFill>
                  <a:schemeClr val="tx1">
                    <a:tint val="75000"/>
                  </a:schemeClr>
                </a:solidFill>
                <a:latin typeface="Formular" panose="02000000000000000000" pitchFamily="2" charset="77"/>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103DA430-6D9C-B34F-B6F6-81E7EB4CBEC2}" type="datetimeFigureOut">
              <a:rPr lang="nb-NO" sz="900" smtClean="0">
                <a:solidFill>
                  <a:schemeClr val="tx1"/>
                </a:solidFill>
              </a:rPr>
              <a:pPr/>
              <a:t>19.02.2025</a:t>
            </a:fld>
            <a:endParaRPr lang="nb-NO" sz="900">
              <a:solidFill>
                <a:schemeClr val="tx1"/>
              </a:solidFill>
            </a:endParaRPr>
          </a:p>
        </p:txBody>
      </p:sp>
      <p:sp>
        <p:nvSpPr>
          <p:cNvPr id="9" name="Picture Placeholder 12">
            <a:extLst>
              <a:ext uri="{FF2B5EF4-FFF2-40B4-BE49-F238E27FC236}">
                <a16:creationId xmlns:a16="http://schemas.microsoft.com/office/drawing/2014/main" id="{551AC461-C34D-DA47-86A6-63B7C858BCE6}"/>
              </a:ext>
            </a:extLst>
          </p:cNvPr>
          <p:cNvSpPr>
            <a:spLocks noGrp="1"/>
          </p:cNvSpPr>
          <p:nvPr>
            <p:ph type="pic" sz="quarter" idx="10"/>
          </p:nvPr>
        </p:nvSpPr>
        <p:spPr>
          <a:xfrm>
            <a:off x="587375" y="584200"/>
            <a:ext cx="3529013" cy="5689599"/>
          </a:xfrm>
        </p:spPr>
        <p:txBody>
          <a:bodyPr/>
          <a:lstStyle/>
          <a:p>
            <a:r>
              <a:rPr lang="nb-NO"/>
              <a:t>Klikk på ikonet for å legge til et bilde</a:t>
            </a:r>
          </a:p>
        </p:txBody>
      </p:sp>
      <p:sp>
        <p:nvSpPr>
          <p:cNvPr id="10" name="Picture Placeholder 12">
            <a:extLst>
              <a:ext uri="{FF2B5EF4-FFF2-40B4-BE49-F238E27FC236}">
                <a16:creationId xmlns:a16="http://schemas.microsoft.com/office/drawing/2014/main" id="{759D94A6-75C4-AB4D-BE0D-51097E1A6ACA}"/>
              </a:ext>
            </a:extLst>
          </p:cNvPr>
          <p:cNvSpPr>
            <a:spLocks noGrp="1"/>
          </p:cNvSpPr>
          <p:nvPr>
            <p:ph type="pic" sz="quarter" idx="14"/>
          </p:nvPr>
        </p:nvSpPr>
        <p:spPr>
          <a:xfrm>
            <a:off x="4304181" y="584201"/>
            <a:ext cx="3555532" cy="5689598"/>
          </a:xfrm>
        </p:spPr>
        <p:txBody>
          <a:bodyPr/>
          <a:lstStyle/>
          <a:p>
            <a:r>
              <a:rPr lang="nb-NO"/>
              <a:t>Klikk på ikonet for å legge til et bilde</a:t>
            </a:r>
          </a:p>
        </p:txBody>
      </p:sp>
      <p:sp>
        <p:nvSpPr>
          <p:cNvPr id="14" name="Picture Placeholder 12">
            <a:extLst>
              <a:ext uri="{FF2B5EF4-FFF2-40B4-BE49-F238E27FC236}">
                <a16:creationId xmlns:a16="http://schemas.microsoft.com/office/drawing/2014/main" id="{C0138DBE-F67F-2C41-985C-1BB65F90BDE3}"/>
              </a:ext>
            </a:extLst>
          </p:cNvPr>
          <p:cNvSpPr>
            <a:spLocks noGrp="1"/>
          </p:cNvSpPr>
          <p:nvPr>
            <p:ph type="pic" sz="quarter" idx="15"/>
          </p:nvPr>
        </p:nvSpPr>
        <p:spPr>
          <a:xfrm>
            <a:off x="8075613" y="584200"/>
            <a:ext cx="3529012" cy="5689599"/>
          </a:xfrm>
        </p:spPr>
        <p:txBody>
          <a:bodyPr/>
          <a:lstStyle/>
          <a:p>
            <a:r>
              <a:rPr lang="nb-NO"/>
              <a:t>Klikk på ikonet for å legge til et bilde</a:t>
            </a:r>
          </a:p>
        </p:txBody>
      </p:sp>
    </p:spTree>
    <p:extLst>
      <p:ext uri="{BB962C8B-B14F-4D97-AF65-F5344CB8AC3E}">
        <p14:creationId xmlns:p14="http://schemas.microsoft.com/office/powerpoint/2010/main" val="214511698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0_Title and Content">
    <p:bg>
      <p:bgPr>
        <a:solidFill>
          <a:schemeClr val="bg2"/>
        </a:solidFill>
        <a:effectLst/>
      </p:bgPr>
    </p:bg>
    <p:spTree>
      <p:nvGrpSpPr>
        <p:cNvPr id="1" name=""/>
        <p:cNvGrpSpPr/>
        <p:nvPr/>
      </p:nvGrpSpPr>
      <p:grpSpPr>
        <a:xfrm>
          <a:off x="0" y="0"/>
          <a:ext cx="0" cy="0"/>
          <a:chOff x="0" y="0"/>
          <a:chExt cx="0" cy="0"/>
        </a:xfrm>
      </p:grpSpPr>
      <p:sp>
        <p:nvSpPr>
          <p:cNvPr id="26" name="Footer Placeholder 18">
            <a:extLst>
              <a:ext uri="{FF2B5EF4-FFF2-40B4-BE49-F238E27FC236}">
                <a16:creationId xmlns:a16="http://schemas.microsoft.com/office/drawing/2014/main" id="{8B3010F9-4F5B-A34C-9A54-7348557EAE92}"/>
              </a:ext>
            </a:extLst>
          </p:cNvPr>
          <p:cNvSpPr>
            <a:spLocks noGrp="1"/>
          </p:cNvSpPr>
          <p:nvPr>
            <p:ph type="ftr" sz="quarter" idx="12"/>
          </p:nvPr>
        </p:nvSpPr>
        <p:spPr>
          <a:xfrm>
            <a:off x="6167438" y="6466583"/>
            <a:ext cx="1778365" cy="254892"/>
          </a:xfrm>
          <a:prstGeom prst="rect">
            <a:avLst/>
          </a:prstGeom>
        </p:spPr>
        <p:txBody>
          <a:bodyPr lIns="0" tIns="0" rIns="0" bIns="0" anchor="t" anchorCtr="0"/>
          <a:lstStyle>
            <a:lvl1pPr algn="l">
              <a:defRPr sz="900">
                <a:solidFill>
                  <a:schemeClr val="tx1"/>
                </a:solidFill>
              </a:defRPr>
            </a:lvl1pPr>
          </a:lstStyle>
          <a:p>
            <a:r>
              <a:rPr lang="nb-NO" err="1"/>
              <a:t>dsa.no</a:t>
            </a:r>
            <a:endParaRPr lang="nb-NO"/>
          </a:p>
        </p:txBody>
      </p:sp>
      <p:sp>
        <p:nvSpPr>
          <p:cNvPr id="27" name="Slide Number Placeholder 19">
            <a:extLst>
              <a:ext uri="{FF2B5EF4-FFF2-40B4-BE49-F238E27FC236}">
                <a16:creationId xmlns:a16="http://schemas.microsoft.com/office/drawing/2014/main" id="{EE73861B-AA49-D64D-BEE6-1E2C606E77D3}"/>
              </a:ext>
            </a:extLst>
          </p:cNvPr>
          <p:cNvSpPr>
            <a:spLocks noGrp="1"/>
          </p:cNvSpPr>
          <p:nvPr>
            <p:ph type="sldNum" sz="quarter" idx="13"/>
          </p:nvPr>
        </p:nvSpPr>
        <p:spPr>
          <a:xfrm>
            <a:off x="11181708" y="6466583"/>
            <a:ext cx="422917" cy="195685"/>
          </a:xfrm>
          <a:prstGeom prst="rect">
            <a:avLst/>
          </a:prstGeom>
        </p:spPr>
        <p:txBody>
          <a:bodyPr lIns="0" tIns="0" rIns="0" bIns="0" anchor="t" anchorCtr="0"/>
          <a:lstStyle>
            <a:lvl1pPr algn="r">
              <a:defRPr sz="900">
                <a:solidFill>
                  <a:schemeClr val="tx1"/>
                </a:solidFill>
              </a:defRPr>
            </a:lvl1pPr>
          </a:lstStyle>
          <a:p>
            <a:fld id="{A3C6F83C-9DAF-9846-A35A-D5CB66AD5042}" type="slidenum">
              <a:rPr lang="nb-NO" smtClean="0"/>
              <a:pPr/>
              <a:t>‹#›</a:t>
            </a:fld>
            <a:endParaRPr lang="nb-NO"/>
          </a:p>
        </p:txBody>
      </p:sp>
      <p:sp>
        <p:nvSpPr>
          <p:cNvPr id="28" name="Date Placeholder 17">
            <a:extLst>
              <a:ext uri="{FF2B5EF4-FFF2-40B4-BE49-F238E27FC236}">
                <a16:creationId xmlns:a16="http://schemas.microsoft.com/office/drawing/2014/main" id="{E4A72080-6C1F-9040-AE1C-E3EC13E486AF}"/>
              </a:ext>
            </a:extLst>
          </p:cNvPr>
          <p:cNvSpPr txBox="1">
            <a:spLocks/>
          </p:cNvSpPr>
          <p:nvPr userDrawn="1"/>
        </p:nvSpPr>
        <p:spPr>
          <a:xfrm>
            <a:off x="8067881" y="6466583"/>
            <a:ext cx="2743200" cy="254892"/>
          </a:xfrm>
          <a:prstGeom prst="rect">
            <a:avLst/>
          </a:prstGeom>
        </p:spPr>
        <p:txBody>
          <a:bodyPr vert="horz" lIns="0" tIns="0" rIns="0" bIns="0" rtlCol="0" anchor="t" anchorCtr="0"/>
          <a:lstStyle>
            <a:defPPr>
              <a:defRPr lang="en-US"/>
            </a:defPPr>
            <a:lvl1pPr marL="0" algn="l" defTabSz="457200" rtl="0" eaLnBrk="1" latinLnBrk="0" hangingPunct="1">
              <a:defRPr sz="1200" b="0" i="0" kern="1200">
                <a:solidFill>
                  <a:schemeClr val="tx1">
                    <a:tint val="75000"/>
                  </a:schemeClr>
                </a:solidFill>
                <a:latin typeface="Formular" panose="02000000000000000000" pitchFamily="2" charset="77"/>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103DA430-6D9C-B34F-B6F6-81E7EB4CBEC2}" type="datetimeFigureOut">
              <a:rPr lang="nb-NO" sz="900" smtClean="0">
                <a:solidFill>
                  <a:schemeClr val="tx1"/>
                </a:solidFill>
              </a:rPr>
              <a:pPr/>
              <a:t>19.02.2025</a:t>
            </a:fld>
            <a:endParaRPr lang="nb-NO" sz="900">
              <a:solidFill>
                <a:schemeClr val="tx1"/>
              </a:solidFill>
            </a:endParaRPr>
          </a:p>
        </p:txBody>
      </p:sp>
      <p:sp>
        <p:nvSpPr>
          <p:cNvPr id="9" name="Picture Placeholder 12">
            <a:extLst>
              <a:ext uri="{FF2B5EF4-FFF2-40B4-BE49-F238E27FC236}">
                <a16:creationId xmlns:a16="http://schemas.microsoft.com/office/drawing/2014/main" id="{551AC461-C34D-DA47-86A6-63B7C858BCE6}"/>
              </a:ext>
            </a:extLst>
          </p:cNvPr>
          <p:cNvSpPr>
            <a:spLocks noGrp="1"/>
          </p:cNvSpPr>
          <p:nvPr>
            <p:ph type="pic" sz="quarter" idx="10"/>
          </p:nvPr>
        </p:nvSpPr>
        <p:spPr>
          <a:xfrm>
            <a:off x="587375" y="3536950"/>
            <a:ext cx="3529013" cy="2736849"/>
          </a:xfrm>
        </p:spPr>
        <p:txBody>
          <a:bodyPr/>
          <a:lstStyle/>
          <a:p>
            <a:r>
              <a:rPr lang="nb-NO"/>
              <a:t>Klikk på ikonet for å legge til et bilde</a:t>
            </a:r>
          </a:p>
        </p:txBody>
      </p:sp>
      <p:sp>
        <p:nvSpPr>
          <p:cNvPr id="10" name="Picture Placeholder 12">
            <a:extLst>
              <a:ext uri="{FF2B5EF4-FFF2-40B4-BE49-F238E27FC236}">
                <a16:creationId xmlns:a16="http://schemas.microsoft.com/office/drawing/2014/main" id="{759D94A6-75C4-AB4D-BE0D-51097E1A6ACA}"/>
              </a:ext>
            </a:extLst>
          </p:cNvPr>
          <p:cNvSpPr>
            <a:spLocks noGrp="1"/>
          </p:cNvSpPr>
          <p:nvPr>
            <p:ph type="pic" sz="quarter" idx="14"/>
          </p:nvPr>
        </p:nvSpPr>
        <p:spPr>
          <a:xfrm>
            <a:off x="4304181" y="3536949"/>
            <a:ext cx="3563938" cy="2736849"/>
          </a:xfrm>
        </p:spPr>
        <p:txBody>
          <a:bodyPr/>
          <a:lstStyle/>
          <a:p>
            <a:r>
              <a:rPr lang="nb-NO"/>
              <a:t>Klikk på ikonet for å legge til et bilde</a:t>
            </a:r>
          </a:p>
        </p:txBody>
      </p:sp>
      <p:sp>
        <p:nvSpPr>
          <p:cNvPr id="14" name="Picture Placeholder 12">
            <a:extLst>
              <a:ext uri="{FF2B5EF4-FFF2-40B4-BE49-F238E27FC236}">
                <a16:creationId xmlns:a16="http://schemas.microsoft.com/office/drawing/2014/main" id="{C0138DBE-F67F-2C41-985C-1BB65F90BDE3}"/>
              </a:ext>
            </a:extLst>
          </p:cNvPr>
          <p:cNvSpPr>
            <a:spLocks noGrp="1"/>
          </p:cNvSpPr>
          <p:nvPr>
            <p:ph type="pic" sz="quarter" idx="15"/>
          </p:nvPr>
        </p:nvSpPr>
        <p:spPr>
          <a:xfrm>
            <a:off x="8075613" y="3536950"/>
            <a:ext cx="3529012" cy="2736849"/>
          </a:xfrm>
        </p:spPr>
        <p:txBody>
          <a:bodyPr/>
          <a:lstStyle/>
          <a:p>
            <a:r>
              <a:rPr lang="nb-NO"/>
              <a:t>Klikk på ikonet for å legge til et bilde</a:t>
            </a:r>
          </a:p>
        </p:txBody>
      </p:sp>
      <p:sp>
        <p:nvSpPr>
          <p:cNvPr id="11" name="Text Placeholder 2">
            <a:extLst>
              <a:ext uri="{FF2B5EF4-FFF2-40B4-BE49-F238E27FC236}">
                <a16:creationId xmlns:a16="http://schemas.microsoft.com/office/drawing/2014/main" id="{99EF3E72-C1AF-3842-8704-06B7ECDBCF1B}"/>
              </a:ext>
            </a:extLst>
          </p:cNvPr>
          <p:cNvSpPr>
            <a:spLocks noGrp="1"/>
          </p:cNvSpPr>
          <p:nvPr>
            <p:ph type="body" sz="quarter" idx="17"/>
          </p:nvPr>
        </p:nvSpPr>
        <p:spPr>
          <a:xfrm>
            <a:off x="587375" y="584200"/>
            <a:ext cx="3529013" cy="2952750"/>
          </a:xfrm>
          <a:solidFill>
            <a:schemeClr val="bg1"/>
          </a:solidFill>
        </p:spPr>
        <p:txBody>
          <a:bodyPr lIns="180000" tIns="180000" rIns="180000" bIns="180000">
            <a:normAutofit/>
          </a:bodyPr>
          <a:lstStyle>
            <a:lvl1pPr marL="0" indent="0">
              <a:buFontTx/>
              <a:buNone/>
              <a:defRPr sz="1800"/>
            </a:lvl1pPr>
          </a:lstStyle>
          <a:p>
            <a:pPr lvl="0"/>
            <a:r>
              <a:rPr lang="nb-NO"/>
              <a:t>Klikk for å redigere tekststiler i malen</a:t>
            </a:r>
          </a:p>
        </p:txBody>
      </p:sp>
      <p:sp>
        <p:nvSpPr>
          <p:cNvPr id="13" name="Text Placeholder 2">
            <a:extLst>
              <a:ext uri="{FF2B5EF4-FFF2-40B4-BE49-F238E27FC236}">
                <a16:creationId xmlns:a16="http://schemas.microsoft.com/office/drawing/2014/main" id="{B1C58088-A873-5C48-876E-1BD49E531188}"/>
              </a:ext>
            </a:extLst>
          </p:cNvPr>
          <p:cNvSpPr>
            <a:spLocks noGrp="1"/>
          </p:cNvSpPr>
          <p:nvPr>
            <p:ph type="body" sz="quarter" idx="18"/>
          </p:nvPr>
        </p:nvSpPr>
        <p:spPr>
          <a:xfrm>
            <a:off x="4295775" y="584199"/>
            <a:ext cx="3563938" cy="2952750"/>
          </a:xfrm>
          <a:solidFill>
            <a:schemeClr val="bg1"/>
          </a:solidFill>
        </p:spPr>
        <p:txBody>
          <a:bodyPr lIns="180000" tIns="180000" rIns="180000" bIns="180000">
            <a:normAutofit/>
          </a:bodyPr>
          <a:lstStyle>
            <a:lvl1pPr marL="0" indent="0">
              <a:buFontTx/>
              <a:buNone/>
              <a:defRPr sz="1800"/>
            </a:lvl1pPr>
          </a:lstStyle>
          <a:p>
            <a:pPr lvl="0"/>
            <a:r>
              <a:rPr lang="nb-NO"/>
              <a:t>Klikk for å redigere tekststiler i malen</a:t>
            </a:r>
          </a:p>
        </p:txBody>
      </p:sp>
      <p:sp>
        <p:nvSpPr>
          <p:cNvPr id="15" name="Text Placeholder 2">
            <a:extLst>
              <a:ext uri="{FF2B5EF4-FFF2-40B4-BE49-F238E27FC236}">
                <a16:creationId xmlns:a16="http://schemas.microsoft.com/office/drawing/2014/main" id="{25E613B8-F2A6-AF4A-9C44-C88B474DBEAD}"/>
              </a:ext>
            </a:extLst>
          </p:cNvPr>
          <p:cNvSpPr>
            <a:spLocks noGrp="1"/>
          </p:cNvSpPr>
          <p:nvPr>
            <p:ph type="body" sz="quarter" idx="19"/>
          </p:nvPr>
        </p:nvSpPr>
        <p:spPr>
          <a:xfrm>
            <a:off x="8075613" y="584199"/>
            <a:ext cx="3526260" cy="2952750"/>
          </a:xfrm>
          <a:solidFill>
            <a:schemeClr val="bg1"/>
          </a:solidFill>
        </p:spPr>
        <p:txBody>
          <a:bodyPr lIns="180000" tIns="180000" rIns="180000" bIns="180000">
            <a:normAutofit/>
          </a:bodyPr>
          <a:lstStyle>
            <a:lvl1pPr marL="0" indent="0">
              <a:buFontTx/>
              <a:buNone/>
              <a:defRPr sz="1800"/>
            </a:lvl1pPr>
          </a:lstStyle>
          <a:p>
            <a:pPr lvl="0"/>
            <a:r>
              <a:rPr lang="nb-NO"/>
              <a:t>Klikk for å redigere tekststiler i malen</a:t>
            </a:r>
          </a:p>
        </p:txBody>
      </p:sp>
      <p:pic>
        <p:nvPicPr>
          <p:cNvPr id="12" name="Bild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7724" y="6523126"/>
            <a:ext cx="598549" cy="260238"/>
          </a:xfrm>
          <a:prstGeom prst="rect">
            <a:avLst/>
          </a:prstGeom>
        </p:spPr>
      </p:pic>
    </p:spTree>
    <p:extLst>
      <p:ext uri="{BB962C8B-B14F-4D97-AF65-F5344CB8AC3E}">
        <p14:creationId xmlns:p14="http://schemas.microsoft.com/office/powerpoint/2010/main" val="30113117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CBB15C48-7A56-7E4F-80D8-A2C6F608A011}"/>
              </a:ext>
            </a:extLst>
          </p:cNvPr>
          <p:cNvPicPr>
            <a:picLocks noChangeAspect="1"/>
          </p:cNvPicPr>
          <p:nvPr userDrawn="1"/>
        </p:nvPicPr>
        <p:blipFill rotWithShape="1">
          <a:blip r:embed="rId2"/>
          <a:srcRect l="3481" t="12505" r="59131" b="13788"/>
          <a:stretch/>
        </p:blipFill>
        <p:spPr>
          <a:xfrm>
            <a:off x="562139" y="5723221"/>
            <a:ext cx="1785365" cy="736783"/>
          </a:xfrm>
          <a:prstGeom prst="rect">
            <a:avLst/>
          </a:prstGeom>
        </p:spPr>
      </p:pic>
      <p:pic>
        <p:nvPicPr>
          <p:cNvPr id="19" name="Picture 18">
            <a:extLst>
              <a:ext uri="{FF2B5EF4-FFF2-40B4-BE49-F238E27FC236}">
                <a16:creationId xmlns:a16="http://schemas.microsoft.com/office/drawing/2014/main" id="{24D84362-3E43-474B-94E4-D0D5BCA77611}"/>
              </a:ext>
            </a:extLst>
          </p:cNvPr>
          <p:cNvPicPr>
            <a:picLocks noChangeAspect="1"/>
          </p:cNvPicPr>
          <p:nvPr userDrawn="1"/>
        </p:nvPicPr>
        <p:blipFill rotWithShape="1">
          <a:blip r:embed="rId2"/>
          <a:srcRect l="40489" t="12505" r="3121" b="13788"/>
          <a:stretch/>
        </p:blipFill>
        <p:spPr>
          <a:xfrm>
            <a:off x="3076943" y="5718120"/>
            <a:ext cx="2692767" cy="736783"/>
          </a:xfrm>
          <a:prstGeom prst="rect">
            <a:avLst/>
          </a:prstGeom>
        </p:spPr>
      </p:pic>
      <p:sp>
        <p:nvSpPr>
          <p:cNvPr id="22" name="Title 21">
            <a:extLst>
              <a:ext uri="{FF2B5EF4-FFF2-40B4-BE49-F238E27FC236}">
                <a16:creationId xmlns:a16="http://schemas.microsoft.com/office/drawing/2014/main" id="{6AE32D86-D3AA-534B-B720-30ED88846A0F}"/>
              </a:ext>
            </a:extLst>
          </p:cNvPr>
          <p:cNvSpPr>
            <a:spLocks noGrp="1"/>
          </p:cNvSpPr>
          <p:nvPr>
            <p:ph type="title"/>
          </p:nvPr>
        </p:nvSpPr>
        <p:spPr>
          <a:xfrm>
            <a:off x="585114" y="576623"/>
            <a:ext cx="4726474" cy="1112478"/>
          </a:xfrm>
        </p:spPr>
        <p:txBody>
          <a:bodyPr/>
          <a:lstStyle/>
          <a:p>
            <a:r>
              <a:rPr lang="nb-NO"/>
              <a:t>Klikk for å redigere tittelstil</a:t>
            </a:r>
          </a:p>
        </p:txBody>
      </p:sp>
      <p:sp>
        <p:nvSpPr>
          <p:cNvPr id="7" name="Picture Placeholder 12">
            <a:extLst>
              <a:ext uri="{FF2B5EF4-FFF2-40B4-BE49-F238E27FC236}">
                <a16:creationId xmlns:a16="http://schemas.microsoft.com/office/drawing/2014/main" id="{A86C2398-32A8-8A46-A149-413360B8D3E9}"/>
              </a:ext>
            </a:extLst>
          </p:cNvPr>
          <p:cNvSpPr>
            <a:spLocks noGrp="1"/>
          </p:cNvSpPr>
          <p:nvPr>
            <p:ph type="pic" sz="quarter" idx="10"/>
          </p:nvPr>
        </p:nvSpPr>
        <p:spPr>
          <a:xfrm>
            <a:off x="6096000" y="0"/>
            <a:ext cx="6096000" cy="6858000"/>
          </a:xfrm>
        </p:spPr>
        <p:txBody>
          <a:bodyPr/>
          <a:lstStyle/>
          <a:p>
            <a:r>
              <a:rPr lang="nb-NO"/>
              <a:t>Klikk på ikonet for å legge til et bilde</a:t>
            </a:r>
          </a:p>
        </p:txBody>
      </p:sp>
      <p:sp>
        <p:nvSpPr>
          <p:cNvPr id="5" name="Plassholder for innhold 4"/>
          <p:cNvSpPr>
            <a:spLocks noGrp="1"/>
          </p:cNvSpPr>
          <p:nvPr>
            <p:ph sz="quarter" idx="12" hasCustomPrompt="1"/>
          </p:nvPr>
        </p:nvSpPr>
        <p:spPr>
          <a:xfrm>
            <a:off x="607919" y="2644579"/>
            <a:ext cx="5095875" cy="2112963"/>
          </a:xfrm>
        </p:spPr>
        <p:txBody>
          <a:bodyPr/>
          <a:lstStyle/>
          <a:p>
            <a:r>
              <a:rPr lang="en-US">
                <a:solidFill>
                  <a:schemeClr val="tx2"/>
                </a:solidFill>
              </a:rPr>
              <a:t>Click to edit Master subtitle style</a:t>
            </a:r>
          </a:p>
        </p:txBody>
      </p:sp>
    </p:spTree>
    <p:extLst>
      <p:ext uri="{BB962C8B-B14F-4D97-AF65-F5344CB8AC3E}">
        <p14:creationId xmlns:p14="http://schemas.microsoft.com/office/powerpoint/2010/main" val="131788573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5_Title and Content">
    <p:bg>
      <p:bgPr>
        <a:solidFill>
          <a:schemeClr val="bg1"/>
        </a:solidFill>
        <a:effectLst/>
      </p:bgPr>
    </p:bg>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D33F03B8-3054-4940-8F07-437C3A5B6544}"/>
              </a:ext>
            </a:extLst>
          </p:cNvPr>
          <p:cNvPicPr>
            <a:picLocks noChangeAspect="1"/>
          </p:cNvPicPr>
          <p:nvPr userDrawn="1"/>
        </p:nvPicPr>
        <p:blipFill rotWithShape="1">
          <a:blip r:embed="rId2"/>
          <a:srcRect l="14534" t="21251" r="13680" b="16148"/>
          <a:stretch/>
        </p:blipFill>
        <p:spPr>
          <a:xfrm>
            <a:off x="558800" y="6479740"/>
            <a:ext cx="513119" cy="215946"/>
          </a:xfrm>
          <a:prstGeom prst="rect">
            <a:avLst/>
          </a:prstGeom>
        </p:spPr>
      </p:pic>
      <p:sp>
        <p:nvSpPr>
          <p:cNvPr id="26" name="Footer Placeholder 18">
            <a:extLst>
              <a:ext uri="{FF2B5EF4-FFF2-40B4-BE49-F238E27FC236}">
                <a16:creationId xmlns:a16="http://schemas.microsoft.com/office/drawing/2014/main" id="{8B3010F9-4F5B-A34C-9A54-7348557EAE92}"/>
              </a:ext>
            </a:extLst>
          </p:cNvPr>
          <p:cNvSpPr>
            <a:spLocks noGrp="1"/>
          </p:cNvSpPr>
          <p:nvPr>
            <p:ph type="ftr" sz="quarter" idx="12"/>
          </p:nvPr>
        </p:nvSpPr>
        <p:spPr>
          <a:xfrm>
            <a:off x="6167438" y="6466583"/>
            <a:ext cx="1778365" cy="254892"/>
          </a:xfrm>
          <a:prstGeom prst="rect">
            <a:avLst/>
          </a:prstGeom>
        </p:spPr>
        <p:txBody>
          <a:bodyPr lIns="0" tIns="0" rIns="0" bIns="0" anchor="t" anchorCtr="0"/>
          <a:lstStyle>
            <a:lvl1pPr algn="l">
              <a:defRPr sz="900">
                <a:solidFill>
                  <a:schemeClr val="tx1"/>
                </a:solidFill>
              </a:defRPr>
            </a:lvl1pPr>
          </a:lstStyle>
          <a:p>
            <a:r>
              <a:rPr lang="nb-NO" err="1"/>
              <a:t>dsa.no</a:t>
            </a:r>
            <a:endParaRPr lang="nb-NO"/>
          </a:p>
        </p:txBody>
      </p:sp>
      <p:sp>
        <p:nvSpPr>
          <p:cNvPr id="27" name="Slide Number Placeholder 19">
            <a:extLst>
              <a:ext uri="{FF2B5EF4-FFF2-40B4-BE49-F238E27FC236}">
                <a16:creationId xmlns:a16="http://schemas.microsoft.com/office/drawing/2014/main" id="{EE73861B-AA49-D64D-BEE6-1E2C606E77D3}"/>
              </a:ext>
            </a:extLst>
          </p:cNvPr>
          <p:cNvSpPr>
            <a:spLocks noGrp="1"/>
          </p:cNvSpPr>
          <p:nvPr>
            <p:ph type="sldNum" sz="quarter" idx="13"/>
          </p:nvPr>
        </p:nvSpPr>
        <p:spPr>
          <a:xfrm>
            <a:off x="11181708" y="6466583"/>
            <a:ext cx="422917" cy="195685"/>
          </a:xfrm>
          <a:prstGeom prst="rect">
            <a:avLst/>
          </a:prstGeom>
        </p:spPr>
        <p:txBody>
          <a:bodyPr lIns="0" tIns="0" rIns="0" bIns="0" anchor="t" anchorCtr="0"/>
          <a:lstStyle>
            <a:lvl1pPr algn="r">
              <a:defRPr sz="900">
                <a:solidFill>
                  <a:schemeClr val="tx1"/>
                </a:solidFill>
              </a:defRPr>
            </a:lvl1pPr>
          </a:lstStyle>
          <a:p>
            <a:fld id="{A3C6F83C-9DAF-9846-A35A-D5CB66AD5042}" type="slidenum">
              <a:rPr lang="nb-NO" smtClean="0"/>
              <a:pPr/>
              <a:t>‹#›</a:t>
            </a:fld>
            <a:endParaRPr lang="nb-NO"/>
          </a:p>
        </p:txBody>
      </p:sp>
      <p:sp>
        <p:nvSpPr>
          <p:cNvPr id="28" name="Date Placeholder 17">
            <a:extLst>
              <a:ext uri="{FF2B5EF4-FFF2-40B4-BE49-F238E27FC236}">
                <a16:creationId xmlns:a16="http://schemas.microsoft.com/office/drawing/2014/main" id="{E4A72080-6C1F-9040-AE1C-E3EC13E486AF}"/>
              </a:ext>
            </a:extLst>
          </p:cNvPr>
          <p:cNvSpPr txBox="1">
            <a:spLocks/>
          </p:cNvSpPr>
          <p:nvPr userDrawn="1"/>
        </p:nvSpPr>
        <p:spPr>
          <a:xfrm>
            <a:off x="8067881" y="6466583"/>
            <a:ext cx="2743200" cy="254892"/>
          </a:xfrm>
          <a:prstGeom prst="rect">
            <a:avLst/>
          </a:prstGeom>
        </p:spPr>
        <p:txBody>
          <a:bodyPr vert="horz" lIns="0" tIns="0" rIns="0" bIns="0" rtlCol="0" anchor="t" anchorCtr="0"/>
          <a:lstStyle>
            <a:defPPr>
              <a:defRPr lang="en-US"/>
            </a:defPPr>
            <a:lvl1pPr marL="0" algn="l" defTabSz="457200" rtl="0" eaLnBrk="1" latinLnBrk="0" hangingPunct="1">
              <a:defRPr sz="1200" b="0" i="0" kern="1200">
                <a:solidFill>
                  <a:schemeClr val="tx1">
                    <a:tint val="75000"/>
                  </a:schemeClr>
                </a:solidFill>
                <a:latin typeface="Formular" panose="02000000000000000000" pitchFamily="2" charset="77"/>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103DA430-6D9C-B34F-B6F6-81E7EB4CBEC2}" type="datetimeFigureOut">
              <a:rPr lang="nb-NO" sz="900" smtClean="0">
                <a:solidFill>
                  <a:schemeClr val="tx1"/>
                </a:solidFill>
              </a:rPr>
              <a:pPr/>
              <a:t>19.02.2025</a:t>
            </a:fld>
            <a:endParaRPr lang="nb-NO" sz="900">
              <a:solidFill>
                <a:schemeClr val="tx1"/>
              </a:solidFill>
            </a:endParaRPr>
          </a:p>
        </p:txBody>
      </p:sp>
      <p:sp>
        <p:nvSpPr>
          <p:cNvPr id="9" name="Picture Placeholder 12">
            <a:extLst>
              <a:ext uri="{FF2B5EF4-FFF2-40B4-BE49-F238E27FC236}">
                <a16:creationId xmlns:a16="http://schemas.microsoft.com/office/drawing/2014/main" id="{551AC461-C34D-DA47-86A6-63B7C858BCE6}"/>
              </a:ext>
            </a:extLst>
          </p:cNvPr>
          <p:cNvSpPr>
            <a:spLocks noGrp="1"/>
          </p:cNvSpPr>
          <p:nvPr>
            <p:ph type="pic" sz="quarter" idx="10"/>
          </p:nvPr>
        </p:nvSpPr>
        <p:spPr>
          <a:xfrm>
            <a:off x="587375" y="3536950"/>
            <a:ext cx="3529013" cy="2736849"/>
          </a:xfrm>
        </p:spPr>
        <p:txBody>
          <a:bodyPr/>
          <a:lstStyle/>
          <a:p>
            <a:r>
              <a:rPr lang="nb-NO"/>
              <a:t>Klikk på ikonet for å legge til et bilde</a:t>
            </a:r>
          </a:p>
        </p:txBody>
      </p:sp>
      <p:sp>
        <p:nvSpPr>
          <p:cNvPr id="10" name="Picture Placeholder 12">
            <a:extLst>
              <a:ext uri="{FF2B5EF4-FFF2-40B4-BE49-F238E27FC236}">
                <a16:creationId xmlns:a16="http://schemas.microsoft.com/office/drawing/2014/main" id="{759D94A6-75C4-AB4D-BE0D-51097E1A6ACA}"/>
              </a:ext>
            </a:extLst>
          </p:cNvPr>
          <p:cNvSpPr>
            <a:spLocks noGrp="1"/>
          </p:cNvSpPr>
          <p:nvPr>
            <p:ph type="pic" sz="quarter" idx="14"/>
          </p:nvPr>
        </p:nvSpPr>
        <p:spPr>
          <a:xfrm>
            <a:off x="4304181" y="3536949"/>
            <a:ext cx="3563938" cy="2736849"/>
          </a:xfrm>
        </p:spPr>
        <p:txBody>
          <a:bodyPr/>
          <a:lstStyle/>
          <a:p>
            <a:r>
              <a:rPr lang="nb-NO"/>
              <a:t>Klikk på ikonet for å legge til et bilde</a:t>
            </a:r>
          </a:p>
        </p:txBody>
      </p:sp>
      <p:sp>
        <p:nvSpPr>
          <p:cNvPr id="14" name="Picture Placeholder 12">
            <a:extLst>
              <a:ext uri="{FF2B5EF4-FFF2-40B4-BE49-F238E27FC236}">
                <a16:creationId xmlns:a16="http://schemas.microsoft.com/office/drawing/2014/main" id="{C0138DBE-F67F-2C41-985C-1BB65F90BDE3}"/>
              </a:ext>
            </a:extLst>
          </p:cNvPr>
          <p:cNvSpPr>
            <a:spLocks noGrp="1"/>
          </p:cNvSpPr>
          <p:nvPr>
            <p:ph type="pic" sz="quarter" idx="15"/>
          </p:nvPr>
        </p:nvSpPr>
        <p:spPr>
          <a:xfrm>
            <a:off x="8075613" y="3536950"/>
            <a:ext cx="3529012" cy="2736849"/>
          </a:xfrm>
        </p:spPr>
        <p:txBody>
          <a:bodyPr/>
          <a:lstStyle/>
          <a:p>
            <a:r>
              <a:rPr lang="nb-NO"/>
              <a:t>Klikk på ikonet for å legge til et bilde</a:t>
            </a:r>
          </a:p>
        </p:txBody>
      </p:sp>
      <p:sp>
        <p:nvSpPr>
          <p:cNvPr id="11" name="Text Placeholder 2">
            <a:extLst>
              <a:ext uri="{FF2B5EF4-FFF2-40B4-BE49-F238E27FC236}">
                <a16:creationId xmlns:a16="http://schemas.microsoft.com/office/drawing/2014/main" id="{99EF3E72-C1AF-3842-8704-06B7ECDBCF1B}"/>
              </a:ext>
            </a:extLst>
          </p:cNvPr>
          <p:cNvSpPr>
            <a:spLocks noGrp="1"/>
          </p:cNvSpPr>
          <p:nvPr>
            <p:ph type="body" sz="quarter" idx="17"/>
          </p:nvPr>
        </p:nvSpPr>
        <p:spPr>
          <a:xfrm>
            <a:off x="587375" y="584200"/>
            <a:ext cx="3529013" cy="2952750"/>
          </a:xfrm>
          <a:solidFill>
            <a:schemeClr val="accent1"/>
          </a:solidFill>
        </p:spPr>
        <p:txBody>
          <a:bodyPr lIns="180000" tIns="180000" rIns="180000" bIns="180000">
            <a:normAutofit/>
          </a:bodyPr>
          <a:lstStyle>
            <a:lvl1pPr marL="0" indent="0">
              <a:buFontTx/>
              <a:buNone/>
              <a:defRPr sz="1800">
                <a:solidFill>
                  <a:schemeClr val="bg1"/>
                </a:solidFill>
              </a:defRPr>
            </a:lvl1pPr>
          </a:lstStyle>
          <a:p>
            <a:pPr lvl="0"/>
            <a:r>
              <a:rPr lang="nb-NO"/>
              <a:t>Klikk for å redigere tekststiler i malen</a:t>
            </a:r>
          </a:p>
        </p:txBody>
      </p:sp>
      <p:sp>
        <p:nvSpPr>
          <p:cNvPr id="13" name="Text Placeholder 2">
            <a:extLst>
              <a:ext uri="{FF2B5EF4-FFF2-40B4-BE49-F238E27FC236}">
                <a16:creationId xmlns:a16="http://schemas.microsoft.com/office/drawing/2014/main" id="{B1C58088-A873-5C48-876E-1BD49E531188}"/>
              </a:ext>
            </a:extLst>
          </p:cNvPr>
          <p:cNvSpPr>
            <a:spLocks noGrp="1"/>
          </p:cNvSpPr>
          <p:nvPr>
            <p:ph type="body" sz="quarter" idx="18"/>
          </p:nvPr>
        </p:nvSpPr>
        <p:spPr>
          <a:xfrm>
            <a:off x="4295775" y="584199"/>
            <a:ext cx="3563938" cy="2952750"/>
          </a:xfrm>
          <a:solidFill>
            <a:schemeClr val="accent1"/>
          </a:solidFill>
        </p:spPr>
        <p:txBody>
          <a:bodyPr lIns="180000" tIns="180000" rIns="180000" bIns="180000">
            <a:normAutofit/>
          </a:bodyPr>
          <a:lstStyle>
            <a:lvl1pPr marL="0" indent="0">
              <a:buFontTx/>
              <a:buNone/>
              <a:defRPr sz="1800">
                <a:solidFill>
                  <a:schemeClr val="bg1"/>
                </a:solidFill>
              </a:defRPr>
            </a:lvl1pPr>
          </a:lstStyle>
          <a:p>
            <a:pPr lvl="0"/>
            <a:r>
              <a:rPr lang="nb-NO"/>
              <a:t>Klikk for å redigere tekststiler i malen</a:t>
            </a:r>
          </a:p>
        </p:txBody>
      </p:sp>
      <p:sp>
        <p:nvSpPr>
          <p:cNvPr id="15" name="Text Placeholder 2">
            <a:extLst>
              <a:ext uri="{FF2B5EF4-FFF2-40B4-BE49-F238E27FC236}">
                <a16:creationId xmlns:a16="http://schemas.microsoft.com/office/drawing/2014/main" id="{25E613B8-F2A6-AF4A-9C44-C88B474DBEAD}"/>
              </a:ext>
            </a:extLst>
          </p:cNvPr>
          <p:cNvSpPr>
            <a:spLocks noGrp="1"/>
          </p:cNvSpPr>
          <p:nvPr>
            <p:ph type="body" sz="quarter" idx="19"/>
          </p:nvPr>
        </p:nvSpPr>
        <p:spPr>
          <a:xfrm>
            <a:off x="8075613" y="584199"/>
            <a:ext cx="3526260" cy="2952750"/>
          </a:xfrm>
          <a:solidFill>
            <a:schemeClr val="accent1"/>
          </a:solidFill>
        </p:spPr>
        <p:txBody>
          <a:bodyPr lIns="180000" tIns="180000" rIns="180000" bIns="180000">
            <a:normAutofit/>
          </a:bodyPr>
          <a:lstStyle>
            <a:lvl1pPr marL="0" indent="0">
              <a:buFontTx/>
              <a:buNone/>
              <a:defRPr sz="1800">
                <a:solidFill>
                  <a:schemeClr val="bg1"/>
                </a:solidFill>
              </a:defRPr>
            </a:lvl1pPr>
          </a:lstStyle>
          <a:p>
            <a:pPr lvl="0"/>
            <a:r>
              <a:rPr lang="nb-NO"/>
              <a:t>Klikk for å redigere tekststiler i malen</a:t>
            </a:r>
          </a:p>
        </p:txBody>
      </p:sp>
    </p:spTree>
    <p:extLst>
      <p:ext uri="{BB962C8B-B14F-4D97-AF65-F5344CB8AC3E}">
        <p14:creationId xmlns:p14="http://schemas.microsoft.com/office/powerpoint/2010/main" val="62567086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60F259EE-3CCD-BC42-8A52-99496D9585B9}"/>
              </a:ext>
            </a:extLst>
          </p:cNvPr>
          <p:cNvSpPr>
            <a:spLocks noGrp="1"/>
          </p:cNvSpPr>
          <p:nvPr>
            <p:ph type="pic" sz="quarter" idx="10"/>
          </p:nvPr>
        </p:nvSpPr>
        <p:spPr>
          <a:xfrm>
            <a:off x="587375" y="584201"/>
            <a:ext cx="3529013" cy="2773362"/>
          </a:xfrm>
        </p:spPr>
        <p:txBody>
          <a:bodyPr/>
          <a:lstStyle/>
          <a:p>
            <a:r>
              <a:rPr lang="nb-NO"/>
              <a:t>Klikk på ikonet for å legge til et bilde</a:t>
            </a:r>
          </a:p>
        </p:txBody>
      </p:sp>
      <p:pic>
        <p:nvPicPr>
          <p:cNvPr id="25" name="Picture 24">
            <a:extLst>
              <a:ext uri="{FF2B5EF4-FFF2-40B4-BE49-F238E27FC236}">
                <a16:creationId xmlns:a16="http://schemas.microsoft.com/office/drawing/2014/main" id="{D33F03B8-3054-4940-8F07-437C3A5B6544}"/>
              </a:ext>
            </a:extLst>
          </p:cNvPr>
          <p:cNvPicPr>
            <a:picLocks noChangeAspect="1"/>
          </p:cNvPicPr>
          <p:nvPr userDrawn="1"/>
        </p:nvPicPr>
        <p:blipFill rotWithShape="1">
          <a:blip r:embed="rId2"/>
          <a:srcRect l="14534" t="21251" r="13680" b="16148"/>
          <a:stretch/>
        </p:blipFill>
        <p:spPr>
          <a:xfrm>
            <a:off x="558800" y="6479740"/>
            <a:ext cx="513119" cy="215946"/>
          </a:xfrm>
          <a:prstGeom prst="rect">
            <a:avLst/>
          </a:prstGeom>
        </p:spPr>
      </p:pic>
      <p:sp>
        <p:nvSpPr>
          <p:cNvPr id="26" name="Footer Placeholder 18">
            <a:extLst>
              <a:ext uri="{FF2B5EF4-FFF2-40B4-BE49-F238E27FC236}">
                <a16:creationId xmlns:a16="http://schemas.microsoft.com/office/drawing/2014/main" id="{8B3010F9-4F5B-A34C-9A54-7348557EAE92}"/>
              </a:ext>
            </a:extLst>
          </p:cNvPr>
          <p:cNvSpPr>
            <a:spLocks noGrp="1"/>
          </p:cNvSpPr>
          <p:nvPr>
            <p:ph type="ftr" sz="quarter" idx="12"/>
          </p:nvPr>
        </p:nvSpPr>
        <p:spPr>
          <a:xfrm>
            <a:off x="6167438" y="6466583"/>
            <a:ext cx="1778365" cy="254892"/>
          </a:xfrm>
          <a:prstGeom prst="rect">
            <a:avLst/>
          </a:prstGeom>
        </p:spPr>
        <p:txBody>
          <a:bodyPr lIns="0" tIns="0" rIns="0" bIns="0" anchor="t" anchorCtr="0"/>
          <a:lstStyle>
            <a:lvl1pPr algn="l">
              <a:defRPr sz="900">
                <a:solidFill>
                  <a:schemeClr val="tx1"/>
                </a:solidFill>
              </a:defRPr>
            </a:lvl1pPr>
          </a:lstStyle>
          <a:p>
            <a:r>
              <a:rPr lang="nb-NO" err="1"/>
              <a:t>dsa.no</a:t>
            </a:r>
            <a:endParaRPr lang="nb-NO"/>
          </a:p>
        </p:txBody>
      </p:sp>
      <p:sp>
        <p:nvSpPr>
          <p:cNvPr id="27" name="Slide Number Placeholder 19">
            <a:extLst>
              <a:ext uri="{FF2B5EF4-FFF2-40B4-BE49-F238E27FC236}">
                <a16:creationId xmlns:a16="http://schemas.microsoft.com/office/drawing/2014/main" id="{EE73861B-AA49-D64D-BEE6-1E2C606E77D3}"/>
              </a:ext>
            </a:extLst>
          </p:cNvPr>
          <p:cNvSpPr>
            <a:spLocks noGrp="1"/>
          </p:cNvSpPr>
          <p:nvPr>
            <p:ph type="sldNum" sz="quarter" idx="13"/>
          </p:nvPr>
        </p:nvSpPr>
        <p:spPr>
          <a:xfrm>
            <a:off x="11181708" y="6466583"/>
            <a:ext cx="422917" cy="195685"/>
          </a:xfrm>
          <a:prstGeom prst="rect">
            <a:avLst/>
          </a:prstGeom>
        </p:spPr>
        <p:txBody>
          <a:bodyPr lIns="0" tIns="0" rIns="0" bIns="0" anchor="t" anchorCtr="0"/>
          <a:lstStyle>
            <a:lvl1pPr algn="r">
              <a:defRPr sz="900">
                <a:solidFill>
                  <a:schemeClr val="tx1"/>
                </a:solidFill>
              </a:defRPr>
            </a:lvl1pPr>
          </a:lstStyle>
          <a:p>
            <a:fld id="{A3C6F83C-9DAF-9846-A35A-D5CB66AD5042}" type="slidenum">
              <a:rPr lang="nb-NO" smtClean="0"/>
              <a:pPr/>
              <a:t>‹#›</a:t>
            </a:fld>
            <a:endParaRPr lang="nb-NO"/>
          </a:p>
        </p:txBody>
      </p:sp>
      <p:sp>
        <p:nvSpPr>
          <p:cNvPr id="28" name="Date Placeholder 17">
            <a:extLst>
              <a:ext uri="{FF2B5EF4-FFF2-40B4-BE49-F238E27FC236}">
                <a16:creationId xmlns:a16="http://schemas.microsoft.com/office/drawing/2014/main" id="{E4A72080-6C1F-9040-AE1C-E3EC13E486AF}"/>
              </a:ext>
            </a:extLst>
          </p:cNvPr>
          <p:cNvSpPr txBox="1">
            <a:spLocks/>
          </p:cNvSpPr>
          <p:nvPr userDrawn="1"/>
        </p:nvSpPr>
        <p:spPr>
          <a:xfrm>
            <a:off x="8067881" y="6466583"/>
            <a:ext cx="2743200" cy="254892"/>
          </a:xfrm>
          <a:prstGeom prst="rect">
            <a:avLst/>
          </a:prstGeom>
        </p:spPr>
        <p:txBody>
          <a:bodyPr vert="horz" lIns="0" tIns="0" rIns="0" bIns="0" rtlCol="0" anchor="t" anchorCtr="0"/>
          <a:lstStyle>
            <a:defPPr>
              <a:defRPr lang="en-US"/>
            </a:defPPr>
            <a:lvl1pPr marL="0" algn="l" defTabSz="457200" rtl="0" eaLnBrk="1" latinLnBrk="0" hangingPunct="1">
              <a:defRPr sz="1200" b="0" i="0" kern="1200">
                <a:solidFill>
                  <a:schemeClr val="tx1">
                    <a:tint val="75000"/>
                  </a:schemeClr>
                </a:solidFill>
                <a:latin typeface="Formular" panose="02000000000000000000" pitchFamily="2" charset="77"/>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103DA430-6D9C-B34F-B6F6-81E7EB4CBEC2}" type="datetimeFigureOut">
              <a:rPr lang="nb-NO" sz="900" smtClean="0">
                <a:solidFill>
                  <a:schemeClr val="tx1"/>
                </a:solidFill>
              </a:rPr>
              <a:pPr/>
              <a:t>19.02.2025</a:t>
            </a:fld>
            <a:endParaRPr lang="nb-NO" sz="900">
              <a:solidFill>
                <a:schemeClr val="tx1"/>
              </a:solidFill>
            </a:endParaRPr>
          </a:p>
        </p:txBody>
      </p:sp>
      <p:sp>
        <p:nvSpPr>
          <p:cNvPr id="11" name="Picture Placeholder 12">
            <a:extLst>
              <a:ext uri="{FF2B5EF4-FFF2-40B4-BE49-F238E27FC236}">
                <a16:creationId xmlns:a16="http://schemas.microsoft.com/office/drawing/2014/main" id="{3957C09C-C3B0-C54E-B620-BAF737806D03}"/>
              </a:ext>
            </a:extLst>
          </p:cNvPr>
          <p:cNvSpPr>
            <a:spLocks noGrp="1"/>
          </p:cNvSpPr>
          <p:nvPr>
            <p:ph type="pic" sz="quarter" idx="14"/>
          </p:nvPr>
        </p:nvSpPr>
        <p:spPr>
          <a:xfrm>
            <a:off x="4304181" y="584201"/>
            <a:ext cx="3555532" cy="2773362"/>
          </a:xfrm>
        </p:spPr>
        <p:txBody>
          <a:bodyPr/>
          <a:lstStyle/>
          <a:p>
            <a:r>
              <a:rPr lang="nb-NO"/>
              <a:t>Klikk på ikonet for å legge til et bilde</a:t>
            </a:r>
          </a:p>
        </p:txBody>
      </p:sp>
      <p:sp>
        <p:nvSpPr>
          <p:cNvPr id="12" name="Picture Placeholder 12">
            <a:extLst>
              <a:ext uri="{FF2B5EF4-FFF2-40B4-BE49-F238E27FC236}">
                <a16:creationId xmlns:a16="http://schemas.microsoft.com/office/drawing/2014/main" id="{E97927A4-DCD3-1746-B63D-9CFCF3204515}"/>
              </a:ext>
            </a:extLst>
          </p:cNvPr>
          <p:cNvSpPr>
            <a:spLocks noGrp="1"/>
          </p:cNvSpPr>
          <p:nvPr>
            <p:ph type="pic" sz="quarter" idx="15"/>
          </p:nvPr>
        </p:nvSpPr>
        <p:spPr>
          <a:xfrm>
            <a:off x="8075613" y="584201"/>
            <a:ext cx="3529012" cy="2773362"/>
          </a:xfrm>
        </p:spPr>
        <p:txBody>
          <a:bodyPr/>
          <a:lstStyle/>
          <a:p>
            <a:r>
              <a:rPr lang="nb-NO"/>
              <a:t>Klikk på ikonet for å legge til et bilde</a:t>
            </a:r>
          </a:p>
        </p:txBody>
      </p:sp>
      <p:sp>
        <p:nvSpPr>
          <p:cNvPr id="10" name="Picture Placeholder 12">
            <a:extLst>
              <a:ext uri="{FF2B5EF4-FFF2-40B4-BE49-F238E27FC236}">
                <a16:creationId xmlns:a16="http://schemas.microsoft.com/office/drawing/2014/main" id="{4BBBCF28-6B7C-EA40-A113-F20FC3A6785A}"/>
              </a:ext>
            </a:extLst>
          </p:cNvPr>
          <p:cNvSpPr>
            <a:spLocks noGrp="1"/>
          </p:cNvSpPr>
          <p:nvPr>
            <p:ph type="pic" sz="quarter" idx="16"/>
          </p:nvPr>
        </p:nvSpPr>
        <p:spPr>
          <a:xfrm>
            <a:off x="587375" y="3544489"/>
            <a:ext cx="3529013" cy="2729310"/>
          </a:xfrm>
        </p:spPr>
        <p:txBody>
          <a:bodyPr/>
          <a:lstStyle/>
          <a:p>
            <a:r>
              <a:rPr lang="nb-NO"/>
              <a:t>Klikk på ikonet for å legge til et bilde</a:t>
            </a:r>
          </a:p>
        </p:txBody>
      </p:sp>
      <p:sp>
        <p:nvSpPr>
          <p:cNvPr id="14" name="Picture Placeholder 12">
            <a:extLst>
              <a:ext uri="{FF2B5EF4-FFF2-40B4-BE49-F238E27FC236}">
                <a16:creationId xmlns:a16="http://schemas.microsoft.com/office/drawing/2014/main" id="{4E6DCA60-7732-9F48-8D41-209EB81925C6}"/>
              </a:ext>
            </a:extLst>
          </p:cNvPr>
          <p:cNvSpPr>
            <a:spLocks noGrp="1"/>
          </p:cNvSpPr>
          <p:nvPr>
            <p:ph type="pic" sz="quarter" idx="17"/>
          </p:nvPr>
        </p:nvSpPr>
        <p:spPr>
          <a:xfrm>
            <a:off x="4304181" y="3544489"/>
            <a:ext cx="3555532" cy="2729310"/>
          </a:xfrm>
        </p:spPr>
        <p:txBody>
          <a:bodyPr/>
          <a:lstStyle/>
          <a:p>
            <a:r>
              <a:rPr lang="nb-NO"/>
              <a:t>Klikk på ikonet for å legge til et bilde</a:t>
            </a:r>
          </a:p>
        </p:txBody>
      </p:sp>
      <p:sp>
        <p:nvSpPr>
          <p:cNvPr id="15" name="Picture Placeholder 12">
            <a:extLst>
              <a:ext uri="{FF2B5EF4-FFF2-40B4-BE49-F238E27FC236}">
                <a16:creationId xmlns:a16="http://schemas.microsoft.com/office/drawing/2014/main" id="{F55721CD-DB51-7644-B6A3-A6B40BFCA644}"/>
              </a:ext>
            </a:extLst>
          </p:cNvPr>
          <p:cNvSpPr>
            <a:spLocks noGrp="1"/>
          </p:cNvSpPr>
          <p:nvPr>
            <p:ph type="pic" sz="quarter" idx="18"/>
          </p:nvPr>
        </p:nvSpPr>
        <p:spPr>
          <a:xfrm>
            <a:off x="8075613" y="3544489"/>
            <a:ext cx="3529012" cy="2729310"/>
          </a:xfrm>
        </p:spPr>
        <p:txBody>
          <a:bodyPr/>
          <a:lstStyle/>
          <a:p>
            <a:r>
              <a:rPr lang="nb-NO"/>
              <a:t>Klikk på ikonet for å legge til et bilde</a:t>
            </a:r>
          </a:p>
        </p:txBody>
      </p:sp>
    </p:spTree>
    <p:extLst>
      <p:ext uri="{BB962C8B-B14F-4D97-AF65-F5344CB8AC3E}">
        <p14:creationId xmlns:p14="http://schemas.microsoft.com/office/powerpoint/2010/main" val="90289367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5_Title and Content">
    <p:bg>
      <p:bgPr>
        <a:solidFill>
          <a:schemeClr val="bg1"/>
        </a:solidFill>
        <a:effectLst/>
      </p:bgPr>
    </p:bg>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D33F03B8-3054-4940-8F07-437C3A5B6544}"/>
              </a:ext>
            </a:extLst>
          </p:cNvPr>
          <p:cNvPicPr>
            <a:picLocks noChangeAspect="1"/>
          </p:cNvPicPr>
          <p:nvPr userDrawn="1"/>
        </p:nvPicPr>
        <p:blipFill rotWithShape="1">
          <a:blip r:embed="rId2"/>
          <a:srcRect l="14534" t="21251" r="13680" b="16148"/>
          <a:stretch/>
        </p:blipFill>
        <p:spPr>
          <a:xfrm>
            <a:off x="558800" y="6479740"/>
            <a:ext cx="513119" cy="215946"/>
          </a:xfrm>
          <a:prstGeom prst="rect">
            <a:avLst/>
          </a:prstGeom>
        </p:spPr>
      </p:pic>
      <p:sp>
        <p:nvSpPr>
          <p:cNvPr id="26" name="Footer Placeholder 18">
            <a:extLst>
              <a:ext uri="{FF2B5EF4-FFF2-40B4-BE49-F238E27FC236}">
                <a16:creationId xmlns:a16="http://schemas.microsoft.com/office/drawing/2014/main" id="{8B3010F9-4F5B-A34C-9A54-7348557EAE92}"/>
              </a:ext>
            </a:extLst>
          </p:cNvPr>
          <p:cNvSpPr>
            <a:spLocks noGrp="1"/>
          </p:cNvSpPr>
          <p:nvPr>
            <p:ph type="ftr" sz="quarter" idx="12"/>
          </p:nvPr>
        </p:nvSpPr>
        <p:spPr>
          <a:xfrm>
            <a:off x="6167438" y="6466583"/>
            <a:ext cx="1778365" cy="254892"/>
          </a:xfrm>
          <a:prstGeom prst="rect">
            <a:avLst/>
          </a:prstGeom>
        </p:spPr>
        <p:txBody>
          <a:bodyPr lIns="0" tIns="0" rIns="0" bIns="0" anchor="t" anchorCtr="0"/>
          <a:lstStyle>
            <a:lvl1pPr algn="l">
              <a:defRPr sz="900">
                <a:solidFill>
                  <a:schemeClr val="tx1"/>
                </a:solidFill>
              </a:defRPr>
            </a:lvl1pPr>
          </a:lstStyle>
          <a:p>
            <a:r>
              <a:rPr lang="nb-NO" err="1"/>
              <a:t>dsa.no</a:t>
            </a:r>
            <a:endParaRPr lang="nb-NO"/>
          </a:p>
        </p:txBody>
      </p:sp>
      <p:sp>
        <p:nvSpPr>
          <p:cNvPr id="27" name="Slide Number Placeholder 19">
            <a:extLst>
              <a:ext uri="{FF2B5EF4-FFF2-40B4-BE49-F238E27FC236}">
                <a16:creationId xmlns:a16="http://schemas.microsoft.com/office/drawing/2014/main" id="{EE73861B-AA49-D64D-BEE6-1E2C606E77D3}"/>
              </a:ext>
            </a:extLst>
          </p:cNvPr>
          <p:cNvSpPr>
            <a:spLocks noGrp="1"/>
          </p:cNvSpPr>
          <p:nvPr>
            <p:ph type="sldNum" sz="quarter" idx="13"/>
          </p:nvPr>
        </p:nvSpPr>
        <p:spPr>
          <a:xfrm>
            <a:off x="11181708" y="6466583"/>
            <a:ext cx="422917" cy="195685"/>
          </a:xfrm>
          <a:prstGeom prst="rect">
            <a:avLst/>
          </a:prstGeom>
        </p:spPr>
        <p:txBody>
          <a:bodyPr lIns="0" tIns="0" rIns="0" bIns="0" anchor="t" anchorCtr="0"/>
          <a:lstStyle>
            <a:lvl1pPr algn="r">
              <a:defRPr sz="900">
                <a:solidFill>
                  <a:schemeClr val="tx1"/>
                </a:solidFill>
              </a:defRPr>
            </a:lvl1pPr>
          </a:lstStyle>
          <a:p>
            <a:fld id="{A3C6F83C-9DAF-9846-A35A-D5CB66AD5042}" type="slidenum">
              <a:rPr lang="nb-NO" smtClean="0"/>
              <a:pPr/>
              <a:t>‹#›</a:t>
            </a:fld>
            <a:endParaRPr lang="nb-NO"/>
          </a:p>
        </p:txBody>
      </p:sp>
      <p:sp>
        <p:nvSpPr>
          <p:cNvPr id="28" name="Date Placeholder 17">
            <a:extLst>
              <a:ext uri="{FF2B5EF4-FFF2-40B4-BE49-F238E27FC236}">
                <a16:creationId xmlns:a16="http://schemas.microsoft.com/office/drawing/2014/main" id="{E4A72080-6C1F-9040-AE1C-E3EC13E486AF}"/>
              </a:ext>
            </a:extLst>
          </p:cNvPr>
          <p:cNvSpPr txBox="1">
            <a:spLocks/>
          </p:cNvSpPr>
          <p:nvPr userDrawn="1"/>
        </p:nvSpPr>
        <p:spPr>
          <a:xfrm>
            <a:off x="8067881" y="6466583"/>
            <a:ext cx="2743200" cy="254892"/>
          </a:xfrm>
          <a:prstGeom prst="rect">
            <a:avLst/>
          </a:prstGeom>
        </p:spPr>
        <p:txBody>
          <a:bodyPr vert="horz" lIns="0" tIns="0" rIns="0" bIns="0" rtlCol="0" anchor="t" anchorCtr="0"/>
          <a:lstStyle>
            <a:defPPr>
              <a:defRPr lang="en-US"/>
            </a:defPPr>
            <a:lvl1pPr marL="0" algn="l" defTabSz="457200" rtl="0" eaLnBrk="1" latinLnBrk="0" hangingPunct="1">
              <a:defRPr sz="1200" b="0" i="0" kern="1200">
                <a:solidFill>
                  <a:schemeClr val="tx1">
                    <a:tint val="75000"/>
                  </a:schemeClr>
                </a:solidFill>
                <a:latin typeface="Formular" panose="02000000000000000000" pitchFamily="2" charset="77"/>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103DA430-6D9C-B34F-B6F6-81E7EB4CBEC2}" type="datetimeFigureOut">
              <a:rPr lang="nb-NO" sz="900" smtClean="0">
                <a:solidFill>
                  <a:schemeClr val="tx1"/>
                </a:solidFill>
              </a:rPr>
              <a:pPr/>
              <a:t>19.02.2025</a:t>
            </a:fld>
            <a:endParaRPr lang="nb-NO" sz="900">
              <a:solidFill>
                <a:schemeClr val="tx1"/>
              </a:solidFill>
            </a:endParaRPr>
          </a:p>
        </p:txBody>
      </p:sp>
    </p:spTree>
    <p:extLst>
      <p:ext uri="{BB962C8B-B14F-4D97-AF65-F5344CB8AC3E}">
        <p14:creationId xmlns:p14="http://schemas.microsoft.com/office/powerpoint/2010/main" val="406438761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Deloverskrift">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87375" y="584200"/>
            <a:ext cx="11017250" cy="5689600"/>
          </a:xfrm>
          <a:prstGeom prst="rect">
            <a:avLst/>
          </a:prstGeom>
          <a:noFill/>
        </p:spPr>
        <p:txBody>
          <a:bodyPr anchor="ctr" anchorCtr="0"/>
          <a:lstStyle>
            <a:lvl1pPr algn="ctr">
              <a:defRPr sz="3600">
                <a:solidFill>
                  <a:schemeClr val="bg1"/>
                </a:solidFill>
              </a:defRPr>
            </a:lvl1pPr>
          </a:lstStyle>
          <a:p>
            <a:r>
              <a:rPr lang="nb-NO"/>
              <a:t>Klikk for å redigere tittelstil</a:t>
            </a:r>
            <a:endParaRPr lang="en-US"/>
          </a:p>
        </p:txBody>
      </p:sp>
      <p:sp>
        <p:nvSpPr>
          <p:cNvPr id="14" name="Footer Placeholder 18">
            <a:extLst>
              <a:ext uri="{FF2B5EF4-FFF2-40B4-BE49-F238E27FC236}">
                <a16:creationId xmlns:a16="http://schemas.microsoft.com/office/drawing/2014/main" id="{D8795199-AE85-184D-8869-8CE97936E805}"/>
              </a:ext>
            </a:extLst>
          </p:cNvPr>
          <p:cNvSpPr>
            <a:spLocks noGrp="1"/>
          </p:cNvSpPr>
          <p:nvPr>
            <p:ph type="ftr" sz="quarter" idx="12"/>
          </p:nvPr>
        </p:nvSpPr>
        <p:spPr>
          <a:xfrm>
            <a:off x="6167438" y="6466583"/>
            <a:ext cx="1778365" cy="254892"/>
          </a:xfrm>
          <a:prstGeom prst="rect">
            <a:avLst/>
          </a:prstGeom>
        </p:spPr>
        <p:txBody>
          <a:bodyPr lIns="0" tIns="0" rIns="0" bIns="0" anchor="t" anchorCtr="0"/>
          <a:lstStyle>
            <a:lvl1pPr algn="l">
              <a:defRPr sz="900">
                <a:solidFill>
                  <a:schemeClr val="tx1"/>
                </a:solidFill>
              </a:defRPr>
            </a:lvl1pPr>
          </a:lstStyle>
          <a:p>
            <a:r>
              <a:rPr lang="nb-NO" err="1"/>
              <a:t>dsa.no</a:t>
            </a:r>
            <a:endParaRPr lang="nb-NO"/>
          </a:p>
        </p:txBody>
      </p:sp>
      <p:sp>
        <p:nvSpPr>
          <p:cNvPr id="15" name="Slide Number Placeholder 19">
            <a:extLst>
              <a:ext uri="{FF2B5EF4-FFF2-40B4-BE49-F238E27FC236}">
                <a16:creationId xmlns:a16="http://schemas.microsoft.com/office/drawing/2014/main" id="{42F5F2CB-6DBB-6E4F-91AF-A89D8DA5944F}"/>
              </a:ext>
            </a:extLst>
          </p:cNvPr>
          <p:cNvSpPr>
            <a:spLocks noGrp="1"/>
          </p:cNvSpPr>
          <p:nvPr>
            <p:ph type="sldNum" sz="quarter" idx="13"/>
          </p:nvPr>
        </p:nvSpPr>
        <p:spPr>
          <a:xfrm>
            <a:off x="11181708" y="6466583"/>
            <a:ext cx="422917" cy="195685"/>
          </a:xfrm>
          <a:prstGeom prst="rect">
            <a:avLst/>
          </a:prstGeom>
        </p:spPr>
        <p:txBody>
          <a:bodyPr lIns="0" tIns="0" rIns="0" bIns="0" anchor="t" anchorCtr="0"/>
          <a:lstStyle>
            <a:lvl1pPr algn="r">
              <a:defRPr sz="900">
                <a:solidFill>
                  <a:schemeClr val="tx1"/>
                </a:solidFill>
              </a:defRPr>
            </a:lvl1pPr>
          </a:lstStyle>
          <a:p>
            <a:fld id="{A3C6F83C-9DAF-9846-A35A-D5CB66AD5042}" type="slidenum">
              <a:rPr lang="nb-NO" smtClean="0"/>
              <a:pPr/>
              <a:t>‹#›</a:t>
            </a:fld>
            <a:endParaRPr lang="nb-NO"/>
          </a:p>
        </p:txBody>
      </p:sp>
      <p:sp>
        <p:nvSpPr>
          <p:cNvPr id="16" name="Date Placeholder 17">
            <a:extLst>
              <a:ext uri="{FF2B5EF4-FFF2-40B4-BE49-F238E27FC236}">
                <a16:creationId xmlns:a16="http://schemas.microsoft.com/office/drawing/2014/main" id="{FAFF7ABD-94E0-1749-818B-597B6A405300}"/>
              </a:ext>
            </a:extLst>
          </p:cNvPr>
          <p:cNvSpPr txBox="1">
            <a:spLocks/>
          </p:cNvSpPr>
          <p:nvPr userDrawn="1"/>
        </p:nvSpPr>
        <p:spPr>
          <a:xfrm>
            <a:off x="8067881" y="6466583"/>
            <a:ext cx="2743200" cy="254892"/>
          </a:xfrm>
          <a:prstGeom prst="rect">
            <a:avLst/>
          </a:prstGeom>
        </p:spPr>
        <p:txBody>
          <a:bodyPr vert="horz" lIns="0" tIns="0" rIns="0" bIns="0" rtlCol="0" anchor="t" anchorCtr="0"/>
          <a:lstStyle>
            <a:defPPr>
              <a:defRPr lang="en-US"/>
            </a:defPPr>
            <a:lvl1pPr marL="0" algn="l" defTabSz="457200" rtl="0" eaLnBrk="1" latinLnBrk="0" hangingPunct="1">
              <a:defRPr sz="1200" b="0" i="0" kern="1200">
                <a:solidFill>
                  <a:schemeClr val="tx1">
                    <a:tint val="75000"/>
                  </a:schemeClr>
                </a:solidFill>
                <a:latin typeface="Formular" panose="02000000000000000000" pitchFamily="2" charset="77"/>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103DA430-6D9C-B34F-B6F6-81E7EB4CBEC2}" type="datetimeFigureOut">
              <a:rPr lang="nb-NO" sz="900" smtClean="0">
                <a:solidFill>
                  <a:schemeClr val="tx1"/>
                </a:solidFill>
              </a:rPr>
              <a:pPr/>
              <a:t>19.02.2025</a:t>
            </a:fld>
            <a:endParaRPr lang="nb-NO" sz="900">
              <a:solidFill>
                <a:schemeClr val="tx1"/>
              </a:solidFill>
            </a:endParaRPr>
          </a:p>
        </p:txBody>
      </p:sp>
      <p:pic>
        <p:nvPicPr>
          <p:cNvPr id="7" name="Bild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7724" y="6523126"/>
            <a:ext cx="598549" cy="260238"/>
          </a:xfrm>
          <a:prstGeom prst="rect">
            <a:avLst/>
          </a:prstGeom>
        </p:spPr>
      </p:pic>
    </p:spTree>
    <p:extLst>
      <p:ext uri="{BB962C8B-B14F-4D97-AF65-F5344CB8AC3E}">
        <p14:creationId xmlns:p14="http://schemas.microsoft.com/office/powerpoint/2010/main" val="27882221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CBB15C48-7A56-7E4F-80D8-A2C6F608A011}"/>
              </a:ext>
            </a:extLst>
          </p:cNvPr>
          <p:cNvPicPr>
            <a:picLocks noChangeAspect="1"/>
          </p:cNvPicPr>
          <p:nvPr userDrawn="1"/>
        </p:nvPicPr>
        <p:blipFill rotWithShape="1">
          <a:blip r:embed="rId2"/>
          <a:srcRect l="3481" t="12505" r="59131" b="13788"/>
          <a:stretch/>
        </p:blipFill>
        <p:spPr>
          <a:xfrm>
            <a:off x="562139" y="5723221"/>
            <a:ext cx="1785365" cy="736783"/>
          </a:xfrm>
          <a:prstGeom prst="rect">
            <a:avLst/>
          </a:prstGeom>
        </p:spPr>
      </p:pic>
      <p:sp>
        <p:nvSpPr>
          <p:cNvPr id="22" name="Title 21">
            <a:extLst>
              <a:ext uri="{FF2B5EF4-FFF2-40B4-BE49-F238E27FC236}">
                <a16:creationId xmlns:a16="http://schemas.microsoft.com/office/drawing/2014/main" id="{6AE32D86-D3AA-534B-B720-30ED88846A0F}"/>
              </a:ext>
            </a:extLst>
          </p:cNvPr>
          <p:cNvSpPr>
            <a:spLocks noGrp="1"/>
          </p:cNvSpPr>
          <p:nvPr>
            <p:ph type="title"/>
          </p:nvPr>
        </p:nvSpPr>
        <p:spPr>
          <a:xfrm>
            <a:off x="585114" y="576623"/>
            <a:ext cx="4726474" cy="1112478"/>
          </a:xfrm>
        </p:spPr>
        <p:txBody>
          <a:bodyPr/>
          <a:lstStyle/>
          <a:p>
            <a:r>
              <a:rPr lang="nb-NO"/>
              <a:t>Klikk for å redigere tittelstil</a:t>
            </a:r>
          </a:p>
        </p:txBody>
      </p:sp>
      <p:sp>
        <p:nvSpPr>
          <p:cNvPr id="7" name="Picture Placeholder 12">
            <a:extLst>
              <a:ext uri="{FF2B5EF4-FFF2-40B4-BE49-F238E27FC236}">
                <a16:creationId xmlns:a16="http://schemas.microsoft.com/office/drawing/2014/main" id="{A86C2398-32A8-8A46-A149-413360B8D3E9}"/>
              </a:ext>
            </a:extLst>
          </p:cNvPr>
          <p:cNvSpPr>
            <a:spLocks noGrp="1"/>
          </p:cNvSpPr>
          <p:nvPr>
            <p:ph type="pic" sz="quarter" idx="10"/>
          </p:nvPr>
        </p:nvSpPr>
        <p:spPr>
          <a:xfrm>
            <a:off x="6096000" y="0"/>
            <a:ext cx="6096000" cy="6858000"/>
          </a:xfrm>
        </p:spPr>
        <p:txBody>
          <a:bodyPr/>
          <a:lstStyle/>
          <a:p>
            <a:r>
              <a:rPr lang="nb-NO"/>
              <a:t>Klikk på ikonet for å legge til et bilde</a:t>
            </a:r>
          </a:p>
        </p:txBody>
      </p:sp>
      <p:pic>
        <p:nvPicPr>
          <p:cNvPr id="9" name="Picture 8">
            <a:extLst>
              <a:ext uri="{FF2B5EF4-FFF2-40B4-BE49-F238E27FC236}">
                <a16:creationId xmlns:a16="http://schemas.microsoft.com/office/drawing/2014/main" id="{928326AF-CA18-D746-8680-A3B80A07CDFA}"/>
              </a:ext>
            </a:extLst>
          </p:cNvPr>
          <p:cNvPicPr>
            <a:picLocks noChangeAspect="1"/>
          </p:cNvPicPr>
          <p:nvPr userDrawn="1"/>
        </p:nvPicPr>
        <p:blipFill rotWithShape="1">
          <a:blip r:embed="rId3"/>
          <a:srcRect l="39023" t="22448" r="3555" b="22448"/>
          <a:stretch/>
        </p:blipFill>
        <p:spPr>
          <a:xfrm>
            <a:off x="3029404" y="5829300"/>
            <a:ext cx="2787568" cy="546136"/>
          </a:xfrm>
          <a:prstGeom prst="rect">
            <a:avLst/>
          </a:prstGeom>
        </p:spPr>
      </p:pic>
      <p:sp>
        <p:nvSpPr>
          <p:cNvPr id="8" name="Plassholder for innhold 4"/>
          <p:cNvSpPr>
            <a:spLocks noGrp="1"/>
          </p:cNvSpPr>
          <p:nvPr>
            <p:ph sz="quarter" idx="12" hasCustomPrompt="1"/>
          </p:nvPr>
        </p:nvSpPr>
        <p:spPr>
          <a:xfrm>
            <a:off x="607919" y="2644579"/>
            <a:ext cx="5095875" cy="2112963"/>
          </a:xfrm>
        </p:spPr>
        <p:txBody>
          <a:bodyPr/>
          <a:lstStyle/>
          <a:p>
            <a:r>
              <a:rPr lang="en-US">
                <a:solidFill>
                  <a:schemeClr val="tx2"/>
                </a:solidFill>
              </a:rPr>
              <a:t>Click to edit Master subtitle style</a:t>
            </a:r>
          </a:p>
        </p:txBody>
      </p:sp>
    </p:spTree>
    <p:extLst>
      <p:ext uri="{BB962C8B-B14F-4D97-AF65-F5344CB8AC3E}">
        <p14:creationId xmlns:p14="http://schemas.microsoft.com/office/powerpoint/2010/main" val="11523466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CBB15C48-7A56-7E4F-80D8-A2C6F608A011}"/>
              </a:ext>
            </a:extLst>
          </p:cNvPr>
          <p:cNvPicPr>
            <a:picLocks noChangeAspect="1"/>
          </p:cNvPicPr>
          <p:nvPr userDrawn="1"/>
        </p:nvPicPr>
        <p:blipFill rotWithShape="1">
          <a:blip r:embed="rId2"/>
          <a:srcRect l="3481" t="12505" r="59131" b="13788"/>
          <a:stretch/>
        </p:blipFill>
        <p:spPr>
          <a:xfrm>
            <a:off x="562139" y="5723221"/>
            <a:ext cx="1785365" cy="736783"/>
          </a:xfrm>
          <a:prstGeom prst="rect">
            <a:avLst/>
          </a:prstGeom>
        </p:spPr>
      </p:pic>
      <p:sp>
        <p:nvSpPr>
          <p:cNvPr id="22" name="Title 21">
            <a:extLst>
              <a:ext uri="{FF2B5EF4-FFF2-40B4-BE49-F238E27FC236}">
                <a16:creationId xmlns:a16="http://schemas.microsoft.com/office/drawing/2014/main" id="{6AE32D86-D3AA-534B-B720-30ED88846A0F}"/>
              </a:ext>
            </a:extLst>
          </p:cNvPr>
          <p:cNvSpPr>
            <a:spLocks noGrp="1"/>
          </p:cNvSpPr>
          <p:nvPr>
            <p:ph type="title"/>
          </p:nvPr>
        </p:nvSpPr>
        <p:spPr>
          <a:xfrm>
            <a:off x="585114" y="576623"/>
            <a:ext cx="4726474" cy="1112478"/>
          </a:xfrm>
        </p:spPr>
        <p:txBody>
          <a:bodyPr/>
          <a:lstStyle/>
          <a:p>
            <a:r>
              <a:rPr lang="nb-NO"/>
              <a:t>Klikk for å redigere tittelstil</a:t>
            </a:r>
          </a:p>
        </p:txBody>
      </p:sp>
      <p:sp>
        <p:nvSpPr>
          <p:cNvPr id="7" name="Picture Placeholder 12">
            <a:extLst>
              <a:ext uri="{FF2B5EF4-FFF2-40B4-BE49-F238E27FC236}">
                <a16:creationId xmlns:a16="http://schemas.microsoft.com/office/drawing/2014/main" id="{A86C2398-32A8-8A46-A149-413360B8D3E9}"/>
              </a:ext>
            </a:extLst>
          </p:cNvPr>
          <p:cNvSpPr>
            <a:spLocks noGrp="1"/>
          </p:cNvSpPr>
          <p:nvPr>
            <p:ph type="pic" sz="quarter" idx="10"/>
          </p:nvPr>
        </p:nvSpPr>
        <p:spPr>
          <a:xfrm>
            <a:off x="6096000" y="0"/>
            <a:ext cx="6096000" cy="6858000"/>
          </a:xfrm>
        </p:spPr>
        <p:txBody>
          <a:bodyPr/>
          <a:lstStyle/>
          <a:p>
            <a:r>
              <a:rPr lang="nb-NO"/>
              <a:t>Klikk på ikonet for å legge til et bilde</a:t>
            </a:r>
          </a:p>
        </p:txBody>
      </p:sp>
      <p:pic>
        <p:nvPicPr>
          <p:cNvPr id="10" name="Picture 9">
            <a:extLst>
              <a:ext uri="{FF2B5EF4-FFF2-40B4-BE49-F238E27FC236}">
                <a16:creationId xmlns:a16="http://schemas.microsoft.com/office/drawing/2014/main" id="{9FBFD9C5-AB8E-8A40-A5F6-82594FDD33D1}"/>
              </a:ext>
            </a:extLst>
          </p:cNvPr>
          <p:cNvPicPr>
            <a:picLocks noChangeAspect="1"/>
          </p:cNvPicPr>
          <p:nvPr userDrawn="1"/>
        </p:nvPicPr>
        <p:blipFill rotWithShape="1">
          <a:blip r:embed="rId3"/>
          <a:srcRect l="40429" t="24652" r="3517" b="20794"/>
          <a:stretch/>
        </p:blipFill>
        <p:spPr>
          <a:xfrm>
            <a:off x="3029404" y="5829300"/>
            <a:ext cx="2787568" cy="576946"/>
          </a:xfrm>
          <a:prstGeom prst="rect">
            <a:avLst/>
          </a:prstGeom>
        </p:spPr>
      </p:pic>
      <p:sp>
        <p:nvSpPr>
          <p:cNvPr id="8" name="Plassholder for innhold 4"/>
          <p:cNvSpPr>
            <a:spLocks noGrp="1"/>
          </p:cNvSpPr>
          <p:nvPr>
            <p:ph sz="quarter" idx="12" hasCustomPrompt="1"/>
          </p:nvPr>
        </p:nvSpPr>
        <p:spPr>
          <a:xfrm>
            <a:off x="607919" y="2644579"/>
            <a:ext cx="5095875" cy="2112963"/>
          </a:xfrm>
        </p:spPr>
        <p:txBody>
          <a:bodyPr/>
          <a:lstStyle/>
          <a:p>
            <a:r>
              <a:rPr lang="en-US">
                <a:solidFill>
                  <a:schemeClr val="tx2"/>
                </a:solidFill>
              </a:rPr>
              <a:t>Click to edit Master subtitle style</a:t>
            </a:r>
          </a:p>
        </p:txBody>
      </p:sp>
    </p:spTree>
    <p:extLst>
      <p:ext uri="{BB962C8B-B14F-4D97-AF65-F5344CB8AC3E}">
        <p14:creationId xmlns:p14="http://schemas.microsoft.com/office/powerpoint/2010/main" val="11042971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3_Title Slide">
    <p:bg>
      <p:bgPr>
        <a:solidFill>
          <a:schemeClr val="bg1"/>
        </a:solidFill>
        <a:effectLst/>
      </p:bgPr>
    </p:bg>
    <p:spTree>
      <p:nvGrpSpPr>
        <p:cNvPr id="1" name=""/>
        <p:cNvGrpSpPr/>
        <p:nvPr/>
      </p:nvGrpSpPr>
      <p:grpSpPr>
        <a:xfrm>
          <a:off x="0" y="0"/>
          <a:ext cx="0" cy="0"/>
          <a:chOff x="0" y="0"/>
          <a:chExt cx="0" cy="0"/>
        </a:xfrm>
      </p:grpSpPr>
      <p:pic>
        <p:nvPicPr>
          <p:cNvPr id="5" name="Bild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Subtitle 2"/>
          <p:cNvSpPr>
            <a:spLocks noGrp="1"/>
          </p:cNvSpPr>
          <p:nvPr>
            <p:ph type="subTitle" idx="1"/>
          </p:nvPr>
        </p:nvSpPr>
        <p:spPr>
          <a:xfrm>
            <a:off x="6190290" y="755655"/>
            <a:ext cx="5414335" cy="2751058"/>
          </a:xfrm>
        </p:spPr>
        <p:txBody>
          <a:bodyPr anchor="t" anchorCtr="0">
            <a:noAutofit/>
          </a:bodyPr>
          <a:lstStyle>
            <a:lvl1pPr marL="0" indent="0" algn="l">
              <a:buNone/>
              <a:tabLst>
                <a:tab pos="1990725" algn="l"/>
              </a:tabLst>
              <a:defRPr sz="21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en-US"/>
          </a:p>
        </p:txBody>
      </p:sp>
      <p:sp>
        <p:nvSpPr>
          <p:cNvPr id="22" name="Title 21">
            <a:extLst>
              <a:ext uri="{FF2B5EF4-FFF2-40B4-BE49-F238E27FC236}">
                <a16:creationId xmlns:a16="http://schemas.microsoft.com/office/drawing/2014/main" id="{6AE32D86-D3AA-534B-B720-30ED88846A0F}"/>
              </a:ext>
            </a:extLst>
          </p:cNvPr>
          <p:cNvSpPr>
            <a:spLocks noGrp="1"/>
          </p:cNvSpPr>
          <p:nvPr>
            <p:ph type="title"/>
          </p:nvPr>
        </p:nvSpPr>
        <p:spPr>
          <a:xfrm>
            <a:off x="585114" y="576623"/>
            <a:ext cx="5402936" cy="1112478"/>
          </a:xfrm>
        </p:spPr>
        <p:txBody>
          <a:bodyPr/>
          <a:lstStyle>
            <a:lvl1pPr>
              <a:defRPr sz="4400">
                <a:solidFill>
                  <a:schemeClr val="bg1"/>
                </a:solidFill>
              </a:defRPr>
            </a:lvl1pPr>
          </a:lstStyle>
          <a:p>
            <a:r>
              <a:rPr lang="nb-NO"/>
              <a:t>Klikk for å redigere tittelstil</a:t>
            </a:r>
          </a:p>
        </p:txBody>
      </p:sp>
      <p:pic>
        <p:nvPicPr>
          <p:cNvPr id="7" name="Bild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1299" y="5620216"/>
            <a:ext cx="1712271" cy="744466"/>
          </a:xfrm>
          <a:prstGeom prst="rect">
            <a:avLst/>
          </a:prstGeom>
        </p:spPr>
      </p:pic>
      <p:pic>
        <p:nvPicPr>
          <p:cNvPr id="4" name="Bilde 3"/>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190290" y="5898487"/>
            <a:ext cx="2593853" cy="399289"/>
          </a:xfrm>
          <a:prstGeom prst="rect">
            <a:avLst/>
          </a:prstGeom>
        </p:spPr>
      </p:pic>
    </p:spTree>
    <p:extLst>
      <p:ext uri="{BB962C8B-B14F-4D97-AF65-F5344CB8AC3E}">
        <p14:creationId xmlns:p14="http://schemas.microsoft.com/office/powerpoint/2010/main" val="37531904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7_Title Slide">
    <p:bg>
      <p:bgPr>
        <a:solidFill>
          <a:schemeClr val="bg1"/>
        </a:solidFill>
        <a:effectLst/>
      </p:bgPr>
    </p:bg>
    <p:spTree>
      <p:nvGrpSpPr>
        <p:cNvPr id="1" name=""/>
        <p:cNvGrpSpPr/>
        <p:nvPr/>
      </p:nvGrpSpPr>
      <p:grpSpPr>
        <a:xfrm>
          <a:off x="0" y="0"/>
          <a:ext cx="0" cy="0"/>
          <a:chOff x="0" y="0"/>
          <a:chExt cx="0" cy="0"/>
        </a:xfrm>
      </p:grpSpPr>
      <p:pic>
        <p:nvPicPr>
          <p:cNvPr id="8" name="Bilde 4">
            <a:extLst>
              <a:ext uri="{FF2B5EF4-FFF2-40B4-BE49-F238E27FC236}">
                <a16:creationId xmlns:a16="http://schemas.microsoft.com/office/drawing/2014/main" id="{931FD3D2-90B5-B44F-9681-329BF43793F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Subtitle 2"/>
          <p:cNvSpPr>
            <a:spLocks noGrp="1"/>
          </p:cNvSpPr>
          <p:nvPr>
            <p:ph type="subTitle" idx="1"/>
          </p:nvPr>
        </p:nvSpPr>
        <p:spPr>
          <a:xfrm>
            <a:off x="6190290" y="755655"/>
            <a:ext cx="5414335" cy="2751058"/>
          </a:xfrm>
        </p:spPr>
        <p:txBody>
          <a:bodyPr anchor="t" anchorCtr="0">
            <a:noAutofit/>
          </a:bodyPr>
          <a:lstStyle>
            <a:lvl1pPr marL="0" indent="0" algn="l">
              <a:buNone/>
              <a:tabLst>
                <a:tab pos="1990725" algn="l"/>
              </a:tabLst>
              <a:defRPr sz="21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en-US"/>
          </a:p>
        </p:txBody>
      </p:sp>
      <p:sp>
        <p:nvSpPr>
          <p:cNvPr id="22" name="Title 21">
            <a:extLst>
              <a:ext uri="{FF2B5EF4-FFF2-40B4-BE49-F238E27FC236}">
                <a16:creationId xmlns:a16="http://schemas.microsoft.com/office/drawing/2014/main" id="{6AE32D86-D3AA-534B-B720-30ED88846A0F}"/>
              </a:ext>
            </a:extLst>
          </p:cNvPr>
          <p:cNvSpPr>
            <a:spLocks noGrp="1"/>
          </p:cNvSpPr>
          <p:nvPr>
            <p:ph type="title"/>
          </p:nvPr>
        </p:nvSpPr>
        <p:spPr>
          <a:xfrm>
            <a:off x="585114" y="576623"/>
            <a:ext cx="5402936" cy="1112478"/>
          </a:xfrm>
        </p:spPr>
        <p:txBody>
          <a:bodyPr/>
          <a:lstStyle>
            <a:lvl1pPr>
              <a:defRPr sz="4400">
                <a:solidFill>
                  <a:schemeClr val="bg1"/>
                </a:solidFill>
              </a:defRPr>
            </a:lvl1pPr>
          </a:lstStyle>
          <a:p>
            <a:r>
              <a:rPr lang="nb-NO"/>
              <a:t>Klikk for å redigere tittelstil</a:t>
            </a:r>
          </a:p>
        </p:txBody>
      </p:sp>
      <p:pic>
        <p:nvPicPr>
          <p:cNvPr id="9" name="Bild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1299" y="5620216"/>
            <a:ext cx="1712271" cy="744466"/>
          </a:xfrm>
          <a:prstGeom prst="rect">
            <a:avLst/>
          </a:prstGeom>
        </p:spPr>
      </p:pic>
      <p:pic>
        <p:nvPicPr>
          <p:cNvPr id="11" name="Bilde 1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190290" y="5898487"/>
            <a:ext cx="2593853" cy="399289"/>
          </a:xfrm>
          <a:prstGeom prst="rect">
            <a:avLst/>
          </a:prstGeom>
        </p:spPr>
      </p:pic>
      <p:pic>
        <p:nvPicPr>
          <p:cNvPr id="4" name="Bilde 3"/>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014943" y="5898487"/>
            <a:ext cx="2731014" cy="396241"/>
          </a:xfrm>
          <a:prstGeom prst="rect">
            <a:avLst/>
          </a:prstGeom>
        </p:spPr>
      </p:pic>
    </p:spTree>
    <p:extLst>
      <p:ext uri="{BB962C8B-B14F-4D97-AF65-F5344CB8AC3E}">
        <p14:creationId xmlns:p14="http://schemas.microsoft.com/office/powerpoint/2010/main" val="8955922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8_Title Slide">
    <p:bg>
      <p:bgPr>
        <a:solidFill>
          <a:schemeClr val="bg1"/>
        </a:solidFill>
        <a:effectLst/>
      </p:bgPr>
    </p:bg>
    <p:spTree>
      <p:nvGrpSpPr>
        <p:cNvPr id="1" name=""/>
        <p:cNvGrpSpPr/>
        <p:nvPr/>
      </p:nvGrpSpPr>
      <p:grpSpPr>
        <a:xfrm>
          <a:off x="0" y="0"/>
          <a:ext cx="0" cy="0"/>
          <a:chOff x="0" y="0"/>
          <a:chExt cx="0" cy="0"/>
        </a:xfrm>
      </p:grpSpPr>
      <p:pic>
        <p:nvPicPr>
          <p:cNvPr id="8" name="Bilde 4">
            <a:extLst>
              <a:ext uri="{FF2B5EF4-FFF2-40B4-BE49-F238E27FC236}">
                <a16:creationId xmlns:a16="http://schemas.microsoft.com/office/drawing/2014/main" id="{D0951AAF-C044-7D43-B635-2BF5B897F92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Subtitle 2"/>
          <p:cNvSpPr>
            <a:spLocks noGrp="1"/>
          </p:cNvSpPr>
          <p:nvPr>
            <p:ph type="subTitle" idx="1"/>
          </p:nvPr>
        </p:nvSpPr>
        <p:spPr>
          <a:xfrm>
            <a:off x="6190290" y="755655"/>
            <a:ext cx="5414335" cy="2751058"/>
          </a:xfrm>
        </p:spPr>
        <p:txBody>
          <a:bodyPr anchor="t" anchorCtr="0">
            <a:noAutofit/>
          </a:bodyPr>
          <a:lstStyle>
            <a:lvl1pPr marL="0" indent="0" algn="l">
              <a:buNone/>
              <a:tabLst>
                <a:tab pos="1990725" algn="l"/>
              </a:tabLst>
              <a:defRPr sz="21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en-US"/>
          </a:p>
        </p:txBody>
      </p:sp>
      <p:sp>
        <p:nvSpPr>
          <p:cNvPr id="22" name="Title 21">
            <a:extLst>
              <a:ext uri="{FF2B5EF4-FFF2-40B4-BE49-F238E27FC236}">
                <a16:creationId xmlns:a16="http://schemas.microsoft.com/office/drawing/2014/main" id="{6AE32D86-D3AA-534B-B720-30ED88846A0F}"/>
              </a:ext>
            </a:extLst>
          </p:cNvPr>
          <p:cNvSpPr>
            <a:spLocks noGrp="1"/>
          </p:cNvSpPr>
          <p:nvPr>
            <p:ph type="title"/>
          </p:nvPr>
        </p:nvSpPr>
        <p:spPr>
          <a:xfrm>
            <a:off x="585114" y="576623"/>
            <a:ext cx="5402936" cy="1112478"/>
          </a:xfrm>
        </p:spPr>
        <p:txBody>
          <a:bodyPr/>
          <a:lstStyle>
            <a:lvl1pPr>
              <a:defRPr sz="4400">
                <a:solidFill>
                  <a:schemeClr val="bg1"/>
                </a:solidFill>
              </a:defRPr>
            </a:lvl1pPr>
          </a:lstStyle>
          <a:p>
            <a:r>
              <a:rPr lang="nb-NO"/>
              <a:t>Klikk for å redigere tittelstil</a:t>
            </a:r>
          </a:p>
        </p:txBody>
      </p:sp>
      <p:pic>
        <p:nvPicPr>
          <p:cNvPr id="9" name="Bild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1299" y="5620216"/>
            <a:ext cx="1712271" cy="744466"/>
          </a:xfrm>
          <a:prstGeom prst="rect">
            <a:avLst/>
          </a:prstGeom>
        </p:spPr>
      </p:pic>
      <p:pic>
        <p:nvPicPr>
          <p:cNvPr id="10" name="Bilde 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190290" y="5898487"/>
            <a:ext cx="2593853" cy="399289"/>
          </a:xfrm>
          <a:prstGeom prst="rect">
            <a:avLst/>
          </a:prstGeom>
        </p:spPr>
      </p:pic>
      <p:pic>
        <p:nvPicPr>
          <p:cNvPr id="4" name="Bilde 3"/>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204861" y="5910683"/>
            <a:ext cx="2566421" cy="399289"/>
          </a:xfrm>
          <a:prstGeom prst="rect">
            <a:avLst/>
          </a:prstGeom>
        </p:spPr>
      </p:pic>
    </p:spTree>
    <p:extLst>
      <p:ext uri="{BB962C8B-B14F-4D97-AF65-F5344CB8AC3E}">
        <p14:creationId xmlns:p14="http://schemas.microsoft.com/office/powerpoint/2010/main" val="8046473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87374" y="2394543"/>
            <a:ext cx="10496709" cy="3886834"/>
          </a:xfrm>
          <a:prstGeom prst="rect">
            <a:avLst/>
          </a:prstGeom>
        </p:spPr>
        <p:txBody>
          <a:bodyPr vert="horz" lIns="0" tIns="0" rIns="0" bIns="0" rtlCol="0">
            <a:normAutofit/>
          </a:bodyPr>
          <a:lstStyle/>
          <a:p>
            <a:pPr lvl="0"/>
            <a:r>
              <a:rPr lang="en-US"/>
              <a:t> 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itle Placeholder 18">
            <a:extLst>
              <a:ext uri="{FF2B5EF4-FFF2-40B4-BE49-F238E27FC236}">
                <a16:creationId xmlns:a16="http://schemas.microsoft.com/office/drawing/2014/main" id="{7A107C88-291F-4847-8B24-7ED745D06CD8}"/>
              </a:ext>
            </a:extLst>
          </p:cNvPr>
          <p:cNvSpPr>
            <a:spLocks noGrp="1"/>
          </p:cNvSpPr>
          <p:nvPr>
            <p:ph type="title"/>
          </p:nvPr>
        </p:nvSpPr>
        <p:spPr>
          <a:xfrm>
            <a:off x="585114" y="576623"/>
            <a:ext cx="5409830" cy="1112478"/>
          </a:xfrm>
          <a:prstGeom prst="rect">
            <a:avLst/>
          </a:prstGeom>
        </p:spPr>
        <p:txBody>
          <a:bodyPr vert="horz" lIns="0" tIns="0" rIns="0" bIns="0" rtlCol="0" anchor="t" anchorCtr="0">
            <a:noAutofit/>
          </a:bodyPr>
          <a:lstStyle/>
          <a:p>
            <a:r>
              <a:rPr lang="nb-NO"/>
              <a:t>Klikk for å redigere tittelstil</a:t>
            </a:r>
          </a:p>
        </p:txBody>
      </p:sp>
      <p:sp>
        <p:nvSpPr>
          <p:cNvPr id="4" name="TekstSylinder 3">
            <a:extLst>
              <a:ext uri="{FF2B5EF4-FFF2-40B4-BE49-F238E27FC236}">
                <a16:creationId xmlns:a16="http://schemas.microsoft.com/office/drawing/2014/main" id="{668CF689-49A7-CA07-D003-4889871E449D}"/>
              </a:ext>
            </a:extLst>
          </p:cNvPr>
          <p:cNvSpPr txBox="1"/>
          <p:nvPr userDrawn="1">
            <p:extLst>
              <p:ext uri="{1162E1C5-73C7-4A58-AE30-91384D911F3F}">
                <p184:classification xmlns:p184="http://schemas.microsoft.com/office/powerpoint/2018/4/main" val="hdr"/>
              </p:ext>
            </p:extLst>
          </p:nvPr>
        </p:nvSpPr>
        <p:spPr>
          <a:xfrm>
            <a:off x="10604500" y="63500"/>
            <a:ext cx="1552575" cy="152400"/>
          </a:xfrm>
          <a:prstGeom prst="rect">
            <a:avLst/>
          </a:prstGeom>
        </p:spPr>
        <p:txBody>
          <a:bodyPr horzOverflow="overflow" lIns="0" tIns="0" rIns="0" bIns="0">
            <a:spAutoFit/>
          </a:bodyPr>
          <a:lstStyle/>
          <a:p>
            <a:pPr algn="l"/>
            <a:r>
              <a:rPr lang="nb-NO" sz="1000">
                <a:solidFill>
                  <a:srgbClr val="000000"/>
                </a:solidFill>
                <a:latin typeface="Calibri" panose="020F0502020204030204" pitchFamily="34" charset="0"/>
                <a:ea typeface="Calibri" panose="020F0502020204030204" pitchFamily="34" charset="0"/>
                <a:cs typeface="Calibri" panose="020F0502020204030204" pitchFamily="34" charset="0"/>
              </a:rPr>
              <a:t>Tilgjengelig for offentligheten</a:t>
            </a:r>
          </a:p>
        </p:txBody>
      </p:sp>
    </p:spTree>
    <p:extLst>
      <p:ext uri="{BB962C8B-B14F-4D97-AF65-F5344CB8AC3E}">
        <p14:creationId xmlns:p14="http://schemas.microsoft.com/office/powerpoint/2010/main" val="2230564185"/>
      </p:ext>
    </p:extLst>
  </p:cSld>
  <p:clrMap bg1="lt1" tx1="dk1" bg2="lt2" tx2="dk2" accent1="accent1" accent2="accent2" accent3="accent3" accent4="accent4" accent5="accent5" accent6="accent6" hlink="hlink" folHlink="folHlink"/>
  <p:sldLayoutIdLst>
    <p:sldLayoutId id="2147484061" r:id="rId1"/>
    <p:sldLayoutId id="2147484126" r:id="rId2"/>
    <p:sldLayoutId id="2147484128" r:id="rId3"/>
    <p:sldLayoutId id="2147484107" r:id="rId4"/>
    <p:sldLayoutId id="2147484127" r:id="rId5"/>
    <p:sldLayoutId id="2147484129" r:id="rId6"/>
    <p:sldLayoutId id="2147484125" r:id="rId7"/>
    <p:sldLayoutId id="2147484130" r:id="rId8"/>
    <p:sldLayoutId id="2147484131" r:id="rId9"/>
    <p:sldLayoutId id="2147484098" r:id="rId10"/>
    <p:sldLayoutId id="2147484100" r:id="rId11"/>
    <p:sldLayoutId id="2147484099" r:id="rId12"/>
    <p:sldLayoutId id="2147484102" r:id="rId13"/>
    <p:sldLayoutId id="2147484103" r:id="rId14"/>
    <p:sldLayoutId id="2147484104" r:id="rId15"/>
    <p:sldLayoutId id="2147484105" r:id="rId16"/>
    <p:sldLayoutId id="2147484106" r:id="rId17"/>
    <p:sldLayoutId id="2147484062" r:id="rId18"/>
    <p:sldLayoutId id="2147484093" r:id="rId19"/>
    <p:sldLayoutId id="2147484094" r:id="rId20"/>
    <p:sldLayoutId id="2147484070" r:id="rId21"/>
    <p:sldLayoutId id="2147484071" r:id="rId22"/>
    <p:sldLayoutId id="2147484072" r:id="rId23"/>
    <p:sldLayoutId id="2147484095" r:id="rId24"/>
    <p:sldLayoutId id="2147484078" r:id="rId25"/>
    <p:sldLayoutId id="2147484088" r:id="rId26"/>
    <p:sldLayoutId id="2147484089" r:id="rId27"/>
    <p:sldLayoutId id="2147484090" r:id="rId28"/>
    <p:sldLayoutId id="2147484064" r:id="rId29"/>
    <p:sldLayoutId id="2147484091" r:id="rId30"/>
    <p:sldLayoutId id="2147484073" r:id="rId31"/>
    <p:sldLayoutId id="2147484077" r:id="rId32"/>
    <p:sldLayoutId id="2147484083" r:id="rId33"/>
    <p:sldLayoutId id="2147484084" r:id="rId34"/>
    <p:sldLayoutId id="2147484079" r:id="rId35"/>
    <p:sldLayoutId id="2147484081" r:id="rId36"/>
    <p:sldLayoutId id="2147484085" r:id="rId37"/>
    <p:sldLayoutId id="2147484075" r:id="rId38"/>
    <p:sldLayoutId id="2147484080" r:id="rId39"/>
    <p:sldLayoutId id="2147484086" r:id="rId40"/>
    <p:sldLayoutId id="2147484076" r:id="rId41"/>
    <p:sldLayoutId id="2147484097" r:id="rId42"/>
    <p:sldLayoutId id="2147484063" r:id="rId43"/>
  </p:sldLayoutIdLst>
  <p:txStyles>
    <p:titleStyle>
      <a:lvl1pPr algn="l" defTabSz="914400" rtl="0" eaLnBrk="1" latinLnBrk="0" hangingPunct="1">
        <a:lnSpc>
          <a:spcPct val="90000"/>
        </a:lnSpc>
        <a:spcBef>
          <a:spcPct val="0"/>
        </a:spcBef>
        <a:buNone/>
        <a:defRPr sz="3600" b="0" i="0" kern="1200">
          <a:solidFill>
            <a:schemeClr val="tx1"/>
          </a:solidFill>
          <a:latin typeface="Formular" panose="02000000000000000000" pitchFamily="2" charset="77"/>
          <a:ea typeface="+mj-ea"/>
          <a:cs typeface="+mj-cs"/>
        </a:defRPr>
      </a:lvl1pPr>
    </p:titleStyle>
    <p:bodyStyle>
      <a:lvl1pPr marL="357188" indent="-357188" algn="l" defTabSz="914400" rtl="0" eaLnBrk="1" latinLnBrk="0" hangingPunct="1">
        <a:lnSpc>
          <a:spcPct val="90000"/>
        </a:lnSpc>
        <a:spcBef>
          <a:spcPts val="1000"/>
        </a:spcBef>
        <a:buSzPct val="75000"/>
        <a:buFont typeface="System Font"/>
        <a:buChar char="→"/>
        <a:defRPr sz="2400" b="0" i="0" kern="1200">
          <a:solidFill>
            <a:schemeClr val="tx1"/>
          </a:solidFill>
          <a:latin typeface="Formular" panose="02000000000000000000" pitchFamily="2" charset="77"/>
          <a:ea typeface="+mn-ea"/>
          <a:cs typeface="+mn-cs"/>
        </a:defRPr>
      </a:lvl1pPr>
      <a:lvl2pPr marL="892175" indent="-434975" algn="l" defTabSz="914400" rtl="0" eaLnBrk="1" latinLnBrk="0" hangingPunct="1">
        <a:lnSpc>
          <a:spcPct val="90000"/>
        </a:lnSpc>
        <a:spcBef>
          <a:spcPts val="500"/>
        </a:spcBef>
        <a:buSzPct val="75000"/>
        <a:buFont typeface="System Font"/>
        <a:buChar char="→"/>
        <a:defRPr sz="2100" b="0" i="0" kern="1200">
          <a:solidFill>
            <a:schemeClr val="tx1"/>
          </a:solidFill>
          <a:latin typeface="Formular" panose="02000000000000000000" pitchFamily="2" charset="77"/>
          <a:ea typeface="+mn-ea"/>
          <a:cs typeface="+mn-cs"/>
        </a:defRPr>
      </a:lvl2pPr>
      <a:lvl3pPr marL="1260475" indent="-346075" algn="l" defTabSz="914400" rtl="0" eaLnBrk="1" latinLnBrk="0" hangingPunct="1">
        <a:lnSpc>
          <a:spcPct val="90000"/>
        </a:lnSpc>
        <a:spcBef>
          <a:spcPts val="500"/>
        </a:spcBef>
        <a:buSzPct val="75000"/>
        <a:buFont typeface="System Font"/>
        <a:buChar char="→"/>
        <a:defRPr sz="1800" b="0" i="0" kern="1200">
          <a:solidFill>
            <a:schemeClr val="tx1"/>
          </a:solidFill>
          <a:latin typeface="Formular" panose="02000000000000000000" pitchFamily="2" charset="77"/>
          <a:ea typeface="+mn-ea"/>
          <a:cs typeface="+mn-cs"/>
        </a:defRPr>
      </a:lvl3pPr>
      <a:lvl4pPr marL="1600200" indent="-228600" algn="l" defTabSz="914400" rtl="0" eaLnBrk="1" latinLnBrk="0" hangingPunct="1">
        <a:lnSpc>
          <a:spcPct val="90000"/>
        </a:lnSpc>
        <a:spcBef>
          <a:spcPts val="500"/>
        </a:spcBef>
        <a:buSzPct val="75000"/>
        <a:buFont typeface="System Font"/>
        <a:buChar char="→"/>
        <a:defRPr sz="1500" b="0" i="0" kern="1200">
          <a:solidFill>
            <a:schemeClr val="tx1"/>
          </a:solidFill>
          <a:latin typeface="Formular" panose="02000000000000000000" pitchFamily="2" charset="77"/>
          <a:ea typeface="+mn-ea"/>
          <a:cs typeface="+mn-cs"/>
        </a:defRPr>
      </a:lvl4pPr>
      <a:lvl5pPr marL="2057400" indent="-228600" algn="l" defTabSz="914400" rtl="0" eaLnBrk="1" latinLnBrk="0" hangingPunct="1">
        <a:lnSpc>
          <a:spcPct val="90000"/>
        </a:lnSpc>
        <a:spcBef>
          <a:spcPts val="500"/>
        </a:spcBef>
        <a:buSzPct val="75000"/>
        <a:buFont typeface="System Font"/>
        <a:buChar char="→"/>
        <a:defRPr sz="1200" b="0" i="0" kern="1200">
          <a:solidFill>
            <a:schemeClr val="tx1"/>
          </a:solidFill>
          <a:latin typeface="Formular" panose="02000000000000000000"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pos="370" userDrawn="1">
          <p15:clr>
            <a:srgbClr val="F26B43"/>
          </p15:clr>
        </p15:guide>
        <p15:guide id="6" pos="7310" userDrawn="1">
          <p15:clr>
            <a:srgbClr val="F26B43"/>
          </p15:clr>
        </p15:guide>
        <p15:guide id="7" orient="horz" pos="3952" userDrawn="1">
          <p15:clr>
            <a:srgbClr val="F26B43"/>
          </p15:clr>
        </p15:guide>
        <p15:guide id="8" orient="horz" pos="368" userDrawn="1">
          <p15:clr>
            <a:srgbClr val="F26B43"/>
          </p15:clr>
        </p15:guide>
        <p15:guide id="9" pos="3772" userDrawn="1">
          <p15:clr>
            <a:srgbClr val="F26B43"/>
          </p15:clr>
        </p15:guide>
        <p15:guide id="11" pos="2593" userDrawn="1">
          <p15:clr>
            <a:srgbClr val="F26B43"/>
          </p15:clr>
        </p15:guide>
        <p15:guide id="12" pos="2706" userDrawn="1">
          <p15:clr>
            <a:srgbClr val="F26B43"/>
          </p15:clr>
        </p15:guide>
        <p15:guide id="13" pos="4951" userDrawn="1">
          <p15:clr>
            <a:srgbClr val="F26B43"/>
          </p15:clr>
        </p15:guide>
        <p15:guide id="14" pos="5087" userDrawn="1">
          <p15:clr>
            <a:srgbClr val="F26B43"/>
          </p15:clr>
        </p15:guide>
        <p15:guide id="15" pos="1413" userDrawn="1">
          <p15:clr>
            <a:srgbClr val="F26B43"/>
          </p15:clr>
        </p15:guide>
        <p15:guide id="16" pos="1527" userDrawn="1">
          <p15:clr>
            <a:srgbClr val="F26B43"/>
          </p15:clr>
        </p15:guide>
        <p15:guide id="17" pos="6131" userDrawn="1">
          <p15:clr>
            <a:srgbClr val="F26B43"/>
          </p15:clr>
        </p15:guide>
        <p15:guide id="18" pos="6244" userDrawn="1">
          <p15:clr>
            <a:srgbClr val="F26B43"/>
          </p15:clr>
        </p15:guide>
        <p15:guide id="19" orient="horz" pos="2115" userDrawn="1">
          <p15:clr>
            <a:srgbClr val="F26B43"/>
          </p15:clr>
        </p15:guide>
        <p15:guide id="20" orient="horz" pos="2228" userDrawn="1">
          <p15:clr>
            <a:srgbClr val="F26B43"/>
          </p15:clr>
        </p15:guide>
        <p15:guide id="23" pos="3885"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19.xml"/><Relationship Id="rId4" Type="http://schemas.openxmlformats.org/officeDocument/2006/relationships/image" Target="../media/image37.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9.png"/><Relationship Id="rId1" Type="http://schemas.openxmlformats.org/officeDocument/2006/relationships/slideLayout" Target="../slideLayouts/slideLayout19.xml"/><Relationship Id="rId4" Type="http://schemas.openxmlformats.org/officeDocument/2006/relationships/image" Target="../media/image39.jpe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0.png"/><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1.png"/><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19.xml"/><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19.xml"/><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6.png"/><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7.jpeg"/><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8.jpeg"/><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9.png"/><Relationship Id="rId1" Type="http://schemas.openxmlformats.org/officeDocument/2006/relationships/slideLayout" Target="../slideLayouts/slideLayout19.xml"/><Relationship Id="rId4" Type="http://schemas.openxmlformats.org/officeDocument/2006/relationships/image" Target="../media/image50.png"/></Relationships>
</file>

<file path=ppt/slides/_rels/slide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19.png"/><Relationship Id="rId1" Type="http://schemas.openxmlformats.org/officeDocument/2006/relationships/slideLayout" Target="../slideLayouts/slideLayout19.xml"/><Relationship Id="rId4" Type="http://schemas.openxmlformats.org/officeDocument/2006/relationships/image" Target="../media/image51.emf"/></Relationships>
</file>

<file path=ppt/slides/_rels/slide2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3.xml"/></Relationships>
</file>

<file path=ppt/slides/_rels/slide3.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hyperlink" Target="http://www.google.no/url?sa=i&amp;rct=j&amp;q=&amp;esrc=s&amp;frm=1&amp;source=images&amp;cd=&amp;cad=rja&amp;uact=8&amp;docid=QA_OF7IT2brksM&amp;tbnid=DpHYUa6yGVVgJM:&amp;ved=0CAUQjRw&amp;url=http://hummer-kanari.blogspot.com/2010/05/hyggelig-hyttehelg.html&amp;ei=O0MQVKuWAqvhywPczIKYBw&amp;bvm=bv.74649129,d.bGQ&amp;psig=AFQjCNE8HGfHtO0Emn0e6xTCbKHh6UjRAw&amp;ust=1410438299876688" TargetMode="External"/><Relationship Id="rId7"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22.jpeg"/><Relationship Id="rId5" Type="http://schemas.openxmlformats.org/officeDocument/2006/relationships/image" Target="../media/image21.png"/><Relationship Id="rId4" Type="http://schemas.openxmlformats.org/officeDocument/2006/relationships/image" Target="../media/image20.jpeg"/></Relationships>
</file>

<file path=ppt/slides/_rels/slide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19.png"/><Relationship Id="rId5" Type="http://schemas.openxmlformats.org/officeDocument/2006/relationships/image" Target="../media/image26.jpeg"/><Relationship Id="rId4" Type="http://schemas.openxmlformats.org/officeDocument/2006/relationships/image" Target="../media/image25.jpeg"/></Relationships>
</file>

<file path=ppt/slides/_rels/slide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xml"/><Relationship Id="rId1" Type="http://schemas.openxmlformats.org/officeDocument/2006/relationships/slideLayout" Target="../slideLayouts/slideLayout19.xml"/><Relationship Id="rId5" Type="http://schemas.openxmlformats.org/officeDocument/2006/relationships/image" Target="../media/image19.png"/><Relationship Id="rId4" Type="http://schemas.openxmlformats.org/officeDocument/2006/relationships/image" Target="../media/image28.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18.xml"/><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31.png"/></Relationships>
</file>

<file path=ppt/slides/_rels/slide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9.png"/><Relationship Id="rId1" Type="http://schemas.openxmlformats.org/officeDocument/2006/relationships/slideLayout" Target="../slideLayouts/slideLayout19.xml"/><Relationship Id="rId4" Type="http://schemas.openxmlformats.org/officeDocument/2006/relationships/image" Target="../media/image35.png"/></Relationships>
</file>

<file path=ppt/slides/_rels/slide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9.png"/><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6" name="Subtitle 25">
            <a:extLst>
              <a:ext uri="{FF2B5EF4-FFF2-40B4-BE49-F238E27FC236}">
                <a16:creationId xmlns:a16="http://schemas.microsoft.com/office/drawing/2014/main" id="{CDD2F368-7A84-7846-9F01-6A7B923902DD}"/>
              </a:ext>
            </a:extLst>
          </p:cNvPr>
          <p:cNvSpPr>
            <a:spLocks noGrp="1"/>
          </p:cNvSpPr>
          <p:nvPr>
            <p:ph type="subTitle" idx="1"/>
          </p:nvPr>
        </p:nvSpPr>
        <p:spPr>
          <a:xfrm>
            <a:off x="3388832" y="3968315"/>
            <a:ext cx="5414335" cy="720807"/>
          </a:xfrm>
        </p:spPr>
        <p:txBody>
          <a:bodyPr/>
          <a:lstStyle/>
          <a:p>
            <a:pPr algn="ctr"/>
            <a:r>
              <a:rPr lang="nb-NO"/>
              <a:t>Thea Lyseid Authen and Tonje Sekse</a:t>
            </a:r>
          </a:p>
          <a:p>
            <a:pPr algn="ctr"/>
            <a:r>
              <a:rPr lang="nb-NO" err="1"/>
              <a:t>Vienna</a:t>
            </a:r>
            <a:r>
              <a:rPr lang="nb-NO"/>
              <a:t> 18-21 </a:t>
            </a:r>
            <a:r>
              <a:rPr lang="nb-NO" err="1"/>
              <a:t>February</a:t>
            </a:r>
            <a:r>
              <a:rPr lang="nb-NO"/>
              <a:t> 2025</a:t>
            </a:r>
          </a:p>
        </p:txBody>
      </p:sp>
      <p:sp>
        <p:nvSpPr>
          <p:cNvPr id="25" name="Title 24">
            <a:extLst>
              <a:ext uri="{FF2B5EF4-FFF2-40B4-BE49-F238E27FC236}">
                <a16:creationId xmlns:a16="http://schemas.microsoft.com/office/drawing/2014/main" id="{0E282073-DBC4-4149-B2E6-53702F24F694}"/>
              </a:ext>
            </a:extLst>
          </p:cNvPr>
          <p:cNvSpPr>
            <a:spLocks noGrp="1"/>
          </p:cNvSpPr>
          <p:nvPr>
            <p:ph type="title"/>
          </p:nvPr>
        </p:nvSpPr>
        <p:spPr>
          <a:xfrm>
            <a:off x="836762" y="1556632"/>
            <a:ext cx="10679502" cy="1112478"/>
          </a:xfrm>
        </p:spPr>
        <p:txBody>
          <a:bodyPr/>
          <a:lstStyle/>
          <a:p>
            <a:pPr algn="ctr"/>
            <a:r>
              <a:rPr lang="nb-NO"/>
              <a:t>A </a:t>
            </a:r>
            <a:r>
              <a:rPr lang="nb-NO" err="1"/>
              <a:t>collaborative</a:t>
            </a:r>
            <a:r>
              <a:rPr lang="nb-NO"/>
              <a:t> </a:t>
            </a:r>
            <a:r>
              <a:rPr lang="nb-NO" err="1"/>
              <a:t>approach</a:t>
            </a:r>
            <a:r>
              <a:rPr lang="nb-NO"/>
              <a:t> to </a:t>
            </a:r>
            <a:r>
              <a:rPr lang="nb-NO" err="1"/>
              <a:t>the</a:t>
            </a:r>
            <a:r>
              <a:rPr lang="nb-NO"/>
              <a:t> </a:t>
            </a:r>
            <a:r>
              <a:rPr lang="nb-NO" err="1"/>
              <a:t>treatment</a:t>
            </a:r>
            <a:r>
              <a:rPr lang="nb-NO"/>
              <a:t> </a:t>
            </a:r>
            <a:r>
              <a:rPr lang="nb-NO" err="1"/>
              <a:t>of</a:t>
            </a:r>
            <a:r>
              <a:rPr lang="nb-NO"/>
              <a:t> </a:t>
            </a:r>
            <a:r>
              <a:rPr lang="nb-NO" err="1"/>
              <a:t>the</a:t>
            </a:r>
            <a:r>
              <a:rPr lang="nb-NO"/>
              <a:t> Norwegian </a:t>
            </a:r>
            <a:r>
              <a:rPr lang="nb-NO" err="1"/>
              <a:t>exotic</a:t>
            </a:r>
            <a:r>
              <a:rPr lang="nb-NO"/>
              <a:t> HEU-materials</a:t>
            </a:r>
          </a:p>
        </p:txBody>
      </p:sp>
      <p:sp>
        <p:nvSpPr>
          <p:cNvPr id="8" name="TextBox 7">
            <a:extLst>
              <a:ext uri="{FF2B5EF4-FFF2-40B4-BE49-F238E27FC236}">
                <a16:creationId xmlns:a16="http://schemas.microsoft.com/office/drawing/2014/main" id="{D1BE9A73-5AAA-9045-A6B5-0343C41EB1EC}"/>
              </a:ext>
            </a:extLst>
          </p:cNvPr>
          <p:cNvSpPr txBox="1"/>
          <p:nvPr/>
        </p:nvSpPr>
        <p:spPr>
          <a:xfrm>
            <a:off x="9513870" y="4438436"/>
            <a:ext cx="0" cy="0"/>
          </a:xfrm>
          <a:prstGeom prst="rect">
            <a:avLst/>
          </a:prstGeom>
        </p:spPr>
        <p:txBody>
          <a:bodyPr vert="horz" wrap="none" lIns="0" tIns="0" rIns="0" bIns="0" rtlCol="0" anchor="t" anchorCtr="0">
            <a:noAutofit/>
          </a:bodyPr>
          <a:lstStyle/>
          <a:p>
            <a:endParaRPr lang="nb-NO">
              <a:solidFill>
                <a:schemeClr val="tx2"/>
              </a:solidFill>
            </a:endParaRPr>
          </a:p>
        </p:txBody>
      </p:sp>
      <p:pic>
        <p:nvPicPr>
          <p:cNvPr id="3" name="Bilde 2" descr="Et bilde som inneholder skjermbilde, Fargerikt, Grafikk, Elektrisk blå&#10;&#10;KI-generert innhold kan være feil.">
            <a:extLst>
              <a:ext uri="{FF2B5EF4-FFF2-40B4-BE49-F238E27FC236}">
                <a16:creationId xmlns:a16="http://schemas.microsoft.com/office/drawing/2014/main" id="{C48DB662-A2D9-99D0-7A86-A7C2BBBF0F52}"/>
              </a:ext>
            </a:extLst>
          </p:cNvPr>
          <p:cNvPicPr>
            <a:picLocks noChangeAspect="1"/>
          </p:cNvPicPr>
          <p:nvPr/>
        </p:nvPicPr>
        <p:blipFill>
          <a:blip r:embed="rId2"/>
          <a:stretch>
            <a:fillRect/>
          </a:stretch>
        </p:blipFill>
        <p:spPr>
          <a:xfrm>
            <a:off x="2630423" y="5765291"/>
            <a:ext cx="530353" cy="466345"/>
          </a:xfrm>
          <a:prstGeom prst="rect">
            <a:avLst/>
          </a:prstGeom>
        </p:spPr>
      </p:pic>
    </p:spTree>
    <p:extLst>
      <p:ext uri="{BB962C8B-B14F-4D97-AF65-F5344CB8AC3E}">
        <p14:creationId xmlns:p14="http://schemas.microsoft.com/office/powerpoint/2010/main" val="4535177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A66AF5E-0942-605F-0969-D91E4A6FDAD6}"/>
              </a:ext>
            </a:extLst>
          </p:cNvPr>
          <p:cNvSpPr>
            <a:spLocks noGrp="1"/>
          </p:cNvSpPr>
          <p:nvPr>
            <p:ph type="title"/>
          </p:nvPr>
        </p:nvSpPr>
        <p:spPr/>
        <p:txBody>
          <a:bodyPr/>
          <a:lstStyle/>
          <a:p>
            <a:r>
              <a:rPr lang="nb-NO">
                <a:solidFill>
                  <a:schemeClr val="accent1"/>
                </a:solidFill>
              </a:rPr>
              <a:t>Nuclear Security </a:t>
            </a:r>
            <a:r>
              <a:rPr lang="nb-NO" err="1">
                <a:solidFill>
                  <a:schemeClr val="accent1"/>
                </a:solidFill>
              </a:rPr>
              <a:t>Summits</a:t>
            </a:r>
            <a:endParaRPr lang="nb-NO">
              <a:solidFill>
                <a:schemeClr val="accent1"/>
              </a:solidFill>
            </a:endParaRPr>
          </a:p>
        </p:txBody>
      </p:sp>
      <p:sp>
        <p:nvSpPr>
          <p:cNvPr id="6" name="TekstSylinder 5">
            <a:extLst>
              <a:ext uri="{FF2B5EF4-FFF2-40B4-BE49-F238E27FC236}">
                <a16:creationId xmlns:a16="http://schemas.microsoft.com/office/drawing/2014/main" id="{451C2C62-BAF6-EAD3-3B89-2F489022B958}"/>
              </a:ext>
            </a:extLst>
          </p:cNvPr>
          <p:cNvSpPr txBox="1"/>
          <p:nvPr/>
        </p:nvSpPr>
        <p:spPr>
          <a:xfrm>
            <a:off x="585594" y="1480279"/>
            <a:ext cx="7360977" cy="4524315"/>
          </a:xfrm>
          <a:prstGeom prst="rect">
            <a:avLst/>
          </a:prstGeom>
          <a:noFill/>
        </p:spPr>
        <p:txBody>
          <a:bodyPr wrap="square">
            <a:spAutoFit/>
          </a:bodyPr>
          <a:lstStyle/>
          <a:p>
            <a:pPr marL="285750" indent="-285750" algn="just" hangingPunct="0">
              <a:buFont typeface="Arial" panose="020B0604020202020204" pitchFamily="34" charset="0"/>
              <a:buChar char="•"/>
            </a:pPr>
            <a:r>
              <a:rPr lang="en-GB" sz="2400" dirty="0">
                <a:effectLst/>
                <a:latin typeface="Formular" panose="02000000000000000000"/>
                <a:ea typeface="Times New Roman" panose="02020603050405020304" pitchFamily="18" charset="0"/>
              </a:rPr>
              <a:t>Several Nuclear Security Summits (2010, 2012, 2014 and 2016) have discussed minimizing stocks of HEU</a:t>
            </a:r>
          </a:p>
          <a:p>
            <a:pPr marL="285750" indent="-285750" algn="just" hangingPunct="0">
              <a:buFont typeface="Arial" panose="020B0604020202020204" pitchFamily="34" charset="0"/>
              <a:buChar char="•"/>
            </a:pPr>
            <a:endParaRPr lang="en-GB" sz="2400" dirty="0">
              <a:latin typeface="Formular" panose="02000000000000000000"/>
              <a:ea typeface="Times New Roman" panose="02020603050405020304" pitchFamily="18" charset="0"/>
            </a:endParaRPr>
          </a:p>
          <a:p>
            <a:pPr marL="285750" indent="-285750" algn="just" hangingPunct="0">
              <a:buFont typeface="Arial" panose="020B0604020202020204" pitchFamily="34" charset="0"/>
              <a:buChar char="•"/>
            </a:pPr>
            <a:r>
              <a:rPr lang="en-GB" sz="2400" dirty="0">
                <a:effectLst/>
                <a:latin typeface="Formular" panose="02000000000000000000"/>
                <a:ea typeface="Times New Roman" panose="02020603050405020304" pitchFamily="18" charset="0"/>
              </a:rPr>
              <a:t>At the Nuclear Security Summit in 2016 Norway offered a</a:t>
            </a:r>
            <a:r>
              <a:rPr lang="en-GB" sz="2400" dirty="0">
                <a:latin typeface="Formular" panose="02000000000000000000"/>
                <a:ea typeface="Times New Roman" panose="02020603050405020304" pitchFamily="18" charset="0"/>
              </a:rPr>
              <a:t> </a:t>
            </a:r>
            <a:r>
              <a:rPr lang="en-GB" sz="2400" dirty="0">
                <a:effectLst/>
                <a:latin typeface="Formular" panose="02000000000000000000"/>
                <a:ea typeface="Times New Roman" panose="02020603050405020304" pitchFamily="18" charset="0"/>
              </a:rPr>
              <a:t>joint statement on minimization of HEU (</a:t>
            </a:r>
            <a:r>
              <a:rPr lang="en-GB" sz="2400" dirty="0" err="1">
                <a:effectLst/>
                <a:latin typeface="Formular" panose="02000000000000000000"/>
                <a:ea typeface="Times New Roman" panose="02020603050405020304" pitchFamily="18" charset="0"/>
              </a:rPr>
              <a:t>InfCirc</a:t>
            </a:r>
            <a:r>
              <a:rPr lang="en-GB" sz="2400" dirty="0">
                <a:effectLst/>
                <a:latin typeface="Formular" panose="02000000000000000000"/>
                <a:ea typeface="Times New Roman" panose="02020603050405020304" pitchFamily="18" charset="0"/>
              </a:rPr>
              <a:t> 912) </a:t>
            </a:r>
          </a:p>
          <a:p>
            <a:pPr marL="742950" lvl="1" indent="-285750" hangingPunct="0">
              <a:buFont typeface="Arial" panose="020B0604020202020204" pitchFamily="34" charset="0"/>
              <a:buChar char="•"/>
            </a:pPr>
            <a:r>
              <a:rPr lang="en-GB" sz="2400" dirty="0">
                <a:effectLst/>
                <a:latin typeface="Formular" panose="02000000000000000000"/>
                <a:ea typeface="Times New Roman" panose="02020603050405020304" pitchFamily="18" charset="0"/>
              </a:rPr>
              <a:t>committing to fulfilling the statement goals and voluntary reporting</a:t>
            </a:r>
          </a:p>
          <a:p>
            <a:pPr marL="742950" lvl="1" indent="-285750" hangingPunct="0">
              <a:buFont typeface="Arial" panose="020B0604020202020204" pitchFamily="34" charset="0"/>
              <a:buChar char="•"/>
            </a:pPr>
            <a:r>
              <a:rPr lang="en-GB" sz="2400" dirty="0">
                <a:effectLst/>
                <a:latin typeface="Formular" panose="02000000000000000000"/>
                <a:ea typeface="Times New Roman" panose="02020603050405020304" pitchFamily="18" charset="0"/>
              </a:rPr>
              <a:t>committed to organizing a symposium on HEU minimization in 2018</a:t>
            </a:r>
            <a:endParaRPr lang="nb-NO" sz="2400" dirty="0">
              <a:effectLst/>
              <a:latin typeface="Formular" panose="02000000000000000000"/>
              <a:ea typeface="Times New Roman" panose="02020603050405020304" pitchFamily="18" charset="0"/>
            </a:endParaRPr>
          </a:p>
          <a:p>
            <a:pPr algn="just" hangingPunct="0"/>
            <a:r>
              <a:rPr lang="en-GB" sz="2400" dirty="0">
                <a:effectLst/>
                <a:latin typeface="Formular" panose="02000000000000000000"/>
                <a:ea typeface="Times New Roman" panose="02020603050405020304" pitchFamily="18" charset="0"/>
              </a:rPr>
              <a:t> </a:t>
            </a:r>
            <a:endParaRPr lang="nb-NO" sz="2400" dirty="0">
              <a:effectLst/>
              <a:latin typeface="Formular" panose="02000000000000000000"/>
              <a:ea typeface="Times New Roman" panose="02020603050405020304" pitchFamily="18" charset="0"/>
            </a:endParaRPr>
          </a:p>
        </p:txBody>
      </p:sp>
      <p:pic>
        <p:nvPicPr>
          <p:cNvPr id="3" name="Bilde 2" descr="Et bilde som inneholder skjermbilde, Fargerikt, Grafikk, Elektrisk blå&#10;&#10;KI-generert innhold kan være feil.">
            <a:extLst>
              <a:ext uri="{FF2B5EF4-FFF2-40B4-BE49-F238E27FC236}">
                <a16:creationId xmlns:a16="http://schemas.microsoft.com/office/drawing/2014/main" id="{379E0342-3FD6-A4DF-0984-ED707AAAD88B}"/>
              </a:ext>
            </a:extLst>
          </p:cNvPr>
          <p:cNvPicPr>
            <a:picLocks noChangeAspect="1"/>
          </p:cNvPicPr>
          <p:nvPr/>
        </p:nvPicPr>
        <p:blipFill>
          <a:blip r:embed="rId3"/>
          <a:stretch>
            <a:fillRect/>
          </a:stretch>
        </p:blipFill>
        <p:spPr>
          <a:xfrm>
            <a:off x="11371652" y="6050693"/>
            <a:ext cx="530353" cy="466345"/>
          </a:xfrm>
          <a:prstGeom prst="rect">
            <a:avLst/>
          </a:prstGeom>
        </p:spPr>
      </p:pic>
      <p:pic>
        <p:nvPicPr>
          <p:cNvPr id="5" name="Bilde 4">
            <a:extLst>
              <a:ext uri="{FF2B5EF4-FFF2-40B4-BE49-F238E27FC236}">
                <a16:creationId xmlns:a16="http://schemas.microsoft.com/office/drawing/2014/main" id="{201DDFE1-0BB7-C184-B28A-BB6FAF81DACD}"/>
              </a:ext>
            </a:extLst>
          </p:cNvPr>
          <p:cNvPicPr>
            <a:picLocks noChangeAspect="1"/>
          </p:cNvPicPr>
          <p:nvPr/>
        </p:nvPicPr>
        <p:blipFill>
          <a:blip r:embed="rId4"/>
          <a:stretch>
            <a:fillRect/>
          </a:stretch>
        </p:blipFill>
        <p:spPr>
          <a:xfrm>
            <a:off x="8138641" y="1480279"/>
            <a:ext cx="3763364" cy="2528210"/>
          </a:xfrm>
          <a:prstGeom prst="rect">
            <a:avLst/>
          </a:prstGeom>
        </p:spPr>
      </p:pic>
    </p:spTree>
    <p:extLst>
      <p:ext uri="{BB962C8B-B14F-4D97-AF65-F5344CB8AC3E}">
        <p14:creationId xmlns:p14="http://schemas.microsoft.com/office/powerpoint/2010/main" val="17520219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2B0FFA9-A1E3-1AAC-A644-AAE78ED7363B}"/>
              </a:ext>
            </a:extLst>
          </p:cNvPr>
          <p:cNvSpPr>
            <a:spLocks noGrp="1"/>
          </p:cNvSpPr>
          <p:nvPr>
            <p:ph type="title"/>
          </p:nvPr>
        </p:nvSpPr>
        <p:spPr>
          <a:xfrm>
            <a:off x="585594" y="574134"/>
            <a:ext cx="8868957" cy="859961"/>
          </a:xfrm>
        </p:spPr>
        <p:txBody>
          <a:bodyPr/>
          <a:lstStyle/>
          <a:p>
            <a:r>
              <a:rPr lang="nb-NO">
                <a:solidFill>
                  <a:schemeClr val="accent1"/>
                </a:solidFill>
              </a:rPr>
              <a:t>International </a:t>
            </a:r>
            <a:r>
              <a:rPr lang="nb-NO" err="1">
                <a:solidFill>
                  <a:schemeClr val="accent1"/>
                </a:solidFill>
              </a:rPr>
              <a:t>meetings</a:t>
            </a:r>
            <a:r>
              <a:rPr lang="nb-NO">
                <a:solidFill>
                  <a:schemeClr val="accent1"/>
                </a:solidFill>
              </a:rPr>
              <a:t> and symposiums </a:t>
            </a:r>
            <a:r>
              <a:rPr lang="nb-NO" err="1">
                <a:solidFill>
                  <a:schemeClr val="accent1"/>
                </a:solidFill>
              </a:rPr>
              <a:t>on</a:t>
            </a:r>
            <a:r>
              <a:rPr lang="nb-NO">
                <a:solidFill>
                  <a:schemeClr val="accent1"/>
                </a:solidFill>
              </a:rPr>
              <a:t> HEU </a:t>
            </a:r>
            <a:r>
              <a:rPr lang="nb-NO" err="1">
                <a:solidFill>
                  <a:schemeClr val="accent1"/>
                </a:solidFill>
              </a:rPr>
              <a:t>minimizations</a:t>
            </a:r>
            <a:endParaRPr lang="nb-NO">
              <a:solidFill>
                <a:schemeClr val="accent1"/>
              </a:solidFill>
            </a:endParaRPr>
          </a:p>
        </p:txBody>
      </p:sp>
      <p:sp>
        <p:nvSpPr>
          <p:cNvPr id="6" name="TekstSylinder 5">
            <a:extLst>
              <a:ext uri="{FF2B5EF4-FFF2-40B4-BE49-F238E27FC236}">
                <a16:creationId xmlns:a16="http://schemas.microsoft.com/office/drawing/2014/main" id="{27FFCC40-674E-BCA3-EE22-598E6DC5D36D}"/>
              </a:ext>
            </a:extLst>
          </p:cNvPr>
          <p:cNvSpPr txBox="1"/>
          <p:nvPr/>
        </p:nvSpPr>
        <p:spPr>
          <a:xfrm>
            <a:off x="585593" y="1997839"/>
            <a:ext cx="9032859" cy="3323987"/>
          </a:xfrm>
          <a:prstGeom prst="rect">
            <a:avLst/>
          </a:prstGeom>
          <a:noFill/>
        </p:spPr>
        <p:txBody>
          <a:bodyPr wrap="square">
            <a:spAutoFit/>
          </a:bodyPr>
          <a:lstStyle/>
          <a:p>
            <a:pPr marL="285750" indent="-285750" algn="just" hangingPunct="0">
              <a:buFont typeface="Arial" panose="020B0604020202020204" pitchFamily="34" charset="0"/>
              <a:buChar char="•"/>
            </a:pPr>
            <a:r>
              <a:rPr lang="en-GB" sz="2400" dirty="0">
                <a:effectLst/>
                <a:latin typeface="Formular" panose="02000000000000000000"/>
                <a:ea typeface="Times New Roman" panose="02020603050405020304" pitchFamily="18" charset="0"/>
              </a:rPr>
              <a:t>The MFA, DSA and IFE have organized several international meetings and symposiums in cooperation with the International Atomic Energy Agency (IAEA), in 2006, 2012 and 2018 where minimization of HEU was discussed</a:t>
            </a:r>
          </a:p>
          <a:p>
            <a:pPr algn="just" hangingPunct="0"/>
            <a:endParaRPr lang="en-GB" sz="2400" dirty="0">
              <a:latin typeface="Formular" panose="02000000000000000000"/>
              <a:ea typeface="Times New Roman" panose="02020603050405020304" pitchFamily="18" charset="0"/>
            </a:endParaRPr>
          </a:p>
          <a:p>
            <a:pPr marL="285750" indent="-285750" algn="just" hangingPunct="0">
              <a:buFont typeface="Arial" panose="020B0604020202020204" pitchFamily="34" charset="0"/>
              <a:buChar char="•"/>
            </a:pPr>
            <a:r>
              <a:rPr lang="en-GB" sz="2400" dirty="0">
                <a:effectLst/>
                <a:latin typeface="Formular" panose="02000000000000000000"/>
                <a:ea typeface="Times New Roman" panose="02020603050405020304" pitchFamily="18" charset="0"/>
              </a:rPr>
              <a:t>In 2019 Norway took initiative to organize a technical meeting together with other countries that have similar types of material, as well as the expertise and equipment to handle this type of material</a:t>
            </a:r>
            <a:endParaRPr lang="nb-NO" sz="2400" dirty="0">
              <a:effectLst/>
              <a:latin typeface="Formular" panose="02000000000000000000"/>
              <a:ea typeface="Times New Roman" panose="02020603050405020304" pitchFamily="18" charset="0"/>
            </a:endParaRPr>
          </a:p>
          <a:p>
            <a:pPr algn="just" hangingPunct="0"/>
            <a:r>
              <a:rPr lang="en-GB" sz="1800" dirty="0">
                <a:effectLst/>
                <a:latin typeface="Formular" panose="02000000000000000000"/>
                <a:ea typeface="Times New Roman" panose="02020603050405020304" pitchFamily="18" charset="0"/>
              </a:rPr>
              <a:t> </a:t>
            </a:r>
            <a:endParaRPr lang="nb-NO" sz="2400" dirty="0">
              <a:effectLst/>
              <a:latin typeface="Formular" panose="02000000000000000000"/>
              <a:ea typeface="Times New Roman" panose="02020603050405020304" pitchFamily="18" charset="0"/>
            </a:endParaRPr>
          </a:p>
        </p:txBody>
      </p:sp>
      <p:pic>
        <p:nvPicPr>
          <p:cNvPr id="3" name="Bilde 2" descr="Et bilde som inneholder skjermbilde, Fargerikt, Grafikk, Elektrisk blå&#10;&#10;KI-generert innhold kan være feil.">
            <a:extLst>
              <a:ext uri="{FF2B5EF4-FFF2-40B4-BE49-F238E27FC236}">
                <a16:creationId xmlns:a16="http://schemas.microsoft.com/office/drawing/2014/main" id="{0A88C9F5-5AA0-A048-249A-D20972D1C5F9}"/>
              </a:ext>
            </a:extLst>
          </p:cNvPr>
          <p:cNvPicPr>
            <a:picLocks noChangeAspect="1"/>
          </p:cNvPicPr>
          <p:nvPr/>
        </p:nvPicPr>
        <p:blipFill>
          <a:blip r:embed="rId3"/>
          <a:stretch>
            <a:fillRect/>
          </a:stretch>
        </p:blipFill>
        <p:spPr>
          <a:xfrm>
            <a:off x="11371652" y="6050693"/>
            <a:ext cx="530353" cy="466345"/>
          </a:xfrm>
          <a:prstGeom prst="rect">
            <a:avLst/>
          </a:prstGeom>
        </p:spPr>
      </p:pic>
    </p:spTree>
    <p:extLst>
      <p:ext uri="{BB962C8B-B14F-4D97-AF65-F5344CB8AC3E}">
        <p14:creationId xmlns:p14="http://schemas.microsoft.com/office/powerpoint/2010/main" val="37059732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53F2B84-4114-F104-3F0E-9D4B85CC51D3}"/>
              </a:ext>
            </a:extLst>
          </p:cNvPr>
          <p:cNvSpPr>
            <a:spLocks noGrp="1"/>
          </p:cNvSpPr>
          <p:nvPr>
            <p:ph type="title"/>
          </p:nvPr>
        </p:nvSpPr>
        <p:spPr/>
        <p:txBody>
          <a:bodyPr/>
          <a:lstStyle/>
          <a:p>
            <a:r>
              <a:rPr lang="nb-NO">
                <a:solidFill>
                  <a:schemeClr val="accent1"/>
                </a:solidFill>
              </a:rPr>
              <a:t>International support</a:t>
            </a:r>
          </a:p>
        </p:txBody>
      </p:sp>
      <p:sp>
        <p:nvSpPr>
          <p:cNvPr id="6" name="TekstSylinder 5">
            <a:extLst>
              <a:ext uri="{FF2B5EF4-FFF2-40B4-BE49-F238E27FC236}">
                <a16:creationId xmlns:a16="http://schemas.microsoft.com/office/drawing/2014/main" id="{7A6A2590-0A4B-E8BF-0BAC-4E88F918A5C9}"/>
              </a:ext>
            </a:extLst>
          </p:cNvPr>
          <p:cNvSpPr txBox="1"/>
          <p:nvPr/>
        </p:nvSpPr>
        <p:spPr>
          <a:xfrm>
            <a:off x="585594" y="1776192"/>
            <a:ext cx="8556249" cy="4412939"/>
          </a:xfrm>
          <a:prstGeom prst="rect">
            <a:avLst/>
          </a:prstGeom>
          <a:noFill/>
        </p:spPr>
        <p:txBody>
          <a:bodyPr wrap="square">
            <a:spAutoFit/>
          </a:bodyPr>
          <a:lstStyle/>
          <a:p>
            <a:pPr marL="285750" indent="-285750" algn="just" hangingPunct="0">
              <a:lnSpc>
                <a:spcPct val="107000"/>
              </a:lnSpc>
              <a:buFont typeface="Arial" panose="020B0604020202020204" pitchFamily="34" charset="0"/>
              <a:buChar char="•"/>
            </a:pPr>
            <a:r>
              <a:rPr lang="en-GB" sz="2400" dirty="0">
                <a:effectLst/>
                <a:latin typeface="Formular" panose="02000000000000000000"/>
                <a:ea typeface="Times New Roman" panose="02020603050405020304" pitchFamily="18" charset="0"/>
              </a:rPr>
              <a:t>Norway has taken an active role in supporting the IAEA in minimization of HEU in developing countries, by replacing HEU with LEU in research reactors and enabling repatriation of weapon usable material back to its origin State</a:t>
            </a:r>
          </a:p>
          <a:p>
            <a:pPr marL="285750" indent="-285750" algn="just" hangingPunct="0">
              <a:lnSpc>
                <a:spcPct val="107000"/>
              </a:lnSpc>
              <a:buFont typeface="Arial" panose="020B0604020202020204" pitchFamily="34" charset="0"/>
              <a:buChar char="•"/>
            </a:pPr>
            <a:endParaRPr lang="en-GB" sz="2400" dirty="0">
              <a:latin typeface="Formular" panose="02000000000000000000"/>
              <a:ea typeface="Times New Roman" panose="02020603050405020304" pitchFamily="18" charset="0"/>
            </a:endParaRPr>
          </a:p>
          <a:p>
            <a:pPr marL="285750" indent="-285750" algn="just" hangingPunct="0">
              <a:lnSpc>
                <a:spcPct val="107000"/>
              </a:lnSpc>
              <a:buFont typeface="Arial" panose="020B0604020202020204" pitchFamily="34" charset="0"/>
              <a:buChar char="•"/>
            </a:pPr>
            <a:r>
              <a:rPr lang="en-GB" sz="2400" dirty="0">
                <a:effectLst/>
                <a:latin typeface="Formular" panose="02000000000000000000"/>
                <a:ea typeface="Times New Roman" panose="02020603050405020304" pitchFamily="18" charset="0"/>
              </a:rPr>
              <a:t>As Norway has had a focus on elimination of HEU internationally, it was natural to start discussions with the USA about return of HEU in Norway. This was in 2014 and was the starting point for the work with the Mobile Melt Consolidation (MMC) plant</a:t>
            </a:r>
            <a:endParaRPr lang="nb-NO" sz="2400" dirty="0">
              <a:latin typeface="Formular" panose="02000000000000000000"/>
            </a:endParaRPr>
          </a:p>
        </p:txBody>
      </p:sp>
      <p:pic>
        <p:nvPicPr>
          <p:cNvPr id="3" name="Bilde 2" descr="Et bilde som inneholder skjermbilde, Fargerikt, Grafikk, Elektrisk blå&#10;&#10;KI-generert innhold kan være feil.">
            <a:extLst>
              <a:ext uri="{FF2B5EF4-FFF2-40B4-BE49-F238E27FC236}">
                <a16:creationId xmlns:a16="http://schemas.microsoft.com/office/drawing/2014/main" id="{FE980D87-3256-3BA5-2A25-F42F386B6446}"/>
              </a:ext>
            </a:extLst>
          </p:cNvPr>
          <p:cNvPicPr>
            <a:picLocks noChangeAspect="1"/>
          </p:cNvPicPr>
          <p:nvPr/>
        </p:nvPicPr>
        <p:blipFill>
          <a:blip r:embed="rId2"/>
          <a:stretch>
            <a:fillRect/>
          </a:stretch>
        </p:blipFill>
        <p:spPr>
          <a:xfrm>
            <a:off x="11371652" y="6050693"/>
            <a:ext cx="530353" cy="466345"/>
          </a:xfrm>
          <a:prstGeom prst="rect">
            <a:avLst/>
          </a:prstGeom>
        </p:spPr>
      </p:pic>
    </p:spTree>
    <p:extLst>
      <p:ext uri="{BB962C8B-B14F-4D97-AF65-F5344CB8AC3E}">
        <p14:creationId xmlns:p14="http://schemas.microsoft.com/office/powerpoint/2010/main" val="38714355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0B5CC4E-932A-9BDB-F8C1-7C11B8D52236}"/>
              </a:ext>
            </a:extLst>
          </p:cNvPr>
          <p:cNvSpPr>
            <a:spLocks noGrp="1"/>
          </p:cNvSpPr>
          <p:nvPr>
            <p:ph type="title"/>
          </p:nvPr>
        </p:nvSpPr>
        <p:spPr/>
        <p:txBody>
          <a:bodyPr/>
          <a:lstStyle/>
          <a:p>
            <a:r>
              <a:rPr lang="nb-NO">
                <a:solidFill>
                  <a:schemeClr val="accent1"/>
                </a:solidFill>
              </a:rPr>
              <a:t>Return to </a:t>
            </a:r>
            <a:r>
              <a:rPr lang="nb-NO" err="1">
                <a:solidFill>
                  <a:schemeClr val="accent1"/>
                </a:solidFill>
              </a:rPr>
              <a:t>origin</a:t>
            </a:r>
            <a:r>
              <a:rPr lang="nb-NO">
                <a:solidFill>
                  <a:schemeClr val="accent1"/>
                </a:solidFill>
              </a:rPr>
              <a:t> country?</a:t>
            </a:r>
          </a:p>
        </p:txBody>
      </p:sp>
      <p:sp>
        <p:nvSpPr>
          <p:cNvPr id="3" name="Plassholder for tekst 2">
            <a:extLst>
              <a:ext uri="{FF2B5EF4-FFF2-40B4-BE49-F238E27FC236}">
                <a16:creationId xmlns:a16="http://schemas.microsoft.com/office/drawing/2014/main" id="{68A711DD-E43C-AF30-CAA4-7B9F08BAE35F}"/>
              </a:ext>
            </a:extLst>
          </p:cNvPr>
          <p:cNvSpPr>
            <a:spLocks noGrp="1"/>
          </p:cNvSpPr>
          <p:nvPr>
            <p:ph type="body" sz="quarter" idx="10"/>
          </p:nvPr>
        </p:nvSpPr>
        <p:spPr>
          <a:xfrm>
            <a:off x="587375" y="1675635"/>
            <a:ext cx="8332338" cy="3789168"/>
          </a:xfrm>
        </p:spPr>
        <p:txBody>
          <a:bodyPr>
            <a:normAutofit fontScale="85000" lnSpcReduction="10000"/>
          </a:bodyPr>
          <a:lstStyle/>
          <a:p>
            <a:pPr>
              <a:buFont typeface="Arial" panose="020B0604020202020204" pitchFamily="34" charset="0"/>
              <a:buChar char="•"/>
            </a:pPr>
            <a:r>
              <a:rPr lang="en-GB" sz="2600">
                <a:effectLst/>
                <a:latin typeface="Formular" panose="02000000000000000000"/>
                <a:ea typeface="Times New Roman" panose="02020603050405020304" pitchFamily="18" charset="0"/>
              </a:rPr>
              <a:t>Considered if the material could be returned through the US Global Threat Reduction Initiative (GTRI) and their Gap Materials Program</a:t>
            </a:r>
          </a:p>
          <a:p>
            <a:pPr>
              <a:buFont typeface="Arial" panose="020B0604020202020204" pitchFamily="34" charset="0"/>
              <a:buChar char="•"/>
            </a:pPr>
            <a:endParaRPr lang="en-GB">
              <a:effectLst/>
              <a:latin typeface="Formular" panose="02000000000000000000"/>
              <a:ea typeface="Times New Roman" panose="02020603050405020304" pitchFamily="18" charset="0"/>
            </a:endParaRPr>
          </a:p>
          <a:p>
            <a:pPr>
              <a:buFont typeface="Arial" panose="020B0604020202020204" pitchFamily="34" charset="0"/>
              <a:buChar char="•"/>
            </a:pPr>
            <a:r>
              <a:rPr lang="en-GB" sz="2600">
                <a:effectLst/>
                <a:latin typeface="Formular" panose="02000000000000000000"/>
                <a:ea typeface="Times New Roman" panose="02020603050405020304" pitchFamily="18" charset="0"/>
              </a:rPr>
              <a:t>US facilities are unable to receive thorium-bearing fuels</a:t>
            </a:r>
          </a:p>
          <a:p>
            <a:pPr lvl="1">
              <a:buFont typeface="Arial" panose="020B0604020202020204" pitchFamily="34" charset="0"/>
              <a:buChar char="•"/>
            </a:pPr>
            <a:r>
              <a:rPr lang="en-GB" sz="2000">
                <a:effectLst/>
                <a:latin typeface="Formular" panose="02000000000000000000"/>
                <a:ea typeface="Times New Roman" panose="02020603050405020304" pitchFamily="18" charset="0"/>
              </a:rPr>
              <a:t>separation of the Th from the HEU would be necessary</a:t>
            </a:r>
          </a:p>
          <a:p>
            <a:pPr marL="457200" lvl="1" indent="0">
              <a:buNone/>
            </a:pPr>
            <a:endParaRPr lang="en-GB" sz="2000">
              <a:effectLst/>
              <a:latin typeface="Formular" panose="02000000000000000000"/>
              <a:ea typeface="Times New Roman" panose="02020603050405020304" pitchFamily="18" charset="0"/>
            </a:endParaRPr>
          </a:p>
          <a:p>
            <a:pPr>
              <a:buFont typeface="Arial" panose="020B0604020202020204" pitchFamily="34" charset="0"/>
              <a:buChar char="•"/>
            </a:pPr>
            <a:r>
              <a:rPr lang="en-GB" sz="2600">
                <a:effectLst/>
                <a:latin typeface="Formular" panose="02000000000000000000"/>
                <a:ea typeface="Times New Roman" panose="02020603050405020304" pitchFamily="18" charset="0"/>
              </a:rPr>
              <a:t>As an alternative, the USDOE have proposed the Mobile-Melt Consolidate (MMC) system. </a:t>
            </a:r>
          </a:p>
          <a:p>
            <a:pPr lvl="1">
              <a:buFont typeface="Arial" panose="020B0604020202020204" pitchFamily="34" charset="0"/>
              <a:buChar char="•"/>
            </a:pPr>
            <a:r>
              <a:rPr lang="en-GB" sz="2000">
                <a:effectLst/>
                <a:latin typeface="Formular" panose="02000000000000000000"/>
                <a:ea typeface="Times New Roman" panose="02020603050405020304" pitchFamily="18" charset="0"/>
              </a:rPr>
              <a:t>In this treatment option, the HEU will be down-blended using natural or depleted uranium to achieve low enrichments (&lt;20 % U-235), reduced to metallic fuel and melted together with stainless steel</a:t>
            </a:r>
            <a:endParaRPr lang="nb-NO" sz="2000">
              <a:effectLst/>
              <a:latin typeface="Formular" panose="02000000000000000000"/>
              <a:ea typeface="Times New Roman" panose="02020603050405020304" pitchFamily="18" charset="0"/>
            </a:endParaRPr>
          </a:p>
          <a:p>
            <a:endParaRPr lang="nb-NO">
              <a:latin typeface="Formular" panose="02000000000000000000"/>
            </a:endParaRPr>
          </a:p>
        </p:txBody>
      </p:sp>
      <p:pic>
        <p:nvPicPr>
          <p:cNvPr id="4" name="Bilde 3" descr="Et bilde som inneholder skjermbilde, Fargerikt, Grafikk, Elektrisk blå&#10;&#10;KI-generert innhold kan være feil.">
            <a:extLst>
              <a:ext uri="{FF2B5EF4-FFF2-40B4-BE49-F238E27FC236}">
                <a16:creationId xmlns:a16="http://schemas.microsoft.com/office/drawing/2014/main" id="{9B455814-3CD3-0183-0FD8-59B79A032AF8}"/>
              </a:ext>
            </a:extLst>
          </p:cNvPr>
          <p:cNvPicPr>
            <a:picLocks noChangeAspect="1"/>
          </p:cNvPicPr>
          <p:nvPr/>
        </p:nvPicPr>
        <p:blipFill>
          <a:blip r:embed="rId2"/>
          <a:stretch>
            <a:fillRect/>
          </a:stretch>
        </p:blipFill>
        <p:spPr>
          <a:xfrm>
            <a:off x="11371652" y="6050693"/>
            <a:ext cx="530353" cy="466345"/>
          </a:xfrm>
          <a:prstGeom prst="rect">
            <a:avLst/>
          </a:prstGeom>
        </p:spPr>
      </p:pic>
    </p:spTree>
    <p:extLst>
      <p:ext uri="{BB962C8B-B14F-4D97-AF65-F5344CB8AC3E}">
        <p14:creationId xmlns:p14="http://schemas.microsoft.com/office/powerpoint/2010/main" val="29677347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F86785F-3E82-F1A6-2976-E33EE9D3BF44}"/>
              </a:ext>
            </a:extLst>
          </p:cNvPr>
          <p:cNvSpPr>
            <a:spLocks noGrp="1"/>
          </p:cNvSpPr>
          <p:nvPr>
            <p:ph type="title"/>
          </p:nvPr>
        </p:nvSpPr>
        <p:spPr>
          <a:xfrm>
            <a:off x="587375" y="445124"/>
            <a:ext cx="7801947" cy="859961"/>
          </a:xfrm>
        </p:spPr>
        <p:txBody>
          <a:bodyPr/>
          <a:lstStyle/>
          <a:p>
            <a:r>
              <a:rPr lang="nb-NO" dirty="0">
                <a:solidFill>
                  <a:schemeClr val="accent1"/>
                </a:solidFill>
              </a:rPr>
              <a:t>Memorandum </a:t>
            </a:r>
            <a:r>
              <a:rPr lang="nb-NO" dirty="0" err="1">
                <a:solidFill>
                  <a:schemeClr val="accent1"/>
                </a:solidFill>
              </a:rPr>
              <a:t>of</a:t>
            </a:r>
            <a:r>
              <a:rPr lang="nb-NO" dirty="0">
                <a:solidFill>
                  <a:schemeClr val="accent1"/>
                </a:solidFill>
              </a:rPr>
              <a:t> </a:t>
            </a:r>
            <a:r>
              <a:rPr lang="nb-NO" dirty="0" err="1">
                <a:solidFill>
                  <a:schemeClr val="accent1"/>
                </a:solidFill>
              </a:rPr>
              <a:t>understanding</a:t>
            </a:r>
            <a:r>
              <a:rPr lang="nb-NO" dirty="0">
                <a:solidFill>
                  <a:schemeClr val="accent1"/>
                </a:solidFill>
              </a:rPr>
              <a:t> </a:t>
            </a:r>
            <a:r>
              <a:rPr lang="nb-NO" dirty="0" err="1">
                <a:solidFill>
                  <a:schemeClr val="accent1"/>
                </a:solidFill>
              </a:rPr>
              <a:t>between</a:t>
            </a:r>
            <a:r>
              <a:rPr lang="nb-NO" dirty="0">
                <a:solidFill>
                  <a:schemeClr val="accent1"/>
                </a:solidFill>
              </a:rPr>
              <a:t> Norway and USA</a:t>
            </a:r>
          </a:p>
        </p:txBody>
      </p:sp>
      <p:sp>
        <p:nvSpPr>
          <p:cNvPr id="3" name="Plassholder for tekst 2">
            <a:extLst>
              <a:ext uri="{FF2B5EF4-FFF2-40B4-BE49-F238E27FC236}">
                <a16:creationId xmlns:a16="http://schemas.microsoft.com/office/drawing/2014/main" id="{A0619D60-FEF3-4F15-52D0-4BE32F09CACA}"/>
              </a:ext>
            </a:extLst>
          </p:cNvPr>
          <p:cNvSpPr>
            <a:spLocks noGrp="1"/>
          </p:cNvSpPr>
          <p:nvPr>
            <p:ph type="body" sz="quarter" idx="10"/>
          </p:nvPr>
        </p:nvSpPr>
        <p:spPr>
          <a:xfrm>
            <a:off x="587375" y="2026153"/>
            <a:ext cx="6302523" cy="3789168"/>
          </a:xfrm>
        </p:spPr>
        <p:txBody>
          <a:bodyPr/>
          <a:lstStyle/>
          <a:p>
            <a:pPr>
              <a:buFont typeface="Arial" panose="020B0604020202020204" pitchFamily="34" charset="0"/>
              <a:buChar char="•"/>
            </a:pPr>
            <a:r>
              <a:rPr lang="en-GB" sz="2000">
                <a:effectLst/>
                <a:latin typeface="Formular" panose="02000000000000000000"/>
                <a:ea typeface="Times New Roman" panose="02020603050405020304" pitchFamily="18" charset="0"/>
              </a:rPr>
              <a:t>In 2021, the Norwegian government signed a memorandum of understanding with USDOE to, in effect, employ the MMC for treatment and immobilising the Norwegian civilian HEU</a:t>
            </a:r>
          </a:p>
          <a:p>
            <a:pPr>
              <a:buFont typeface="Arial" panose="020B0604020202020204" pitchFamily="34" charset="0"/>
              <a:buChar char="•"/>
            </a:pPr>
            <a:endParaRPr lang="en-GB" sz="2000">
              <a:effectLst/>
              <a:latin typeface="Formular" panose="02000000000000000000"/>
              <a:ea typeface="Times New Roman" panose="02020603050405020304" pitchFamily="18" charset="0"/>
            </a:endParaRPr>
          </a:p>
          <a:p>
            <a:pPr>
              <a:buFont typeface="Arial" panose="020B0604020202020204" pitchFamily="34" charset="0"/>
              <a:buChar char="•"/>
            </a:pPr>
            <a:r>
              <a:rPr lang="en-GB" sz="2000">
                <a:effectLst/>
                <a:latin typeface="Formular" panose="02000000000000000000"/>
                <a:ea typeface="Times New Roman" panose="02020603050405020304" pitchFamily="18" charset="0"/>
              </a:rPr>
              <a:t>The national mission of achieving HEU elimination was given jointly to IFE and DSA</a:t>
            </a:r>
            <a:r>
              <a:rPr lang="en-GB" sz="2000">
                <a:latin typeface="Formular" panose="02000000000000000000"/>
                <a:ea typeface="Times New Roman" panose="02020603050405020304" pitchFamily="18" charset="0"/>
              </a:rPr>
              <a:t>:</a:t>
            </a:r>
            <a:endParaRPr lang="en-GB" sz="2000">
              <a:effectLst/>
              <a:latin typeface="Formular" panose="02000000000000000000"/>
              <a:ea typeface="Times New Roman" panose="02020603050405020304" pitchFamily="18" charset="0"/>
            </a:endParaRPr>
          </a:p>
          <a:p>
            <a:pPr lvl="1">
              <a:buFont typeface="Arial" panose="020B0604020202020204" pitchFamily="34" charset="0"/>
              <a:buChar char="•"/>
            </a:pPr>
            <a:r>
              <a:rPr lang="en-GB" sz="2000">
                <a:latin typeface="Formular" panose="02000000000000000000"/>
                <a:ea typeface="Times New Roman" panose="02020603050405020304" pitchFamily="18" charset="0"/>
              </a:rPr>
              <a:t>IFE</a:t>
            </a:r>
            <a:r>
              <a:rPr lang="en-GB" sz="2000">
                <a:effectLst/>
                <a:latin typeface="Formular" panose="02000000000000000000"/>
                <a:ea typeface="Times New Roman" panose="02020603050405020304" pitchFamily="18" charset="0"/>
              </a:rPr>
              <a:t> to implement and operate the MMC technology in Norway</a:t>
            </a:r>
          </a:p>
          <a:p>
            <a:pPr lvl="1">
              <a:buFont typeface="Arial" panose="020B0604020202020204" pitchFamily="34" charset="0"/>
              <a:buChar char="•"/>
            </a:pPr>
            <a:r>
              <a:rPr lang="en-GB" sz="2000">
                <a:latin typeface="Formular" panose="02000000000000000000"/>
                <a:ea typeface="Times New Roman" panose="02020603050405020304" pitchFamily="18" charset="0"/>
              </a:rPr>
              <a:t>DSA</a:t>
            </a:r>
            <a:r>
              <a:rPr lang="en-GB" sz="2000">
                <a:effectLst/>
                <a:latin typeface="Formular" panose="02000000000000000000"/>
                <a:ea typeface="Times New Roman" panose="02020603050405020304" pitchFamily="18" charset="0"/>
              </a:rPr>
              <a:t> to regulate the technology and facility</a:t>
            </a:r>
          </a:p>
          <a:p>
            <a:endParaRPr lang="nb-NO">
              <a:latin typeface="Formular" panose="02000000000000000000"/>
            </a:endParaRPr>
          </a:p>
        </p:txBody>
      </p:sp>
      <p:pic>
        <p:nvPicPr>
          <p:cNvPr id="4" name="Bilde 3" descr="Et bilde som inneholder skjermbilde, Fargerikt, Grafikk, Elektrisk blå&#10;&#10;KI-generert innhold kan være feil.">
            <a:extLst>
              <a:ext uri="{FF2B5EF4-FFF2-40B4-BE49-F238E27FC236}">
                <a16:creationId xmlns:a16="http://schemas.microsoft.com/office/drawing/2014/main" id="{96B4EE10-034F-449D-FFA3-E60239504063}"/>
              </a:ext>
            </a:extLst>
          </p:cNvPr>
          <p:cNvPicPr>
            <a:picLocks noChangeAspect="1"/>
          </p:cNvPicPr>
          <p:nvPr/>
        </p:nvPicPr>
        <p:blipFill>
          <a:blip r:embed="rId2"/>
          <a:stretch>
            <a:fillRect/>
          </a:stretch>
        </p:blipFill>
        <p:spPr>
          <a:xfrm>
            <a:off x="11371652" y="6050693"/>
            <a:ext cx="530353" cy="466345"/>
          </a:xfrm>
          <a:prstGeom prst="rect">
            <a:avLst/>
          </a:prstGeom>
        </p:spPr>
      </p:pic>
      <p:pic>
        <p:nvPicPr>
          <p:cNvPr id="2050" name="Picture 2">
            <a:extLst>
              <a:ext uri="{FF2B5EF4-FFF2-40B4-BE49-F238E27FC236}">
                <a16:creationId xmlns:a16="http://schemas.microsoft.com/office/drawing/2014/main" id="{6E147B6F-5BAB-7EA0-9B26-80612498D7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91757" y="3519180"/>
            <a:ext cx="3712867" cy="221409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a:extLst>
              <a:ext uri="{FF2B5EF4-FFF2-40B4-BE49-F238E27FC236}">
                <a16:creationId xmlns:a16="http://schemas.microsoft.com/office/drawing/2014/main" id="{3C56AE6C-D3BE-100A-33CD-1084C800BF0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91759" y="1042679"/>
            <a:ext cx="3712866" cy="24765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63116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Bilde 11">
            <a:extLst>
              <a:ext uri="{FF2B5EF4-FFF2-40B4-BE49-F238E27FC236}">
                <a16:creationId xmlns:a16="http://schemas.microsoft.com/office/drawing/2014/main" id="{466CAA2C-C7E4-53A9-EC6C-B713AC28AEA6}"/>
              </a:ext>
            </a:extLst>
          </p:cNvPr>
          <p:cNvPicPr>
            <a:picLocks noChangeAspect="1"/>
          </p:cNvPicPr>
          <p:nvPr/>
        </p:nvPicPr>
        <p:blipFill>
          <a:blip r:embed="rId2"/>
          <a:stretch>
            <a:fillRect/>
          </a:stretch>
        </p:blipFill>
        <p:spPr>
          <a:xfrm>
            <a:off x="7048500" y="0"/>
            <a:ext cx="5143500" cy="6858000"/>
          </a:xfrm>
          <a:prstGeom prst="rect">
            <a:avLst/>
          </a:prstGeom>
        </p:spPr>
      </p:pic>
      <p:sp>
        <p:nvSpPr>
          <p:cNvPr id="2" name="Tittel 1">
            <a:extLst>
              <a:ext uri="{FF2B5EF4-FFF2-40B4-BE49-F238E27FC236}">
                <a16:creationId xmlns:a16="http://schemas.microsoft.com/office/drawing/2014/main" id="{14A975DF-B8C0-625A-32C5-5384C596F51F}"/>
              </a:ext>
            </a:extLst>
          </p:cNvPr>
          <p:cNvSpPr>
            <a:spLocks noGrp="1"/>
          </p:cNvSpPr>
          <p:nvPr>
            <p:ph type="title"/>
          </p:nvPr>
        </p:nvSpPr>
        <p:spPr/>
        <p:txBody>
          <a:bodyPr/>
          <a:lstStyle/>
          <a:p>
            <a:r>
              <a:rPr lang="nb-NO"/>
              <a:t>The Pilot Project</a:t>
            </a:r>
          </a:p>
        </p:txBody>
      </p:sp>
      <p:sp>
        <p:nvSpPr>
          <p:cNvPr id="3" name="Plassholder for tekst 2">
            <a:extLst>
              <a:ext uri="{FF2B5EF4-FFF2-40B4-BE49-F238E27FC236}">
                <a16:creationId xmlns:a16="http://schemas.microsoft.com/office/drawing/2014/main" id="{B8C45A48-D72C-FFEF-6E87-0CEBD14D0634}"/>
              </a:ext>
            </a:extLst>
          </p:cNvPr>
          <p:cNvSpPr>
            <a:spLocks noGrp="1"/>
          </p:cNvSpPr>
          <p:nvPr>
            <p:ph type="body" sz="quarter" idx="10"/>
          </p:nvPr>
        </p:nvSpPr>
        <p:spPr>
          <a:xfrm>
            <a:off x="587374" y="1434096"/>
            <a:ext cx="5650139" cy="4774680"/>
          </a:xfrm>
        </p:spPr>
        <p:txBody>
          <a:bodyPr vert="horz" lIns="0" tIns="0" rIns="0" bIns="0" rtlCol="0" anchor="t">
            <a:normAutofit fontScale="92500" lnSpcReduction="10000"/>
          </a:bodyPr>
          <a:lstStyle/>
          <a:p>
            <a:pPr marL="0" indent="0" algn="l" rtl="0" fontAlgn="base">
              <a:lnSpc>
                <a:spcPct val="120000"/>
              </a:lnSpc>
              <a:buNone/>
            </a:pPr>
            <a:r>
              <a:rPr lang="en-US" sz="1800" b="1" i="0" u="none" strike="noStrike">
                <a:solidFill>
                  <a:srgbClr val="404040"/>
                </a:solidFill>
                <a:effectLst/>
                <a:latin typeface="Formular" panose="02000000000000000000"/>
              </a:rPr>
              <a:t>The pilot project: Small scale test of melting/</a:t>
            </a:r>
            <a:r>
              <a:rPr lang="en-US" sz="1800" b="1" err="1">
                <a:solidFill>
                  <a:srgbClr val="404040"/>
                </a:solidFill>
                <a:latin typeface="Formular" panose="02000000000000000000"/>
              </a:rPr>
              <a:t>downblending</a:t>
            </a:r>
            <a:r>
              <a:rPr lang="en-US" sz="1800" b="1" i="0" u="none" strike="noStrike">
                <a:solidFill>
                  <a:srgbClr val="404040"/>
                </a:solidFill>
                <a:effectLst/>
                <a:latin typeface="Formular" panose="02000000000000000000"/>
              </a:rPr>
              <a:t> </a:t>
            </a:r>
            <a:r>
              <a:rPr lang="en-US" sz="1800" b="0" i="0">
                <a:solidFill>
                  <a:srgbClr val="404040"/>
                </a:solidFill>
                <a:effectLst/>
                <a:latin typeface="Formular" panose="02000000000000000000"/>
              </a:rPr>
              <a:t>​</a:t>
            </a:r>
            <a:endParaRPr lang="en-US">
              <a:solidFill>
                <a:srgbClr val="404040"/>
              </a:solidFill>
              <a:latin typeface="Formular" panose="02000000000000000000"/>
            </a:endParaRPr>
          </a:p>
          <a:p>
            <a:pPr marL="356870" indent="-356870" algn="l" rtl="0" fontAlgn="base">
              <a:lnSpc>
                <a:spcPct val="120000"/>
              </a:lnSpc>
              <a:buFont typeface="Arial" panose="020B0604020202020204" pitchFamily="34" charset="0"/>
              <a:buChar char="•"/>
            </a:pPr>
            <a:r>
              <a:rPr lang="en-US" sz="1800" b="1" i="0" u="none" strike="noStrike">
                <a:solidFill>
                  <a:srgbClr val="404040"/>
                </a:solidFill>
                <a:effectLst/>
                <a:latin typeface="Formular" panose="02000000000000000000"/>
              </a:rPr>
              <a:t>Purpose:</a:t>
            </a:r>
            <a:r>
              <a:rPr lang="en-US" sz="1800" b="0" i="0">
                <a:solidFill>
                  <a:srgbClr val="404040"/>
                </a:solidFill>
                <a:effectLst/>
                <a:latin typeface="Formular" panose="02000000000000000000"/>
              </a:rPr>
              <a:t>​</a:t>
            </a:r>
            <a:endParaRPr lang="en-US" b="0" i="0">
              <a:solidFill>
                <a:srgbClr val="404040"/>
              </a:solidFill>
              <a:effectLst/>
              <a:latin typeface="Formular" panose="02000000000000000000"/>
              <a:cs typeface="Arial" panose="020B0604020202020204" pitchFamily="34" charset="0"/>
            </a:endParaRPr>
          </a:p>
          <a:p>
            <a:pPr lvl="1" fontAlgn="base">
              <a:lnSpc>
                <a:spcPct val="120000"/>
              </a:lnSpc>
              <a:buFont typeface="Arial" panose="020B0604020202020204" pitchFamily="34" charset="0"/>
              <a:buChar char="•"/>
            </a:pPr>
            <a:r>
              <a:rPr lang="en-US" sz="1500">
                <a:solidFill>
                  <a:srgbClr val="404040"/>
                </a:solidFill>
                <a:latin typeface="Formular" panose="02000000000000000000"/>
              </a:rPr>
              <a:t>Validate the melt technology</a:t>
            </a:r>
            <a:endParaRPr lang="en-US" b="0" i="0">
              <a:solidFill>
                <a:srgbClr val="404040"/>
              </a:solidFill>
              <a:effectLst/>
              <a:latin typeface="Formular" panose="02000000000000000000"/>
            </a:endParaRPr>
          </a:p>
          <a:p>
            <a:pPr lvl="1" fontAlgn="base">
              <a:lnSpc>
                <a:spcPct val="120000"/>
              </a:lnSpc>
              <a:buFont typeface="Arial" panose="020B0604020202020204" pitchFamily="34" charset="0"/>
              <a:buChar char="•"/>
            </a:pPr>
            <a:r>
              <a:rPr lang="en-US" sz="1500">
                <a:solidFill>
                  <a:srgbClr val="404040"/>
                </a:solidFill>
                <a:latin typeface="Formular" panose="02000000000000000000"/>
              </a:rPr>
              <a:t>Confirm</a:t>
            </a:r>
            <a:r>
              <a:rPr lang="en-US" sz="1500" b="0" i="0" u="none" strike="noStrike">
                <a:solidFill>
                  <a:srgbClr val="404040"/>
                </a:solidFill>
                <a:effectLst/>
                <a:latin typeface="Formular" panose="02000000000000000000"/>
              </a:rPr>
              <a:t> </a:t>
            </a:r>
            <a:r>
              <a:rPr lang="en-US" sz="1500" b="0" i="0" u="none" strike="noStrike" err="1">
                <a:solidFill>
                  <a:srgbClr val="404040"/>
                </a:solidFill>
                <a:effectLst/>
                <a:latin typeface="Formular" panose="02000000000000000000"/>
              </a:rPr>
              <a:t>downblending</a:t>
            </a:r>
            <a:r>
              <a:rPr lang="en-US" sz="1500" b="0" i="0" u="none" strike="noStrike">
                <a:solidFill>
                  <a:srgbClr val="404040"/>
                </a:solidFill>
                <a:effectLst/>
                <a:latin typeface="Formular" panose="02000000000000000000"/>
              </a:rPr>
              <a:t> – analysis of the end-product</a:t>
            </a:r>
            <a:r>
              <a:rPr lang="en-US" sz="1500" b="0" i="0">
                <a:solidFill>
                  <a:srgbClr val="404040"/>
                </a:solidFill>
                <a:effectLst/>
                <a:latin typeface="Formular" panose="02000000000000000000"/>
              </a:rPr>
              <a:t>​</a:t>
            </a:r>
            <a:endParaRPr lang="en-US" b="0" i="0">
              <a:solidFill>
                <a:srgbClr val="404040"/>
              </a:solidFill>
              <a:effectLst/>
              <a:latin typeface="Formular" panose="02000000000000000000"/>
            </a:endParaRPr>
          </a:p>
          <a:p>
            <a:pPr lvl="1" fontAlgn="base">
              <a:lnSpc>
                <a:spcPct val="120000"/>
              </a:lnSpc>
              <a:buFont typeface="Arial" panose="020B0604020202020204" pitchFamily="34" charset="0"/>
              <a:buChar char="•"/>
            </a:pPr>
            <a:r>
              <a:rPr lang="en-US" sz="1500">
                <a:solidFill>
                  <a:srgbClr val="404040"/>
                </a:solidFill>
                <a:latin typeface="Formular" panose="02000000000000000000"/>
              </a:rPr>
              <a:t>Confirm</a:t>
            </a:r>
            <a:r>
              <a:rPr lang="en-US" sz="1500" b="0" i="0" u="none" strike="noStrike">
                <a:solidFill>
                  <a:srgbClr val="404040"/>
                </a:solidFill>
                <a:effectLst/>
                <a:latin typeface="Formular" panose="02000000000000000000"/>
              </a:rPr>
              <a:t> OGE system efficiency</a:t>
            </a:r>
            <a:endParaRPr lang="en-US" b="0" i="0">
              <a:solidFill>
                <a:srgbClr val="404040"/>
              </a:solidFill>
              <a:effectLst/>
              <a:latin typeface="Formular" panose="02000000000000000000"/>
            </a:endParaRPr>
          </a:p>
          <a:p>
            <a:pPr marL="356870" indent="-356870" algn="l" rtl="0" fontAlgn="base">
              <a:lnSpc>
                <a:spcPct val="120000"/>
              </a:lnSpc>
              <a:buFont typeface="Arial" panose="020B0604020202020204" pitchFamily="34" charset="0"/>
              <a:buChar char="•"/>
            </a:pPr>
            <a:r>
              <a:rPr lang="en-US" sz="1800" b="1" i="0" u="none" strike="noStrike">
                <a:solidFill>
                  <a:srgbClr val="404040"/>
                </a:solidFill>
                <a:effectLst/>
                <a:latin typeface="Formular" panose="02000000000000000000"/>
              </a:rPr>
              <a:t>Pilot Phase 1 – Cold Melts</a:t>
            </a:r>
            <a:r>
              <a:rPr lang="en-US" sz="1800" b="0" i="0">
                <a:solidFill>
                  <a:srgbClr val="404040"/>
                </a:solidFill>
                <a:effectLst/>
                <a:latin typeface="Formular" panose="02000000000000000000"/>
              </a:rPr>
              <a:t>​</a:t>
            </a:r>
            <a:endParaRPr lang="en-US" b="0" i="0">
              <a:solidFill>
                <a:srgbClr val="404040"/>
              </a:solidFill>
              <a:effectLst/>
              <a:latin typeface="Formular" panose="02000000000000000000"/>
              <a:cs typeface="Arial" panose="020B0604020202020204" pitchFamily="34" charset="0"/>
            </a:endParaRPr>
          </a:p>
          <a:p>
            <a:pPr lvl="1" fontAlgn="base">
              <a:lnSpc>
                <a:spcPct val="120000"/>
              </a:lnSpc>
              <a:buFont typeface="Arial" panose="020B0604020202020204" pitchFamily="34" charset="0"/>
              <a:buChar char="•"/>
            </a:pPr>
            <a:r>
              <a:rPr lang="en-US" sz="1500" b="0" i="0" u="none" strike="noStrike">
                <a:solidFill>
                  <a:srgbClr val="404040"/>
                </a:solidFill>
                <a:effectLst/>
                <a:latin typeface="Formular" panose="02000000000000000000"/>
              </a:rPr>
              <a:t>Melting of stainless steel in nested crucibles. </a:t>
            </a:r>
            <a:r>
              <a:rPr lang="en-US" sz="1500" b="0" i="0">
                <a:solidFill>
                  <a:srgbClr val="404040"/>
                </a:solidFill>
                <a:effectLst/>
                <a:latin typeface="Formular" panose="02000000000000000000"/>
              </a:rPr>
              <a:t>​</a:t>
            </a:r>
            <a:endParaRPr lang="en-US" b="0" i="0">
              <a:solidFill>
                <a:srgbClr val="404040"/>
              </a:solidFill>
              <a:effectLst/>
              <a:latin typeface="Formular" panose="02000000000000000000"/>
            </a:endParaRPr>
          </a:p>
          <a:p>
            <a:pPr lvl="1" fontAlgn="base">
              <a:lnSpc>
                <a:spcPct val="120000"/>
              </a:lnSpc>
              <a:buFont typeface="Arial" panose="020B0604020202020204" pitchFamily="34" charset="0"/>
              <a:buChar char="•"/>
            </a:pPr>
            <a:r>
              <a:rPr lang="en-US" sz="1500" b="0" i="0" u="none" strike="noStrike">
                <a:solidFill>
                  <a:srgbClr val="404040"/>
                </a:solidFill>
                <a:effectLst/>
                <a:latin typeface="Formular" panose="02000000000000000000"/>
              </a:rPr>
              <a:t>Glass flux added to reduce oxidation</a:t>
            </a:r>
            <a:r>
              <a:rPr lang="en-US" sz="1500" b="0" i="0">
                <a:solidFill>
                  <a:srgbClr val="404040"/>
                </a:solidFill>
                <a:effectLst/>
                <a:latin typeface="Formular" panose="02000000000000000000"/>
              </a:rPr>
              <a:t>​</a:t>
            </a:r>
            <a:endParaRPr lang="en-US" b="0" i="0">
              <a:solidFill>
                <a:srgbClr val="404040"/>
              </a:solidFill>
              <a:effectLst/>
              <a:latin typeface="Formular" panose="02000000000000000000"/>
            </a:endParaRPr>
          </a:p>
          <a:p>
            <a:pPr lvl="1" fontAlgn="base">
              <a:lnSpc>
                <a:spcPct val="120000"/>
              </a:lnSpc>
              <a:buFont typeface="Arial" panose="020B0604020202020204" pitchFamily="34" charset="0"/>
              <a:buChar char="•"/>
            </a:pPr>
            <a:r>
              <a:rPr lang="en-US" sz="1500" b="0" i="0" u="none" strike="noStrike">
                <a:solidFill>
                  <a:srgbClr val="404040"/>
                </a:solidFill>
                <a:effectLst/>
                <a:latin typeface="Formular" panose="02000000000000000000"/>
              </a:rPr>
              <a:t>Stirring applied. Addition of Tungsten to confirm mixing efficiency</a:t>
            </a:r>
            <a:r>
              <a:rPr lang="en-US" sz="1500" b="0" i="0">
                <a:solidFill>
                  <a:srgbClr val="404040"/>
                </a:solidFill>
                <a:effectLst/>
                <a:latin typeface="Formular" panose="02000000000000000000"/>
              </a:rPr>
              <a:t>​</a:t>
            </a:r>
            <a:endParaRPr lang="en-US" b="0" i="0">
              <a:solidFill>
                <a:srgbClr val="404040"/>
              </a:solidFill>
              <a:effectLst/>
              <a:latin typeface="Formular" panose="02000000000000000000"/>
            </a:endParaRPr>
          </a:p>
          <a:p>
            <a:pPr lvl="1" fontAlgn="base">
              <a:lnSpc>
                <a:spcPct val="120000"/>
              </a:lnSpc>
              <a:buFont typeface="Arial" panose="020B0604020202020204" pitchFamily="34" charset="0"/>
              <a:buChar char="•"/>
            </a:pPr>
            <a:r>
              <a:rPr lang="en-US" sz="1500" b="0" i="0" u="none" strike="noStrike">
                <a:solidFill>
                  <a:srgbClr val="404040"/>
                </a:solidFill>
                <a:effectLst/>
                <a:latin typeface="Formular" panose="02000000000000000000"/>
              </a:rPr>
              <a:t>Equipment set-up in JEEP-I building</a:t>
            </a:r>
            <a:r>
              <a:rPr lang="en-US" sz="1500" b="0" i="0">
                <a:solidFill>
                  <a:srgbClr val="404040"/>
                </a:solidFill>
                <a:effectLst/>
                <a:latin typeface="Formular" panose="02000000000000000000"/>
              </a:rPr>
              <a:t>​</a:t>
            </a:r>
            <a:endParaRPr lang="en-US" b="0" i="0">
              <a:solidFill>
                <a:srgbClr val="404040"/>
              </a:solidFill>
              <a:effectLst/>
              <a:latin typeface="Formular" panose="02000000000000000000"/>
            </a:endParaRPr>
          </a:p>
          <a:p>
            <a:pPr lvl="1" fontAlgn="base">
              <a:lnSpc>
                <a:spcPct val="120000"/>
              </a:lnSpc>
              <a:buFont typeface="Arial" panose="020B0604020202020204" pitchFamily="34" charset="0"/>
              <a:buChar char="•"/>
            </a:pPr>
            <a:r>
              <a:rPr lang="en-US" sz="1500" b="0" i="0" u="none" strike="noStrike">
                <a:solidFill>
                  <a:srgbClr val="404040"/>
                </a:solidFill>
                <a:effectLst/>
                <a:latin typeface="Formular" panose="02000000000000000000"/>
              </a:rPr>
              <a:t>8 Cold melts done so far</a:t>
            </a:r>
            <a:r>
              <a:rPr lang="en-US" sz="1500" b="0" i="0">
                <a:solidFill>
                  <a:srgbClr val="404040"/>
                </a:solidFill>
                <a:effectLst/>
                <a:latin typeface="Formular" panose="02000000000000000000"/>
              </a:rPr>
              <a:t>​</a:t>
            </a:r>
            <a:endParaRPr lang="en-US" b="0" i="0">
              <a:solidFill>
                <a:srgbClr val="404040"/>
              </a:solidFill>
              <a:effectLst/>
              <a:latin typeface="Formular" panose="02000000000000000000"/>
            </a:endParaRPr>
          </a:p>
          <a:p>
            <a:pPr lvl="1" fontAlgn="base">
              <a:lnSpc>
                <a:spcPct val="120000"/>
              </a:lnSpc>
              <a:buFont typeface="Arial" panose="020B0604020202020204" pitchFamily="34" charset="0"/>
              <a:buChar char="•"/>
            </a:pPr>
            <a:r>
              <a:rPr lang="en-US" sz="1500" b="0" i="0" u="none" strike="noStrike">
                <a:solidFill>
                  <a:srgbClr val="404040"/>
                </a:solidFill>
                <a:effectLst/>
                <a:latin typeface="Formular" panose="02000000000000000000"/>
              </a:rPr>
              <a:t>Issues with cracks in crucible resolved (geometry and thermal expansion)</a:t>
            </a:r>
            <a:r>
              <a:rPr lang="en-US" sz="1500" b="0" i="0">
                <a:solidFill>
                  <a:srgbClr val="404040"/>
                </a:solidFill>
                <a:effectLst/>
                <a:latin typeface="Formular" panose="02000000000000000000"/>
              </a:rPr>
              <a:t>​</a:t>
            </a:r>
            <a:endParaRPr lang="en-US" b="0" i="0">
              <a:solidFill>
                <a:srgbClr val="404040"/>
              </a:solidFill>
              <a:effectLst/>
              <a:latin typeface="Formular" panose="02000000000000000000"/>
            </a:endParaRPr>
          </a:p>
          <a:p>
            <a:pPr marL="0" indent="0" algn="l" rtl="0" fontAlgn="base">
              <a:lnSpc>
                <a:spcPct val="120000"/>
              </a:lnSpc>
              <a:buNone/>
            </a:pPr>
            <a:endParaRPr lang="nb-NO" b="0" i="0">
              <a:solidFill>
                <a:srgbClr val="404040"/>
              </a:solidFill>
              <a:effectLst/>
              <a:latin typeface="Formular" panose="02000000000000000000"/>
            </a:endParaRPr>
          </a:p>
        </p:txBody>
      </p:sp>
      <p:pic>
        <p:nvPicPr>
          <p:cNvPr id="11" name="Bilde 10" descr="Et bilde som inneholder skjermbilde, Fargerikt, Grafikk, Elektrisk blå&#10;&#10;KI-generert innhold kan være feil.">
            <a:extLst>
              <a:ext uri="{FF2B5EF4-FFF2-40B4-BE49-F238E27FC236}">
                <a16:creationId xmlns:a16="http://schemas.microsoft.com/office/drawing/2014/main" id="{82EB63B2-0CFD-FD5C-2618-13F62F250A17}"/>
              </a:ext>
            </a:extLst>
          </p:cNvPr>
          <p:cNvPicPr>
            <a:picLocks noChangeAspect="1"/>
          </p:cNvPicPr>
          <p:nvPr/>
        </p:nvPicPr>
        <p:blipFill>
          <a:blip r:embed="rId3"/>
          <a:stretch>
            <a:fillRect/>
          </a:stretch>
        </p:blipFill>
        <p:spPr>
          <a:xfrm>
            <a:off x="11371652" y="6050693"/>
            <a:ext cx="530353" cy="466345"/>
          </a:xfrm>
          <a:prstGeom prst="rect">
            <a:avLst/>
          </a:prstGeom>
        </p:spPr>
      </p:pic>
    </p:spTree>
    <p:extLst>
      <p:ext uri="{BB962C8B-B14F-4D97-AF65-F5344CB8AC3E}">
        <p14:creationId xmlns:p14="http://schemas.microsoft.com/office/powerpoint/2010/main" val="922785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CB103F-F681-E700-A6C9-67B2F299B684}"/>
            </a:ext>
          </a:extLst>
        </p:cNvPr>
        <p:cNvGrpSpPr/>
        <p:nvPr/>
      </p:nvGrpSpPr>
      <p:grpSpPr>
        <a:xfrm>
          <a:off x="0" y="0"/>
          <a:ext cx="0" cy="0"/>
          <a:chOff x="0" y="0"/>
          <a:chExt cx="0" cy="0"/>
        </a:xfrm>
      </p:grpSpPr>
      <p:pic>
        <p:nvPicPr>
          <p:cNvPr id="6" name="Bilde 5">
            <a:extLst>
              <a:ext uri="{FF2B5EF4-FFF2-40B4-BE49-F238E27FC236}">
                <a16:creationId xmlns:a16="http://schemas.microsoft.com/office/drawing/2014/main" id="{16B770E8-15A2-8DC4-8836-3D70DFC55B98}"/>
              </a:ext>
            </a:extLst>
          </p:cNvPr>
          <p:cNvPicPr>
            <a:picLocks noChangeAspect="1"/>
          </p:cNvPicPr>
          <p:nvPr/>
        </p:nvPicPr>
        <p:blipFill>
          <a:blip r:embed="rId2"/>
          <a:stretch>
            <a:fillRect/>
          </a:stretch>
        </p:blipFill>
        <p:spPr>
          <a:xfrm>
            <a:off x="7048500" y="0"/>
            <a:ext cx="5143500" cy="6858000"/>
          </a:xfrm>
          <a:prstGeom prst="rect">
            <a:avLst/>
          </a:prstGeom>
        </p:spPr>
      </p:pic>
      <p:sp>
        <p:nvSpPr>
          <p:cNvPr id="2" name="Tittel 1">
            <a:extLst>
              <a:ext uri="{FF2B5EF4-FFF2-40B4-BE49-F238E27FC236}">
                <a16:creationId xmlns:a16="http://schemas.microsoft.com/office/drawing/2014/main" id="{7339A00E-CE03-6DDF-D432-A22A02535C8A}"/>
              </a:ext>
            </a:extLst>
          </p:cNvPr>
          <p:cNvSpPr>
            <a:spLocks noGrp="1"/>
          </p:cNvSpPr>
          <p:nvPr>
            <p:ph type="title"/>
          </p:nvPr>
        </p:nvSpPr>
        <p:spPr/>
        <p:txBody>
          <a:bodyPr/>
          <a:lstStyle/>
          <a:p>
            <a:r>
              <a:rPr lang="nb-NO"/>
              <a:t>The Pilot Project</a:t>
            </a:r>
          </a:p>
        </p:txBody>
      </p:sp>
      <p:sp>
        <p:nvSpPr>
          <p:cNvPr id="3" name="Plassholder for tekst 2">
            <a:extLst>
              <a:ext uri="{FF2B5EF4-FFF2-40B4-BE49-F238E27FC236}">
                <a16:creationId xmlns:a16="http://schemas.microsoft.com/office/drawing/2014/main" id="{C42D5DC2-A4E3-8C5F-A236-C2ACB6B14140}"/>
              </a:ext>
            </a:extLst>
          </p:cNvPr>
          <p:cNvSpPr>
            <a:spLocks noGrp="1"/>
          </p:cNvSpPr>
          <p:nvPr>
            <p:ph type="body" sz="quarter" idx="10"/>
          </p:nvPr>
        </p:nvSpPr>
        <p:spPr>
          <a:xfrm>
            <a:off x="587375" y="1434096"/>
            <a:ext cx="4925920" cy="4774680"/>
          </a:xfrm>
        </p:spPr>
        <p:txBody>
          <a:bodyPr vert="horz" lIns="0" tIns="0" rIns="0" bIns="0" rtlCol="0" anchor="t">
            <a:normAutofit/>
          </a:bodyPr>
          <a:lstStyle/>
          <a:p>
            <a:pPr fontAlgn="base">
              <a:lnSpc>
                <a:spcPct val="120000"/>
              </a:lnSpc>
            </a:pPr>
            <a:r>
              <a:rPr lang="nb-NO" sz="1700" b="1">
                <a:solidFill>
                  <a:srgbClr val="404040"/>
                </a:solidFill>
                <a:latin typeface="Formular" panose="02000000000000000000"/>
              </a:rPr>
              <a:t>Pilot </a:t>
            </a:r>
            <a:r>
              <a:rPr lang="nb-NO" sz="1700" b="1" err="1">
                <a:solidFill>
                  <a:srgbClr val="404040"/>
                </a:solidFill>
                <a:latin typeface="Formular" panose="02000000000000000000"/>
              </a:rPr>
              <a:t>Phase</a:t>
            </a:r>
            <a:r>
              <a:rPr lang="nb-NO" sz="1700" b="1">
                <a:solidFill>
                  <a:srgbClr val="404040"/>
                </a:solidFill>
                <a:latin typeface="Formular" panose="02000000000000000000"/>
              </a:rPr>
              <a:t> 2 – Hot </a:t>
            </a:r>
            <a:r>
              <a:rPr lang="nb-NO" sz="1700" b="1" err="1">
                <a:solidFill>
                  <a:srgbClr val="404040"/>
                </a:solidFill>
                <a:latin typeface="Formular" panose="02000000000000000000"/>
              </a:rPr>
              <a:t>melts</a:t>
            </a:r>
            <a:endParaRPr lang="nb-NO" sz="1700" b="1">
              <a:solidFill>
                <a:srgbClr val="404040"/>
              </a:solidFill>
              <a:latin typeface="Formular" panose="02000000000000000000"/>
            </a:endParaRPr>
          </a:p>
          <a:p>
            <a:pPr algn="l" rtl="0" fontAlgn="base">
              <a:lnSpc>
                <a:spcPts val="975"/>
              </a:lnSpc>
              <a:buFont typeface="Arial" panose="020B0604020202020204" pitchFamily="34" charset="0"/>
              <a:buChar char="•"/>
            </a:pPr>
            <a:r>
              <a:rPr lang="en-US" sz="1700" b="0" i="0" u="none" strike="noStrike">
                <a:solidFill>
                  <a:srgbClr val="404040"/>
                </a:solidFill>
                <a:effectLst/>
                <a:latin typeface="Formular" panose="02000000000000000000"/>
              </a:rPr>
              <a:t>Melt 1-4 uses non-irradiated HEU-Th</a:t>
            </a:r>
            <a:r>
              <a:rPr lang="nb-NO" sz="1700" b="0" i="0">
                <a:solidFill>
                  <a:srgbClr val="404040"/>
                </a:solidFill>
                <a:effectLst/>
                <a:latin typeface="Formular" panose="02000000000000000000"/>
              </a:rPr>
              <a:t>​</a:t>
            </a:r>
          </a:p>
          <a:p>
            <a:pPr algn="l" rtl="0" fontAlgn="base">
              <a:lnSpc>
                <a:spcPts val="975"/>
              </a:lnSpc>
              <a:buFont typeface="Arial" panose="020B0604020202020204" pitchFamily="34" charset="0"/>
              <a:buChar char="•"/>
            </a:pPr>
            <a:endParaRPr lang="nb-NO" sz="1700" b="0" i="0">
              <a:solidFill>
                <a:srgbClr val="404040"/>
              </a:solidFill>
              <a:effectLst/>
              <a:latin typeface="Formular" panose="02000000000000000000"/>
            </a:endParaRPr>
          </a:p>
          <a:p>
            <a:pPr algn="l" rtl="0" fontAlgn="base">
              <a:lnSpc>
                <a:spcPts val="975"/>
              </a:lnSpc>
              <a:buFont typeface="Arial" panose="020B0604020202020204" pitchFamily="34" charset="0"/>
              <a:buChar char="•"/>
            </a:pPr>
            <a:r>
              <a:rPr lang="en-US" sz="1700" b="0" i="0" u="none" strike="noStrike">
                <a:solidFill>
                  <a:srgbClr val="404040"/>
                </a:solidFill>
                <a:effectLst/>
                <a:latin typeface="Formular" panose="02000000000000000000"/>
              </a:rPr>
              <a:t>Melt 5 with irradiated </a:t>
            </a:r>
            <a:r>
              <a:rPr lang="en-US" sz="1700" b="0" i="0" u="none" strike="noStrike" err="1">
                <a:solidFill>
                  <a:srgbClr val="404040"/>
                </a:solidFill>
                <a:effectLst/>
                <a:latin typeface="Formular" panose="02000000000000000000"/>
              </a:rPr>
              <a:t>materiale</a:t>
            </a:r>
            <a:r>
              <a:rPr lang="en-US" sz="1700" b="0" i="0" u="none" strike="noStrike">
                <a:solidFill>
                  <a:srgbClr val="404040"/>
                </a:solidFill>
                <a:effectLst/>
                <a:latin typeface="Formular" panose="02000000000000000000"/>
              </a:rPr>
              <a:t> (part of fuel rod)</a:t>
            </a:r>
            <a:r>
              <a:rPr lang="en-US" sz="1700" b="0" i="0">
                <a:solidFill>
                  <a:srgbClr val="404040"/>
                </a:solidFill>
                <a:effectLst/>
                <a:latin typeface="Formular" panose="02000000000000000000"/>
              </a:rPr>
              <a:t>​</a:t>
            </a:r>
          </a:p>
          <a:p>
            <a:pPr algn="l" rtl="0" fontAlgn="base">
              <a:lnSpc>
                <a:spcPts val="975"/>
              </a:lnSpc>
              <a:buFont typeface="Arial" panose="020B0604020202020204" pitchFamily="34" charset="0"/>
              <a:buChar char="•"/>
            </a:pPr>
            <a:endParaRPr lang="en-US" sz="1700" b="0" i="0" u="none" strike="noStrike">
              <a:solidFill>
                <a:srgbClr val="404040"/>
              </a:solidFill>
              <a:effectLst/>
              <a:latin typeface="Formular" panose="02000000000000000000"/>
            </a:endParaRPr>
          </a:p>
          <a:p>
            <a:pPr algn="l" rtl="0" fontAlgn="base">
              <a:lnSpc>
                <a:spcPts val="975"/>
              </a:lnSpc>
              <a:buFont typeface="Arial" panose="020B0604020202020204" pitchFamily="34" charset="0"/>
              <a:buChar char="•"/>
            </a:pPr>
            <a:r>
              <a:rPr lang="en-US" sz="1700" b="0" i="0" u="none" strike="noStrike">
                <a:solidFill>
                  <a:srgbClr val="404040"/>
                </a:solidFill>
                <a:effectLst/>
                <a:latin typeface="Formular" panose="02000000000000000000"/>
              </a:rPr>
              <a:t>Facility modification license granted by DSA</a:t>
            </a:r>
          </a:p>
          <a:p>
            <a:pPr algn="l" rtl="0" fontAlgn="base">
              <a:lnSpc>
                <a:spcPts val="975"/>
              </a:lnSpc>
              <a:buFont typeface="Arial" panose="020B0604020202020204" pitchFamily="34" charset="0"/>
              <a:buChar char="•"/>
            </a:pPr>
            <a:endParaRPr lang="en-US" sz="1700" b="0" i="0">
              <a:solidFill>
                <a:srgbClr val="404040"/>
              </a:solidFill>
              <a:effectLst/>
              <a:latin typeface="Formular" panose="02000000000000000000"/>
            </a:endParaRPr>
          </a:p>
          <a:p>
            <a:pPr algn="l" rtl="0" fontAlgn="base">
              <a:lnSpc>
                <a:spcPts val="975"/>
              </a:lnSpc>
              <a:buFont typeface="Arial" panose="020B0604020202020204" pitchFamily="34" charset="0"/>
              <a:buChar char="•"/>
            </a:pPr>
            <a:r>
              <a:rPr lang="en-US" sz="1700" b="0" i="0" u="none" strike="noStrike">
                <a:solidFill>
                  <a:srgbClr val="404040"/>
                </a:solidFill>
                <a:effectLst/>
                <a:latin typeface="Formular" panose="02000000000000000000"/>
              </a:rPr>
              <a:t>Melt 1 planned Q1 2025</a:t>
            </a:r>
            <a:r>
              <a:rPr lang="en-US" sz="1700" b="0" i="0">
                <a:solidFill>
                  <a:srgbClr val="404040"/>
                </a:solidFill>
                <a:effectLst/>
                <a:latin typeface="Formular" panose="02000000000000000000"/>
              </a:rPr>
              <a:t>​</a:t>
            </a:r>
          </a:p>
          <a:p>
            <a:pPr algn="l" rtl="0" fontAlgn="base">
              <a:lnSpc>
                <a:spcPts val="975"/>
              </a:lnSpc>
              <a:buFont typeface="Arial" panose="020B0604020202020204" pitchFamily="34" charset="0"/>
              <a:buChar char="•"/>
            </a:pPr>
            <a:endParaRPr lang="en-US" sz="1700" b="0" i="0" u="none" strike="noStrike">
              <a:solidFill>
                <a:srgbClr val="404040"/>
              </a:solidFill>
              <a:effectLst/>
              <a:latin typeface="Formular" panose="02000000000000000000"/>
            </a:endParaRPr>
          </a:p>
          <a:p>
            <a:pPr algn="l" rtl="0" fontAlgn="base">
              <a:lnSpc>
                <a:spcPts val="975"/>
              </a:lnSpc>
              <a:buFont typeface="Arial" panose="020B0604020202020204" pitchFamily="34" charset="0"/>
              <a:buChar char="•"/>
            </a:pPr>
            <a:r>
              <a:rPr lang="en-US" sz="1700" b="0" i="0" u="none" strike="noStrike">
                <a:solidFill>
                  <a:srgbClr val="404040"/>
                </a:solidFill>
                <a:effectLst/>
                <a:latin typeface="Formular" panose="02000000000000000000"/>
              </a:rPr>
              <a:t>IAEA and DSA will be invited</a:t>
            </a:r>
            <a:endParaRPr lang="en-US" sz="1700" b="0" i="0">
              <a:solidFill>
                <a:srgbClr val="404040"/>
              </a:solidFill>
              <a:effectLst/>
              <a:latin typeface="Formular" panose="02000000000000000000"/>
            </a:endParaRPr>
          </a:p>
          <a:p>
            <a:pPr fontAlgn="base">
              <a:lnSpc>
                <a:spcPct val="120000"/>
              </a:lnSpc>
            </a:pPr>
            <a:endParaRPr lang="nb-NO" sz="1700" b="0" i="0">
              <a:solidFill>
                <a:srgbClr val="404040"/>
              </a:solidFill>
              <a:effectLst/>
              <a:latin typeface="Formular" panose="02000000000000000000"/>
            </a:endParaRPr>
          </a:p>
        </p:txBody>
      </p:sp>
      <p:pic>
        <p:nvPicPr>
          <p:cNvPr id="4" name="Bilde 3" descr="Et bilde som inneholder skjermbilde, Fargerikt, Grafikk, Elektrisk blå&#10;&#10;KI-generert innhold kan være feil.">
            <a:extLst>
              <a:ext uri="{FF2B5EF4-FFF2-40B4-BE49-F238E27FC236}">
                <a16:creationId xmlns:a16="http://schemas.microsoft.com/office/drawing/2014/main" id="{5EDA3ADA-1EB9-6B0E-5792-387E6C08B64C}"/>
              </a:ext>
            </a:extLst>
          </p:cNvPr>
          <p:cNvPicPr>
            <a:picLocks noChangeAspect="1"/>
          </p:cNvPicPr>
          <p:nvPr/>
        </p:nvPicPr>
        <p:blipFill>
          <a:blip r:embed="rId3"/>
          <a:stretch>
            <a:fillRect/>
          </a:stretch>
        </p:blipFill>
        <p:spPr>
          <a:xfrm>
            <a:off x="11371652" y="6050693"/>
            <a:ext cx="530353" cy="466345"/>
          </a:xfrm>
          <a:prstGeom prst="rect">
            <a:avLst/>
          </a:prstGeom>
        </p:spPr>
      </p:pic>
    </p:spTree>
    <p:extLst>
      <p:ext uri="{BB962C8B-B14F-4D97-AF65-F5344CB8AC3E}">
        <p14:creationId xmlns:p14="http://schemas.microsoft.com/office/powerpoint/2010/main" val="2442341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2ADCF5-B0C1-8A11-E74B-DFC6A3B3CE20}"/>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A91E8795-AD01-13E0-5AE1-C0D2992BAD59}"/>
              </a:ext>
            </a:extLst>
          </p:cNvPr>
          <p:cNvSpPr>
            <a:spLocks noGrp="1"/>
          </p:cNvSpPr>
          <p:nvPr>
            <p:ph type="title"/>
          </p:nvPr>
        </p:nvSpPr>
        <p:spPr/>
        <p:txBody>
          <a:bodyPr/>
          <a:lstStyle/>
          <a:p>
            <a:r>
              <a:rPr lang="nb-NO"/>
              <a:t>The Pilot Project</a:t>
            </a:r>
          </a:p>
        </p:txBody>
      </p:sp>
      <p:graphicFrame>
        <p:nvGraphicFramePr>
          <p:cNvPr id="5" name="Tabell 4">
            <a:extLst>
              <a:ext uri="{FF2B5EF4-FFF2-40B4-BE49-F238E27FC236}">
                <a16:creationId xmlns:a16="http://schemas.microsoft.com/office/drawing/2014/main" id="{9C2C5F0F-5E39-0823-141C-4C801A7FD8B2}"/>
              </a:ext>
            </a:extLst>
          </p:cNvPr>
          <p:cNvGraphicFramePr>
            <a:graphicFrameLocks noGrp="1"/>
          </p:cNvGraphicFramePr>
          <p:nvPr>
            <p:extLst>
              <p:ext uri="{D42A27DB-BD31-4B8C-83A1-F6EECF244321}">
                <p14:modId xmlns:p14="http://schemas.microsoft.com/office/powerpoint/2010/main" val="839656982"/>
              </p:ext>
            </p:extLst>
          </p:nvPr>
        </p:nvGraphicFramePr>
        <p:xfrm>
          <a:off x="585594" y="2029648"/>
          <a:ext cx="10786056" cy="4216491"/>
        </p:xfrm>
        <a:graphic>
          <a:graphicData uri="http://schemas.openxmlformats.org/drawingml/2006/table">
            <a:tbl>
              <a:tblPr/>
              <a:tblGrid>
                <a:gridCol w="2180027">
                  <a:extLst>
                    <a:ext uri="{9D8B030D-6E8A-4147-A177-3AD203B41FA5}">
                      <a16:colId xmlns:a16="http://schemas.microsoft.com/office/drawing/2014/main" val="3679948470"/>
                    </a:ext>
                  </a:extLst>
                </a:gridCol>
                <a:gridCol w="1406877">
                  <a:extLst>
                    <a:ext uri="{9D8B030D-6E8A-4147-A177-3AD203B41FA5}">
                      <a16:colId xmlns:a16="http://schemas.microsoft.com/office/drawing/2014/main" val="2445836436"/>
                    </a:ext>
                  </a:extLst>
                </a:gridCol>
                <a:gridCol w="1799788">
                  <a:extLst>
                    <a:ext uri="{9D8B030D-6E8A-4147-A177-3AD203B41FA5}">
                      <a16:colId xmlns:a16="http://schemas.microsoft.com/office/drawing/2014/main" val="431134448"/>
                    </a:ext>
                  </a:extLst>
                </a:gridCol>
                <a:gridCol w="1799788">
                  <a:extLst>
                    <a:ext uri="{9D8B030D-6E8A-4147-A177-3AD203B41FA5}">
                      <a16:colId xmlns:a16="http://schemas.microsoft.com/office/drawing/2014/main" val="3701885803"/>
                    </a:ext>
                  </a:extLst>
                </a:gridCol>
                <a:gridCol w="1799788">
                  <a:extLst>
                    <a:ext uri="{9D8B030D-6E8A-4147-A177-3AD203B41FA5}">
                      <a16:colId xmlns:a16="http://schemas.microsoft.com/office/drawing/2014/main" val="3024975534"/>
                    </a:ext>
                  </a:extLst>
                </a:gridCol>
                <a:gridCol w="1799788">
                  <a:extLst>
                    <a:ext uri="{9D8B030D-6E8A-4147-A177-3AD203B41FA5}">
                      <a16:colId xmlns:a16="http://schemas.microsoft.com/office/drawing/2014/main" val="2518033544"/>
                    </a:ext>
                  </a:extLst>
                </a:gridCol>
              </a:tblGrid>
              <a:tr h="225225">
                <a:tc>
                  <a:txBody>
                    <a:bodyPr/>
                    <a:lstStyle/>
                    <a:p>
                      <a:pPr algn="l" fontAlgn="auto">
                        <a:lnSpc>
                          <a:spcPts val="2850"/>
                        </a:lnSpc>
                      </a:pPr>
                      <a:endParaRPr lang="en-GB" sz="2400" b="1" i="0">
                        <a:solidFill>
                          <a:srgbClr val="FFFFFF"/>
                        </a:solidFill>
                        <a:effectLst/>
                        <a:latin typeface="Formular" panose="02000000000000000000"/>
                      </a:endParaRPr>
                    </a:p>
                  </a:txBody>
                  <a:tcPr marL="47092" marR="47092" marT="23546" marB="23546">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697D93"/>
                    </a:solidFill>
                  </a:tcPr>
                </a:tc>
                <a:tc>
                  <a:txBody>
                    <a:bodyPr/>
                    <a:lstStyle/>
                    <a:p>
                      <a:pPr algn="l" fontAlgn="base">
                        <a:lnSpc>
                          <a:spcPts val="2850"/>
                        </a:lnSpc>
                      </a:pPr>
                      <a:r>
                        <a:rPr lang="en-GB" sz="2400" b="1" i="0">
                          <a:solidFill>
                            <a:srgbClr val="FFFFFF"/>
                          </a:solidFill>
                          <a:effectLst/>
                          <a:latin typeface="Formular" panose="02000000000000000000"/>
                        </a:rPr>
                        <a:t>1</a:t>
                      </a:r>
                    </a:p>
                  </a:txBody>
                  <a:tcPr marL="47092" marR="47092" marT="23546" marB="23546">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697D93"/>
                    </a:solidFill>
                  </a:tcPr>
                </a:tc>
                <a:tc>
                  <a:txBody>
                    <a:bodyPr/>
                    <a:lstStyle/>
                    <a:p>
                      <a:pPr algn="l" fontAlgn="base">
                        <a:lnSpc>
                          <a:spcPts val="2850"/>
                        </a:lnSpc>
                      </a:pPr>
                      <a:r>
                        <a:rPr lang="en-GB" sz="2400" b="1" i="0">
                          <a:solidFill>
                            <a:srgbClr val="FFFFFF"/>
                          </a:solidFill>
                          <a:effectLst/>
                          <a:latin typeface="Formular" panose="02000000000000000000"/>
                        </a:rPr>
                        <a:t>2</a:t>
                      </a:r>
                    </a:p>
                  </a:txBody>
                  <a:tcPr marL="47092" marR="47092" marT="23546" marB="23546">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697D93"/>
                    </a:solidFill>
                  </a:tcPr>
                </a:tc>
                <a:tc>
                  <a:txBody>
                    <a:bodyPr/>
                    <a:lstStyle/>
                    <a:p>
                      <a:pPr algn="l" fontAlgn="base">
                        <a:lnSpc>
                          <a:spcPts val="2850"/>
                        </a:lnSpc>
                      </a:pPr>
                      <a:r>
                        <a:rPr lang="en-GB" sz="2400" b="1" i="0">
                          <a:solidFill>
                            <a:srgbClr val="FFFFFF"/>
                          </a:solidFill>
                          <a:effectLst/>
                          <a:latin typeface="Formular" panose="02000000000000000000"/>
                        </a:rPr>
                        <a:t>3</a:t>
                      </a:r>
                    </a:p>
                  </a:txBody>
                  <a:tcPr marL="47092" marR="47092" marT="23546" marB="23546">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697D93"/>
                    </a:solidFill>
                  </a:tcPr>
                </a:tc>
                <a:tc>
                  <a:txBody>
                    <a:bodyPr/>
                    <a:lstStyle/>
                    <a:p>
                      <a:pPr algn="l" fontAlgn="base">
                        <a:lnSpc>
                          <a:spcPts val="2850"/>
                        </a:lnSpc>
                      </a:pPr>
                      <a:r>
                        <a:rPr lang="en-GB" sz="2400" b="1" i="0">
                          <a:solidFill>
                            <a:srgbClr val="FFFFFF"/>
                          </a:solidFill>
                          <a:effectLst/>
                          <a:latin typeface="Formular" panose="02000000000000000000"/>
                        </a:rPr>
                        <a:t>4</a:t>
                      </a:r>
                    </a:p>
                  </a:txBody>
                  <a:tcPr marL="47092" marR="47092" marT="23546" marB="23546">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697D93"/>
                    </a:solidFill>
                  </a:tcPr>
                </a:tc>
                <a:tc>
                  <a:txBody>
                    <a:bodyPr/>
                    <a:lstStyle/>
                    <a:p>
                      <a:pPr algn="l" fontAlgn="base">
                        <a:lnSpc>
                          <a:spcPts val="2850"/>
                        </a:lnSpc>
                      </a:pPr>
                      <a:r>
                        <a:rPr lang="en-GB" sz="2400" b="1" i="0">
                          <a:solidFill>
                            <a:srgbClr val="FFFFFF"/>
                          </a:solidFill>
                          <a:effectLst/>
                          <a:latin typeface="Formular" panose="02000000000000000000"/>
                        </a:rPr>
                        <a:t>5</a:t>
                      </a:r>
                    </a:p>
                  </a:txBody>
                  <a:tcPr marL="47092" marR="47092" marT="23546" marB="23546">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697D93"/>
                    </a:solidFill>
                  </a:tcPr>
                </a:tc>
                <a:extLst>
                  <a:ext uri="{0D108BD9-81ED-4DB2-BD59-A6C34878D82A}">
                    <a16:rowId xmlns:a16="http://schemas.microsoft.com/office/drawing/2014/main" val="726216656"/>
                  </a:ext>
                </a:extLst>
              </a:tr>
              <a:tr h="414836">
                <a:tc>
                  <a:txBody>
                    <a:bodyPr/>
                    <a:lstStyle/>
                    <a:p>
                      <a:pPr algn="l" fontAlgn="base">
                        <a:lnSpc>
                          <a:spcPts val="2850"/>
                        </a:lnSpc>
                      </a:pPr>
                      <a:r>
                        <a:rPr lang="en-GB" sz="2400" b="0" i="0">
                          <a:solidFill>
                            <a:srgbClr val="404040"/>
                          </a:solidFill>
                          <a:effectLst/>
                          <a:latin typeface="Formular" panose="02000000000000000000"/>
                        </a:rPr>
                        <a:t>HEU-Th</a:t>
                      </a:r>
                    </a:p>
                  </a:txBody>
                  <a:tcPr marL="47092" marR="47092" marT="23546" marB="23546">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4D7DC"/>
                    </a:solidFill>
                  </a:tcPr>
                </a:tc>
                <a:tc>
                  <a:txBody>
                    <a:bodyPr/>
                    <a:lstStyle/>
                    <a:p>
                      <a:pPr algn="l" fontAlgn="base">
                        <a:lnSpc>
                          <a:spcPts val="2850"/>
                        </a:lnSpc>
                      </a:pPr>
                      <a:r>
                        <a:rPr lang="en-GB" sz="2400" b="0" i="0">
                          <a:solidFill>
                            <a:srgbClr val="404040"/>
                          </a:solidFill>
                          <a:effectLst/>
                          <a:latin typeface="Formular" panose="02000000000000000000"/>
                        </a:rPr>
                        <a:t>2.7 g</a:t>
                      </a:r>
                    </a:p>
                  </a:txBody>
                  <a:tcPr marL="47092" marR="47092" marT="23546" marB="23546">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4D7DC"/>
                    </a:solidFill>
                  </a:tcPr>
                </a:tc>
                <a:tc>
                  <a:txBody>
                    <a:bodyPr/>
                    <a:lstStyle/>
                    <a:p>
                      <a:pPr algn="l" fontAlgn="base">
                        <a:lnSpc>
                          <a:spcPts val="2850"/>
                        </a:lnSpc>
                      </a:pPr>
                      <a:r>
                        <a:rPr lang="en-GB" sz="2400" b="0" i="0">
                          <a:solidFill>
                            <a:srgbClr val="404040"/>
                          </a:solidFill>
                          <a:effectLst/>
                          <a:latin typeface="Formular" panose="02000000000000000000"/>
                        </a:rPr>
                        <a:t>83.66 g</a:t>
                      </a:r>
                    </a:p>
                  </a:txBody>
                  <a:tcPr marL="47092" marR="47092" marT="23546" marB="23546">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4D7DC"/>
                    </a:solidFill>
                  </a:tcPr>
                </a:tc>
                <a:tc>
                  <a:txBody>
                    <a:bodyPr/>
                    <a:lstStyle/>
                    <a:p>
                      <a:pPr algn="l" fontAlgn="base">
                        <a:lnSpc>
                          <a:spcPts val="2850"/>
                        </a:lnSpc>
                      </a:pPr>
                      <a:r>
                        <a:rPr lang="en-GB" sz="2400" b="0" i="0">
                          <a:solidFill>
                            <a:srgbClr val="404040"/>
                          </a:solidFill>
                          <a:effectLst/>
                          <a:latin typeface="Formular" panose="02000000000000000000"/>
                        </a:rPr>
                        <a:t>83.66 g</a:t>
                      </a:r>
                    </a:p>
                  </a:txBody>
                  <a:tcPr marL="47092" marR="47092" marT="23546" marB="23546">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4D7DC"/>
                    </a:solidFill>
                  </a:tcPr>
                </a:tc>
                <a:tc>
                  <a:txBody>
                    <a:bodyPr/>
                    <a:lstStyle/>
                    <a:p>
                      <a:pPr algn="l" fontAlgn="base">
                        <a:lnSpc>
                          <a:spcPts val="2850"/>
                        </a:lnSpc>
                      </a:pPr>
                      <a:r>
                        <a:rPr lang="en-GB" sz="2400" b="0" i="0">
                          <a:solidFill>
                            <a:srgbClr val="404040"/>
                          </a:solidFill>
                          <a:effectLst/>
                          <a:latin typeface="Formular" panose="02000000000000000000"/>
                        </a:rPr>
                        <a:t>654.25</a:t>
                      </a:r>
                    </a:p>
                  </a:txBody>
                  <a:tcPr marL="47092" marR="47092" marT="23546" marB="23546">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4D7DC"/>
                    </a:solidFill>
                  </a:tcPr>
                </a:tc>
                <a:tc>
                  <a:txBody>
                    <a:bodyPr/>
                    <a:lstStyle/>
                    <a:p>
                      <a:pPr algn="l" fontAlgn="auto">
                        <a:lnSpc>
                          <a:spcPts val="2850"/>
                        </a:lnSpc>
                      </a:pPr>
                      <a:endParaRPr lang="en-GB" sz="2400" b="0" i="0">
                        <a:solidFill>
                          <a:srgbClr val="404040"/>
                        </a:solidFill>
                        <a:effectLst/>
                        <a:latin typeface="Formular" panose="02000000000000000000"/>
                      </a:endParaRPr>
                    </a:p>
                  </a:txBody>
                  <a:tcPr marL="47092" marR="47092" marT="23546" marB="23546">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4D7DC"/>
                    </a:solidFill>
                  </a:tcPr>
                </a:tc>
                <a:extLst>
                  <a:ext uri="{0D108BD9-81ED-4DB2-BD59-A6C34878D82A}">
                    <a16:rowId xmlns:a16="http://schemas.microsoft.com/office/drawing/2014/main" val="2854035669"/>
                  </a:ext>
                </a:extLst>
              </a:tr>
              <a:tr h="604513">
                <a:tc>
                  <a:txBody>
                    <a:bodyPr/>
                    <a:lstStyle/>
                    <a:p>
                      <a:pPr algn="l" fontAlgn="auto">
                        <a:lnSpc>
                          <a:spcPts val="2850"/>
                        </a:lnSpc>
                      </a:pPr>
                      <a:endParaRPr lang="en-GB" sz="2400" b="0" i="0">
                        <a:solidFill>
                          <a:srgbClr val="404040"/>
                        </a:solidFill>
                        <a:effectLst/>
                        <a:latin typeface="Formular" panose="02000000000000000000"/>
                      </a:endParaRPr>
                    </a:p>
                  </a:txBody>
                  <a:tcPr marL="47092" marR="47092" marT="23546" marB="23546">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BECEE"/>
                    </a:solidFill>
                  </a:tcPr>
                </a:tc>
                <a:tc>
                  <a:txBody>
                    <a:bodyPr/>
                    <a:lstStyle/>
                    <a:p>
                      <a:pPr algn="l" fontAlgn="base">
                        <a:lnSpc>
                          <a:spcPts val="2850"/>
                        </a:lnSpc>
                      </a:pPr>
                      <a:r>
                        <a:rPr lang="en-GB" sz="2400" b="0" i="0">
                          <a:solidFill>
                            <a:srgbClr val="404040"/>
                          </a:solidFill>
                          <a:effectLst/>
                          <a:latin typeface="Formular" panose="02000000000000000000"/>
                        </a:rPr>
                        <a:t>Al-foil</a:t>
                      </a:r>
                    </a:p>
                  </a:txBody>
                  <a:tcPr marL="47092" marR="47092" marT="23546" marB="23546">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BECEE"/>
                    </a:solidFill>
                  </a:tcPr>
                </a:tc>
                <a:tc>
                  <a:txBody>
                    <a:bodyPr/>
                    <a:lstStyle/>
                    <a:p>
                      <a:pPr algn="l" fontAlgn="base">
                        <a:lnSpc>
                          <a:spcPts val="2850"/>
                        </a:lnSpc>
                      </a:pPr>
                      <a:r>
                        <a:rPr lang="en-GB" sz="2400" b="0" i="0">
                          <a:solidFill>
                            <a:srgbClr val="404040"/>
                          </a:solidFill>
                          <a:effectLst/>
                          <a:latin typeface="Formular" panose="02000000000000000000"/>
                        </a:rPr>
                        <a:t>pellets</a:t>
                      </a:r>
                    </a:p>
                  </a:txBody>
                  <a:tcPr marL="47092" marR="47092" marT="23546" marB="23546">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BECEE"/>
                    </a:solidFill>
                  </a:tcPr>
                </a:tc>
                <a:tc>
                  <a:txBody>
                    <a:bodyPr/>
                    <a:lstStyle/>
                    <a:p>
                      <a:pPr algn="l" fontAlgn="base">
                        <a:lnSpc>
                          <a:spcPts val="2850"/>
                        </a:lnSpc>
                      </a:pPr>
                      <a:r>
                        <a:rPr lang="en-GB" sz="2400" b="0" i="0">
                          <a:solidFill>
                            <a:srgbClr val="404040"/>
                          </a:solidFill>
                          <a:effectLst/>
                          <a:latin typeface="Formular" panose="02000000000000000000"/>
                        </a:rPr>
                        <a:t>pellets</a:t>
                      </a:r>
                    </a:p>
                  </a:txBody>
                  <a:tcPr marL="47092" marR="47092" marT="23546" marB="23546">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BECEE"/>
                    </a:solidFill>
                  </a:tcPr>
                </a:tc>
                <a:tc>
                  <a:txBody>
                    <a:bodyPr/>
                    <a:lstStyle/>
                    <a:p>
                      <a:pPr algn="l" fontAlgn="base">
                        <a:lnSpc>
                          <a:spcPts val="2850"/>
                        </a:lnSpc>
                      </a:pPr>
                      <a:r>
                        <a:rPr lang="en-GB" sz="2400" b="0" i="0">
                          <a:solidFill>
                            <a:srgbClr val="404040"/>
                          </a:solidFill>
                          <a:effectLst/>
                          <a:latin typeface="Formular" panose="02000000000000000000"/>
                        </a:rPr>
                        <a:t>powder</a:t>
                      </a:r>
                    </a:p>
                  </a:txBody>
                  <a:tcPr marL="47092" marR="47092" marT="23546" marB="23546">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BECEE"/>
                    </a:solidFill>
                  </a:tcPr>
                </a:tc>
                <a:tc>
                  <a:txBody>
                    <a:bodyPr/>
                    <a:lstStyle/>
                    <a:p>
                      <a:pPr algn="l" fontAlgn="base">
                        <a:lnSpc>
                          <a:spcPts val="2850"/>
                        </a:lnSpc>
                      </a:pPr>
                      <a:r>
                        <a:rPr lang="en-GB" sz="2400" b="0" i="0">
                          <a:solidFill>
                            <a:srgbClr val="404040"/>
                          </a:solidFill>
                          <a:effectLst/>
                          <a:latin typeface="Formular" panose="02000000000000000000"/>
                        </a:rPr>
                        <a:t>Part of rod</a:t>
                      </a:r>
                    </a:p>
                  </a:txBody>
                  <a:tcPr marL="47092" marR="47092" marT="23546" marB="23546">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BECEE"/>
                    </a:solidFill>
                  </a:tcPr>
                </a:tc>
                <a:extLst>
                  <a:ext uri="{0D108BD9-81ED-4DB2-BD59-A6C34878D82A}">
                    <a16:rowId xmlns:a16="http://schemas.microsoft.com/office/drawing/2014/main" val="1628598447"/>
                  </a:ext>
                </a:extLst>
              </a:tr>
              <a:tr h="414836">
                <a:tc>
                  <a:txBody>
                    <a:bodyPr/>
                    <a:lstStyle/>
                    <a:p>
                      <a:pPr algn="l" fontAlgn="base">
                        <a:lnSpc>
                          <a:spcPts val="2850"/>
                        </a:lnSpc>
                      </a:pPr>
                      <a:r>
                        <a:rPr lang="en-GB" sz="2400" b="0" i="0">
                          <a:solidFill>
                            <a:srgbClr val="404040"/>
                          </a:solidFill>
                          <a:effectLst/>
                          <a:latin typeface="Formular" panose="02000000000000000000"/>
                        </a:rPr>
                        <a:t>U-nat</a:t>
                      </a:r>
                    </a:p>
                  </a:txBody>
                  <a:tcPr marL="47092" marR="47092" marT="23546" marB="23546">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4D7DC"/>
                    </a:solidFill>
                  </a:tcPr>
                </a:tc>
                <a:tc>
                  <a:txBody>
                    <a:bodyPr/>
                    <a:lstStyle/>
                    <a:p>
                      <a:pPr algn="l" fontAlgn="base">
                        <a:lnSpc>
                          <a:spcPts val="2850"/>
                        </a:lnSpc>
                      </a:pPr>
                      <a:r>
                        <a:rPr lang="en-GB" sz="2400" b="0" i="0">
                          <a:solidFill>
                            <a:srgbClr val="404040"/>
                          </a:solidFill>
                          <a:effectLst/>
                          <a:latin typeface="Formular" panose="02000000000000000000"/>
                        </a:rPr>
                        <a:t>13 g</a:t>
                      </a:r>
                    </a:p>
                  </a:txBody>
                  <a:tcPr marL="47092" marR="47092" marT="23546" marB="23546">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4D7DC"/>
                    </a:solidFill>
                  </a:tcPr>
                </a:tc>
                <a:tc>
                  <a:txBody>
                    <a:bodyPr/>
                    <a:lstStyle/>
                    <a:p>
                      <a:pPr algn="l" fontAlgn="base">
                        <a:lnSpc>
                          <a:spcPts val="2850"/>
                        </a:lnSpc>
                      </a:pPr>
                      <a:r>
                        <a:rPr lang="en-GB" sz="2400" b="0" i="0">
                          <a:solidFill>
                            <a:srgbClr val="404040"/>
                          </a:solidFill>
                          <a:effectLst/>
                          <a:latin typeface="Formular" panose="02000000000000000000"/>
                        </a:rPr>
                        <a:t>45 g</a:t>
                      </a:r>
                    </a:p>
                  </a:txBody>
                  <a:tcPr marL="47092" marR="47092" marT="23546" marB="23546">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4D7DC"/>
                    </a:solidFill>
                  </a:tcPr>
                </a:tc>
                <a:tc>
                  <a:txBody>
                    <a:bodyPr/>
                    <a:lstStyle/>
                    <a:p>
                      <a:pPr algn="l" fontAlgn="base">
                        <a:lnSpc>
                          <a:spcPts val="2850"/>
                        </a:lnSpc>
                      </a:pPr>
                      <a:r>
                        <a:rPr lang="en-GB" sz="2400" b="0" i="0">
                          <a:solidFill>
                            <a:srgbClr val="404040"/>
                          </a:solidFill>
                          <a:effectLst/>
                          <a:latin typeface="Formular" panose="02000000000000000000"/>
                        </a:rPr>
                        <a:t>45 g</a:t>
                      </a:r>
                    </a:p>
                  </a:txBody>
                  <a:tcPr marL="47092" marR="47092" marT="23546" marB="23546">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4D7DC"/>
                    </a:solidFill>
                  </a:tcPr>
                </a:tc>
                <a:tc>
                  <a:txBody>
                    <a:bodyPr/>
                    <a:lstStyle/>
                    <a:p>
                      <a:pPr algn="l" fontAlgn="base">
                        <a:lnSpc>
                          <a:spcPts val="2850"/>
                        </a:lnSpc>
                      </a:pPr>
                      <a:r>
                        <a:rPr lang="en-GB" sz="2400" b="0" i="0">
                          <a:solidFill>
                            <a:srgbClr val="404040"/>
                          </a:solidFill>
                          <a:effectLst/>
                          <a:latin typeface="Formular" panose="02000000000000000000"/>
                        </a:rPr>
                        <a:t>520 g</a:t>
                      </a:r>
                    </a:p>
                  </a:txBody>
                  <a:tcPr marL="47092" marR="47092" marT="23546" marB="23546">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4D7DC"/>
                    </a:solidFill>
                  </a:tcPr>
                </a:tc>
                <a:tc>
                  <a:txBody>
                    <a:bodyPr/>
                    <a:lstStyle/>
                    <a:p>
                      <a:pPr algn="l" fontAlgn="auto">
                        <a:lnSpc>
                          <a:spcPts val="2850"/>
                        </a:lnSpc>
                      </a:pPr>
                      <a:endParaRPr lang="en-GB" sz="2400" b="0" i="0">
                        <a:solidFill>
                          <a:srgbClr val="404040"/>
                        </a:solidFill>
                        <a:effectLst/>
                        <a:latin typeface="Formular" panose="02000000000000000000"/>
                      </a:endParaRPr>
                    </a:p>
                  </a:txBody>
                  <a:tcPr marL="47092" marR="47092" marT="23546" marB="23546">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4D7DC"/>
                    </a:solidFill>
                  </a:tcPr>
                </a:tc>
                <a:extLst>
                  <a:ext uri="{0D108BD9-81ED-4DB2-BD59-A6C34878D82A}">
                    <a16:rowId xmlns:a16="http://schemas.microsoft.com/office/drawing/2014/main" val="3026395006"/>
                  </a:ext>
                </a:extLst>
              </a:tr>
              <a:tr h="794190">
                <a:tc>
                  <a:txBody>
                    <a:bodyPr/>
                    <a:lstStyle/>
                    <a:p>
                      <a:pPr algn="l" fontAlgn="base">
                        <a:lnSpc>
                          <a:spcPts val="2850"/>
                        </a:lnSpc>
                      </a:pPr>
                      <a:r>
                        <a:rPr lang="en-GB" sz="2400" b="0" i="0">
                          <a:solidFill>
                            <a:srgbClr val="404040"/>
                          </a:solidFill>
                          <a:effectLst/>
                          <a:latin typeface="Formular" panose="02000000000000000000"/>
                        </a:rPr>
                        <a:t>Master alloy (SS316)</a:t>
                      </a:r>
                    </a:p>
                  </a:txBody>
                  <a:tcPr marL="47092" marR="47092" marT="23546" marB="23546">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BECEE"/>
                    </a:solidFill>
                  </a:tcPr>
                </a:tc>
                <a:tc>
                  <a:txBody>
                    <a:bodyPr/>
                    <a:lstStyle/>
                    <a:p>
                      <a:pPr algn="l" fontAlgn="base">
                        <a:lnSpc>
                          <a:spcPts val="2850"/>
                        </a:lnSpc>
                      </a:pPr>
                      <a:r>
                        <a:rPr lang="en-GB" sz="2400" b="0" i="0">
                          <a:solidFill>
                            <a:srgbClr val="404040"/>
                          </a:solidFill>
                          <a:effectLst/>
                          <a:latin typeface="Formular" panose="02000000000000000000"/>
                        </a:rPr>
                        <a:t>7000 g</a:t>
                      </a:r>
                    </a:p>
                  </a:txBody>
                  <a:tcPr marL="47092" marR="47092" marT="23546" marB="23546">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BECEE"/>
                    </a:solidFill>
                  </a:tcPr>
                </a:tc>
                <a:tc>
                  <a:txBody>
                    <a:bodyPr/>
                    <a:lstStyle/>
                    <a:p>
                      <a:pPr algn="l" fontAlgn="base">
                        <a:lnSpc>
                          <a:spcPts val="2850"/>
                        </a:lnSpc>
                      </a:pPr>
                      <a:r>
                        <a:rPr lang="en-GB" sz="2400" b="0" i="0">
                          <a:solidFill>
                            <a:srgbClr val="404040"/>
                          </a:solidFill>
                          <a:effectLst/>
                          <a:latin typeface="Formular" panose="02000000000000000000"/>
                        </a:rPr>
                        <a:t>6800 g</a:t>
                      </a:r>
                    </a:p>
                  </a:txBody>
                  <a:tcPr marL="47092" marR="47092" marT="23546" marB="23546">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BECEE"/>
                    </a:solidFill>
                  </a:tcPr>
                </a:tc>
                <a:tc>
                  <a:txBody>
                    <a:bodyPr/>
                    <a:lstStyle/>
                    <a:p>
                      <a:pPr algn="l" fontAlgn="base">
                        <a:lnSpc>
                          <a:spcPts val="2850"/>
                        </a:lnSpc>
                      </a:pPr>
                      <a:r>
                        <a:rPr lang="en-GB" sz="2400" b="0" i="0">
                          <a:solidFill>
                            <a:srgbClr val="404040"/>
                          </a:solidFill>
                          <a:effectLst/>
                          <a:latin typeface="Formular" panose="02000000000000000000"/>
                        </a:rPr>
                        <a:t>6800 g</a:t>
                      </a:r>
                    </a:p>
                  </a:txBody>
                  <a:tcPr marL="47092" marR="47092" marT="23546" marB="23546">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BECEE"/>
                    </a:solidFill>
                  </a:tcPr>
                </a:tc>
                <a:tc>
                  <a:txBody>
                    <a:bodyPr/>
                    <a:lstStyle/>
                    <a:p>
                      <a:pPr algn="l" fontAlgn="base">
                        <a:lnSpc>
                          <a:spcPts val="2850"/>
                        </a:lnSpc>
                      </a:pPr>
                      <a:r>
                        <a:rPr lang="en-GB" sz="2400" b="0" i="0">
                          <a:solidFill>
                            <a:srgbClr val="404040"/>
                          </a:solidFill>
                          <a:effectLst/>
                          <a:latin typeface="Formular" panose="02000000000000000000"/>
                        </a:rPr>
                        <a:t>5100 g</a:t>
                      </a:r>
                    </a:p>
                  </a:txBody>
                  <a:tcPr marL="47092" marR="47092" marT="23546" marB="23546">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BECEE"/>
                    </a:solidFill>
                  </a:tcPr>
                </a:tc>
                <a:tc>
                  <a:txBody>
                    <a:bodyPr/>
                    <a:lstStyle/>
                    <a:p>
                      <a:pPr algn="l" fontAlgn="auto">
                        <a:lnSpc>
                          <a:spcPts val="2850"/>
                        </a:lnSpc>
                      </a:pPr>
                      <a:endParaRPr lang="en-GB" sz="2400" b="0" i="0">
                        <a:solidFill>
                          <a:srgbClr val="404040"/>
                        </a:solidFill>
                        <a:effectLst/>
                        <a:latin typeface="Formular" panose="02000000000000000000"/>
                      </a:endParaRPr>
                    </a:p>
                  </a:txBody>
                  <a:tcPr marL="47092" marR="47092" marT="23546" marB="23546">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BECEE"/>
                    </a:solidFill>
                  </a:tcPr>
                </a:tc>
                <a:extLst>
                  <a:ext uri="{0D108BD9-81ED-4DB2-BD59-A6C34878D82A}">
                    <a16:rowId xmlns:a16="http://schemas.microsoft.com/office/drawing/2014/main" val="3257602137"/>
                  </a:ext>
                </a:extLst>
              </a:tr>
              <a:tr h="414836">
                <a:tc>
                  <a:txBody>
                    <a:bodyPr/>
                    <a:lstStyle/>
                    <a:p>
                      <a:pPr algn="l" fontAlgn="base">
                        <a:lnSpc>
                          <a:spcPts val="2850"/>
                        </a:lnSpc>
                      </a:pPr>
                      <a:r>
                        <a:rPr lang="en-GB" sz="2400" b="0" i="0" err="1">
                          <a:solidFill>
                            <a:srgbClr val="404040"/>
                          </a:solidFill>
                          <a:effectLst/>
                          <a:latin typeface="Formular" panose="02000000000000000000"/>
                        </a:rPr>
                        <a:t>YFe</a:t>
                      </a:r>
                      <a:endParaRPr lang="en-GB" sz="2400" b="0" i="0">
                        <a:solidFill>
                          <a:srgbClr val="404040"/>
                        </a:solidFill>
                        <a:effectLst/>
                        <a:latin typeface="Formular" panose="02000000000000000000"/>
                      </a:endParaRPr>
                    </a:p>
                  </a:txBody>
                  <a:tcPr marL="47092" marR="47092" marT="23546" marB="23546">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4D7DC"/>
                    </a:solidFill>
                  </a:tcPr>
                </a:tc>
                <a:tc>
                  <a:txBody>
                    <a:bodyPr/>
                    <a:lstStyle/>
                    <a:p>
                      <a:pPr algn="l" fontAlgn="base">
                        <a:lnSpc>
                          <a:spcPts val="2850"/>
                        </a:lnSpc>
                      </a:pPr>
                      <a:r>
                        <a:rPr lang="en-GB" sz="2400" b="0" i="0">
                          <a:solidFill>
                            <a:srgbClr val="404040"/>
                          </a:solidFill>
                          <a:effectLst/>
                          <a:latin typeface="Formular" panose="02000000000000000000"/>
                        </a:rPr>
                        <a:t>0</a:t>
                      </a:r>
                    </a:p>
                  </a:txBody>
                  <a:tcPr marL="47092" marR="47092" marT="23546" marB="23546">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4D7DC"/>
                    </a:solidFill>
                  </a:tcPr>
                </a:tc>
                <a:tc>
                  <a:txBody>
                    <a:bodyPr/>
                    <a:lstStyle/>
                    <a:p>
                      <a:pPr algn="l" fontAlgn="base">
                        <a:lnSpc>
                          <a:spcPts val="2850"/>
                        </a:lnSpc>
                      </a:pPr>
                      <a:r>
                        <a:rPr lang="en-GB" sz="2400" b="0" i="0">
                          <a:solidFill>
                            <a:srgbClr val="404040"/>
                          </a:solidFill>
                          <a:effectLst/>
                          <a:latin typeface="Formular" panose="02000000000000000000"/>
                        </a:rPr>
                        <a:t>150 g</a:t>
                      </a:r>
                    </a:p>
                  </a:txBody>
                  <a:tcPr marL="47092" marR="47092" marT="23546" marB="23546">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4D7DC"/>
                    </a:solidFill>
                  </a:tcPr>
                </a:tc>
                <a:tc>
                  <a:txBody>
                    <a:bodyPr/>
                    <a:lstStyle/>
                    <a:p>
                      <a:pPr algn="l" fontAlgn="base">
                        <a:lnSpc>
                          <a:spcPts val="2850"/>
                        </a:lnSpc>
                      </a:pPr>
                      <a:r>
                        <a:rPr lang="en-GB" sz="2400" b="0" i="0">
                          <a:solidFill>
                            <a:srgbClr val="404040"/>
                          </a:solidFill>
                          <a:effectLst/>
                          <a:latin typeface="Formular" panose="02000000000000000000"/>
                        </a:rPr>
                        <a:t>150 g</a:t>
                      </a:r>
                    </a:p>
                  </a:txBody>
                  <a:tcPr marL="47092" marR="47092" marT="23546" marB="23546">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4D7DC"/>
                    </a:solidFill>
                  </a:tcPr>
                </a:tc>
                <a:tc>
                  <a:txBody>
                    <a:bodyPr/>
                    <a:lstStyle/>
                    <a:p>
                      <a:pPr algn="l" fontAlgn="base">
                        <a:lnSpc>
                          <a:spcPts val="2850"/>
                        </a:lnSpc>
                      </a:pPr>
                      <a:r>
                        <a:rPr lang="en-GB" sz="2400" b="0" i="0">
                          <a:solidFill>
                            <a:srgbClr val="404040"/>
                          </a:solidFill>
                          <a:effectLst/>
                          <a:latin typeface="Formular" panose="02000000000000000000"/>
                        </a:rPr>
                        <a:t>1200 g</a:t>
                      </a:r>
                    </a:p>
                  </a:txBody>
                  <a:tcPr marL="47092" marR="47092" marT="23546" marB="23546">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4D7DC"/>
                    </a:solidFill>
                  </a:tcPr>
                </a:tc>
                <a:tc>
                  <a:txBody>
                    <a:bodyPr/>
                    <a:lstStyle/>
                    <a:p>
                      <a:pPr algn="l" fontAlgn="auto">
                        <a:lnSpc>
                          <a:spcPts val="2850"/>
                        </a:lnSpc>
                      </a:pPr>
                      <a:endParaRPr lang="en-GB" sz="2400" b="0" i="0">
                        <a:solidFill>
                          <a:srgbClr val="404040"/>
                        </a:solidFill>
                        <a:effectLst/>
                        <a:latin typeface="Formular" panose="02000000000000000000"/>
                      </a:endParaRPr>
                    </a:p>
                  </a:txBody>
                  <a:tcPr marL="47092" marR="47092" marT="23546" marB="23546">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4D7DC"/>
                    </a:solidFill>
                  </a:tcPr>
                </a:tc>
                <a:extLst>
                  <a:ext uri="{0D108BD9-81ED-4DB2-BD59-A6C34878D82A}">
                    <a16:rowId xmlns:a16="http://schemas.microsoft.com/office/drawing/2014/main" val="1902191896"/>
                  </a:ext>
                </a:extLst>
              </a:tr>
              <a:tr h="414836">
                <a:tc>
                  <a:txBody>
                    <a:bodyPr/>
                    <a:lstStyle/>
                    <a:p>
                      <a:pPr algn="l" fontAlgn="base">
                        <a:lnSpc>
                          <a:spcPts val="2850"/>
                        </a:lnSpc>
                      </a:pPr>
                      <a:r>
                        <a:rPr lang="en-GB" sz="2400" b="0" i="0">
                          <a:solidFill>
                            <a:srgbClr val="404040"/>
                          </a:solidFill>
                          <a:effectLst/>
                          <a:latin typeface="Formular" panose="02000000000000000000"/>
                        </a:rPr>
                        <a:t>Cs, I, Tc</a:t>
                      </a:r>
                    </a:p>
                  </a:txBody>
                  <a:tcPr marL="47092" marR="47092" marT="23546" marB="23546">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BECEE"/>
                    </a:solidFill>
                  </a:tcPr>
                </a:tc>
                <a:tc>
                  <a:txBody>
                    <a:bodyPr/>
                    <a:lstStyle/>
                    <a:p>
                      <a:pPr algn="ctr" fontAlgn="base">
                        <a:lnSpc>
                          <a:spcPts val="2850"/>
                        </a:lnSpc>
                      </a:pPr>
                      <a:r>
                        <a:rPr lang="en-GB" sz="2400" b="0" i="0">
                          <a:solidFill>
                            <a:srgbClr val="404040"/>
                          </a:solidFill>
                          <a:effectLst/>
                          <a:latin typeface="Formular" panose="02000000000000000000"/>
                        </a:rPr>
                        <a:t>x</a:t>
                      </a:r>
                    </a:p>
                  </a:txBody>
                  <a:tcPr marL="47092" marR="47092" marT="23546" marB="23546">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BECEE"/>
                    </a:solidFill>
                  </a:tcPr>
                </a:tc>
                <a:tc>
                  <a:txBody>
                    <a:bodyPr/>
                    <a:lstStyle/>
                    <a:p>
                      <a:pPr algn="ctr" fontAlgn="base">
                        <a:lnSpc>
                          <a:spcPts val="2850"/>
                        </a:lnSpc>
                      </a:pPr>
                      <a:r>
                        <a:rPr lang="en-GB" sz="2400" b="0" i="0">
                          <a:solidFill>
                            <a:srgbClr val="404040"/>
                          </a:solidFill>
                          <a:effectLst/>
                          <a:latin typeface="Formular" panose="02000000000000000000"/>
                        </a:rPr>
                        <a:t>x</a:t>
                      </a:r>
                    </a:p>
                  </a:txBody>
                  <a:tcPr marL="47092" marR="47092" marT="23546" marB="23546">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BECEE"/>
                    </a:solidFill>
                  </a:tcPr>
                </a:tc>
                <a:tc>
                  <a:txBody>
                    <a:bodyPr/>
                    <a:lstStyle/>
                    <a:p>
                      <a:pPr algn="ctr" fontAlgn="base">
                        <a:lnSpc>
                          <a:spcPts val="2850"/>
                        </a:lnSpc>
                      </a:pPr>
                      <a:r>
                        <a:rPr lang="en-GB" sz="2400" b="0" i="0">
                          <a:solidFill>
                            <a:srgbClr val="404040"/>
                          </a:solidFill>
                          <a:effectLst/>
                          <a:latin typeface="Formular" panose="02000000000000000000"/>
                        </a:rPr>
                        <a:t>x</a:t>
                      </a:r>
                    </a:p>
                  </a:txBody>
                  <a:tcPr marL="47092" marR="47092" marT="23546" marB="23546">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BECEE"/>
                    </a:solidFill>
                  </a:tcPr>
                </a:tc>
                <a:tc>
                  <a:txBody>
                    <a:bodyPr/>
                    <a:lstStyle/>
                    <a:p>
                      <a:pPr algn="ctr" fontAlgn="base">
                        <a:lnSpc>
                          <a:spcPts val="2850"/>
                        </a:lnSpc>
                      </a:pPr>
                      <a:r>
                        <a:rPr lang="en-GB" sz="2400" b="0" i="0">
                          <a:solidFill>
                            <a:srgbClr val="404040"/>
                          </a:solidFill>
                          <a:effectLst/>
                          <a:latin typeface="Formular" panose="02000000000000000000"/>
                        </a:rPr>
                        <a:t>x</a:t>
                      </a:r>
                    </a:p>
                  </a:txBody>
                  <a:tcPr marL="47092" marR="47092" marT="23546" marB="23546">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BECEE"/>
                    </a:solidFill>
                  </a:tcPr>
                </a:tc>
                <a:tc>
                  <a:txBody>
                    <a:bodyPr/>
                    <a:lstStyle/>
                    <a:p>
                      <a:pPr algn="l" fontAlgn="auto">
                        <a:lnSpc>
                          <a:spcPts val="2850"/>
                        </a:lnSpc>
                      </a:pPr>
                      <a:endParaRPr lang="en-GB" sz="2400" b="0" i="0">
                        <a:solidFill>
                          <a:srgbClr val="404040"/>
                        </a:solidFill>
                        <a:effectLst/>
                        <a:latin typeface="Formular" panose="02000000000000000000"/>
                      </a:endParaRPr>
                    </a:p>
                  </a:txBody>
                  <a:tcPr marL="47092" marR="47092" marT="23546" marB="23546">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BECEE"/>
                    </a:solidFill>
                  </a:tcPr>
                </a:tc>
                <a:extLst>
                  <a:ext uri="{0D108BD9-81ED-4DB2-BD59-A6C34878D82A}">
                    <a16:rowId xmlns:a16="http://schemas.microsoft.com/office/drawing/2014/main" val="2707996635"/>
                  </a:ext>
                </a:extLst>
              </a:tr>
              <a:tr h="604513">
                <a:tc>
                  <a:txBody>
                    <a:bodyPr/>
                    <a:lstStyle/>
                    <a:p>
                      <a:pPr algn="l" fontAlgn="base">
                        <a:lnSpc>
                          <a:spcPts val="2850"/>
                        </a:lnSpc>
                      </a:pPr>
                      <a:r>
                        <a:rPr lang="en-GB" sz="2400" b="0" i="0">
                          <a:solidFill>
                            <a:srgbClr val="404040"/>
                          </a:solidFill>
                          <a:effectLst/>
                          <a:latin typeface="Formular" panose="02000000000000000000"/>
                        </a:rPr>
                        <a:t>Target date</a:t>
                      </a:r>
                    </a:p>
                  </a:txBody>
                  <a:tcPr marL="47092" marR="47092" marT="23546" marB="23546">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4D7DC"/>
                    </a:solidFill>
                  </a:tcPr>
                </a:tc>
                <a:tc>
                  <a:txBody>
                    <a:bodyPr/>
                    <a:lstStyle/>
                    <a:p>
                      <a:pPr algn="l" fontAlgn="base">
                        <a:lnSpc>
                          <a:spcPts val="2850"/>
                        </a:lnSpc>
                      </a:pPr>
                      <a:r>
                        <a:rPr lang="en-GB" sz="2400" b="0" i="0">
                          <a:solidFill>
                            <a:srgbClr val="404040"/>
                          </a:solidFill>
                          <a:effectLst/>
                          <a:latin typeface="Formular" panose="02000000000000000000"/>
                        </a:rPr>
                        <a:t>Q1 20215</a:t>
                      </a:r>
                    </a:p>
                  </a:txBody>
                  <a:tcPr marL="47092" marR="47092" marT="23546" marB="23546">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4D7DC"/>
                    </a:solidFill>
                  </a:tcPr>
                </a:tc>
                <a:tc>
                  <a:txBody>
                    <a:bodyPr/>
                    <a:lstStyle/>
                    <a:p>
                      <a:pPr algn="l" fontAlgn="base">
                        <a:lnSpc>
                          <a:spcPts val="2850"/>
                        </a:lnSpc>
                      </a:pPr>
                      <a:r>
                        <a:rPr lang="en-GB" sz="2400" b="0" i="0">
                          <a:solidFill>
                            <a:srgbClr val="404040"/>
                          </a:solidFill>
                          <a:effectLst/>
                          <a:latin typeface="Formular" panose="02000000000000000000"/>
                        </a:rPr>
                        <a:t>Q2 2025</a:t>
                      </a:r>
                    </a:p>
                  </a:txBody>
                  <a:tcPr marL="47092" marR="47092" marT="23546" marB="23546">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4D7DC"/>
                    </a:solidFill>
                  </a:tcPr>
                </a:tc>
                <a:tc>
                  <a:txBody>
                    <a:bodyPr/>
                    <a:lstStyle/>
                    <a:p>
                      <a:pPr algn="l" fontAlgn="base">
                        <a:lnSpc>
                          <a:spcPts val="2850"/>
                        </a:lnSpc>
                      </a:pPr>
                      <a:r>
                        <a:rPr lang="en-GB" sz="2400" b="0" i="0">
                          <a:solidFill>
                            <a:srgbClr val="404040"/>
                          </a:solidFill>
                          <a:effectLst/>
                          <a:latin typeface="Formular" panose="02000000000000000000"/>
                        </a:rPr>
                        <a:t>Q2 2025</a:t>
                      </a:r>
                    </a:p>
                  </a:txBody>
                  <a:tcPr marL="47092" marR="47092" marT="23546" marB="23546">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4D7DC"/>
                    </a:solidFill>
                  </a:tcPr>
                </a:tc>
                <a:tc>
                  <a:txBody>
                    <a:bodyPr/>
                    <a:lstStyle/>
                    <a:p>
                      <a:pPr algn="l" fontAlgn="base">
                        <a:lnSpc>
                          <a:spcPts val="2850"/>
                        </a:lnSpc>
                      </a:pPr>
                      <a:r>
                        <a:rPr lang="en-GB" sz="2400" b="0" i="0">
                          <a:solidFill>
                            <a:srgbClr val="404040"/>
                          </a:solidFill>
                          <a:effectLst/>
                          <a:latin typeface="Formular" panose="02000000000000000000"/>
                        </a:rPr>
                        <a:t>Q2 2025</a:t>
                      </a:r>
                    </a:p>
                  </a:txBody>
                  <a:tcPr marL="47092" marR="47092" marT="23546" marB="23546">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4D7DC"/>
                    </a:solidFill>
                  </a:tcPr>
                </a:tc>
                <a:tc>
                  <a:txBody>
                    <a:bodyPr/>
                    <a:lstStyle/>
                    <a:p>
                      <a:pPr algn="l" fontAlgn="auto">
                        <a:lnSpc>
                          <a:spcPts val="2850"/>
                        </a:lnSpc>
                      </a:pPr>
                      <a:endParaRPr lang="en-GB" sz="2400" b="0" i="0">
                        <a:solidFill>
                          <a:srgbClr val="404040"/>
                        </a:solidFill>
                        <a:effectLst/>
                        <a:latin typeface="Formular" panose="02000000000000000000"/>
                      </a:endParaRPr>
                    </a:p>
                  </a:txBody>
                  <a:tcPr marL="47092" marR="47092" marT="23546" marB="23546">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4D7DC"/>
                    </a:solidFill>
                  </a:tcPr>
                </a:tc>
                <a:extLst>
                  <a:ext uri="{0D108BD9-81ED-4DB2-BD59-A6C34878D82A}">
                    <a16:rowId xmlns:a16="http://schemas.microsoft.com/office/drawing/2014/main" val="3027479851"/>
                  </a:ext>
                </a:extLst>
              </a:tr>
            </a:tbl>
          </a:graphicData>
        </a:graphic>
      </p:graphicFrame>
      <p:sp>
        <p:nvSpPr>
          <p:cNvPr id="6" name="Rectangle 1">
            <a:extLst>
              <a:ext uri="{FF2B5EF4-FFF2-40B4-BE49-F238E27FC236}">
                <a16:creationId xmlns:a16="http://schemas.microsoft.com/office/drawing/2014/main" id="{B0BC18BE-9D4C-506F-5FDE-8686DE8849E4}"/>
              </a:ext>
            </a:extLst>
          </p:cNvPr>
          <p:cNvSpPr>
            <a:spLocks noChangeArrowheads="1"/>
          </p:cNvSpPr>
          <p:nvPr/>
        </p:nvSpPr>
        <p:spPr bwMode="auto">
          <a:xfrm>
            <a:off x="-4653438" y="556310"/>
            <a:ext cx="40473717"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b-NO" altLang="nb-NO"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nb-NO" altLang="nb-NO"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nb-NO" altLang="nb-NO" sz="1800" b="0" i="0" u="none" strike="noStrike" cap="none" normalizeH="0" baseline="0">
              <a:ln>
                <a:noFill/>
              </a:ln>
              <a:solidFill>
                <a:schemeClr val="tx1"/>
              </a:solidFill>
              <a:effectLst/>
              <a:latin typeface="Arial" panose="020B0604020202020204" pitchFamily="34" charset="0"/>
            </a:endParaRPr>
          </a:p>
        </p:txBody>
      </p:sp>
      <p:pic>
        <p:nvPicPr>
          <p:cNvPr id="7" name="Bilde 6" descr="Et bilde som inneholder skjermbilde, Fargerikt, Grafikk, Elektrisk blå&#10;&#10;KI-generert innhold kan være feil.">
            <a:extLst>
              <a:ext uri="{FF2B5EF4-FFF2-40B4-BE49-F238E27FC236}">
                <a16:creationId xmlns:a16="http://schemas.microsoft.com/office/drawing/2014/main" id="{1F53903E-6B8A-68D6-6372-BFF136297399}"/>
              </a:ext>
            </a:extLst>
          </p:cNvPr>
          <p:cNvPicPr>
            <a:picLocks noChangeAspect="1"/>
          </p:cNvPicPr>
          <p:nvPr/>
        </p:nvPicPr>
        <p:blipFill>
          <a:blip r:embed="rId2"/>
          <a:stretch>
            <a:fillRect/>
          </a:stretch>
        </p:blipFill>
        <p:spPr>
          <a:xfrm>
            <a:off x="11371652" y="6050693"/>
            <a:ext cx="530353" cy="466345"/>
          </a:xfrm>
          <a:prstGeom prst="rect">
            <a:avLst/>
          </a:prstGeom>
        </p:spPr>
      </p:pic>
    </p:spTree>
    <p:extLst>
      <p:ext uri="{BB962C8B-B14F-4D97-AF65-F5344CB8AC3E}">
        <p14:creationId xmlns:p14="http://schemas.microsoft.com/office/powerpoint/2010/main" val="6052369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D9BC534-DA8C-EDBE-11A4-72013EDB9971}"/>
              </a:ext>
            </a:extLst>
          </p:cNvPr>
          <p:cNvSpPr>
            <a:spLocks noGrp="1"/>
          </p:cNvSpPr>
          <p:nvPr>
            <p:ph type="title"/>
          </p:nvPr>
        </p:nvSpPr>
        <p:spPr/>
        <p:txBody>
          <a:bodyPr/>
          <a:lstStyle/>
          <a:p>
            <a:r>
              <a:rPr lang="nb-NO"/>
              <a:t>Cold melt </a:t>
            </a:r>
            <a:r>
              <a:rPr lang="nb-NO" err="1"/>
              <a:t>experiences</a:t>
            </a:r>
            <a:endParaRPr lang="nb-NO"/>
          </a:p>
        </p:txBody>
      </p:sp>
      <p:sp>
        <p:nvSpPr>
          <p:cNvPr id="3" name="Plassholder for tekst 2">
            <a:extLst>
              <a:ext uri="{FF2B5EF4-FFF2-40B4-BE49-F238E27FC236}">
                <a16:creationId xmlns:a16="http://schemas.microsoft.com/office/drawing/2014/main" id="{CCF4A608-66ED-3CFA-22C9-19D1BD56882B}"/>
              </a:ext>
            </a:extLst>
          </p:cNvPr>
          <p:cNvSpPr>
            <a:spLocks noGrp="1"/>
          </p:cNvSpPr>
          <p:nvPr>
            <p:ph type="body" sz="quarter" idx="10"/>
          </p:nvPr>
        </p:nvSpPr>
        <p:spPr/>
        <p:txBody>
          <a:bodyPr>
            <a:normAutofit fontScale="70000" lnSpcReduction="20000"/>
          </a:bodyPr>
          <a:lstStyle/>
          <a:p>
            <a:r>
              <a:rPr lang="en-US">
                <a:latin typeface="Formular" panose="02000000000000000000"/>
              </a:rPr>
              <a:t>​Melt 2: 11 December 2023, steel cylinder modified​</a:t>
            </a:r>
          </a:p>
          <a:p>
            <a:r>
              <a:rPr lang="en-US">
                <a:latin typeface="Formular" panose="02000000000000000000"/>
              </a:rPr>
              <a:t>The TC installed to measure temperature in the melt failed when reaching 1300 C​</a:t>
            </a:r>
          </a:p>
          <a:p>
            <a:r>
              <a:rPr lang="en-US">
                <a:latin typeface="Formular" panose="02000000000000000000"/>
              </a:rPr>
              <a:t>Probable cause: Insulation on wire melted​</a:t>
            </a:r>
          </a:p>
          <a:p>
            <a:r>
              <a:rPr lang="en-US">
                <a:latin typeface="Formular" panose="02000000000000000000"/>
              </a:rPr>
              <a:t>Both inner and outer crucible exhibited cracks​</a:t>
            </a:r>
          </a:p>
          <a:p>
            <a:r>
              <a:rPr lang="en-US">
                <a:latin typeface="Formular" panose="02000000000000000000"/>
              </a:rPr>
              <a:t>Probable cause: The steel cylinder applied pressure to crucible wall due to thermal expansion. The rounding off made to avoid this effect was not sufficient.​</a:t>
            </a:r>
          </a:p>
          <a:p>
            <a:r>
              <a:rPr lang="en-US">
                <a:latin typeface="Formular" panose="02000000000000000000"/>
              </a:rPr>
              <a:t>Cracking in later tests due to thermal shock upon rapid cooling</a:t>
            </a:r>
            <a:endParaRPr lang="nb-NO">
              <a:latin typeface="Formular" panose="02000000000000000000"/>
            </a:endParaRPr>
          </a:p>
        </p:txBody>
      </p:sp>
      <p:pic>
        <p:nvPicPr>
          <p:cNvPr id="2051" name="Picture 3">
            <a:extLst>
              <a:ext uri="{FF2B5EF4-FFF2-40B4-BE49-F238E27FC236}">
                <a16:creationId xmlns:a16="http://schemas.microsoft.com/office/drawing/2014/main" id="{776E0DC9-23D3-4522-C864-8A70CF6501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24472" y="1358510"/>
            <a:ext cx="2376487" cy="3164729"/>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Et bilde som inneholder innendørs, vegg, tørkepapir&#10;&#10;Automatisk generert beskrivelse">
            <a:extLst>
              <a:ext uri="{FF2B5EF4-FFF2-40B4-BE49-F238E27FC236}">
                <a16:creationId xmlns:a16="http://schemas.microsoft.com/office/drawing/2014/main" id="{C335D982-4897-0798-6715-80CCB381FB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76658" y="2940874"/>
            <a:ext cx="2593974" cy="2897660"/>
          </a:xfrm>
          <a:prstGeom prst="rect">
            <a:avLst/>
          </a:prstGeom>
          <a:noFill/>
          <a:extLst>
            <a:ext uri="{909E8E84-426E-40DD-AFC4-6F175D3DCCD1}">
              <a14:hiddenFill xmlns:a14="http://schemas.microsoft.com/office/drawing/2010/main">
                <a:solidFill>
                  <a:srgbClr val="FFFFFF"/>
                </a:solidFill>
              </a14:hiddenFill>
            </a:ext>
          </a:extLst>
        </p:spPr>
      </p:pic>
      <p:pic>
        <p:nvPicPr>
          <p:cNvPr id="5" name="Bilde 4" descr="Et bilde som inneholder skjermbilde, Fargerikt, Grafikk, Elektrisk blå&#10;&#10;KI-generert innhold kan være feil.">
            <a:extLst>
              <a:ext uri="{FF2B5EF4-FFF2-40B4-BE49-F238E27FC236}">
                <a16:creationId xmlns:a16="http://schemas.microsoft.com/office/drawing/2014/main" id="{F2451322-C7F7-7A6F-E806-7F1A68116508}"/>
              </a:ext>
            </a:extLst>
          </p:cNvPr>
          <p:cNvPicPr>
            <a:picLocks noChangeAspect="1"/>
          </p:cNvPicPr>
          <p:nvPr/>
        </p:nvPicPr>
        <p:blipFill>
          <a:blip r:embed="rId4"/>
          <a:stretch>
            <a:fillRect/>
          </a:stretch>
        </p:blipFill>
        <p:spPr>
          <a:xfrm>
            <a:off x="11371652" y="6050693"/>
            <a:ext cx="530353" cy="466345"/>
          </a:xfrm>
          <a:prstGeom prst="rect">
            <a:avLst/>
          </a:prstGeom>
        </p:spPr>
      </p:pic>
    </p:spTree>
    <p:extLst>
      <p:ext uri="{BB962C8B-B14F-4D97-AF65-F5344CB8AC3E}">
        <p14:creationId xmlns:p14="http://schemas.microsoft.com/office/powerpoint/2010/main" val="8233438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49F565C-2207-199D-978E-7D2C78BD1450}"/>
              </a:ext>
            </a:extLst>
          </p:cNvPr>
          <p:cNvSpPr>
            <a:spLocks noGrp="1"/>
          </p:cNvSpPr>
          <p:nvPr>
            <p:ph type="title"/>
          </p:nvPr>
        </p:nvSpPr>
        <p:spPr/>
        <p:txBody>
          <a:bodyPr/>
          <a:lstStyle/>
          <a:p>
            <a:r>
              <a:rPr lang="nb-NO"/>
              <a:t>Cold melt </a:t>
            </a:r>
            <a:r>
              <a:rPr lang="nb-NO" err="1"/>
              <a:t>experiences</a:t>
            </a:r>
            <a:endParaRPr lang="nb-NO"/>
          </a:p>
        </p:txBody>
      </p:sp>
      <p:sp>
        <p:nvSpPr>
          <p:cNvPr id="3" name="Plassholder for tekst 2">
            <a:extLst>
              <a:ext uri="{FF2B5EF4-FFF2-40B4-BE49-F238E27FC236}">
                <a16:creationId xmlns:a16="http://schemas.microsoft.com/office/drawing/2014/main" id="{93738CB4-5175-2F25-641F-6A304967DA40}"/>
              </a:ext>
            </a:extLst>
          </p:cNvPr>
          <p:cNvSpPr>
            <a:spLocks noGrp="1"/>
          </p:cNvSpPr>
          <p:nvPr>
            <p:ph type="body" sz="quarter" idx="10"/>
          </p:nvPr>
        </p:nvSpPr>
        <p:spPr>
          <a:xfrm>
            <a:off x="587375" y="2026153"/>
            <a:ext cx="4196896" cy="3933776"/>
          </a:xfrm>
        </p:spPr>
        <p:txBody>
          <a:bodyPr/>
          <a:lstStyle/>
          <a:p>
            <a:r>
              <a:rPr lang="nb-NO">
                <a:latin typeface="Formular" panose="02000000000000000000"/>
              </a:rPr>
              <a:t>Melt test #7 and #8 (Dec’24)</a:t>
            </a:r>
          </a:p>
          <a:p>
            <a:r>
              <a:rPr lang="nb-NO" err="1">
                <a:latin typeface="Formular" panose="02000000000000000000"/>
              </a:rPr>
              <a:t>Improvement</a:t>
            </a:r>
            <a:r>
              <a:rPr lang="nb-NO">
                <a:latin typeface="Formular" panose="02000000000000000000"/>
              </a:rPr>
              <a:t> </a:t>
            </a:r>
            <a:r>
              <a:rPr lang="nb-NO" err="1">
                <a:latin typeface="Formular" panose="02000000000000000000"/>
              </a:rPr>
              <a:t>of</a:t>
            </a:r>
            <a:r>
              <a:rPr lang="nb-NO">
                <a:latin typeface="Formular" panose="02000000000000000000"/>
              </a:rPr>
              <a:t> operating </a:t>
            </a:r>
            <a:r>
              <a:rPr lang="nb-NO" err="1">
                <a:latin typeface="Formular" panose="02000000000000000000"/>
              </a:rPr>
              <a:t>procedure</a:t>
            </a:r>
            <a:r>
              <a:rPr lang="nb-NO">
                <a:latin typeface="Formular" panose="02000000000000000000"/>
              </a:rPr>
              <a:t> </a:t>
            </a:r>
            <a:r>
              <a:rPr lang="nb-NO" err="1">
                <a:latin typeface="Formular" panose="02000000000000000000"/>
              </a:rPr>
              <a:t>after</a:t>
            </a:r>
            <a:r>
              <a:rPr lang="nb-NO">
                <a:latin typeface="Formular" panose="02000000000000000000"/>
              </a:rPr>
              <a:t> input from HF team</a:t>
            </a:r>
          </a:p>
          <a:p>
            <a:r>
              <a:rPr lang="nb-NO">
                <a:latin typeface="Formular" panose="02000000000000000000"/>
              </a:rPr>
              <a:t>Seal </a:t>
            </a:r>
            <a:r>
              <a:rPr lang="nb-NO" err="1">
                <a:latin typeface="Formular" panose="02000000000000000000"/>
              </a:rPr>
              <a:t>of</a:t>
            </a:r>
            <a:r>
              <a:rPr lang="nb-NO">
                <a:latin typeface="Formular" panose="02000000000000000000"/>
              </a:rPr>
              <a:t> air </a:t>
            </a:r>
            <a:r>
              <a:rPr lang="nb-NO" err="1">
                <a:latin typeface="Formular" panose="02000000000000000000"/>
              </a:rPr>
              <a:t>intake</a:t>
            </a:r>
            <a:r>
              <a:rPr lang="nb-NO">
                <a:latin typeface="Formular" panose="02000000000000000000"/>
              </a:rPr>
              <a:t> </a:t>
            </a:r>
            <a:r>
              <a:rPr lang="nb-NO" err="1">
                <a:latin typeface="Formular" panose="02000000000000000000"/>
              </a:rPr>
              <a:t>improved</a:t>
            </a:r>
            <a:endParaRPr lang="nb-NO">
              <a:latin typeface="Formular" panose="02000000000000000000"/>
            </a:endParaRPr>
          </a:p>
          <a:p>
            <a:r>
              <a:rPr lang="nb-NO" err="1">
                <a:latin typeface="Formular" panose="02000000000000000000"/>
              </a:rPr>
              <a:t>Extension</a:t>
            </a:r>
            <a:r>
              <a:rPr lang="nb-NO">
                <a:latin typeface="Formular" panose="02000000000000000000"/>
              </a:rPr>
              <a:t> </a:t>
            </a:r>
            <a:r>
              <a:rPr lang="nb-NO" err="1">
                <a:latin typeface="Formular" panose="02000000000000000000"/>
              </a:rPr>
              <a:t>of</a:t>
            </a:r>
            <a:r>
              <a:rPr lang="nb-NO">
                <a:latin typeface="Formular" panose="02000000000000000000"/>
              </a:rPr>
              <a:t> </a:t>
            </a:r>
            <a:r>
              <a:rPr lang="nb-NO" err="1">
                <a:latin typeface="Formular" panose="02000000000000000000"/>
              </a:rPr>
              <a:t>cables</a:t>
            </a:r>
            <a:endParaRPr lang="nb-NO">
              <a:latin typeface="Formular" panose="02000000000000000000"/>
            </a:endParaRPr>
          </a:p>
          <a:p>
            <a:endParaRPr lang="nb-NO">
              <a:latin typeface="Formular" panose="02000000000000000000"/>
            </a:endParaRPr>
          </a:p>
        </p:txBody>
      </p:sp>
      <p:pic>
        <p:nvPicPr>
          <p:cNvPr id="3078" name="Picture 6" descr="Et bilde som inneholder vask, toalett, gulv, grunn&#10;&#10;Automatisk generert beskrivelse">
            <a:extLst>
              <a:ext uri="{FF2B5EF4-FFF2-40B4-BE49-F238E27FC236}">
                <a16:creationId xmlns:a16="http://schemas.microsoft.com/office/drawing/2014/main" id="{223FD933-F66E-6F01-C427-62703F1833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6164" y="1042679"/>
            <a:ext cx="3409950" cy="4543426"/>
          </a:xfrm>
          <a:prstGeom prst="rect">
            <a:avLst/>
          </a:prstGeom>
          <a:noFill/>
          <a:extLst>
            <a:ext uri="{909E8E84-426E-40DD-AFC4-6F175D3DCCD1}">
              <a14:hiddenFill xmlns:a14="http://schemas.microsoft.com/office/drawing/2010/main">
                <a:solidFill>
                  <a:srgbClr val="FFFFFF"/>
                </a:solidFill>
              </a14:hiddenFill>
            </a:ext>
          </a:extLst>
        </p:spPr>
      </p:pic>
      <p:pic>
        <p:nvPicPr>
          <p:cNvPr id="3079" name="Picture 7">
            <a:extLst>
              <a:ext uri="{FF2B5EF4-FFF2-40B4-BE49-F238E27FC236}">
                <a16:creationId xmlns:a16="http://schemas.microsoft.com/office/drawing/2014/main" id="{AD7CDDA0-6CDC-BB05-A116-BCBFB32459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28982" y="1042679"/>
            <a:ext cx="3419475" cy="4543426"/>
          </a:xfrm>
          <a:prstGeom prst="rect">
            <a:avLst/>
          </a:prstGeom>
          <a:noFill/>
          <a:extLst>
            <a:ext uri="{909E8E84-426E-40DD-AFC4-6F175D3DCCD1}">
              <a14:hiddenFill xmlns:a14="http://schemas.microsoft.com/office/drawing/2010/main">
                <a:solidFill>
                  <a:srgbClr val="FFFFFF"/>
                </a:solidFill>
              </a14:hiddenFill>
            </a:ext>
          </a:extLst>
        </p:spPr>
      </p:pic>
      <p:pic>
        <p:nvPicPr>
          <p:cNvPr id="8" name="Bilde 7" descr="Et bilde som inneholder skjermbilde, Fargerikt, Grafikk, Elektrisk blå&#10;&#10;KI-generert innhold kan være feil.">
            <a:extLst>
              <a:ext uri="{FF2B5EF4-FFF2-40B4-BE49-F238E27FC236}">
                <a16:creationId xmlns:a16="http://schemas.microsoft.com/office/drawing/2014/main" id="{2D37BE18-B567-DFEF-3434-5D8554B53801}"/>
              </a:ext>
            </a:extLst>
          </p:cNvPr>
          <p:cNvPicPr>
            <a:picLocks noChangeAspect="1"/>
          </p:cNvPicPr>
          <p:nvPr/>
        </p:nvPicPr>
        <p:blipFill>
          <a:blip r:embed="rId4"/>
          <a:stretch>
            <a:fillRect/>
          </a:stretch>
        </p:blipFill>
        <p:spPr>
          <a:xfrm>
            <a:off x="11371652" y="6050693"/>
            <a:ext cx="530353" cy="466345"/>
          </a:xfrm>
          <a:prstGeom prst="rect">
            <a:avLst/>
          </a:prstGeom>
        </p:spPr>
      </p:pic>
    </p:spTree>
    <p:extLst>
      <p:ext uri="{BB962C8B-B14F-4D97-AF65-F5344CB8AC3E}">
        <p14:creationId xmlns:p14="http://schemas.microsoft.com/office/powerpoint/2010/main" val="2476355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A9BCFC6-8E4F-867F-D93F-30585604B9A0}"/>
              </a:ext>
            </a:extLst>
          </p:cNvPr>
          <p:cNvSpPr>
            <a:spLocks noGrp="1"/>
          </p:cNvSpPr>
          <p:nvPr>
            <p:ph type="title"/>
          </p:nvPr>
        </p:nvSpPr>
        <p:spPr/>
        <p:txBody>
          <a:bodyPr/>
          <a:lstStyle/>
          <a:p>
            <a:r>
              <a:rPr lang="nb-NO" err="1">
                <a:solidFill>
                  <a:schemeClr val="accent1"/>
                </a:solidFill>
                <a:latin typeface="Formular" panose="02000000000000000000"/>
              </a:rPr>
              <a:t>Outline</a:t>
            </a:r>
            <a:endParaRPr lang="nb-NO">
              <a:solidFill>
                <a:schemeClr val="accent1"/>
              </a:solidFill>
              <a:latin typeface="Formular" panose="02000000000000000000"/>
            </a:endParaRPr>
          </a:p>
        </p:txBody>
      </p:sp>
      <p:sp>
        <p:nvSpPr>
          <p:cNvPr id="3" name="Plassholder for tekst 2">
            <a:extLst>
              <a:ext uri="{FF2B5EF4-FFF2-40B4-BE49-F238E27FC236}">
                <a16:creationId xmlns:a16="http://schemas.microsoft.com/office/drawing/2014/main" id="{9B2A3259-BCE8-6CC0-6B76-7EAC8FDEC4AD}"/>
              </a:ext>
            </a:extLst>
          </p:cNvPr>
          <p:cNvSpPr>
            <a:spLocks noGrp="1"/>
          </p:cNvSpPr>
          <p:nvPr>
            <p:ph type="body" sz="quarter" idx="10"/>
          </p:nvPr>
        </p:nvSpPr>
        <p:spPr>
          <a:xfrm>
            <a:off x="585594" y="1484799"/>
            <a:ext cx="6210240" cy="3789168"/>
          </a:xfrm>
        </p:spPr>
        <p:txBody>
          <a:bodyPr/>
          <a:lstStyle/>
          <a:p>
            <a:pPr>
              <a:buFont typeface="Arial" panose="020B0604020202020204" pitchFamily="34" charset="0"/>
              <a:buChar char="•"/>
            </a:pPr>
            <a:r>
              <a:rPr lang="nb-NO">
                <a:latin typeface="Formular" panose="02000000000000000000"/>
                <a:cs typeface="Times New Roman" panose="02020603050405020304" pitchFamily="18" charset="0"/>
              </a:rPr>
              <a:t>Norwegian Nuclear </a:t>
            </a:r>
            <a:r>
              <a:rPr lang="nb-NO" err="1">
                <a:latin typeface="Formular" panose="02000000000000000000"/>
                <a:cs typeface="Times New Roman" panose="02020603050405020304" pitchFamily="18" charset="0"/>
              </a:rPr>
              <a:t>History</a:t>
            </a:r>
            <a:endParaRPr lang="nb-NO">
              <a:latin typeface="Formular" panose="02000000000000000000"/>
              <a:cs typeface="Times New Roman" panose="02020603050405020304" pitchFamily="18" charset="0"/>
            </a:endParaRPr>
          </a:p>
          <a:p>
            <a:pPr>
              <a:buFont typeface="Arial" panose="020B0604020202020204" pitchFamily="34" charset="0"/>
              <a:buChar char="•"/>
            </a:pPr>
            <a:r>
              <a:rPr lang="nb-NO">
                <a:latin typeface="Formular" panose="02000000000000000000"/>
                <a:cs typeface="Times New Roman" panose="02020603050405020304" pitchFamily="18" charset="0"/>
              </a:rPr>
              <a:t>National and </a:t>
            </a:r>
            <a:r>
              <a:rPr lang="nb-NO" err="1">
                <a:latin typeface="Formular" panose="02000000000000000000"/>
                <a:cs typeface="Times New Roman" panose="02020603050405020304" pitchFamily="18" charset="0"/>
              </a:rPr>
              <a:t>international</a:t>
            </a:r>
            <a:r>
              <a:rPr lang="nb-NO">
                <a:latin typeface="Formular" panose="02000000000000000000"/>
                <a:cs typeface="Times New Roman" panose="02020603050405020304" pitchFamily="18" charset="0"/>
              </a:rPr>
              <a:t> </a:t>
            </a:r>
            <a:r>
              <a:rPr lang="nb-NO" err="1">
                <a:latin typeface="Formular" panose="02000000000000000000"/>
                <a:cs typeface="Times New Roman" panose="02020603050405020304" pitchFamily="18" charset="0"/>
              </a:rPr>
              <a:t>collaboration</a:t>
            </a:r>
            <a:endParaRPr lang="nb-NO">
              <a:latin typeface="Formular" panose="02000000000000000000"/>
              <a:cs typeface="Times New Roman" panose="02020603050405020304" pitchFamily="18" charset="0"/>
            </a:endParaRPr>
          </a:p>
          <a:p>
            <a:pPr>
              <a:buFont typeface="Arial" panose="020B0604020202020204" pitchFamily="34" charset="0"/>
              <a:buChar char="•"/>
            </a:pPr>
            <a:r>
              <a:rPr lang="nb-NO">
                <a:latin typeface="Formular" panose="02000000000000000000"/>
                <a:cs typeface="Times New Roman" panose="02020603050405020304" pitchFamily="18" charset="0"/>
              </a:rPr>
              <a:t>Pilot Project</a:t>
            </a:r>
          </a:p>
          <a:p>
            <a:pPr>
              <a:buFont typeface="Arial" panose="020B0604020202020204" pitchFamily="34" charset="0"/>
              <a:buChar char="•"/>
            </a:pPr>
            <a:r>
              <a:rPr lang="nb-NO">
                <a:latin typeface="Formular" panose="02000000000000000000"/>
                <a:cs typeface="Times New Roman" panose="02020603050405020304" pitchFamily="18" charset="0"/>
              </a:rPr>
              <a:t>MMC</a:t>
            </a:r>
          </a:p>
        </p:txBody>
      </p:sp>
      <p:pic>
        <p:nvPicPr>
          <p:cNvPr id="5" name="Bilde 4" descr="Et bilde som inneholder skjermbilde, Fargerikt, Grafikk, Elektrisk blå&#10;&#10;KI-generert innhold kan være feil.">
            <a:extLst>
              <a:ext uri="{FF2B5EF4-FFF2-40B4-BE49-F238E27FC236}">
                <a16:creationId xmlns:a16="http://schemas.microsoft.com/office/drawing/2014/main" id="{1A4C5616-7F8B-766A-89C5-5F1F0D4090C4}"/>
              </a:ext>
            </a:extLst>
          </p:cNvPr>
          <p:cNvPicPr>
            <a:picLocks noChangeAspect="1"/>
          </p:cNvPicPr>
          <p:nvPr/>
        </p:nvPicPr>
        <p:blipFill>
          <a:blip r:embed="rId2"/>
          <a:stretch>
            <a:fillRect/>
          </a:stretch>
        </p:blipFill>
        <p:spPr>
          <a:xfrm>
            <a:off x="11371652" y="6050693"/>
            <a:ext cx="530353" cy="466345"/>
          </a:xfrm>
          <a:prstGeom prst="rect">
            <a:avLst/>
          </a:prstGeom>
        </p:spPr>
      </p:pic>
    </p:spTree>
    <p:extLst>
      <p:ext uri="{BB962C8B-B14F-4D97-AF65-F5344CB8AC3E}">
        <p14:creationId xmlns:p14="http://schemas.microsoft.com/office/powerpoint/2010/main" val="1795196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43B735F-0D28-5D0E-ACBD-16304A5D3321}"/>
              </a:ext>
            </a:extLst>
          </p:cNvPr>
          <p:cNvSpPr>
            <a:spLocks noGrp="1"/>
          </p:cNvSpPr>
          <p:nvPr>
            <p:ph type="title"/>
          </p:nvPr>
        </p:nvSpPr>
        <p:spPr/>
        <p:txBody>
          <a:bodyPr/>
          <a:lstStyle/>
          <a:p>
            <a:r>
              <a:rPr lang="nb-NO"/>
              <a:t>The Pilot Project – </a:t>
            </a:r>
            <a:r>
              <a:rPr lang="nb-NO" err="1"/>
              <a:t>way</a:t>
            </a:r>
            <a:r>
              <a:rPr lang="nb-NO"/>
              <a:t> forward</a:t>
            </a:r>
          </a:p>
        </p:txBody>
      </p:sp>
      <p:sp>
        <p:nvSpPr>
          <p:cNvPr id="3" name="Plassholder for tekst 2">
            <a:extLst>
              <a:ext uri="{FF2B5EF4-FFF2-40B4-BE49-F238E27FC236}">
                <a16:creationId xmlns:a16="http://schemas.microsoft.com/office/drawing/2014/main" id="{63B5778D-FDEA-9D27-E7DE-708387920BC5}"/>
              </a:ext>
            </a:extLst>
          </p:cNvPr>
          <p:cNvSpPr>
            <a:spLocks noGrp="1"/>
          </p:cNvSpPr>
          <p:nvPr>
            <p:ph type="body" sz="quarter" idx="10"/>
          </p:nvPr>
        </p:nvSpPr>
        <p:spPr/>
        <p:txBody>
          <a:bodyPr/>
          <a:lstStyle/>
          <a:p>
            <a:r>
              <a:rPr lang="nb-NO">
                <a:latin typeface="Formular" panose="02000000000000000000"/>
              </a:rPr>
              <a:t>Installation in IFE </a:t>
            </a:r>
            <a:r>
              <a:rPr lang="nb-NO" err="1">
                <a:latin typeface="Formular" panose="02000000000000000000"/>
              </a:rPr>
              <a:t>hotcell</a:t>
            </a:r>
            <a:endParaRPr lang="nb-NO">
              <a:latin typeface="Formular" panose="02000000000000000000"/>
            </a:endParaRPr>
          </a:p>
          <a:p>
            <a:r>
              <a:rPr lang="nb-NO">
                <a:latin typeface="Formular" panose="02000000000000000000"/>
              </a:rPr>
              <a:t>Cold tests</a:t>
            </a:r>
          </a:p>
          <a:p>
            <a:r>
              <a:rPr lang="nb-NO">
                <a:latin typeface="Formular" panose="02000000000000000000"/>
              </a:rPr>
              <a:t>Notification to DSA and IAEA </a:t>
            </a:r>
          </a:p>
          <a:p>
            <a:r>
              <a:rPr lang="nb-NO">
                <a:latin typeface="Formular" panose="02000000000000000000"/>
              </a:rPr>
              <a:t>Hot melt 1</a:t>
            </a:r>
          </a:p>
          <a:p>
            <a:r>
              <a:rPr lang="nb-NO" err="1">
                <a:latin typeface="Formular" panose="02000000000000000000"/>
              </a:rPr>
              <a:t>Characterisation</a:t>
            </a:r>
            <a:r>
              <a:rPr lang="nb-NO">
                <a:latin typeface="Formular" panose="02000000000000000000"/>
              </a:rPr>
              <a:t> and </a:t>
            </a:r>
            <a:r>
              <a:rPr lang="nb-NO" err="1">
                <a:latin typeface="Formular" panose="02000000000000000000"/>
              </a:rPr>
              <a:t>analysis</a:t>
            </a:r>
            <a:endParaRPr lang="nb-NO">
              <a:latin typeface="Formular" panose="02000000000000000000"/>
            </a:endParaRPr>
          </a:p>
        </p:txBody>
      </p:sp>
      <p:sp>
        <p:nvSpPr>
          <p:cNvPr id="4" name="Plassholder for tekst 3">
            <a:extLst>
              <a:ext uri="{FF2B5EF4-FFF2-40B4-BE49-F238E27FC236}">
                <a16:creationId xmlns:a16="http://schemas.microsoft.com/office/drawing/2014/main" id="{904791AF-A6AE-9E3C-523C-88A256AA9170}"/>
              </a:ext>
            </a:extLst>
          </p:cNvPr>
          <p:cNvSpPr>
            <a:spLocks noGrp="1"/>
          </p:cNvSpPr>
          <p:nvPr>
            <p:ph type="body" sz="quarter" idx="14"/>
          </p:nvPr>
        </p:nvSpPr>
        <p:spPr/>
        <p:txBody>
          <a:bodyPr/>
          <a:lstStyle/>
          <a:p>
            <a:r>
              <a:rPr lang="nb-NO">
                <a:solidFill>
                  <a:srgbClr val="FF0000"/>
                </a:solidFill>
              </a:rPr>
              <a:t>HOT-CELLE modell (</a:t>
            </a:r>
            <a:r>
              <a:rPr lang="nb-NO" err="1">
                <a:solidFill>
                  <a:srgbClr val="FF0000"/>
                </a:solidFill>
              </a:rPr>
              <a:t>Kiteworks</a:t>
            </a:r>
            <a:r>
              <a:rPr lang="nb-NO">
                <a:solidFill>
                  <a:srgbClr val="FF0000"/>
                </a:solidFill>
              </a:rPr>
              <a:t>)</a:t>
            </a:r>
          </a:p>
        </p:txBody>
      </p:sp>
      <p:pic>
        <p:nvPicPr>
          <p:cNvPr id="6" name="Bilde 5">
            <a:extLst>
              <a:ext uri="{FF2B5EF4-FFF2-40B4-BE49-F238E27FC236}">
                <a16:creationId xmlns:a16="http://schemas.microsoft.com/office/drawing/2014/main" id="{DB858542-6455-B164-030C-F4ACCB50654D}"/>
              </a:ext>
            </a:extLst>
          </p:cNvPr>
          <p:cNvPicPr>
            <a:picLocks noChangeAspect="1"/>
          </p:cNvPicPr>
          <p:nvPr/>
        </p:nvPicPr>
        <p:blipFill>
          <a:blip r:embed="rId2"/>
          <a:stretch>
            <a:fillRect/>
          </a:stretch>
        </p:blipFill>
        <p:spPr>
          <a:xfrm>
            <a:off x="5800683" y="1861297"/>
            <a:ext cx="6058746" cy="3848637"/>
          </a:xfrm>
          <a:prstGeom prst="rect">
            <a:avLst/>
          </a:prstGeom>
        </p:spPr>
      </p:pic>
      <p:pic>
        <p:nvPicPr>
          <p:cNvPr id="7" name="Bilde 6" descr="Et bilde som inneholder skjermbilde, Fargerikt, Grafikk, Elektrisk blå&#10;&#10;KI-generert innhold kan være feil.">
            <a:extLst>
              <a:ext uri="{FF2B5EF4-FFF2-40B4-BE49-F238E27FC236}">
                <a16:creationId xmlns:a16="http://schemas.microsoft.com/office/drawing/2014/main" id="{D54AC6EE-064C-E13F-45C6-A5F5F361AB35}"/>
              </a:ext>
            </a:extLst>
          </p:cNvPr>
          <p:cNvPicPr>
            <a:picLocks noChangeAspect="1"/>
          </p:cNvPicPr>
          <p:nvPr/>
        </p:nvPicPr>
        <p:blipFill>
          <a:blip r:embed="rId3"/>
          <a:stretch>
            <a:fillRect/>
          </a:stretch>
        </p:blipFill>
        <p:spPr>
          <a:xfrm>
            <a:off x="11371652" y="6050693"/>
            <a:ext cx="530353" cy="466345"/>
          </a:xfrm>
          <a:prstGeom prst="rect">
            <a:avLst/>
          </a:prstGeom>
        </p:spPr>
      </p:pic>
    </p:spTree>
    <p:extLst>
      <p:ext uri="{BB962C8B-B14F-4D97-AF65-F5344CB8AC3E}">
        <p14:creationId xmlns:p14="http://schemas.microsoft.com/office/powerpoint/2010/main" val="17689688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4B23D6D-3440-0C68-0B65-217E9ECEF46B}"/>
              </a:ext>
            </a:extLst>
          </p:cNvPr>
          <p:cNvSpPr>
            <a:spLocks noGrp="1"/>
          </p:cNvSpPr>
          <p:nvPr>
            <p:ph type="title"/>
          </p:nvPr>
        </p:nvSpPr>
        <p:spPr/>
        <p:txBody>
          <a:bodyPr/>
          <a:lstStyle/>
          <a:p>
            <a:r>
              <a:rPr lang="nb-NO"/>
              <a:t>Mobile Melt </a:t>
            </a:r>
            <a:r>
              <a:rPr lang="nb-NO" err="1"/>
              <a:t>Consolidate</a:t>
            </a:r>
            <a:r>
              <a:rPr lang="nb-NO"/>
              <a:t> (MMC)</a:t>
            </a:r>
          </a:p>
        </p:txBody>
      </p:sp>
      <p:sp>
        <p:nvSpPr>
          <p:cNvPr id="3" name="Plassholder for tekst 2">
            <a:extLst>
              <a:ext uri="{FF2B5EF4-FFF2-40B4-BE49-F238E27FC236}">
                <a16:creationId xmlns:a16="http://schemas.microsoft.com/office/drawing/2014/main" id="{38F39213-D402-606E-019A-8552A99D008F}"/>
              </a:ext>
            </a:extLst>
          </p:cNvPr>
          <p:cNvSpPr>
            <a:spLocks noGrp="1"/>
          </p:cNvSpPr>
          <p:nvPr>
            <p:ph type="body" sz="quarter" idx="10"/>
          </p:nvPr>
        </p:nvSpPr>
        <p:spPr/>
        <p:txBody>
          <a:bodyPr/>
          <a:lstStyle/>
          <a:p>
            <a:endParaRPr lang="nb-NO"/>
          </a:p>
        </p:txBody>
      </p:sp>
      <p:pic>
        <p:nvPicPr>
          <p:cNvPr id="1026" name="Picture 2">
            <a:extLst>
              <a:ext uri="{FF2B5EF4-FFF2-40B4-BE49-F238E27FC236}">
                <a16:creationId xmlns:a16="http://schemas.microsoft.com/office/drawing/2014/main" id="{7E6CCBC8-B784-2775-E0B6-0DCBEE0D40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6794" y="1159774"/>
            <a:ext cx="9927717" cy="4869693"/>
          </a:xfrm>
          <a:prstGeom prst="rect">
            <a:avLst/>
          </a:prstGeom>
          <a:noFill/>
          <a:extLst>
            <a:ext uri="{909E8E84-426E-40DD-AFC4-6F175D3DCCD1}">
              <a14:hiddenFill xmlns:a14="http://schemas.microsoft.com/office/drawing/2010/main">
                <a:solidFill>
                  <a:srgbClr val="FFFFFF"/>
                </a:solidFill>
              </a14:hiddenFill>
            </a:ext>
          </a:extLst>
        </p:spPr>
      </p:pic>
      <p:pic>
        <p:nvPicPr>
          <p:cNvPr id="4" name="Bilde 3" descr="Et bilde som inneholder skjermbilde, Fargerikt, Grafikk, Elektrisk blå&#10;&#10;KI-generert innhold kan være feil.">
            <a:extLst>
              <a:ext uri="{FF2B5EF4-FFF2-40B4-BE49-F238E27FC236}">
                <a16:creationId xmlns:a16="http://schemas.microsoft.com/office/drawing/2014/main" id="{12CA5D0F-7D15-6CD6-BFF4-8A8BD0B53B37}"/>
              </a:ext>
            </a:extLst>
          </p:cNvPr>
          <p:cNvPicPr>
            <a:picLocks noChangeAspect="1"/>
          </p:cNvPicPr>
          <p:nvPr/>
        </p:nvPicPr>
        <p:blipFill>
          <a:blip r:embed="rId3"/>
          <a:stretch>
            <a:fillRect/>
          </a:stretch>
        </p:blipFill>
        <p:spPr>
          <a:xfrm>
            <a:off x="11371652" y="6050693"/>
            <a:ext cx="530353" cy="466345"/>
          </a:xfrm>
          <a:prstGeom prst="rect">
            <a:avLst/>
          </a:prstGeom>
        </p:spPr>
      </p:pic>
    </p:spTree>
    <p:extLst>
      <p:ext uri="{BB962C8B-B14F-4D97-AF65-F5344CB8AC3E}">
        <p14:creationId xmlns:p14="http://schemas.microsoft.com/office/powerpoint/2010/main" val="7800778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8AA406C-90F5-2483-21FC-C7688CDCE915}"/>
              </a:ext>
            </a:extLst>
          </p:cNvPr>
          <p:cNvSpPr>
            <a:spLocks noGrp="1"/>
          </p:cNvSpPr>
          <p:nvPr>
            <p:ph type="title"/>
          </p:nvPr>
        </p:nvSpPr>
        <p:spPr/>
        <p:txBody>
          <a:bodyPr/>
          <a:lstStyle/>
          <a:p>
            <a:r>
              <a:rPr lang="nb-NO"/>
              <a:t>MMC </a:t>
            </a:r>
            <a:r>
              <a:rPr lang="nb-NO" err="1"/>
              <a:t>Modules</a:t>
            </a:r>
            <a:endParaRPr lang="nb-NO"/>
          </a:p>
        </p:txBody>
      </p:sp>
      <p:sp>
        <p:nvSpPr>
          <p:cNvPr id="3" name="Plassholder for tekst 2">
            <a:extLst>
              <a:ext uri="{FF2B5EF4-FFF2-40B4-BE49-F238E27FC236}">
                <a16:creationId xmlns:a16="http://schemas.microsoft.com/office/drawing/2014/main" id="{095F9EC9-029A-9A79-0A54-FD1B533718BB}"/>
              </a:ext>
            </a:extLst>
          </p:cNvPr>
          <p:cNvSpPr>
            <a:spLocks noGrp="1"/>
          </p:cNvSpPr>
          <p:nvPr>
            <p:ph type="body" sz="quarter" idx="10"/>
          </p:nvPr>
        </p:nvSpPr>
        <p:spPr>
          <a:xfrm>
            <a:off x="587375" y="2026153"/>
            <a:ext cx="3243961" cy="3789168"/>
          </a:xfrm>
        </p:spPr>
        <p:txBody>
          <a:bodyPr/>
          <a:lstStyle/>
          <a:p>
            <a:pPr marL="0" indent="0" defTabSz="1211491" eaLnBrk="1" fontAlgn="auto" hangingPunct="1">
              <a:spcBef>
                <a:spcPts val="594"/>
              </a:spcBef>
              <a:spcAft>
                <a:spcPts val="0"/>
              </a:spcAft>
              <a:buNone/>
              <a:defRPr/>
            </a:pPr>
            <a:endParaRPr lang="nb-NO" sz="1600">
              <a:solidFill>
                <a:srgbClr val="404040"/>
              </a:solidFill>
            </a:endParaRPr>
          </a:p>
          <a:p>
            <a:pPr lvl="1" defTabSz="1211491" eaLnBrk="1" fontAlgn="auto" hangingPunct="1">
              <a:spcBef>
                <a:spcPts val="594"/>
              </a:spcBef>
              <a:spcAft>
                <a:spcPts val="0"/>
              </a:spcAft>
              <a:buFont typeface="Courier New" panose="02070309020205020404" pitchFamily="49" charset="0"/>
              <a:buChar char="o"/>
              <a:defRPr/>
            </a:pPr>
            <a:r>
              <a:rPr lang="nb-NO" sz="1600" b="1">
                <a:solidFill>
                  <a:srgbClr val="404040"/>
                </a:solidFill>
                <a:latin typeface="Trebuchet MS"/>
              </a:rPr>
              <a:t>CCM: Control </a:t>
            </a:r>
            <a:r>
              <a:rPr lang="nb-NO" sz="1600" b="1" err="1">
                <a:solidFill>
                  <a:srgbClr val="404040"/>
                </a:solidFill>
                <a:latin typeface="Trebuchet MS"/>
              </a:rPr>
              <a:t>Module</a:t>
            </a:r>
            <a:endParaRPr lang="nb-NO" sz="1600" b="1">
              <a:solidFill>
                <a:srgbClr val="404040"/>
              </a:solidFill>
              <a:latin typeface="Trebuchet MS"/>
            </a:endParaRPr>
          </a:p>
          <a:p>
            <a:pPr lvl="1" defTabSz="1211491" eaLnBrk="1" fontAlgn="auto" hangingPunct="1">
              <a:spcBef>
                <a:spcPts val="594"/>
              </a:spcBef>
              <a:spcAft>
                <a:spcPts val="0"/>
              </a:spcAft>
              <a:buFont typeface="Courier New" panose="02070309020205020404" pitchFamily="49" charset="0"/>
              <a:buChar char="o"/>
              <a:defRPr/>
            </a:pPr>
            <a:r>
              <a:rPr lang="nb-NO" sz="1600" b="1">
                <a:solidFill>
                  <a:srgbClr val="404040"/>
                </a:solidFill>
                <a:latin typeface="Trebuchet MS"/>
              </a:rPr>
              <a:t>UTL1: Power</a:t>
            </a:r>
          </a:p>
          <a:p>
            <a:pPr lvl="1" defTabSz="1211491" eaLnBrk="1" fontAlgn="auto" hangingPunct="1">
              <a:spcBef>
                <a:spcPts val="594"/>
              </a:spcBef>
              <a:spcAft>
                <a:spcPts val="0"/>
              </a:spcAft>
              <a:buFont typeface="Courier New" panose="02070309020205020404" pitchFamily="49" charset="0"/>
              <a:buChar char="o"/>
              <a:defRPr/>
            </a:pPr>
            <a:r>
              <a:rPr lang="nb-NO" sz="1600" b="1">
                <a:solidFill>
                  <a:srgbClr val="404040"/>
                </a:solidFill>
                <a:latin typeface="Trebuchet MS"/>
              </a:rPr>
              <a:t>UTL2: </a:t>
            </a:r>
            <a:r>
              <a:rPr lang="nb-NO" sz="1600" b="1" err="1">
                <a:solidFill>
                  <a:srgbClr val="404040"/>
                </a:solidFill>
                <a:latin typeface="Trebuchet MS"/>
              </a:rPr>
              <a:t>Furnace</a:t>
            </a:r>
            <a:r>
              <a:rPr lang="nb-NO" sz="1600" b="1">
                <a:solidFill>
                  <a:srgbClr val="404040"/>
                </a:solidFill>
                <a:latin typeface="Trebuchet MS"/>
              </a:rPr>
              <a:t> </a:t>
            </a:r>
            <a:r>
              <a:rPr lang="nb-NO" sz="1600" b="1" err="1">
                <a:solidFill>
                  <a:srgbClr val="404040"/>
                </a:solidFill>
                <a:latin typeface="Trebuchet MS"/>
              </a:rPr>
              <a:t>power</a:t>
            </a:r>
            <a:endParaRPr lang="nb-NO" sz="1600" b="1">
              <a:solidFill>
                <a:srgbClr val="404040"/>
              </a:solidFill>
              <a:latin typeface="Trebuchet MS"/>
            </a:endParaRPr>
          </a:p>
          <a:p>
            <a:pPr lvl="1" defTabSz="1211491" eaLnBrk="1" fontAlgn="auto" hangingPunct="1">
              <a:spcBef>
                <a:spcPts val="594"/>
              </a:spcBef>
              <a:spcAft>
                <a:spcPts val="0"/>
              </a:spcAft>
              <a:buFont typeface="Courier New" panose="02070309020205020404" pitchFamily="49" charset="0"/>
              <a:buChar char="o"/>
              <a:defRPr/>
            </a:pPr>
            <a:r>
              <a:rPr lang="nb-NO" sz="1600" b="1" err="1">
                <a:solidFill>
                  <a:srgbClr val="404040"/>
                </a:solidFill>
                <a:latin typeface="Trebuchet MS"/>
              </a:rPr>
              <a:t>CpM</a:t>
            </a:r>
            <a:r>
              <a:rPr lang="nb-NO" sz="1600" b="1">
                <a:solidFill>
                  <a:srgbClr val="404040"/>
                </a:solidFill>
                <a:latin typeface="Trebuchet MS"/>
              </a:rPr>
              <a:t>: </a:t>
            </a:r>
            <a:r>
              <a:rPr lang="nb-NO" sz="1600" b="1" err="1">
                <a:solidFill>
                  <a:srgbClr val="404040"/>
                </a:solidFill>
                <a:latin typeface="Trebuchet MS"/>
              </a:rPr>
              <a:t>Cooling</a:t>
            </a:r>
            <a:r>
              <a:rPr lang="nb-NO" sz="1600" b="1">
                <a:solidFill>
                  <a:srgbClr val="404040"/>
                </a:solidFill>
                <a:latin typeface="Trebuchet MS"/>
              </a:rPr>
              <a:t> </a:t>
            </a:r>
            <a:r>
              <a:rPr lang="nb-NO" sz="1600" b="1" err="1">
                <a:solidFill>
                  <a:srgbClr val="404040"/>
                </a:solidFill>
                <a:latin typeface="Trebuchet MS"/>
              </a:rPr>
              <a:t>liquid</a:t>
            </a:r>
            <a:r>
              <a:rPr lang="nb-NO" sz="1600" b="1">
                <a:solidFill>
                  <a:srgbClr val="404040"/>
                </a:solidFill>
                <a:latin typeface="Trebuchet MS"/>
              </a:rPr>
              <a:t> pump</a:t>
            </a:r>
          </a:p>
          <a:p>
            <a:pPr lvl="1" defTabSz="1211491" eaLnBrk="1" fontAlgn="auto" hangingPunct="1">
              <a:spcBef>
                <a:spcPts val="594"/>
              </a:spcBef>
              <a:spcAft>
                <a:spcPts val="0"/>
              </a:spcAft>
              <a:buFont typeface="Courier New" panose="02070309020205020404" pitchFamily="49" charset="0"/>
              <a:buChar char="o"/>
              <a:defRPr/>
            </a:pPr>
            <a:r>
              <a:rPr lang="nb-NO" sz="1600" b="1" err="1">
                <a:solidFill>
                  <a:srgbClr val="404040"/>
                </a:solidFill>
                <a:latin typeface="Trebuchet MS"/>
              </a:rPr>
              <a:t>CfM</a:t>
            </a:r>
            <a:r>
              <a:rPr lang="nb-NO" sz="1600" b="1">
                <a:solidFill>
                  <a:srgbClr val="404040"/>
                </a:solidFill>
                <a:latin typeface="Trebuchet MS"/>
              </a:rPr>
              <a:t>: </a:t>
            </a:r>
            <a:r>
              <a:rPr lang="nb-NO" sz="1600" b="1" err="1">
                <a:solidFill>
                  <a:srgbClr val="404040"/>
                </a:solidFill>
                <a:latin typeface="Trebuchet MS"/>
              </a:rPr>
              <a:t>Cooling</a:t>
            </a:r>
            <a:r>
              <a:rPr lang="nb-NO" sz="1600" b="1">
                <a:solidFill>
                  <a:srgbClr val="404040"/>
                </a:solidFill>
                <a:latin typeface="Trebuchet MS"/>
              </a:rPr>
              <a:t> fan</a:t>
            </a:r>
          </a:p>
          <a:p>
            <a:pPr lvl="1" defTabSz="1211491" eaLnBrk="1" fontAlgn="auto" hangingPunct="1">
              <a:spcBef>
                <a:spcPts val="594"/>
              </a:spcBef>
              <a:spcAft>
                <a:spcPts val="0"/>
              </a:spcAft>
              <a:buFont typeface="Courier New" panose="02070309020205020404" pitchFamily="49" charset="0"/>
              <a:buChar char="o"/>
              <a:defRPr/>
            </a:pPr>
            <a:r>
              <a:rPr lang="nb-NO" sz="1600" b="1">
                <a:solidFill>
                  <a:srgbClr val="404040"/>
                </a:solidFill>
                <a:latin typeface="Trebuchet MS"/>
              </a:rPr>
              <a:t>+: Diesel back-up </a:t>
            </a:r>
            <a:r>
              <a:rPr lang="nb-NO" sz="1600" b="1" err="1">
                <a:solidFill>
                  <a:srgbClr val="404040"/>
                </a:solidFill>
                <a:latin typeface="Trebuchet MS"/>
              </a:rPr>
              <a:t>power</a:t>
            </a:r>
            <a:r>
              <a:rPr lang="nb-NO" sz="1600" b="1">
                <a:solidFill>
                  <a:srgbClr val="404040"/>
                </a:solidFill>
                <a:latin typeface="Trebuchet MS"/>
              </a:rPr>
              <a:t>, </a:t>
            </a:r>
            <a:r>
              <a:rPr lang="nb-NO" sz="1400" b="1">
                <a:solidFill>
                  <a:srgbClr val="404040"/>
                </a:solidFill>
                <a:latin typeface="Trebuchet MS"/>
              </a:rPr>
              <a:t>Diesel </a:t>
            </a:r>
            <a:r>
              <a:rPr lang="nb-NO" sz="1400" b="1" err="1">
                <a:solidFill>
                  <a:srgbClr val="404040"/>
                </a:solidFill>
                <a:latin typeface="Trebuchet MS"/>
              </a:rPr>
              <a:t>storage</a:t>
            </a:r>
            <a:r>
              <a:rPr lang="nb-NO" sz="1400" b="1">
                <a:solidFill>
                  <a:srgbClr val="404040"/>
                </a:solidFill>
                <a:latin typeface="Trebuchet MS"/>
              </a:rPr>
              <a:t> tank</a:t>
            </a:r>
            <a:endParaRPr lang="nb-NO" sz="1400">
              <a:solidFill>
                <a:srgbClr val="404040"/>
              </a:solidFill>
              <a:latin typeface="Trebuchet MS"/>
            </a:endParaRPr>
          </a:p>
          <a:p>
            <a:endParaRPr lang="nb-NO"/>
          </a:p>
        </p:txBody>
      </p:sp>
      <p:sp>
        <p:nvSpPr>
          <p:cNvPr id="4" name="Plassholder for tekst 3">
            <a:extLst>
              <a:ext uri="{FF2B5EF4-FFF2-40B4-BE49-F238E27FC236}">
                <a16:creationId xmlns:a16="http://schemas.microsoft.com/office/drawing/2014/main" id="{4C9C6DDB-707E-4817-06E1-16440C5739C9}"/>
              </a:ext>
            </a:extLst>
          </p:cNvPr>
          <p:cNvSpPr>
            <a:spLocks noGrp="1"/>
          </p:cNvSpPr>
          <p:nvPr>
            <p:ph type="body" sz="quarter" idx="14"/>
          </p:nvPr>
        </p:nvSpPr>
        <p:spPr/>
        <p:txBody>
          <a:bodyPr/>
          <a:lstStyle/>
          <a:p>
            <a:endParaRPr lang="nb-NO"/>
          </a:p>
        </p:txBody>
      </p:sp>
      <p:pic>
        <p:nvPicPr>
          <p:cNvPr id="5" name="Picture 2" descr="Et bilde som inneholder tekst, kart, skjermbilde&#10;&#10;Automatisk generert beskrivelse">
            <a:extLst>
              <a:ext uri="{FF2B5EF4-FFF2-40B4-BE49-F238E27FC236}">
                <a16:creationId xmlns:a16="http://schemas.microsoft.com/office/drawing/2014/main" id="{717AB57A-A091-D59E-5D33-3CB6BC3DBA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8750" y="0"/>
            <a:ext cx="84201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Bilde 5" descr="Et bilde som inneholder skjermbilde, Fargerikt, Grafikk, Elektrisk blå&#10;&#10;KI-generert innhold kan være feil.">
            <a:extLst>
              <a:ext uri="{FF2B5EF4-FFF2-40B4-BE49-F238E27FC236}">
                <a16:creationId xmlns:a16="http://schemas.microsoft.com/office/drawing/2014/main" id="{3223BCA8-04C2-6A53-17C0-7EF20142DD11}"/>
              </a:ext>
            </a:extLst>
          </p:cNvPr>
          <p:cNvPicPr>
            <a:picLocks noChangeAspect="1"/>
          </p:cNvPicPr>
          <p:nvPr/>
        </p:nvPicPr>
        <p:blipFill>
          <a:blip r:embed="rId3"/>
          <a:stretch>
            <a:fillRect/>
          </a:stretch>
        </p:blipFill>
        <p:spPr>
          <a:xfrm>
            <a:off x="11371652" y="6050693"/>
            <a:ext cx="530353" cy="466345"/>
          </a:xfrm>
          <a:prstGeom prst="rect">
            <a:avLst/>
          </a:prstGeom>
        </p:spPr>
      </p:pic>
    </p:spTree>
    <p:extLst>
      <p:ext uri="{BB962C8B-B14F-4D97-AF65-F5344CB8AC3E}">
        <p14:creationId xmlns:p14="http://schemas.microsoft.com/office/powerpoint/2010/main" val="27448761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67D6A1E-12AA-3FB8-7418-3E912E1E371A}"/>
              </a:ext>
            </a:extLst>
          </p:cNvPr>
          <p:cNvSpPr>
            <a:spLocks noGrp="1"/>
          </p:cNvSpPr>
          <p:nvPr>
            <p:ph type="title"/>
          </p:nvPr>
        </p:nvSpPr>
        <p:spPr/>
        <p:txBody>
          <a:bodyPr/>
          <a:lstStyle/>
          <a:p>
            <a:r>
              <a:rPr lang="nb-NO" err="1"/>
              <a:t>Process</a:t>
            </a:r>
            <a:r>
              <a:rPr lang="nb-NO"/>
              <a:t> </a:t>
            </a:r>
            <a:r>
              <a:rPr lang="nb-NO" err="1"/>
              <a:t>modules</a:t>
            </a:r>
            <a:endParaRPr lang="nb-NO"/>
          </a:p>
        </p:txBody>
      </p:sp>
      <p:pic>
        <p:nvPicPr>
          <p:cNvPr id="2050" name="Picture 2">
            <a:extLst>
              <a:ext uri="{FF2B5EF4-FFF2-40B4-BE49-F238E27FC236}">
                <a16:creationId xmlns:a16="http://schemas.microsoft.com/office/drawing/2014/main" id="{F8A03869-65CB-6C5D-364D-B71C52C3B5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2771" y="129219"/>
            <a:ext cx="11462658" cy="6555981"/>
          </a:xfrm>
          <a:prstGeom prst="rect">
            <a:avLst/>
          </a:prstGeom>
          <a:noFill/>
          <a:extLst>
            <a:ext uri="{909E8E84-426E-40DD-AFC4-6F175D3DCCD1}">
              <a14:hiddenFill xmlns:a14="http://schemas.microsoft.com/office/drawing/2010/main">
                <a:solidFill>
                  <a:srgbClr val="FFFFFF"/>
                </a:solidFill>
              </a14:hiddenFill>
            </a:ext>
          </a:extLst>
        </p:spPr>
      </p:pic>
      <p:pic>
        <p:nvPicPr>
          <p:cNvPr id="3" name="Bilde 2" descr="Et bilde som inneholder skjermbilde, Fargerikt, Grafikk, Elektrisk blå&#10;&#10;KI-generert innhold kan være feil.">
            <a:extLst>
              <a:ext uri="{FF2B5EF4-FFF2-40B4-BE49-F238E27FC236}">
                <a16:creationId xmlns:a16="http://schemas.microsoft.com/office/drawing/2014/main" id="{66BBFD7C-45E3-6D9A-941E-602F6BBB1587}"/>
              </a:ext>
            </a:extLst>
          </p:cNvPr>
          <p:cNvPicPr>
            <a:picLocks noChangeAspect="1"/>
          </p:cNvPicPr>
          <p:nvPr/>
        </p:nvPicPr>
        <p:blipFill>
          <a:blip r:embed="rId3"/>
          <a:stretch>
            <a:fillRect/>
          </a:stretch>
        </p:blipFill>
        <p:spPr>
          <a:xfrm>
            <a:off x="11371652" y="6050693"/>
            <a:ext cx="530353" cy="466345"/>
          </a:xfrm>
          <a:prstGeom prst="rect">
            <a:avLst/>
          </a:prstGeom>
        </p:spPr>
      </p:pic>
      <p:pic>
        <p:nvPicPr>
          <p:cNvPr id="1026" name="Picture 2" descr="Flag of Norway | Colors, Meaning &amp; History | Britannica">
            <a:extLst>
              <a:ext uri="{FF2B5EF4-FFF2-40B4-BE49-F238E27FC236}">
                <a16:creationId xmlns:a16="http://schemas.microsoft.com/office/drawing/2014/main" id="{FC4B05A0-1DF1-BD8E-5659-E520F81B38C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22664" y="1955800"/>
            <a:ext cx="595137" cy="4322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2957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e 1">
            <a:extLst>
              <a:ext uri="{FF2B5EF4-FFF2-40B4-BE49-F238E27FC236}">
                <a16:creationId xmlns:a16="http://schemas.microsoft.com/office/drawing/2014/main" id="{776CE6B1-4357-4438-03CD-8BBD20300830}"/>
              </a:ext>
            </a:extLst>
          </p:cNvPr>
          <p:cNvGrpSpPr/>
          <p:nvPr/>
        </p:nvGrpSpPr>
        <p:grpSpPr>
          <a:xfrm>
            <a:off x="1536193" y="428381"/>
            <a:ext cx="8403336" cy="5313425"/>
            <a:chOff x="296985" y="379045"/>
            <a:chExt cx="8550030" cy="6240586"/>
          </a:xfrm>
        </p:grpSpPr>
        <p:sp>
          <p:nvSpPr>
            <p:cNvPr id="5" name="Rektangel: avrundede hjørner 4">
              <a:extLst>
                <a:ext uri="{FF2B5EF4-FFF2-40B4-BE49-F238E27FC236}">
                  <a16:creationId xmlns:a16="http://schemas.microsoft.com/office/drawing/2014/main" id="{F6EA874D-94C7-0807-81D0-2A8EEAF3EA52}"/>
                </a:ext>
              </a:extLst>
            </p:cNvPr>
            <p:cNvSpPr/>
            <p:nvPr/>
          </p:nvSpPr>
          <p:spPr>
            <a:xfrm>
              <a:off x="1502067" y="917329"/>
              <a:ext cx="1505333" cy="1245611"/>
            </a:xfrm>
            <a:prstGeom prst="round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t>Cold Melt</a:t>
              </a:r>
            </a:p>
          </p:txBody>
        </p:sp>
        <p:sp>
          <p:nvSpPr>
            <p:cNvPr id="6" name="Rektangel: avrundede hjørner 5">
              <a:extLst>
                <a:ext uri="{FF2B5EF4-FFF2-40B4-BE49-F238E27FC236}">
                  <a16:creationId xmlns:a16="http://schemas.microsoft.com/office/drawing/2014/main" id="{841367AF-EBFA-C2AD-09CF-EC5FFE441087}"/>
                </a:ext>
              </a:extLst>
            </p:cNvPr>
            <p:cNvSpPr/>
            <p:nvPr/>
          </p:nvSpPr>
          <p:spPr>
            <a:xfrm>
              <a:off x="1502067" y="2377955"/>
              <a:ext cx="1505331" cy="847972"/>
            </a:xfrm>
            <a:prstGeom prst="round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t>Hot Melt 1-4</a:t>
              </a:r>
            </a:p>
          </p:txBody>
        </p:sp>
        <p:cxnSp>
          <p:nvCxnSpPr>
            <p:cNvPr id="8" name="Rett pilkobling 7">
              <a:extLst>
                <a:ext uri="{FF2B5EF4-FFF2-40B4-BE49-F238E27FC236}">
                  <a16:creationId xmlns:a16="http://schemas.microsoft.com/office/drawing/2014/main" id="{854F2D82-4DB7-2344-D738-2D675E1C0FEB}"/>
                </a:ext>
              </a:extLst>
            </p:cNvPr>
            <p:cNvCxnSpPr>
              <a:cxnSpLocks/>
            </p:cNvCxnSpPr>
            <p:nvPr/>
          </p:nvCxnSpPr>
          <p:spPr>
            <a:xfrm>
              <a:off x="937846" y="379045"/>
              <a:ext cx="0" cy="624058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9" name="TekstSylinder 8">
              <a:extLst>
                <a:ext uri="{FF2B5EF4-FFF2-40B4-BE49-F238E27FC236}">
                  <a16:creationId xmlns:a16="http://schemas.microsoft.com/office/drawing/2014/main" id="{A00A0F89-0142-BD92-E1C0-996CA7ECA0CF}"/>
                </a:ext>
              </a:extLst>
            </p:cNvPr>
            <p:cNvSpPr txBox="1"/>
            <p:nvPr/>
          </p:nvSpPr>
          <p:spPr>
            <a:xfrm>
              <a:off x="296985" y="379045"/>
              <a:ext cx="726832" cy="375137"/>
            </a:xfrm>
            <a:prstGeom prst="rect">
              <a:avLst/>
            </a:prstGeom>
            <a:noFill/>
          </p:spPr>
          <p:txBody>
            <a:bodyPr wrap="square" rtlCol="0">
              <a:spAutoFit/>
            </a:bodyPr>
            <a:lstStyle/>
            <a:p>
              <a:r>
                <a:rPr lang="en-GB">
                  <a:solidFill>
                    <a:schemeClr val="accent1"/>
                  </a:solidFill>
                </a:rPr>
                <a:t>2023</a:t>
              </a:r>
            </a:p>
          </p:txBody>
        </p:sp>
        <p:sp>
          <p:nvSpPr>
            <p:cNvPr id="10" name="Rektangel: avrundede hjørner 9">
              <a:extLst>
                <a:ext uri="{FF2B5EF4-FFF2-40B4-BE49-F238E27FC236}">
                  <a16:creationId xmlns:a16="http://schemas.microsoft.com/office/drawing/2014/main" id="{BA064B86-E054-5A72-7CEA-CEA06D6C169D}"/>
                </a:ext>
              </a:extLst>
            </p:cNvPr>
            <p:cNvSpPr/>
            <p:nvPr/>
          </p:nvSpPr>
          <p:spPr>
            <a:xfrm>
              <a:off x="1502067" y="3426356"/>
              <a:ext cx="1505328" cy="496968"/>
            </a:xfrm>
            <a:prstGeom prst="round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t>Hot Melt 5</a:t>
              </a:r>
            </a:p>
          </p:txBody>
        </p:sp>
        <p:sp>
          <p:nvSpPr>
            <p:cNvPr id="13" name="TekstSylinder 12">
              <a:extLst>
                <a:ext uri="{FF2B5EF4-FFF2-40B4-BE49-F238E27FC236}">
                  <a16:creationId xmlns:a16="http://schemas.microsoft.com/office/drawing/2014/main" id="{64E11482-1B75-622D-F084-C262C32D9020}"/>
                </a:ext>
              </a:extLst>
            </p:cNvPr>
            <p:cNvSpPr txBox="1"/>
            <p:nvPr/>
          </p:nvSpPr>
          <p:spPr>
            <a:xfrm>
              <a:off x="296985" y="5967646"/>
              <a:ext cx="726832" cy="375137"/>
            </a:xfrm>
            <a:prstGeom prst="rect">
              <a:avLst/>
            </a:prstGeom>
            <a:noFill/>
          </p:spPr>
          <p:txBody>
            <a:bodyPr wrap="square" rtlCol="0">
              <a:spAutoFit/>
            </a:bodyPr>
            <a:lstStyle/>
            <a:p>
              <a:r>
                <a:rPr lang="en-GB">
                  <a:solidFill>
                    <a:schemeClr val="accent1"/>
                  </a:solidFill>
                </a:rPr>
                <a:t>2028</a:t>
              </a:r>
            </a:p>
          </p:txBody>
        </p:sp>
        <p:sp>
          <p:nvSpPr>
            <p:cNvPr id="14" name="TekstSylinder 13">
              <a:extLst>
                <a:ext uri="{FF2B5EF4-FFF2-40B4-BE49-F238E27FC236}">
                  <a16:creationId xmlns:a16="http://schemas.microsoft.com/office/drawing/2014/main" id="{584BE5FE-F892-DD44-98EB-678FFC3D8702}"/>
                </a:ext>
              </a:extLst>
            </p:cNvPr>
            <p:cNvSpPr txBox="1"/>
            <p:nvPr/>
          </p:nvSpPr>
          <p:spPr>
            <a:xfrm>
              <a:off x="296985" y="1462454"/>
              <a:ext cx="726832" cy="375137"/>
            </a:xfrm>
            <a:prstGeom prst="rect">
              <a:avLst/>
            </a:prstGeom>
            <a:noFill/>
          </p:spPr>
          <p:txBody>
            <a:bodyPr wrap="square" rtlCol="0">
              <a:spAutoFit/>
            </a:bodyPr>
            <a:lstStyle/>
            <a:p>
              <a:r>
                <a:rPr lang="en-GB">
                  <a:solidFill>
                    <a:schemeClr val="accent1"/>
                  </a:solidFill>
                </a:rPr>
                <a:t>2024</a:t>
              </a:r>
            </a:p>
          </p:txBody>
        </p:sp>
        <p:sp>
          <p:nvSpPr>
            <p:cNvPr id="15" name="TekstSylinder 14">
              <a:extLst>
                <a:ext uri="{FF2B5EF4-FFF2-40B4-BE49-F238E27FC236}">
                  <a16:creationId xmlns:a16="http://schemas.microsoft.com/office/drawing/2014/main" id="{E5AB2D00-6D60-469E-F053-D506AC205442}"/>
                </a:ext>
              </a:extLst>
            </p:cNvPr>
            <p:cNvSpPr txBox="1"/>
            <p:nvPr/>
          </p:nvSpPr>
          <p:spPr>
            <a:xfrm>
              <a:off x="296985" y="2653323"/>
              <a:ext cx="726832" cy="375137"/>
            </a:xfrm>
            <a:prstGeom prst="rect">
              <a:avLst/>
            </a:prstGeom>
            <a:noFill/>
          </p:spPr>
          <p:txBody>
            <a:bodyPr wrap="square" rtlCol="0">
              <a:spAutoFit/>
            </a:bodyPr>
            <a:lstStyle/>
            <a:p>
              <a:r>
                <a:rPr lang="en-GB">
                  <a:solidFill>
                    <a:schemeClr val="accent1"/>
                  </a:solidFill>
                </a:rPr>
                <a:t>2025</a:t>
              </a:r>
            </a:p>
          </p:txBody>
        </p:sp>
        <p:sp>
          <p:nvSpPr>
            <p:cNvPr id="16" name="TekstSylinder 15">
              <a:extLst>
                <a:ext uri="{FF2B5EF4-FFF2-40B4-BE49-F238E27FC236}">
                  <a16:creationId xmlns:a16="http://schemas.microsoft.com/office/drawing/2014/main" id="{EAED0AD4-8EED-DDF9-59D0-4FFA53A81B2D}"/>
                </a:ext>
              </a:extLst>
            </p:cNvPr>
            <p:cNvSpPr txBox="1"/>
            <p:nvPr/>
          </p:nvSpPr>
          <p:spPr>
            <a:xfrm>
              <a:off x="296985" y="4122915"/>
              <a:ext cx="726832" cy="375137"/>
            </a:xfrm>
            <a:prstGeom prst="rect">
              <a:avLst/>
            </a:prstGeom>
            <a:noFill/>
          </p:spPr>
          <p:txBody>
            <a:bodyPr wrap="square" rtlCol="0">
              <a:spAutoFit/>
            </a:bodyPr>
            <a:lstStyle/>
            <a:p>
              <a:r>
                <a:rPr lang="en-GB">
                  <a:solidFill>
                    <a:schemeClr val="accent1"/>
                  </a:solidFill>
                </a:rPr>
                <a:t>2026</a:t>
              </a:r>
            </a:p>
          </p:txBody>
        </p:sp>
        <p:sp>
          <p:nvSpPr>
            <p:cNvPr id="17" name="TekstSylinder 16">
              <a:extLst>
                <a:ext uri="{FF2B5EF4-FFF2-40B4-BE49-F238E27FC236}">
                  <a16:creationId xmlns:a16="http://schemas.microsoft.com/office/drawing/2014/main" id="{32B02391-448D-C557-6F7A-66F7BE0D8BF9}"/>
                </a:ext>
              </a:extLst>
            </p:cNvPr>
            <p:cNvSpPr txBox="1"/>
            <p:nvPr/>
          </p:nvSpPr>
          <p:spPr>
            <a:xfrm>
              <a:off x="296985" y="5045280"/>
              <a:ext cx="726832" cy="375137"/>
            </a:xfrm>
            <a:prstGeom prst="rect">
              <a:avLst/>
            </a:prstGeom>
            <a:noFill/>
          </p:spPr>
          <p:txBody>
            <a:bodyPr wrap="square" rtlCol="0">
              <a:spAutoFit/>
            </a:bodyPr>
            <a:lstStyle/>
            <a:p>
              <a:r>
                <a:rPr lang="en-GB">
                  <a:solidFill>
                    <a:schemeClr val="accent1"/>
                  </a:solidFill>
                </a:rPr>
                <a:t>2027</a:t>
              </a:r>
            </a:p>
          </p:txBody>
        </p:sp>
        <p:sp>
          <p:nvSpPr>
            <p:cNvPr id="18" name="Sekskant 17">
              <a:extLst>
                <a:ext uri="{FF2B5EF4-FFF2-40B4-BE49-F238E27FC236}">
                  <a16:creationId xmlns:a16="http://schemas.microsoft.com/office/drawing/2014/main" id="{6676DF7C-9C55-CCDC-F1E4-DE583B5C3DB3}"/>
                </a:ext>
              </a:extLst>
            </p:cNvPr>
            <p:cNvSpPr/>
            <p:nvPr/>
          </p:nvSpPr>
          <p:spPr>
            <a:xfrm>
              <a:off x="1502067" y="2188407"/>
              <a:ext cx="1505332" cy="203257"/>
            </a:xfrm>
            <a:prstGeom prst="hexagon">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t>DSA 1</a:t>
              </a:r>
            </a:p>
          </p:txBody>
        </p:sp>
        <p:sp>
          <p:nvSpPr>
            <p:cNvPr id="19" name="Sekskant 18">
              <a:extLst>
                <a:ext uri="{FF2B5EF4-FFF2-40B4-BE49-F238E27FC236}">
                  <a16:creationId xmlns:a16="http://schemas.microsoft.com/office/drawing/2014/main" id="{CF5DD64E-2541-587B-0495-A4BD2D120A74}"/>
                </a:ext>
              </a:extLst>
            </p:cNvPr>
            <p:cNvSpPr/>
            <p:nvPr/>
          </p:nvSpPr>
          <p:spPr>
            <a:xfrm>
              <a:off x="1502068" y="3251394"/>
              <a:ext cx="1505328" cy="203257"/>
            </a:xfrm>
            <a:prstGeom prst="hexagon">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t>DSA 2</a:t>
              </a:r>
            </a:p>
          </p:txBody>
        </p:sp>
        <p:sp>
          <p:nvSpPr>
            <p:cNvPr id="20" name="TekstSylinder 19">
              <a:extLst>
                <a:ext uri="{FF2B5EF4-FFF2-40B4-BE49-F238E27FC236}">
                  <a16:creationId xmlns:a16="http://schemas.microsoft.com/office/drawing/2014/main" id="{EEBA07C9-CF22-452C-FA00-8E1134F72055}"/>
                </a:ext>
              </a:extLst>
            </p:cNvPr>
            <p:cNvSpPr txBox="1"/>
            <p:nvPr/>
          </p:nvSpPr>
          <p:spPr>
            <a:xfrm>
              <a:off x="4448941" y="562772"/>
              <a:ext cx="736099" cy="369332"/>
            </a:xfrm>
            <a:prstGeom prst="rect">
              <a:avLst/>
            </a:prstGeom>
            <a:noFill/>
          </p:spPr>
          <p:txBody>
            <a:bodyPr wrap="none" rtlCol="0">
              <a:spAutoFit/>
            </a:bodyPr>
            <a:lstStyle/>
            <a:p>
              <a:r>
                <a:rPr lang="en-GB"/>
                <a:t>MMC</a:t>
              </a:r>
            </a:p>
          </p:txBody>
        </p:sp>
        <p:sp>
          <p:nvSpPr>
            <p:cNvPr id="21" name="TekstSylinder 20">
              <a:extLst>
                <a:ext uri="{FF2B5EF4-FFF2-40B4-BE49-F238E27FC236}">
                  <a16:creationId xmlns:a16="http://schemas.microsoft.com/office/drawing/2014/main" id="{4659C174-3F53-F8EB-9D7A-FCE70CBB1AE7}"/>
                </a:ext>
              </a:extLst>
            </p:cNvPr>
            <p:cNvSpPr txBox="1"/>
            <p:nvPr/>
          </p:nvSpPr>
          <p:spPr>
            <a:xfrm>
              <a:off x="1898743" y="547997"/>
              <a:ext cx="851515" cy="369332"/>
            </a:xfrm>
            <a:prstGeom prst="rect">
              <a:avLst/>
            </a:prstGeom>
            <a:noFill/>
          </p:spPr>
          <p:txBody>
            <a:bodyPr wrap="none" rtlCol="0">
              <a:spAutoFit/>
            </a:bodyPr>
            <a:lstStyle/>
            <a:p>
              <a:r>
                <a:rPr lang="en-GB"/>
                <a:t>PILOT</a:t>
              </a:r>
            </a:p>
          </p:txBody>
        </p:sp>
        <p:sp>
          <p:nvSpPr>
            <p:cNvPr id="22" name="Rektangel: avrundede hjørner 21">
              <a:extLst>
                <a:ext uri="{FF2B5EF4-FFF2-40B4-BE49-F238E27FC236}">
                  <a16:creationId xmlns:a16="http://schemas.microsoft.com/office/drawing/2014/main" id="{D273C40A-2382-29A8-755F-4A834FE996A4}"/>
                </a:ext>
              </a:extLst>
            </p:cNvPr>
            <p:cNvSpPr/>
            <p:nvPr/>
          </p:nvSpPr>
          <p:spPr>
            <a:xfrm>
              <a:off x="4012334" y="932104"/>
              <a:ext cx="1505328" cy="748204"/>
            </a:xfrm>
            <a:prstGeom prst="round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t>Construction SRNL</a:t>
              </a:r>
            </a:p>
          </p:txBody>
        </p:sp>
        <p:sp>
          <p:nvSpPr>
            <p:cNvPr id="23" name="Rektangel: avrundede hjørner 22">
              <a:extLst>
                <a:ext uri="{FF2B5EF4-FFF2-40B4-BE49-F238E27FC236}">
                  <a16:creationId xmlns:a16="http://schemas.microsoft.com/office/drawing/2014/main" id="{D0EC8A9B-5983-81C8-1506-5FFA97BE05CC}"/>
                </a:ext>
              </a:extLst>
            </p:cNvPr>
            <p:cNvSpPr/>
            <p:nvPr/>
          </p:nvSpPr>
          <p:spPr>
            <a:xfrm>
              <a:off x="4012334" y="1678474"/>
              <a:ext cx="1505328" cy="974849"/>
            </a:xfrm>
            <a:prstGeom prst="round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t>Cold Melt SRNL</a:t>
              </a:r>
            </a:p>
          </p:txBody>
        </p:sp>
        <p:sp>
          <p:nvSpPr>
            <p:cNvPr id="24" name="Sekskant 23">
              <a:extLst>
                <a:ext uri="{FF2B5EF4-FFF2-40B4-BE49-F238E27FC236}">
                  <a16:creationId xmlns:a16="http://schemas.microsoft.com/office/drawing/2014/main" id="{8EF8CEA4-C476-4E2E-BBF2-B1A2505961D1}"/>
                </a:ext>
              </a:extLst>
            </p:cNvPr>
            <p:cNvSpPr/>
            <p:nvPr/>
          </p:nvSpPr>
          <p:spPr>
            <a:xfrm>
              <a:off x="4047497" y="2732902"/>
              <a:ext cx="1505327" cy="377221"/>
            </a:xfrm>
            <a:prstGeom prst="hexagon">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t>DSA 3</a:t>
              </a:r>
            </a:p>
            <a:p>
              <a:pPr algn="ctr"/>
              <a:r>
                <a:rPr lang="en-GB" sz="1200"/>
                <a:t>LS build</a:t>
              </a:r>
            </a:p>
          </p:txBody>
        </p:sp>
        <p:sp>
          <p:nvSpPr>
            <p:cNvPr id="25" name="Rektangel: avrundede hjørner 24">
              <a:extLst>
                <a:ext uri="{FF2B5EF4-FFF2-40B4-BE49-F238E27FC236}">
                  <a16:creationId xmlns:a16="http://schemas.microsoft.com/office/drawing/2014/main" id="{3495939F-5F22-D841-1BE0-753E50AEBB49}"/>
                </a:ext>
              </a:extLst>
            </p:cNvPr>
            <p:cNvSpPr/>
            <p:nvPr/>
          </p:nvSpPr>
          <p:spPr>
            <a:xfrm>
              <a:off x="4047497" y="3508779"/>
              <a:ext cx="1505328" cy="844390"/>
            </a:xfrm>
            <a:prstGeom prst="round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t>Cold Melt IFE</a:t>
              </a:r>
            </a:p>
          </p:txBody>
        </p:sp>
        <p:sp>
          <p:nvSpPr>
            <p:cNvPr id="26" name="Rektangel: avrundede hjørner 25">
              <a:extLst>
                <a:ext uri="{FF2B5EF4-FFF2-40B4-BE49-F238E27FC236}">
                  <a16:creationId xmlns:a16="http://schemas.microsoft.com/office/drawing/2014/main" id="{FA5DED6D-8658-47B1-19BA-16FAFAEC6979}"/>
                </a:ext>
              </a:extLst>
            </p:cNvPr>
            <p:cNvSpPr/>
            <p:nvPr/>
          </p:nvSpPr>
          <p:spPr>
            <a:xfrm>
              <a:off x="4047497" y="3090877"/>
              <a:ext cx="1505328" cy="417902"/>
            </a:xfrm>
            <a:prstGeom prst="round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a:t>Construction IFE</a:t>
              </a:r>
            </a:p>
          </p:txBody>
        </p:sp>
        <p:sp>
          <p:nvSpPr>
            <p:cNvPr id="27" name="Sekskant 26">
              <a:extLst>
                <a:ext uri="{FF2B5EF4-FFF2-40B4-BE49-F238E27FC236}">
                  <a16:creationId xmlns:a16="http://schemas.microsoft.com/office/drawing/2014/main" id="{70C5B441-0608-666B-8F67-421FE7484EA8}"/>
                </a:ext>
              </a:extLst>
            </p:cNvPr>
            <p:cNvSpPr/>
            <p:nvPr/>
          </p:nvSpPr>
          <p:spPr>
            <a:xfrm>
              <a:off x="4056350" y="4408781"/>
              <a:ext cx="1505327" cy="306678"/>
            </a:xfrm>
            <a:prstGeom prst="hexagon">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t>DSA 4</a:t>
              </a:r>
            </a:p>
          </p:txBody>
        </p:sp>
        <p:sp>
          <p:nvSpPr>
            <p:cNvPr id="28" name="Rektangel: avrundede hjørner 27">
              <a:extLst>
                <a:ext uri="{FF2B5EF4-FFF2-40B4-BE49-F238E27FC236}">
                  <a16:creationId xmlns:a16="http://schemas.microsoft.com/office/drawing/2014/main" id="{ADB6C8DD-FB61-AC6F-6D74-C56C0B41AC8A}"/>
                </a:ext>
              </a:extLst>
            </p:cNvPr>
            <p:cNvSpPr/>
            <p:nvPr/>
          </p:nvSpPr>
          <p:spPr>
            <a:xfrm>
              <a:off x="4056349" y="4715459"/>
              <a:ext cx="1505328" cy="1368626"/>
            </a:xfrm>
            <a:prstGeom prst="roundRect">
              <a:avLst/>
            </a:prstGeom>
            <a:solidFill>
              <a:srgbClr val="A060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t>Full Scale </a:t>
              </a:r>
              <a:r>
                <a:rPr lang="en-GB" err="1"/>
                <a:t>Downblend</a:t>
              </a:r>
              <a:endParaRPr lang="en-GB"/>
            </a:p>
          </p:txBody>
        </p:sp>
        <p:sp>
          <p:nvSpPr>
            <p:cNvPr id="30" name="Rektangel: avrundede hjørner 29">
              <a:extLst>
                <a:ext uri="{FF2B5EF4-FFF2-40B4-BE49-F238E27FC236}">
                  <a16:creationId xmlns:a16="http://schemas.microsoft.com/office/drawing/2014/main" id="{8CFBF35B-9CC0-3CB5-FCD8-996E45C8BCF0}"/>
                </a:ext>
              </a:extLst>
            </p:cNvPr>
            <p:cNvSpPr/>
            <p:nvPr/>
          </p:nvSpPr>
          <p:spPr>
            <a:xfrm>
              <a:off x="4047496" y="6084085"/>
              <a:ext cx="1505328" cy="306678"/>
            </a:xfrm>
            <a:prstGeom prst="roundRect">
              <a:avLst/>
            </a:prstGeom>
            <a:solidFill>
              <a:srgbClr val="9FE0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a:t>Decommissioning</a:t>
              </a:r>
            </a:p>
          </p:txBody>
        </p:sp>
        <p:sp>
          <p:nvSpPr>
            <p:cNvPr id="31" name="TekstSylinder 30">
              <a:extLst>
                <a:ext uri="{FF2B5EF4-FFF2-40B4-BE49-F238E27FC236}">
                  <a16:creationId xmlns:a16="http://schemas.microsoft.com/office/drawing/2014/main" id="{BF9363D5-734B-72C4-9CA3-96E472832F26}"/>
                </a:ext>
              </a:extLst>
            </p:cNvPr>
            <p:cNvSpPr txBox="1"/>
            <p:nvPr/>
          </p:nvSpPr>
          <p:spPr>
            <a:xfrm>
              <a:off x="6385169" y="1306206"/>
              <a:ext cx="2461846" cy="1615827"/>
            </a:xfrm>
            <a:prstGeom prst="rect">
              <a:avLst/>
            </a:prstGeom>
            <a:noFill/>
          </p:spPr>
          <p:txBody>
            <a:bodyPr wrap="square" rtlCol="0">
              <a:spAutoFit/>
            </a:bodyPr>
            <a:lstStyle/>
            <a:p>
              <a:pPr marL="171450" indent="-171450">
                <a:buFont typeface="Arial" panose="020B0604020202020204" pitchFamily="34" charset="0"/>
                <a:buChar char="•"/>
              </a:pPr>
              <a:r>
                <a:rPr lang="en-GB" sz="1100"/>
                <a:t>DSA 1 – Facility mod. non-</a:t>
              </a:r>
              <a:r>
                <a:rPr lang="en-GB" sz="1100" err="1"/>
                <a:t>irr</a:t>
              </a:r>
              <a:r>
                <a:rPr lang="en-GB" sz="1100"/>
                <a:t>. HEU</a:t>
              </a:r>
            </a:p>
            <a:p>
              <a:pPr marL="171450" indent="-171450">
                <a:buFont typeface="Arial" panose="020B0604020202020204" pitchFamily="34" charset="0"/>
                <a:buChar char="•"/>
              </a:pPr>
              <a:r>
                <a:rPr lang="en-GB" sz="1100"/>
                <a:t>DSA 2 – Facility mod. </a:t>
              </a:r>
              <a:r>
                <a:rPr lang="en-GB" sz="1100" err="1"/>
                <a:t>irr</a:t>
              </a:r>
              <a:r>
                <a:rPr lang="en-GB" sz="1100"/>
                <a:t>. HEU</a:t>
              </a:r>
            </a:p>
            <a:p>
              <a:pPr marL="171450" indent="-171450">
                <a:buFont typeface="Arial" panose="020B0604020202020204" pitchFamily="34" charset="0"/>
                <a:buChar char="•"/>
              </a:pPr>
              <a:r>
                <a:rPr lang="en-GB" sz="1100"/>
                <a:t>DSA 3 – Concession mod. -Installation and testing</a:t>
              </a:r>
            </a:p>
            <a:p>
              <a:pPr marL="171450" indent="-171450">
                <a:buFont typeface="Arial" panose="020B0604020202020204" pitchFamily="34" charset="0"/>
                <a:buChar char="•"/>
              </a:pPr>
              <a:r>
                <a:rPr lang="en-GB" sz="1100"/>
                <a:t>DSA 4 – Concession mod. - Operation</a:t>
              </a:r>
            </a:p>
            <a:p>
              <a:pPr marL="171450" indent="-171450">
                <a:buFont typeface="Arial" panose="020B0604020202020204" pitchFamily="34" charset="0"/>
                <a:buChar char="•"/>
              </a:pPr>
              <a:r>
                <a:rPr lang="en-GB" sz="1100"/>
                <a:t>LS build – Permit to set-up MMC on site (</a:t>
              </a:r>
              <a:r>
                <a:rPr lang="en-GB" sz="1100" err="1"/>
                <a:t>Lillestrøm</a:t>
              </a:r>
              <a:r>
                <a:rPr lang="en-GB" sz="1100"/>
                <a:t>)</a:t>
              </a:r>
            </a:p>
          </p:txBody>
        </p:sp>
        <p:sp>
          <p:nvSpPr>
            <p:cNvPr id="32" name="Sekskant 31">
              <a:extLst>
                <a:ext uri="{FF2B5EF4-FFF2-40B4-BE49-F238E27FC236}">
                  <a16:creationId xmlns:a16="http://schemas.microsoft.com/office/drawing/2014/main" id="{E1ED0390-1AC1-25FD-E575-910F618607B6}"/>
                </a:ext>
              </a:extLst>
            </p:cNvPr>
            <p:cNvSpPr/>
            <p:nvPr/>
          </p:nvSpPr>
          <p:spPr>
            <a:xfrm>
              <a:off x="6773454" y="1070708"/>
              <a:ext cx="1505327" cy="238617"/>
            </a:xfrm>
            <a:prstGeom prst="hexagon">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t>Dependencies:</a:t>
              </a:r>
            </a:p>
          </p:txBody>
        </p:sp>
        <p:sp>
          <p:nvSpPr>
            <p:cNvPr id="33" name="Rektangel: avrundede hjørner 32">
              <a:extLst>
                <a:ext uri="{FF2B5EF4-FFF2-40B4-BE49-F238E27FC236}">
                  <a16:creationId xmlns:a16="http://schemas.microsoft.com/office/drawing/2014/main" id="{0CEF693C-95C9-FC7C-9BF2-351155104A0A}"/>
                </a:ext>
              </a:extLst>
            </p:cNvPr>
            <p:cNvSpPr/>
            <p:nvPr/>
          </p:nvSpPr>
          <p:spPr>
            <a:xfrm>
              <a:off x="1502068" y="3913964"/>
              <a:ext cx="1505327" cy="290713"/>
            </a:xfrm>
            <a:prstGeom prst="roundRect">
              <a:avLst/>
            </a:prstGeom>
            <a:solidFill>
              <a:srgbClr val="9FE0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a:t>Decommissioning</a:t>
              </a:r>
            </a:p>
          </p:txBody>
        </p:sp>
      </p:grpSp>
      <p:pic>
        <p:nvPicPr>
          <p:cNvPr id="3" name="Bilde 2" descr="Et bilde som inneholder skjermbilde, Fargerikt, Grafikk, Elektrisk blå&#10;&#10;KI-generert innhold kan være feil.">
            <a:extLst>
              <a:ext uri="{FF2B5EF4-FFF2-40B4-BE49-F238E27FC236}">
                <a16:creationId xmlns:a16="http://schemas.microsoft.com/office/drawing/2014/main" id="{2EDD35B2-31D4-B389-C652-3040257F4893}"/>
              </a:ext>
            </a:extLst>
          </p:cNvPr>
          <p:cNvPicPr>
            <a:picLocks noChangeAspect="1"/>
          </p:cNvPicPr>
          <p:nvPr/>
        </p:nvPicPr>
        <p:blipFill>
          <a:blip r:embed="rId2"/>
          <a:stretch>
            <a:fillRect/>
          </a:stretch>
        </p:blipFill>
        <p:spPr>
          <a:xfrm>
            <a:off x="11371652" y="6050693"/>
            <a:ext cx="530353" cy="466345"/>
          </a:xfrm>
          <a:prstGeom prst="rect">
            <a:avLst/>
          </a:prstGeom>
        </p:spPr>
      </p:pic>
    </p:spTree>
    <p:extLst>
      <p:ext uri="{BB962C8B-B14F-4D97-AF65-F5344CB8AC3E}">
        <p14:creationId xmlns:p14="http://schemas.microsoft.com/office/powerpoint/2010/main" val="2137638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1F80D2-8EA0-F2A9-7A22-426085F58B2F}"/>
            </a:ext>
          </a:extLst>
        </p:cNvPr>
        <p:cNvGrpSpPr/>
        <p:nvPr/>
      </p:nvGrpSpPr>
      <p:grpSpPr>
        <a:xfrm>
          <a:off x="0" y="0"/>
          <a:ext cx="0" cy="0"/>
          <a:chOff x="0" y="0"/>
          <a:chExt cx="0" cy="0"/>
        </a:xfrm>
      </p:grpSpPr>
      <p:pic>
        <p:nvPicPr>
          <p:cNvPr id="3" name="Bilde 2" descr="Et bilde som inneholder skjermbilde, Fargerikt, Grafikk, Elektrisk blå&#10;&#10;KI-generert innhold kan være feil.">
            <a:extLst>
              <a:ext uri="{FF2B5EF4-FFF2-40B4-BE49-F238E27FC236}">
                <a16:creationId xmlns:a16="http://schemas.microsoft.com/office/drawing/2014/main" id="{EF4A87A0-7E28-1629-8B68-337A1C4136B3}"/>
              </a:ext>
            </a:extLst>
          </p:cNvPr>
          <p:cNvPicPr>
            <a:picLocks noChangeAspect="1"/>
          </p:cNvPicPr>
          <p:nvPr/>
        </p:nvPicPr>
        <p:blipFill>
          <a:blip r:embed="rId2"/>
          <a:stretch>
            <a:fillRect/>
          </a:stretch>
        </p:blipFill>
        <p:spPr>
          <a:xfrm>
            <a:off x="11371652" y="6050693"/>
            <a:ext cx="530353" cy="466345"/>
          </a:xfrm>
          <a:prstGeom prst="rect">
            <a:avLst/>
          </a:prstGeom>
        </p:spPr>
      </p:pic>
      <p:pic>
        <p:nvPicPr>
          <p:cNvPr id="1026" name="Picture 2" descr="Flag of Norway | Colors, Meaning &amp; History | Britannica">
            <a:extLst>
              <a:ext uri="{FF2B5EF4-FFF2-40B4-BE49-F238E27FC236}">
                <a16:creationId xmlns:a16="http://schemas.microsoft.com/office/drawing/2014/main" id="{22D728FD-2EF0-5642-B2A3-4727FF7844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22664" y="1955800"/>
            <a:ext cx="595137" cy="432210"/>
          </a:xfrm>
          <a:prstGeom prst="rect">
            <a:avLst/>
          </a:prstGeom>
          <a:noFill/>
          <a:extLst>
            <a:ext uri="{909E8E84-426E-40DD-AFC4-6F175D3DCCD1}">
              <a14:hiddenFill xmlns:a14="http://schemas.microsoft.com/office/drawing/2010/main">
                <a:solidFill>
                  <a:srgbClr val="FFFFFF"/>
                </a:solidFill>
              </a14:hiddenFill>
            </a:ext>
          </a:extLst>
        </p:spPr>
      </p:pic>
      <p:pic>
        <p:nvPicPr>
          <p:cNvPr id="5" name="Bilde 4">
            <a:extLst>
              <a:ext uri="{FF2B5EF4-FFF2-40B4-BE49-F238E27FC236}">
                <a16:creationId xmlns:a16="http://schemas.microsoft.com/office/drawing/2014/main" id="{F8A9974F-7901-21CD-AE6A-4F110D422535}"/>
              </a:ext>
            </a:extLst>
          </p:cNvPr>
          <p:cNvPicPr>
            <a:picLocks noChangeAspect="1"/>
          </p:cNvPicPr>
          <p:nvPr/>
        </p:nvPicPr>
        <p:blipFill>
          <a:blip r:embed="rId4"/>
          <a:stretch>
            <a:fillRect/>
          </a:stretch>
        </p:blipFill>
        <p:spPr>
          <a:xfrm>
            <a:off x="943906" y="936171"/>
            <a:ext cx="8905536" cy="4871175"/>
          </a:xfrm>
          <a:prstGeom prst="rect">
            <a:avLst/>
          </a:prstGeom>
        </p:spPr>
      </p:pic>
    </p:spTree>
    <p:extLst>
      <p:ext uri="{BB962C8B-B14F-4D97-AF65-F5344CB8AC3E}">
        <p14:creationId xmlns:p14="http://schemas.microsoft.com/office/powerpoint/2010/main" val="1898408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err="1"/>
              <a:t>Thank</a:t>
            </a:r>
            <a:r>
              <a:rPr lang="nb-NO"/>
              <a:t> </a:t>
            </a:r>
            <a:r>
              <a:rPr lang="nb-NO" err="1"/>
              <a:t>you</a:t>
            </a:r>
            <a:r>
              <a:rPr lang="nb-NO"/>
              <a:t> for </a:t>
            </a:r>
            <a:r>
              <a:rPr lang="nb-NO" err="1"/>
              <a:t>your</a:t>
            </a:r>
            <a:r>
              <a:rPr lang="nb-NO"/>
              <a:t> </a:t>
            </a:r>
            <a:r>
              <a:rPr lang="nb-NO" err="1"/>
              <a:t>attention</a:t>
            </a:r>
            <a:r>
              <a:rPr lang="nb-NO"/>
              <a:t>!</a:t>
            </a:r>
          </a:p>
        </p:txBody>
      </p:sp>
      <p:pic>
        <p:nvPicPr>
          <p:cNvPr id="3" name="Bilde 2" descr="Et bilde som inneholder skjermbilde, Fargerikt, Grafikk, Elektrisk blå&#10;&#10;KI-generert innhold kan være feil.">
            <a:extLst>
              <a:ext uri="{FF2B5EF4-FFF2-40B4-BE49-F238E27FC236}">
                <a16:creationId xmlns:a16="http://schemas.microsoft.com/office/drawing/2014/main" id="{45AF3C3A-89BC-DCCE-528B-66E170898940}"/>
              </a:ext>
            </a:extLst>
          </p:cNvPr>
          <p:cNvPicPr>
            <a:picLocks noChangeAspect="1"/>
          </p:cNvPicPr>
          <p:nvPr/>
        </p:nvPicPr>
        <p:blipFill>
          <a:blip r:embed="rId2"/>
          <a:stretch>
            <a:fillRect/>
          </a:stretch>
        </p:blipFill>
        <p:spPr>
          <a:xfrm>
            <a:off x="11371652" y="6050693"/>
            <a:ext cx="530353" cy="466345"/>
          </a:xfrm>
          <a:prstGeom prst="rect">
            <a:avLst/>
          </a:prstGeom>
        </p:spPr>
      </p:pic>
    </p:spTree>
    <p:extLst>
      <p:ext uri="{BB962C8B-B14F-4D97-AF65-F5344CB8AC3E}">
        <p14:creationId xmlns:p14="http://schemas.microsoft.com/office/powerpoint/2010/main" val="24189247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566826" y="355812"/>
            <a:ext cx="7610930" cy="1112478"/>
          </a:xfrm>
        </p:spPr>
        <p:txBody>
          <a:bodyPr/>
          <a:lstStyle/>
          <a:p>
            <a:r>
              <a:rPr lang="nb-NO" dirty="0">
                <a:solidFill>
                  <a:schemeClr val="accent1"/>
                </a:solidFill>
              </a:rPr>
              <a:t>Norwegian Nuclear </a:t>
            </a:r>
            <a:r>
              <a:rPr lang="nb-NO" dirty="0" err="1">
                <a:solidFill>
                  <a:schemeClr val="accent1"/>
                </a:solidFill>
              </a:rPr>
              <a:t>History</a:t>
            </a:r>
            <a:endParaRPr lang="nb-NO" dirty="0">
              <a:solidFill>
                <a:schemeClr val="accent1"/>
              </a:solidFill>
            </a:endParaRPr>
          </a:p>
        </p:txBody>
      </p:sp>
      <p:sp>
        <p:nvSpPr>
          <p:cNvPr id="6" name="Rektangel 5">
            <a:extLst>
              <a:ext uri="{FF2B5EF4-FFF2-40B4-BE49-F238E27FC236}">
                <a16:creationId xmlns:a16="http://schemas.microsoft.com/office/drawing/2014/main" id="{6B0E76A6-1379-6C34-A3C4-B222B537C132}"/>
              </a:ext>
            </a:extLst>
          </p:cNvPr>
          <p:cNvSpPr/>
          <p:nvPr/>
        </p:nvSpPr>
        <p:spPr>
          <a:xfrm>
            <a:off x="245196" y="1462955"/>
            <a:ext cx="5609634" cy="3883627"/>
          </a:xfrm>
          <a:prstGeom prst="rect">
            <a:avLst/>
          </a:prstGeom>
          <a:noFill/>
        </p:spPr>
        <p:txBody>
          <a:bodyPr vert="horz" wrap="square" lIns="0" tIns="0" rIns="0" bIns="0" rtlCol="0">
            <a:spAutoFit/>
          </a:bodyPr>
          <a:lstStyle/>
          <a:p>
            <a:pPr marL="892175" lvl="1" indent="-434975" defTabSz="914400">
              <a:lnSpc>
                <a:spcPct val="90000"/>
              </a:lnSpc>
              <a:spcBef>
                <a:spcPts val="500"/>
              </a:spcBef>
              <a:buSzPct val="75000"/>
              <a:buFont typeface="System Font"/>
              <a:buChar char="→"/>
            </a:pPr>
            <a:endParaRPr lang="en-US" sz="2400">
              <a:latin typeface="Formular" panose="02000000000000000000"/>
            </a:endParaRPr>
          </a:p>
          <a:p>
            <a:pPr marL="892175" lvl="1" indent="-434975" defTabSz="914400">
              <a:lnSpc>
                <a:spcPct val="90000"/>
              </a:lnSpc>
              <a:spcBef>
                <a:spcPts val="500"/>
              </a:spcBef>
              <a:buSzPct val="75000"/>
              <a:buFont typeface="System Font"/>
              <a:buChar char="→"/>
            </a:pPr>
            <a:r>
              <a:rPr lang="en-US" sz="2400">
                <a:latin typeface="Formular" panose="02000000000000000000"/>
              </a:rPr>
              <a:t>1934-1988: Heavy water plant at </a:t>
            </a:r>
            <a:r>
              <a:rPr lang="en-US" sz="2400" err="1">
                <a:latin typeface="Formular" panose="02000000000000000000"/>
              </a:rPr>
              <a:t>Vemork</a:t>
            </a:r>
            <a:endParaRPr lang="en-US" sz="2400">
              <a:latin typeface="Formular" panose="02000000000000000000"/>
            </a:endParaRPr>
          </a:p>
          <a:p>
            <a:pPr marL="892175" lvl="1" indent="-434975" defTabSz="914400">
              <a:lnSpc>
                <a:spcPct val="90000"/>
              </a:lnSpc>
              <a:spcBef>
                <a:spcPts val="500"/>
              </a:spcBef>
              <a:buSzPct val="75000"/>
              <a:buFont typeface="System Font"/>
              <a:buChar char="→"/>
            </a:pPr>
            <a:r>
              <a:rPr lang="en-US" sz="2400">
                <a:latin typeface="Formular" panose="02000000000000000000"/>
              </a:rPr>
              <a:t>1946: Norwegian nuclear research activities started at the Norwegian </a:t>
            </a:r>
            <a:r>
              <a:rPr lang="en-US" sz="2400" err="1">
                <a:latin typeface="Formular" panose="02000000000000000000"/>
              </a:rPr>
              <a:t>Defence</a:t>
            </a:r>
            <a:r>
              <a:rPr lang="en-US" sz="2400">
                <a:latin typeface="Formular" panose="02000000000000000000"/>
              </a:rPr>
              <a:t> Research Establishment (FFI)</a:t>
            </a:r>
          </a:p>
          <a:p>
            <a:pPr marL="892175" lvl="1" indent="-434975" defTabSz="914400">
              <a:lnSpc>
                <a:spcPct val="90000"/>
              </a:lnSpc>
              <a:spcBef>
                <a:spcPts val="500"/>
              </a:spcBef>
              <a:buSzPct val="75000"/>
              <a:buFont typeface="System Font"/>
              <a:buChar char="→"/>
            </a:pPr>
            <a:r>
              <a:rPr lang="en-US" sz="2400">
                <a:latin typeface="Formular" panose="02000000000000000000"/>
              </a:rPr>
              <a:t>1948 IFA (later IFE) was founded</a:t>
            </a:r>
          </a:p>
          <a:p>
            <a:pPr marL="1349375" lvl="2" indent="-434975" defTabSz="914400">
              <a:lnSpc>
                <a:spcPct val="90000"/>
              </a:lnSpc>
              <a:spcBef>
                <a:spcPts val="500"/>
              </a:spcBef>
              <a:buSzPct val="75000"/>
              <a:buFont typeface="System Font"/>
              <a:buChar char="→"/>
            </a:pPr>
            <a:r>
              <a:rPr lang="nb-NO" altLang="nb-NO" sz="2000">
                <a:latin typeface="Formular" panose="02000000000000000000"/>
              </a:rPr>
              <a:t>1951-1967: JEEP I</a:t>
            </a:r>
          </a:p>
          <a:p>
            <a:pPr marL="1349375" lvl="2" indent="-434975" defTabSz="914400">
              <a:lnSpc>
                <a:spcPct val="90000"/>
              </a:lnSpc>
              <a:spcBef>
                <a:spcPts val="500"/>
              </a:spcBef>
              <a:buSzPct val="75000"/>
              <a:buFont typeface="System Font"/>
              <a:buChar char="→"/>
            </a:pPr>
            <a:r>
              <a:rPr lang="nb-NO" altLang="nb-NO" sz="2000" b="1">
                <a:latin typeface="Formular" panose="02000000000000000000"/>
              </a:rPr>
              <a:t>1959-2018: HBWR </a:t>
            </a:r>
          </a:p>
          <a:p>
            <a:pPr marL="1349375" lvl="2" indent="-434975" defTabSz="914400">
              <a:lnSpc>
                <a:spcPct val="90000"/>
              </a:lnSpc>
              <a:spcBef>
                <a:spcPts val="500"/>
              </a:spcBef>
              <a:buSzPct val="75000"/>
              <a:buFont typeface="System Font"/>
              <a:buChar char="→"/>
            </a:pPr>
            <a:r>
              <a:rPr lang="nb-NO" altLang="nb-NO" sz="2000">
                <a:latin typeface="Formular" panose="02000000000000000000"/>
              </a:rPr>
              <a:t>1961-1968: N0RA</a:t>
            </a:r>
          </a:p>
          <a:p>
            <a:pPr marL="1349375" lvl="2" indent="-434975" defTabSz="914400">
              <a:lnSpc>
                <a:spcPct val="90000"/>
              </a:lnSpc>
              <a:spcBef>
                <a:spcPts val="500"/>
              </a:spcBef>
              <a:buSzPct val="75000"/>
              <a:buFont typeface="System Font"/>
              <a:buChar char="→"/>
            </a:pPr>
            <a:r>
              <a:rPr lang="nb-NO" altLang="nb-NO" sz="2000" b="1">
                <a:latin typeface="Formular" panose="02000000000000000000"/>
              </a:rPr>
              <a:t>1966-2019: JEEP II </a:t>
            </a:r>
          </a:p>
        </p:txBody>
      </p:sp>
      <p:pic>
        <p:nvPicPr>
          <p:cNvPr id="3" name="Picture 2" descr="https://encrypted-tbn0.gstatic.com/images?q=tbn:ANd9GcQf2GEGfs281QmZK3shO1KZ4wKtDMLBWtW37GtwfRPFPaZuSZiT">
            <a:hlinkClick r:id="rId3"/>
            <a:extLst>
              <a:ext uri="{FF2B5EF4-FFF2-40B4-BE49-F238E27FC236}">
                <a16:creationId xmlns:a16="http://schemas.microsoft.com/office/drawing/2014/main" id="{BD94A695-C798-C3B7-7D73-189DC402B49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08990" y="941832"/>
            <a:ext cx="4083009" cy="254167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7" name="Bilde 6">
            <a:extLst>
              <a:ext uri="{FF2B5EF4-FFF2-40B4-BE49-F238E27FC236}">
                <a16:creationId xmlns:a16="http://schemas.microsoft.com/office/drawing/2014/main" id="{A1419F41-2A97-01BE-AFC0-DB136BD343BD}"/>
              </a:ext>
            </a:extLst>
          </p:cNvPr>
          <p:cNvPicPr>
            <a:picLocks noChangeAspect="1"/>
          </p:cNvPicPr>
          <p:nvPr/>
        </p:nvPicPr>
        <p:blipFill>
          <a:blip r:embed="rId5"/>
          <a:stretch>
            <a:fillRect/>
          </a:stretch>
        </p:blipFill>
        <p:spPr>
          <a:xfrm>
            <a:off x="8702741" y="3483506"/>
            <a:ext cx="3487624" cy="2460262"/>
          </a:xfrm>
          <a:prstGeom prst="rect">
            <a:avLst/>
          </a:prstGeom>
        </p:spPr>
      </p:pic>
      <p:pic>
        <p:nvPicPr>
          <p:cNvPr id="10" name="Picture 7">
            <a:extLst>
              <a:ext uri="{FF2B5EF4-FFF2-40B4-BE49-F238E27FC236}">
                <a16:creationId xmlns:a16="http://schemas.microsoft.com/office/drawing/2014/main" id="{30AEAF63-DA9A-142D-F1EB-E7DCFF637DEE}"/>
              </a:ext>
            </a:extLst>
          </p:cNvPr>
          <p:cNvPicPr>
            <a:picLocks noChangeAspect="1"/>
          </p:cNvPicPr>
          <p:nvPr/>
        </p:nvPicPr>
        <p:blipFill>
          <a:blip r:embed="rId6" cstate="screen">
            <a:extLst>
              <a:ext uri="{28A0092B-C50C-407E-A947-70E740481C1C}">
                <a14:useLocalDpi xmlns:a14="http://schemas.microsoft.com/office/drawing/2010/main"/>
              </a:ext>
            </a:extLst>
          </a:blip>
          <a:srcRect l="5558" r="3005"/>
          <a:stretch/>
        </p:blipFill>
        <p:spPr>
          <a:xfrm>
            <a:off x="6096000" y="941833"/>
            <a:ext cx="1990678" cy="2541674"/>
          </a:xfrm>
          <a:prstGeom prst="rect">
            <a:avLst/>
          </a:prstGeom>
          <a:ln w="19050">
            <a:solidFill>
              <a:schemeClr val="tx1"/>
            </a:solidFill>
          </a:ln>
        </p:spPr>
      </p:pic>
      <p:pic>
        <p:nvPicPr>
          <p:cNvPr id="14" name="Bilde 13" descr="Et bilde som inneholder skjermbilde, Fargerikt, Grafikk, Elektrisk blå&#10;&#10;KI-generert innhold kan være feil.">
            <a:extLst>
              <a:ext uri="{FF2B5EF4-FFF2-40B4-BE49-F238E27FC236}">
                <a16:creationId xmlns:a16="http://schemas.microsoft.com/office/drawing/2014/main" id="{A4DE1DD2-8E3F-E166-955A-74550007D5B2}"/>
              </a:ext>
            </a:extLst>
          </p:cNvPr>
          <p:cNvPicPr>
            <a:picLocks noChangeAspect="1"/>
          </p:cNvPicPr>
          <p:nvPr/>
        </p:nvPicPr>
        <p:blipFill>
          <a:blip r:embed="rId7"/>
          <a:stretch>
            <a:fillRect/>
          </a:stretch>
        </p:blipFill>
        <p:spPr>
          <a:xfrm>
            <a:off x="11371652" y="6050693"/>
            <a:ext cx="530353" cy="466345"/>
          </a:xfrm>
          <a:prstGeom prst="rect">
            <a:avLst/>
          </a:prstGeom>
        </p:spPr>
      </p:pic>
      <p:pic>
        <p:nvPicPr>
          <p:cNvPr id="4" name="Google Shape;650;p26">
            <a:extLst>
              <a:ext uri="{FF2B5EF4-FFF2-40B4-BE49-F238E27FC236}">
                <a16:creationId xmlns:a16="http://schemas.microsoft.com/office/drawing/2014/main" id="{C388CE44-5836-17C5-151C-15513E373EEA}"/>
              </a:ext>
            </a:extLst>
          </p:cNvPr>
          <p:cNvPicPr preferRelativeResize="0"/>
          <p:nvPr/>
        </p:nvPicPr>
        <p:blipFill rotWithShape="1">
          <a:blip r:embed="rId8"/>
          <a:srcRect r="4834"/>
          <a:stretch/>
        </p:blipFill>
        <p:spPr>
          <a:xfrm>
            <a:off x="6061856" y="3404768"/>
            <a:ext cx="2640884" cy="2541181"/>
          </a:xfrm>
          <a:prstGeom prst="rect">
            <a:avLst/>
          </a:prstGeom>
          <a:noFill/>
          <a:ln>
            <a:noFill/>
          </a:ln>
        </p:spPr>
      </p:pic>
    </p:spTree>
    <p:extLst>
      <p:ext uri="{BB962C8B-B14F-4D97-AF65-F5344CB8AC3E}">
        <p14:creationId xmlns:p14="http://schemas.microsoft.com/office/powerpoint/2010/main" val="17076001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1A6C3E0-6EBF-045B-880E-3F5D236FFE14}"/>
              </a:ext>
            </a:extLst>
          </p:cNvPr>
          <p:cNvSpPr>
            <a:spLocks noGrp="1"/>
          </p:cNvSpPr>
          <p:nvPr>
            <p:ph type="title"/>
          </p:nvPr>
        </p:nvSpPr>
        <p:spPr>
          <a:xfrm>
            <a:off x="649808" y="359498"/>
            <a:ext cx="5603417" cy="1112478"/>
          </a:xfrm>
        </p:spPr>
        <p:txBody>
          <a:bodyPr/>
          <a:lstStyle/>
          <a:p>
            <a:r>
              <a:rPr lang="nb-NO" dirty="0">
                <a:solidFill>
                  <a:schemeClr val="accent1"/>
                </a:solidFill>
              </a:rPr>
              <a:t>Norwegian Nuclear </a:t>
            </a:r>
            <a:r>
              <a:rPr lang="nb-NO" dirty="0" err="1">
                <a:solidFill>
                  <a:schemeClr val="accent1"/>
                </a:solidFill>
              </a:rPr>
              <a:t>History</a:t>
            </a:r>
            <a:endParaRPr lang="nb-NO" dirty="0"/>
          </a:p>
        </p:txBody>
      </p:sp>
      <p:sp>
        <p:nvSpPr>
          <p:cNvPr id="4" name="Plassholder for innhold 3">
            <a:extLst>
              <a:ext uri="{FF2B5EF4-FFF2-40B4-BE49-F238E27FC236}">
                <a16:creationId xmlns:a16="http://schemas.microsoft.com/office/drawing/2014/main" id="{A974D376-81B8-5473-050C-F2A6EAB50608}"/>
              </a:ext>
            </a:extLst>
          </p:cNvPr>
          <p:cNvSpPr>
            <a:spLocks noGrp="1"/>
          </p:cNvSpPr>
          <p:nvPr>
            <p:ph sz="quarter" idx="12"/>
          </p:nvPr>
        </p:nvSpPr>
        <p:spPr>
          <a:xfrm>
            <a:off x="583295" y="1933954"/>
            <a:ext cx="5095875" cy="3225869"/>
          </a:xfrm>
        </p:spPr>
        <p:txBody>
          <a:bodyPr>
            <a:normAutofit lnSpcReduction="10000"/>
          </a:bodyPr>
          <a:lstStyle/>
          <a:p>
            <a:pPr marL="446088"/>
            <a:r>
              <a:rPr lang="nb-NO" err="1">
                <a:latin typeface="Formular" panose="02000000000000000000"/>
              </a:rPr>
              <a:t>Fuel</a:t>
            </a:r>
            <a:r>
              <a:rPr lang="nb-NO">
                <a:latin typeface="Formular" panose="02000000000000000000"/>
              </a:rPr>
              <a:t> </a:t>
            </a:r>
            <a:r>
              <a:rPr lang="nb-NO" err="1">
                <a:latin typeface="Formular" panose="02000000000000000000"/>
              </a:rPr>
              <a:t>production</a:t>
            </a:r>
            <a:r>
              <a:rPr lang="nb-NO">
                <a:latin typeface="Formular" panose="02000000000000000000"/>
              </a:rPr>
              <a:t> </a:t>
            </a:r>
            <a:r>
              <a:rPr lang="nb-NO" err="1">
                <a:latin typeface="Formular" panose="02000000000000000000"/>
              </a:rPr>
              <a:t>facilities</a:t>
            </a:r>
            <a:endParaRPr lang="nb-NO">
              <a:latin typeface="Formular" panose="02000000000000000000"/>
            </a:endParaRPr>
          </a:p>
          <a:p>
            <a:pPr marL="446088"/>
            <a:r>
              <a:rPr lang="nb-NO">
                <a:latin typeface="Formular" panose="02000000000000000000"/>
              </a:rPr>
              <a:t>Post </a:t>
            </a:r>
            <a:r>
              <a:rPr lang="nb-NO" err="1">
                <a:latin typeface="Formular" panose="02000000000000000000"/>
              </a:rPr>
              <a:t>irradiation</a:t>
            </a:r>
            <a:r>
              <a:rPr lang="nb-NO">
                <a:latin typeface="Formular" panose="02000000000000000000"/>
              </a:rPr>
              <a:t> </a:t>
            </a:r>
            <a:r>
              <a:rPr lang="nb-NO" err="1">
                <a:latin typeface="Formular" panose="02000000000000000000"/>
              </a:rPr>
              <a:t>examinations</a:t>
            </a:r>
            <a:endParaRPr lang="nb-NO">
              <a:latin typeface="Formular" panose="02000000000000000000"/>
            </a:endParaRPr>
          </a:p>
          <a:p>
            <a:pPr marL="446088"/>
            <a:r>
              <a:rPr lang="nb-NO">
                <a:latin typeface="Formular" panose="02000000000000000000"/>
              </a:rPr>
              <a:t>A pilot </a:t>
            </a:r>
            <a:r>
              <a:rPr lang="nb-NO" err="1">
                <a:latin typeface="Formular" panose="02000000000000000000"/>
              </a:rPr>
              <a:t>reprocessing</a:t>
            </a:r>
            <a:r>
              <a:rPr lang="nb-NO">
                <a:latin typeface="Formular" panose="02000000000000000000"/>
              </a:rPr>
              <a:t> plant</a:t>
            </a:r>
          </a:p>
          <a:p>
            <a:pPr marL="446088"/>
            <a:r>
              <a:rPr lang="nb-NO">
                <a:latin typeface="Formular" panose="02000000000000000000"/>
              </a:rPr>
              <a:t>Storages for </a:t>
            </a:r>
            <a:r>
              <a:rPr lang="nb-NO" err="1">
                <a:latin typeface="Formular" panose="02000000000000000000"/>
              </a:rPr>
              <a:t>fresh</a:t>
            </a:r>
            <a:r>
              <a:rPr lang="nb-NO">
                <a:latin typeface="Formular" panose="02000000000000000000"/>
              </a:rPr>
              <a:t> and spent </a:t>
            </a:r>
            <a:r>
              <a:rPr lang="nb-NO" err="1">
                <a:latin typeface="Formular" panose="02000000000000000000"/>
              </a:rPr>
              <a:t>fuel</a:t>
            </a:r>
            <a:endParaRPr lang="nb-NO">
              <a:latin typeface="Formular" panose="02000000000000000000"/>
            </a:endParaRPr>
          </a:p>
          <a:p>
            <a:pPr marL="446088"/>
            <a:r>
              <a:rPr lang="nb-NO">
                <a:latin typeface="Formular" panose="02000000000000000000"/>
              </a:rPr>
              <a:t>National </a:t>
            </a:r>
            <a:r>
              <a:rPr lang="nb-NO" err="1">
                <a:latin typeface="Formular" panose="02000000000000000000"/>
              </a:rPr>
              <a:t>radiation</a:t>
            </a:r>
            <a:r>
              <a:rPr lang="nb-NO">
                <a:latin typeface="Formular" panose="02000000000000000000"/>
              </a:rPr>
              <a:t> </a:t>
            </a:r>
            <a:r>
              <a:rPr lang="nb-NO" err="1">
                <a:latin typeface="Formular" panose="02000000000000000000"/>
              </a:rPr>
              <a:t>waste</a:t>
            </a:r>
            <a:r>
              <a:rPr lang="nb-NO">
                <a:latin typeface="Formular" panose="02000000000000000000"/>
              </a:rPr>
              <a:t> handling </a:t>
            </a:r>
            <a:r>
              <a:rPr lang="nb-NO" err="1">
                <a:latin typeface="Formular" panose="02000000000000000000"/>
              </a:rPr>
              <a:t>facility</a:t>
            </a:r>
            <a:endParaRPr lang="nb-NO">
              <a:latin typeface="Formular" panose="02000000000000000000"/>
            </a:endParaRPr>
          </a:p>
          <a:p>
            <a:pPr marL="446088"/>
            <a:r>
              <a:rPr lang="nb-NO" i="1" err="1">
                <a:latin typeface="Formular" panose="02000000000000000000"/>
              </a:rPr>
              <a:t>Only</a:t>
            </a:r>
            <a:r>
              <a:rPr lang="nb-NO" i="1">
                <a:latin typeface="Formular" panose="02000000000000000000"/>
              </a:rPr>
              <a:t> </a:t>
            </a:r>
            <a:r>
              <a:rPr lang="nb-NO" i="1" err="1">
                <a:latin typeface="Formular" panose="02000000000000000000"/>
              </a:rPr>
              <a:t>national</a:t>
            </a:r>
            <a:r>
              <a:rPr lang="nb-NO" i="1">
                <a:latin typeface="Formular" panose="02000000000000000000"/>
              </a:rPr>
              <a:t> </a:t>
            </a:r>
            <a:r>
              <a:rPr lang="nb-NO" i="1" err="1">
                <a:latin typeface="Formular" panose="02000000000000000000"/>
              </a:rPr>
              <a:t>hotcell</a:t>
            </a:r>
            <a:r>
              <a:rPr lang="nb-NO" i="1">
                <a:latin typeface="Formular" panose="02000000000000000000"/>
              </a:rPr>
              <a:t> </a:t>
            </a:r>
            <a:r>
              <a:rPr lang="nb-NO" i="1" err="1">
                <a:latin typeface="Formular" panose="02000000000000000000"/>
              </a:rPr>
              <a:t>facility</a:t>
            </a:r>
            <a:endParaRPr lang="nb-NO" i="1">
              <a:latin typeface="Formular" panose="02000000000000000000"/>
            </a:endParaRPr>
          </a:p>
          <a:p>
            <a:endParaRPr lang="nb-NO">
              <a:latin typeface="Formular" panose="02000000000000000000"/>
            </a:endParaRPr>
          </a:p>
        </p:txBody>
      </p:sp>
      <p:pic>
        <p:nvPicPr>
          <p:cNvPr id="9" name="Picture 3">
            <a:extLst>
              <a:ext uri="{FF2B5EF4-FFF2-40B4-BE49-F238E27FC236}">
                <a16:creationId xmlns:a16="http://schemas.microsoft.com/office/drawing/2014/main" id="{311295D5-AF73-825E-CD17-0AD290C74484}"/>
              </a:ext>
            </a:extLst>
          </p:cNvPr>
          <p:cNvPicPr>
            <a:picLocks noGrp="1" noChangeAspect="1" noChangeArrowheads="1"/>
          </p:cNvPicPr>
          <p:nvPr>
            <p:ph type="pic" sz="quarter" idx="10"/>
          </p:nvPr>
        </p:nvPicPr>
        <p:blipFill>
          <a:blip r:embed="rId3"/>
          <a:srcRect l="13693" r="13693"/>
          <a:stretch/>
        </p:blipFill>
        <p:spPr bwMode="auto">
          <a:xfrm>
            <a:off x="8753856" y="-1"/>
            <a:ext cx="3438143" cy="38679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5">
            <a:extLst>
              <a:ext uri="{FF2B5EF4-FFF2-40B4-BE49-F238E27FC236}">
                <a16:creationId xmlns:a16="http://schemas.microsoft.com/office/drawing/2014/main" id="{7A4C33B8-C123-0D29-418C-0391EC573107}"/>
              </a:ext>
            </a:extLst>
          </p:cNvPr>
          <p:cNvPicPr>
            <a:picLocks noChangeAspect="1"/>
          </p:cNvPicPr>
          <p:nvPr/>
        </p:nvPicPr>
        <p:blipFill>
          <a:blip r:embed="rId4"/>
          <a:srcRect/>
          <a:stretch/>
        </p:blipFill>
        <p:spPr>
          <a:xfrm>
            <a:off x="8203265" y="3867910"/>
            <a:ext cx="3988735" cy="2990090"/>
          </a:xfrm>
          <a:prstGeom prst="rect">
            <a:avLst/>
          </a:prstGeom>
        </p:spPr>
      </p:pic>
      <p:pic>
        <p:nvPicPr>
          <p:cNvPr id="10" name="Picture 13">
            <a:extLst>
              <a:ext uri="{FF2B5EF4-FFF2-40B4-BE49-F238E27FC236}">
                <a16:creationId xmlns:a16="http://schemas.microsoft.com/office/drawing/2014/main" id="{C1264F5A-52D8-4900-BD55-F29603F4E141}"/>
              </a:ext>
            </a:extLst>
          </p:cNvPr>
          <p:cNvPicPr>
            <a:picLocks noChangeAspect="1"/>
          </p:cNvPicPr>
          <p:nvPr/>
        </p:nvPicPr>
        <p:blipFill>
          <a:blip r:embed="rId5"/>
          <a:srcRect r="27433"/>
          <a:stretch/>
        </p:blipFill>
        <p:spPr>
          <a:xfrm>
            <a:off x="5679170" y="-102480"/>
            <a:ext cx="3464829" cy="7134216"/>
          </a:xfrm>
          <a:prstGeom prst="rect">
            <a:avLst/>
          </a:prstGeom>
        </p:spPr>
      </p:pic>
      <p:pic>
        <p:nvPicPr>
          <p:cNvPr id="11" name="Bilde 10" descr="Et bilde som inneholder skjermbilde, Fargerikt, Grafikk, Elektrisk blå&#10;&#10;KI-generert innhold kan være feil.">
            <a:extLst>
              <a:ext uri="{FF2B5EF4-FFF2-40B4-BE49-F238E27FC236}">
                <a16:creationId xmlns:a16="http://schemas.microsoft.com/office/drawing/2014/main" id="{F0C6269A-CF60-32B4-6BBB-63D08408F992}"/>
              </a:ext>
            </a:extLst>
          </p:cNvPr>
          <p:cNvPicPr>
            <a:picLocks noChangeAspect="1"/>
          </p:cNvPicPr>
          <p:nvPr/>
        </p:nvPicPr>
        <p:blipFill>
          <a:blip r:embed="rId6"/>
          <a:stretch>
            <a:fillRect/>
          </a:stretch>
        </p:blipFill>
        <p:spPr>
          <a:xfrm>
            <a:off x="11371652" y="6050693"/>
            <a:ext cx="530353" cy="466345"/>
          </a:xfrm>
          <a:prstGeom prst="rect">
            <a:avLst/>
          </a:prstGeom>
        </p:spPr>
      </p:pic>
    </p:spTree>
    <p:extLst>
      <p:ext uri="{BB962C8B-B14F-4D97-AF65-F5344CB8AC3E}">
        <p14:creationId xmlns:p14="http://schemas.microsoft.com/office/powerpoint/2010/main" val="12860401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A9D710E-D210-9A64-1087-5E8147420EDB}"/>
              </a:ext>
            </a:extLst>
          </p:cNvPr>
          <p:cNvSpPr>
            <a:spLocks noGrp="1"/>
          </p:cNvSpPr>
          <p:nvPr>
            <p:ph type="title"/>
          </p:nvPr>
        </p:nvSpPr>
        <p:spPr>
          <a:xfrm>
            <a:off x="585593" y="380727"/>
            <a:ext cx="11019031" cy="849895"/>
          </a:xfrm>
        </p:spPr>
        <p:txBody>
          <a:bodyPr vert="horz" lIns="0" tIns="0" rIns="0" bIns="0" rtlCol="0" anchor="t" anchorCtr="0">
            <a:noAutofit/>
          </a:bodyPr>
          <a:lstStyle/>
          <a:p>
            <a:r>
              <a:rPr lang="nb-NO" sz="3200">
                <a:solidFill>
                  <a:schemeClr val="accent1"/>
                </a:solidFill>
              </a:rPr>
              <a:t>Norwegian Nuclear </a:t>
            </a:r>
            <a:r>
              <a:rPr lang="nb-NO" sz="3200" err="1">
                <a:solidFill>
                  <a:schemeClr val="accent1"/>
                </a:solidFill>
              </a:rPr>
              <a:t>History</a:t>
            </a:r>
            <a:endParaRPr lang="nb-NO" sz="3600">
              <a:solidFill>
                <a:schemeClr val="accent1"/>
              </a:solidFill>
            </a:endParaRPr>
          </a:p>
        </p:txBody>
      </p:sp>
      <p:sp>
        <p:nvSpPr>
          <p:cNvPr id="3" name="Plassholder for tekst 2">
            <a:extLst>
              <a:ext uri="{FF2B5EF4-FFF2-40B4-BE49-F238E27FC236}">
                <a16:creationId xmlns:a16="http://schemas.microsoft.com/office/drawing/2014/main" id="{DFBD25A5-BF2A-C69C-2530-8D7C1FBD0D0B}"/>
              </a:ext>
            </a:extLst>
          </p:cNvPr>
          <p:cNvSpPr>
            <a:spLocks noGrp="1"/>
          </p:cNvSpPr>
          <p:nvPr>
            <p:ph type="body" sz="quarter" idx="10"/>
          </p:nvPr>
        </p:nvSpPr>
        <p:spPr>
          <a:xfrm>
            <a:off x="587374" y="3745758"/>
            <a:ext cx="5400675" cy="3237296"/>
          </a:xfrm>
          <a:noFill/>
        </p:spPr>
        <p:txBody>
          <a:bodyPr vert="horz" wrap="square" lIns="0" tIns="0" rIns="0" bIns="0" rtlCol="0">
            <a:spAutoFit/>
          </a:bodyPr>
          <a:lstStyle/>
          <a:p>
            <a:pPr marL="0" indent="0" defTabSz="457200">
              <a:lnSpc>
                <a:spcPct val="137000"/>
              </a:lnSpc>
              <a:buNone/>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2000" b="1">
                <a:solidFill>
                  <a:srgbClr val="202124"/>
                </a:solidFill>
                <a:latin typeface="Formular" panose="02000000000000000000"/>
                <a:cs typeface="Times New Roman" panose="02020603050405020304" pitchFamily="18" charset="0"/>
              </a:rPr>
              <a:t>Halden</a:t>
            </a:r>
          </a:p>
          <a:p>
            <a:pPr defTabSz="457200">
              <a:lnSpc>
                <a:spcPct val="100000"/>
              </a:lnSpc>
              <a:buFont typeface="Wingdings" panose="05000000000000000000" pitchFamily="2" charset="2"/>
              <a:buChar char="§"/>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2000">
                <a:solidFill>
                  <a:srgbClr val="202124"/>
                </a:solidFill>
                <a:latin typeface="Formular" panose="02000000000000000000"/>
                <a:cs typeface="Times New Roman" panose="02020603050405020304" pitchFamily="18" charset="0"/>
              </a:rPr>
              <a:t>HBWR, 25 MW (1959 – 2018) </a:t>
            </a:r>
          </a:p>
          <a:p>
            <a:pPr defTabSz="457200">
              <a:lnSpc>
                <a:spcPct val="100000"/>
              </a:lnSpc>
              <a:buFont typeface="Wingdings" panose="05000000000000000000" pitchFamily="2" charset="2"/>
              <a:buChar char="§"/>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2000">
                <a:solidFill>
                  <a:srgbClr val="202124"/>
                </a:solidFill>
                <a:latin typeface="Formular" panose="02000000000000000000"/>
                <a:cs typeface="Times New Roman" panose="02020603050405020304" pitchFamily="18" charset="0"/>
              </a:rPr>
              <a:t>Operational license 2021-2030</a:t>
            </a:r>
          </a:p>
          <a:p>
            <a:pPr marL="342900" indent="-342900" defTabSz="457200">
              <a:lnSpc>
                <a:spcPct val="100000"/>
              </a:lnSpc>
              <a:buFont typeface="Symbol" panose="05050102010706020507" pitchFamily="18" charset="2"/>
              <a:buChar char=""/>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2000">
                <a:solidFill>
                  <a:srgbClr val="202124"/>
                </a:solidFill>
                <a:latin typeface="Formular" panose="02000000000000000000"/>
                <a:cs typeface="Times New Roman" panose="02020603050405020304" pitchFamily="18" charset="0"/>
              </a:rPr>
              <a:t>Historical operations:</a:t>
            </a:r>
          </a:p>
          <a:p>
            <a:pPr marL="892175" lvl="1" indent="-434975">
              <a:lnSpc>
                <a:spcPct val="100000"/>
              </a:lnSpc>
            </a:pPr>
            <a:r>
              <a:rPr lang="en-US" sz="2000">
                <a:solidFill>
                  <a:srgbClr val="202124"/>
                </a:solidFill>
                <a:latin typeface="Formular" panose="02000000000000000000"/>
                <a:cs typeface="Times New Roman" panose="02020603050405020304" pitchFamily="18" charset="0"/>
              </a:rPr>
              <a:t>OECD Halden Project,</a:t>
            </a:r>
          </a:p>
          <a:p>
            <a:pPr marL="892175" lvl="1" indent="-434975">
              <a:lnSpc>
                <a:spcPct val="100000"/>
              </a:lnSpc>
            </a:pPr>
            <a:r>
              <a:rPr lang="en-US" sz="2000">
                <a:solidFill>
                  <a:srgbClr val="202124"/>
                </a:solidFill>
                <a:latin typeface="Formular" panose="02000000000000000000"/>
                <a:cs typeface="Times New Roman" panose="02020603050405020304" pitchFamily="18" charset="0"/>
              </a:rPr>
              <a:t>Material science research</a:t>
            </a:r>
          </a:p>
          <a:p>
            <a:pPr marL="892175" lvl="1" indent="-434975">
              <a:lnSpc>
                <a:spcPct val="100000"/>
              </a:lnSpc>
            </a:pPr>
            <a:r>
              <a:rPr lang="en-US" sz="2000">
                <a:solidFill>
                  <a:srgbClr val="202124"/>
                </a:solidFill>
                <a:latin typeface="Formular" panose="02000000000000000000"/>
                <a:cs typeface="Times New Roman" panose="02020603050405020304" pitchFamily="18" charset="0"/>
              </a:rPr>
              <a:t>High burn-up fuel performance</a:t>
            </a:r>
          </a:p>
          <a:p>
            <a:pPr marL="342900" indent="-342900" defTabSz="457200">
              <a:lnSpc>
                <a:spcPct val="137000"/>
              </a:lnSpc>
              <a:buFont typeface="Symbol" panose="05050102010706020507" pitchFamily="18" charset="2"/>
              <a:buChar char=""/>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endParaRPr lang="nb-NO" sz="1400">
              <a:solidFill>
                <a:srgbClr val="202124"/>
              </a:solidFill>
              <a:latin typeface="Formular" panose="02000000000000000000"/>
              <a:cs typeface="Courier New" panose="02070309020205020404" pitchFamily="49" charset="0"/>
            </a:endParaRPr>
          </a:p>
        </p:txBody>
      </p:sp>
      <p:sp>
        <p:nvSpPr>
          <p:cNvPr id="4" name="Plassholder for tekst 3">
            <a:extLst>
              <a:ext uri="{FF2B5EF4-FFF2-40B4-BE49-F238E27FC236}">
                <a16:creationId xmlns:a16="http://schemas.microsoft.com/office/drawing/2014/main" id="{8B048547-40B4-9E3E-1E67-141C599269A1}"/>
              </a:ext>
            </a:extLst>
          </p:cNvPr>
          <p:cNvSpPr>
            <a:spLocks noGrp="1"/>
          </p:cNvSpPr>
          <p:nvPr>
            <p:ph type="body" sz="quarter" idx="14"/>
          </p:nvPr>
        </p:nvSpPr>
        <p:spPr>
          <a:xfrm>
            <a:off x="6096000" y="3745756"/>
            <a:ext cx="5806005" cy="2731517"/>
          </a:xfrm>
          <a:noFill/>
        </p:spPr>
        <p:txBody>
          <a:bodyPr vert="horz" wrap="square" lIns="0" tIns="0" rIns="0" bIns="0" rtlCol="0">
            <a:spAutoFit/>
          </a:bodyPr>
          <a:lstStyle/>
          <a:p>
            <a:pPr marL="0" indent="0" defTabSz="457200">
              <a:lnSpc>
                <a:spcPct val="100000"/>
              </a:lnSpc>
              <a:buNone/>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2000" b="1" err="1">
                <a:solidFill>
                  <a:srgbClr val="202124"/>
                </a:solidFill>
                <a:latin typeface="Formular" panose="02000000000000000000"/>
                <a:cs typeface="Times New Roman" panose="02020603050405020304" pitchFamily="18" charset="0"/>
              </a:rPr>
              <a:t>Kjeller</a:t>
            </a:r>
            <a:endParaRPr lang="en-US" sz="2000" b="1">
              <a:solidFill>
                <a:srgbClr val="202124"/>
              </a:solidFill>
              <a:latin typeface="Formular" panose="02000000000000000000"/>
              <a:cs typeface="Times New Roman" panose="02020603050405020304" pitchFamily="18" charset="0"/>
            </a:endParaRPr>
          </a:p>
          <a:p>
            <a:pPr defTabSz="457200">
              <a:lnSpc>
                <a:spcPct val="100000"/>
              </a:lnSpc>
              <a:buFont typeface="Wingdings" panose="05000000000000000000" pitchFamily="2" charset="2"/>
              <a:buChar char="§"/>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2000">
                <a:solidFill>
                  <a:srgbClr val="202124"/>
                </a:solidFill>
                <a:latin typeface="Formular" panose="02000000000000000000"/>
                <a:cs typeface="Times New Roman" panose="02020603050405020304" pitchFamily="18" charset="0"/>
              </a:rPr>
              <a:t>JEEP II, 2 MW (1966 – 2019) </a:t>
            </a:r>
          </a:p>
          <a:p>
            <a:pPr marL="892175" lvl="1" indent="-434975">
              <a:lnSpc>
                <a:spcPct val="100000"/>
              </a:lnSpc>
            </a:pPr>
            <a:r>
              <a:rPr lang="en-US" sz="2000">
                <a:solidFill>
                  <a:srgbClr val="202124"/>
                </a:solidFill>
                <a:latin typeface="Formular" panose="02000000000000000000"/>
                <a:cs typeface="Times New Roman" panose="02020603050405020304" pitchFamily="18" charset="0"/>
              </a:rPr>
              <a:t>JEEP I (1951 – 1967) &amp; N0RA (1961 – 1968)</a:t>
            </a:r>
          </a:p>
          <a:p>
            <a:pPr defTabSz="457200">
              <a:lnSpc>
                <a:spcPct val="100000"/>
              </a:lnSpc>
              <a:buFont typeface="Wingdings" panose="05000000000000000000" pitchFamily="2" charset="2"/>
              <a:buChar char="§"/>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2000">
                <a:solidFill>
                  <a:srgbClr val="202124"/>
                </a:solidFill>
                <a:latin typeface="Formular" panose="02000000000000000000"/>
                <a:cs typeface="Times New Roman" panose="02020603050405020304" pitchFamily="18" charset="0"/>
              </a:rPr>
              <a:t>Operational license 2019-2028</a:t>
            </a:r>
          </a:p>
          <a:p>
            <a:pPr defTabSz="457200">
              <a:lnSpc>
                <a:spcPct val="100000"/>
              </a:lnSpc>
              <a:buFont typeface="Wingdings" panose="05000000000000000000" pitchFamily="2" charset="2"/>
              <a:buChar char="§"/>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2000">
                <a:solidFill>
                  <a:srgbClr val="202124"/>
                </a:solidFill>
                <a:latin typeface="Formular" panose="02000000000000000000"/>
                <a:cs typeface="Times New Roman" panose="02020603050405020304" pitchFamily="18" charset="0"/>
              </a:rPr>
              <a:t>Historical operations: </a:t>
            </a:r>
          </a:p>
          <a:p>
            <a:pPr marL="892175" lvl="1" indent="-434975">
              <a:lnSpc>
                <a:spcPct val="100000"/>
              </a:lnSpc>
            </a:pPr>
            <a:r>
              <a:rPr lang="en-US" sz="2000">
                <a:solidFill>
                  <a:srgbClr val="202124"/>
                </a:solidFill>
                <a:latin typeface="Formular" panose="02000000000000000000"/>
                <a:cs typeface="Times New Roman" panose="02020603050405020304" pitchFamily="18" charset="0"/>
              </a:rPr>
              <a:t>Production of isotopes</a:t>
            </a:r>
          </a:p>
          <a:p>
            <a:pPr marL="892175" lvl="1" indent="-434975">
              <a:lnSpc>
                <a:spcPct val="100000"/>
              </a:lnSpc>
            </a:pPr>
            <a:r>
              <a:rPr lang="en-US" sz="2000">
                <a:solidFill>
                  <a:srgbClr val="202124"/>
                </a:solidFill>
                <a:latin typeface="Formular" panose="02000000000000000000"/>
                <a:cs typeface="Times New Roman" panose="02020603050405020304" pitchFamily="18" charset="0"/>
              </a:rPr>
              <a:t>Neutron Transmutation Doping (NTD) of silicon </a:t>
            </a:r>
          </a:p>
        </p:txBody>
      </p:sp>
      <p:pic>
        <p:nvPicPr>
          <p:cNvPr id="5" name="Picture 6">
            <a:extLst>
              <a:ext uri="{FF2B5EF4-FFF2-40B4-BE49-F238E27FC236}">
                <a16:creationId xmlns:a16="http://schemas.microsoft.com/office/drawing/2014/main" id="{6933F514-098C-52CB-CFB8-434542905712}"/>
              </a:ext>
            </a:extLst>
          </p:cNvPr>
          <p:cNvPicPr>
            <a:picLocks noChangeAspect="1"/>
          </p:cNvPicPr>
          <p:nvPr/>
        </p:nvPicPr>
        <p:blipFill rotWithShape="1">
          <a:blip r:embed="rId3"/>
          <a:srcRect t="16523" b="16523"/>
          <a:stretch/>
        </p:blipFill>
        <p:spPr>
          <a:xfrm>
            <a:off x="585594" y="1133302"/>
            <a:ext cx="3259766" cy="2528041"/>
          </a:xfrm>
          <a:prstGeom prst="rect">
            <a:avLst/>
          </a:prstGeom>
          <a:noFill/>
        </p:spPr>
      </p:pic>
      <p:pic>
        <p:nvPicPr>
          <p:cNvPr id="6" name="Content Placeholder 7">
            <a:extLst>
              <a:ext uri="{FF2B5EF4-FFF2-40B4-BE49-F238E27FC236}">
                <a16:creationId xmlns:a16="http://schemas.microsoft.com/office/drawing/2014/main" id="{FB794B6A-7DFD-94A1-BB70-394F33D4BEFB}"/>
              </a:ext>
            </a:extLst>
          </p:cNvPr>
          <p:cNvPicPr>
            <a:picLocks noChangeAspect="1"/>
          </p:cNvPicPr>
          <p:nvPr/>
        </p:nvPicPr>
        <p:blipFill rotWithShape="1">
          <a:blip r:embed="rId4"/>
          <a:srcRect l="3424" r="16163" b="-3"/>
          <a:stretch/>
        </p:blipFill>
        <p:spPr>
          <a:xfrm>
            <a:off x="6095109" y="1134143"/>
            <a:ext cx="3290932" cy="2527200"/>
          </a:xfrm>
          <a:prstGeom prst="rect">
            <a:avLst/>
          </a:prstGeom>
          <a:noFill/>
        </p:spPr>
      </p:pic>
      <p:pic>
        <p:nvPicPr>
          <p:cNvPr id="7" name="Bilde 6" descr="Et bilde som inneholder skjermbilde, Fargerikt, Grafikk, Elektrisk blå&#10;&#10;KI-generert innhold kan være feil.">
            <a:extLst>
              <a:ext uri="{FF2B5EF4-FFF2-40B4-BE49-F238E27FC236}">
                <a16:creationId xmlns:a16="http://schemas.microsoft.com/office/drawing/2014/main" id="{CB08EB3F-FA8E-5CBE-41E2-923F7F0C6A36}"/>
              </a:ext>
            </a:extLst>
          </p:cNvPr>
          <p:cNvPicPr>
            <a:picLocks noChangeAspect="1"/>
          </p:cNvPicPr>
          <p:nvPr/>
        </p:nvPicPr>
        <p:blipFill>
          <a:blip r:embed="rId5"/>
          <a:stretch>
            <a:fillRect/>
          </a:stretch>
        </p:blipFill>
        <p:spPr>
          <a:xfrm>
            <a:off x="11371652" y="6050693"/>
            <a:ext cx="530353" cy="466345"/>
          </a:xfrm>
          <a:prstGeom prst="rect">
            <a:avLst/>
          </a:prstGeom>
        </p:spPr>
      </p:pic>
    </p:spTree>
    <p:extLst>
      <p:ext uri="{BB962C8B-B14F-4D97-AF65-F5344CB8AC3E}">
        <p14:creationId xmlns:p14="http://schemas.microsoft.com/office/powerpoint/2010/main" val="29935164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585114" y="576623"/>
            <a:ext cx="5310861" cy="1112478"/>
          </a:xfrm>
        </p:spPr>
        <p:txBody>
          <a:bodyPr/>
          <a:lstStyle/>
          <a:p>
            <a:r>
              <a:rPr lang="nb-NO" sz="3200">
                <a:solidFill>
                  <a:schemeClr val="accent1"/>
                </a:solidFill>
              </a:rPr>
              <a:t>Nuclear </a:t>
            </a:r>
            <a:r>
              <a:rPr lang="nb-NO" sz="3200" err="1">
                <a:solidFill>
                  <a:schemeClr val="accent1"/>
                </a:solidFill>
              </a:rPr>
              <a:t>facilities</a:t>
            </a:r>
            <a:r>
              <a:rPr lang="nb-NO" sz="3200">
                <a:solidFill>
                  <a:schemeClr val="accent1"/>
                </a:solidFill>
              </a:rPr>
              <a:t> and regulators in Norway</a:t>
            </a:r>
          </a:p>
        </p:txBody>
      </p:sp>
      <p:pic>
        <p:nvPicPr>
          <p:cNvPr id="3" name="Bilde 2" descr="Et bilde som inneholder kart&#10;&#10;Automatisk generert beskrivelse">
            <a:extLst>
              <a:ext uri="{FF2B5EF4-FFF2-40B4-BE49-F238E27FC236}">
                <a16:creationId xmlns:a16="http://schemas.microsoft.com/office/drawing/2014/main" id="{7D251C0C-F768-B3A8-6292-C96E8B7B9A62}"/>
              </a:ext>
            </a:extLst>
          </p:cNvPr>
          <p:cNvPicPr>
            <a:picLocks noChangeAspect="1"/>
          </p:cNvPicPr>
          <p:nvPr/>
        </p:nvPicPr>
        <p:blipFill>
          <a:blip r:embed="rId2"/>
          <a:stretch>
            <a:fillRect/>
          </a:stretch>
        </p:blipFill>
        <p:spPr>
          <a:xfrm>
            <a:off x="5988050" y="194351"/>
            <a:ext cx="6208087" cy="5984240"/>
          </a:xfrm>
          <a:prstGeom prst="rect">
            <a:avLst/>
          </a:prstGeom>
        </p:spPr>
      </p:pic>
      <p:sp>
        <p:nvSpPr>
          <p:cNvPr id="6" name="Plassholder for innhold 3">
            <a:extLst>
              <a:ext uri="{FF2B5EF4-FFF2-40B4-BE49-F238E27FC236}">
                <a16:creationId xmlns:a16="http://schemas.microsoft.com/office/drawing/2014/main" id="{FC66D689-58B1-2090-D1B2-D37754A1417B}"/>
              </a:ext>
            </a:extLst>
          </p:cNvPr>
          <p:cNvSpPr>
            <a:spLocks noGrp="1"/>
          </p:cNvSpPr>
          <p:nvPr>
            <p:ph sz="quarter" idx="12"/>
          </p:nvPr>
        </p:nvSpPr>
        <p:spPr>
          <a:xfrm>
            <a:off x="585114" y="1870436"/>
            <a:ext cx="5310861" cy="3590727"/>
          </a:xfrm>
          <a:noFill/>
        </p:spPr>
        <p:txBody>
          <a:bodyPr wrap="square">
            <a:spAutoFit/>
          </a:bodyPr>
          <a:lstStyle/>
          <a:p>
            <a:pPr marL="342900" indent="-342900" defTabSz="457200">
              <a:lnSpc>
                <a:spcPct val="100000"/>
              </a:lnSpc>
              <a:buFont typeface="Symbol" panose="05050102010706020507" pitchFamily="18" charset="2"/>
              <a:buChar char=""/>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nb-NO" sz="2000" dirty="0">
                <a:solidFill>
                  <a:srgbClr val="202124"/>
                </a:solidFill>
                <a:latin typeface="Formular" panose="02000000000000000000"/>
                <a:cs typeface="Times New Roman" panose="02020603050405020304" pitchFamily="18" charset="0"/>
              </a:rPr>
              <a:t>Norwegian </a:t>
            </a:r>
            <a:r>
              <a:rPr lang="nb-NO" sz="2000" dirty="0" err="1">
                <a:solidFill>
                  <a:srgbClr val="202124"/>
                </a:solidFill>
                <a:latin typeface="Formular" panose="02000000000000000000"/>
                <a:cs typeface="Times New Roman" panose="02020603050405020304" pitchFamily="18" charset="0"/>
              </a:rPr>
              <a:t>Radiation</a:t>
            </a:r>
            <a:r>
              <a:rPr lang="nb-NO" sz="2000" dirty="0">
                <a:solidFill>
                  <a:srgbClr val="202124"/>
                </a:solidFill>
                <a:latin typeface="Formular" panose="02000000000000000000"/>
                <a:cs typeface="Times New Roman" panose="02020603050405020304" pitchFamily="18" charset="0"/>
              </a:rPr>
              <a:t> and Nuclear </a:t>
            </a:r>
            <a:r>
              <a:rPr lang="nb-NO" sz="2000" dirty="0" err="1">
                <a:solidFill>
                  <a:srgbClr val="202124"/>
                </a:solidFill>
                <a:latin typeface="Formular" panose="02000000000000000000"/>
                <a:cs typeface="Times New Roman" panose="02020603050405020304" pitchFamily="18" charset="0"/>
              </a:rPr>
              <a:t>Safety</a:t>
            </a:r>
            <a:r>
              <a:rPr lang="nb-NO" sz="2000" dirty="0">
                <a:solidFill>
                  <a:srgbClr val="202124"/>
                </a:solidFill>
                <a:latin typeface="Formular" panose="02000000000000000000"/>
                <a:cs typeface="Times New Roman" panose="02020603050405020304" pitchFamily="18" charset="0"/>
              </a:rPr>
              <a:t> </a:t>
            </a:r>
            <a:r>
              <a:rPr lang="nb-NO" sz="2000" dirty="0" err="1">
                <a:solidFill>
                  <a:srgbClr val="202124"/>
                </a:solidFill>
                <a:latin typeface="Formular" panose="02000000000000000000"/>
                <a:cs typeface="Times New Roman" panose="02020603050405020304" pitchFamily="18" charset="0"/>
              </a:rPr>
              <a:t>Authority</a:t>
            </a:r>
            <a:r>
              <a:rPr lang="nb-NO" sz="2000" dirty="0">
                <a:solidFill>
                  <a:srgbClr val="202124"/>
                </a:solidFill>
                <a:latin typeface="Formular" panose="02000000000000000000"/>
                <a:cs typeface="Times New Roman" panose="02020603050405020304" pitchFamily="18" charset="0"/>
              </a:rPr>
              <a:t> (DSA)</a:t>
            </a:r>
          </a:p>
          <a:p>
            <a:pPr marL="342900" indent="-342900" defTabSz="457200">
              <a:lnSpc>
                <a:spcPct val="100000"/>
              </a:lnSpc>
              <a:buFont typeface="Symbol" panose="05050102010706020507" pitchFamily="18" charset="2"/>
              <a:buChar char=""/>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endParaRPr lang="nb-NO" sz="2000" dirty="0">
              <a:solidFill>
                <a:srgbClr val="202124"/>
              </a:solidFill>
              <a:latin typeface="Formular" panose="02000000000000000000"/>
              <a:cs typeface="Times New Roman" panose="02020603050405020304" pitchFamily="18" charset="0"/>
            </a:endParaRPr>
          </a:p>
          <a:p>
            <a:pPr marL="342900" indent="-342900" defTabSz="457200">
              <a:lnSpc>
                <a:spcPct val="100000"/>
              </a:lnSpc>
              <a:buFont typeface="Symbol" panose="05050102010706020507" pitchFamily="18" charset="2"/>
              <a:buChar char=""/>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nb-NO" sz="2000" dirty="0">
                <a:solidFill>
                  <a:srgbClr val="202124"/>
                </a:solidFill>
                <a:latin typeface="Formular" panose="02000000000000000000"/>
                <a:cs typeface="Times New Roman" panose="02020603050405020304" pitchFamily="18" charset="0"/>
              </a:rPr>
              <a:t>One </a:t>
            </a:r>
            <a:r>
              <a:rPr lang="nb-NO" sz="2000" dirty="0" err="1">
                <a:solidFill>
                  <a:srgbClr val="202124"/>
                </a:solidFill>
                <a:latin typeface="Formular" panose="02000000000000000000"/>
                <a:cs typeface="Times New Roman" panose="02020603050405020304" pitchFamily="18" charset="0"/>
              </a:rPr>
              <a:t>reactor</a:t>
            </a:r>
            <a:r>
              <a:rPr lang="nb-NO" sz="2000" dirty="0">
                <a:solidFill>
                  <a:srgbClr val="202124"/>
                </a:solidFill>
                <a:latin typeface="Formular" panose="02000000000000000000"/>
                <a:cs typeface="Times New Roman" panose="02020603050405020304" pitchFamily="18" charset="0"/>
              </a:rPr>
              <a:t> operator in Norway – </a:t>
            </a:r>
            <a:r>
              <a:rPr lang="nb-NO" sz="2000" dirty="0" err="1">
                <a:solidFill>
                  <a:srgbClr val="202124"/>
                </a:solidFill>
                <a:latin typeface="Formular" panose="02000000000000000000"/>
                <a:cs typeface="Times New Roman" panose="02020603050405020304" pitchFamily="18" charset="0"/>
              </a:rPr>
              <a:t>Institute</a:t>
            </a:r>
            <a:r>
              <a:rPr lang="nb-NO" sz="2000" dirty="0">
                <a:solidFill>
                  <a:srgbClr val="202124"/>
                </a:solidFill>
                <a:latin typeface="Formular" panose="02000000000000000000"/>
                <a:cs typeface="Times New Roman" panose="02020603050405020304" pitchFamily="18" charset="0"/>
              </a:rPr>
              <a:t> for Energy Technology (IFE)</a:t>
            </a:r>
          </a:p>
          <a:p>
            <a:pPr marL="342900" indent="-342900" defTabSz="457200">
              <a:lnSpc>
                <a:spcPct val="100000"/>
              </a:lnSpc>
              <a:buFont typeface="Symbol" panose="05050102010706020507" pitchFamily="18" charset="2"/>
              <a:buChar char=""/>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endParaRPr lang="nb-NO" sz="2000" dirty="0">
              <a:solidFill>
                <a:srgbClr val="202124"/>
              </a:solidFill>
              <a:latin typeface="Formular" panose="02000000000000000000"/>
              <a:cs typeface="Times New Roman" panose="02020603050405020304" pitchFamily="18" charset="0"/>
            </a:endParaRPr>
          </a:p>
          <a:p>
            <a:pPr marL="342900" indent="-342900" defTabSz="457200">
              <a:lnSpc>
                <a:spcPct val="100000"/>
              </a:lnSpc>
              <a:buFont typeface="Symbol" panose="05050102010706020507" pitchFamily="18" charset="2"/>
              <a:buChar char=""/>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nb-NO" sz="2000" dirty="0">
                <a:solidFill>
                  <a:srgbClr val="202124"/>
                </a:solidFill>
                <a:latin typeface="Formular" panose="02000000000000000000"/>
                <a:cs typeface="Times New Roman" panose="02020603050405020304" pitchFamily="18" charset="0"/>
              </a:rPr>
              <a:t>New State </a:t>
            </a:r>
            <a:r>
              <a:rPr lang="nb-NO" sz="2000" dirty="0" err="1">
                <a:solidFill>
                  <a:srgbClr val="202124"/>
                </a:solidFill>
                <a:latin typeface="Formular" panose="02000000000000000000"/>
                <a:cs typeface="Times New Roman" panose="02020603050405020304" pitchFamily="18" charset="0"/>
              </a:rPr>
              <a:t>owned</a:t>
            </a:r>
            <a:r>
              <a:rPr lang="nb-NO" sz="2000" dirty="0">
                <a:solidFill>
                  <a:srgbClr val="202124"/>
                </a:solidFill>
                <a:latin typeface="Formular" panose="02000000000000000000"/>
                <a:cs typeface="Times New Roman" panose="02020603050405020304" pitchFamily="18" charset="0"/>
              </a:rPr>
              <a:t> </a:t>
            </a:r>
            <a:r>
              <a:rPr lang="nb-NO" sz="2000" dirty="0" err="1">
                <a:solidFill>
                  <a:srgbClr val="202124"/>
                </a:solidFill>
                <a:latin typeface="Formular" panose="02000000000000000000"/>
                <a:cs typeface="Times New Roman" panose="02020603050405020304" pitchFamily="18" charset="0"/>
              </a:rPr>
              <a:t>company</a:t>
            </a:r>
            <a:r>
              <a:rPr lang="nb-NO" sz="2000" dirty="0">
                <a:solidFill>
                  <a:srgbClr val="202124"/>
                </a:solidFill>
                <a:latin typeface="Formular" panose="02000000000000000000"/>
                <a:cs typeface="Times New Roman" panose="02020603050405020304" pitchFamily="18" charset="0"/>
              </a:rPr>
              <a:t>, Norwegian Nuclear </a:t>
            </a:r>
            <a:r>
              <a:rPr lang="nb-NO" sz="2000" dirty="0" err="1">
                <a:solidFill>
                  <a:srgbClr val="202124"/>
                </a:solidFill>
                <a:latin typeface="Formular" panose="02000000000000000000"/>
                <a:cs typeface="Times New Roman" panose="02020603050405020304" pitchFamily="18" charset="0"/>
              </a:rPr>
              <a:t>Decommissioning</a:t>
            </a:r>
            <a:r>
              <a:rPr lang="nb-NO" sz="2000" dirty="0">
                <a:solidFill>
                  <a:srgbClr val="202124"/>
                </a:solidFill>
                <a:latin typeface="Formular" panose="02000000000000000000"/>
                <a:cs typeface="Times New Roman" panose="02020603050405020304" pitchFamily="18" charset="0"/>
              </a:rPr>
              <a:t> (NND) </a:t>
            </a:r>
            <a:r>
              <a:rPr lang="nb-NO" sz="2000" dirty="0" err="1">
                <a:solidFill>
                  <a:srgbClr val="202124"/>
                </a:solidFill>
                <a:latin typeface="Formular" panose="02000000000000000000"/>
                <a:cs typeface="Times New Roman" panose="02020603050405020304" pitchFamily="18" charset="0"/>
              </a:rPr>
              <a:t>established</a:t>
            </a:r>
            <a:r>
              <a:rPr lang="nb-NO" sz="2000" dirty="0">
                <a:solidFill>
                  <a:srgbClr val="202124"/>
                </a:solidFill>
                <a:latin typeface="Formular" panose="02000000000000000000"/>
                <a:cs typeface="Times New Roman" panose="02020603050405020304" pitchFamily="18" charset="0"/>
              </a:rPr>
              <a:t> in 2018 </a:t>
            </a:r>
            <a:r>
              <a:rPr lang="nb-NO" sz="2000" dirty="0" err="1">
                <a:solidFill>
                  <a:srgbClr val="202124"/>
                </a:solidFill>
                <a:latin typeface="Formular" panose="02000000000000000000"/>
                <a:cs typeface="Times New Roman" panose="02020603050405020304" pitchFamily="18" charset="0"/>
              </a:rPr>
              <a:t>will</a:t>
            </a:r>
            <a:r>
              <a:rPr lang="nb-NO" sz="2000" dirty="0">
                <a:solidFill>
                  <a:srgbClr val="202124"/>
                </a:solidFill>
                <a:latin typeface="Formular" panose="02000000000000000000"/>
                <a:cs typeface="Times New Roman" panose="02020603050405020304" pitchFamily="18" charset="0"/>
              </a:rPr>
              <a:t> in </a:t>
            </a:r>
            <a:r>
              <a:rPr lang="nb-NO" sz="2000" dirty="0" err="1">
                <a:solidFill>
                  <a:srgbClr val="202124"/>
                </a:solidFill>
                <a:latin typeface="Formular" panose="02000000000000000000"/>
                <a:cs typeface="Times New Roman" panose="02020603050405020304" pitchFamily="18" charset="0"/>
              </a:rPr>
              <a:t>the</a:t>
            </a:r>
            <a:r>
              <a:rPr lang="nb-NO" sz="2000" dirty="0">
                <a:solidFill>
                  <a:srgbClr val="202124"/>
                </a:solidFill>
                <a:latin typeface="Formular" panose="02000000000000000000"/>
                <a:cs typeface="Times New Roman" panose="02020603050405020304" pitchFamily="18" charset="0"/>
              </a:rPr>
              <a:t> </a:t>
            </a:r>
            <a:r>
              <a:rPr lang="nb-NO" sz="2000" dirty="0" err="1">
                <a:solidFill>
                  <a:srgbClr val="202124"/>
                </a:solidFill>
                <a:latin typeface="Formular" panose="02000000000000000000"/>
                <a:cs typeface="Times New Roman" panose="02020603050405020304" pitchFamily="18" charset="0"/>
              </a:rPr>
              <a:t>future</a:t>
            </a:r>
            <a:r>
              <a:rPr lang="nb-NO" sz="2000" dirty="0">
                <a:solidFill>
                  <a:srgbClr val="202124"/>
                </a:solidFill>
                <a:latin typeface="Formular" panose="02000000000000000000"/>
                <a:cs typeface="Times New Roman" panose="02020603050405020304" pitchFamily="18" charset="0"/>
              </a:rPr>
              <a:t> be </a:t>
            </a:r>
            <a:r>
              <a:rPr lang="nb-NO" sz="2000" dirty="0" err="1">
                <a:solidFill>
                  <a:srgbClr val="202124"/>
                </a:solidFill>
                <a:latin typeface="Formular" panose="02000000000000000000"/>
                <a:cs typeface="Times New Roman" panose="02020603050405020304" pitchFamily="18" charset="0"/>
              </a:rPr>
              <a:t>responsible</a:t>
            </a:r>
            <a:r>
              <a:rPr lang="nb-NO" sz="2000" dirty="0">
                <a:solidFill>
                  <a:srgbClr val="202124"/>
                </a:solidFill>
                <a:latin typeface="Formular" panose="02000000000000000000"/>
                <a:cs typeface="Times New Roman" panose="02020603050405020304" pitchFamily="18" charset="0"/>
              </a:rPr>
              <a:t> for </a:t>
            </a:r>
            <a:r>
              <a:rPr lang="nb-NO" sz="2000" dirty="0" err="1">
                <a:solidFill>
                  <a:srgbClr val="202124"/>
                </a:solidFill>
                <a:latin typeface="Formular" panose="02000000000000000000"/>
                <a:cs typeface="Times New Roman" panose="02020603050405020304" pitchFamily="18" charset="0"/>
              </a:rPr>
              <a:t>the</a:t>
            </a:r>
            <a:r>
              <a:rPr lang="nb-NO" sz="2000" dirty="0">
                <a:solidFill>
                  <a:srgbClr val="202124"/>
                </a:solidFill>
                <a:latin typeface="Formular" panose="02000000000000000000"/>
                <a:cs typeface="Times New Roman" panose="02020603050405020304" pitchFamily="18" charset="0"/>
              </a:rPr>
              <a:t> </a:t>
            </a:r>
            <a:r>
              <a:rPr lang="nb-NO" sz="2000" dirty="0" err="1">
                <a:solidFill>
                  <a:srgbClr val="202124"/>
                </a:solidFill>
                <a:latin typeface="Formular" panose="02000000000000000000"/>
                <a:cs typeface="Times New Roman" panose="02020603050405020304" pitchFamily="18" charset="0"/>
              </a:rPr>
              <a:t>nuclear</a:t>
            </a:r>
            <a:r>
              <a:rPr lang="nb-NO" sz="2000" dirty="0">
                <a:solidFill>
                  <a:srgbClr val="202124"/>
                </a:solidFill>
                <a:latin typeface="Formular" panose="02000000000000000000"/>
                <a:cs typeface="Times New Roman" panose="02020603050405020304" pitchFamily="18" charset="0"/>
              </a:rPr>
              <a:t> </a:t>
            </a:r>
            <a:r>
              <a:rPr lang="nb-NO" sz="2000" dirty="0" err="1">
                <a:solidFill>
                  <a:srgbClr val="202124"/>
                </a:solidFill>
                <a:latin typeface="Formular" panose="02000000000000000000"/>
                <a:cs typeface="Times New Roman" panose="02020603050405020304" pitchFamily="18" charset="0"/>
              </a:rPr>
              <a:t>sites</a:t>
            </a:r>
            <a:r>
              <a:rPr lang="nb-NO" sz="2000" dirty="0">
                <a:solidFill>
                  <a:srgbClr val="202124"/>
                </a:solidFill>
                <a:latin typeface="Formular" panose="02000000000000000000"/>
                <a:cs typeface="Times New Roman" panose="02020603050405020304" pitchFamily="18" charset="0"/>
              </a:rPr>
              <a:t> and </a:t>
            </a:r>
            <a:r>
              <a:rPr lang="nb-NO" sz="2000" dirty="0" err="1">
                <a:solidFill>
                  <a:srgbClr val="202124"/>
                </a:solidFill>
                <a:latin typeface="Formular" panose="02000000000000000000"/>
                <a:cs typeface="Times New Roman" panose="02020603050405020304" pitchFamily="18" charset="0"/>
              </a:rPr>
              <a:t>the</a:t>
            </a:r>
            <a:r>
              <a:rPr lang="nb-NO" sz="2000" dirty="0">
                <a:solidFill>
                  <a:srgbClr val="202124"/>
                </a:solidFill>
                <a:latin typeface="Formular" panose="02000000000000000000"/>
                <a:cs typeface="Times New Roman" panose="02020603050405020304" pitchFamily="18" charset="0"/>
              </a:rPr>
              <a:t> materials on-</a:t>
            </a:r>
            <a:r>
              <a:rPr lang="nb-NO" sz="2000" dirty="0" err="1">
                <a:solidFill>
                  <a:srgbClr val="202124"/>
                </a:solidFill>
                <a:latin typeface="Formular" panose="02000000000000000000"/>
                <a:cs typeface="Times New Roman" panose="02020603050405020304" pitchFamily="18" charset="0"/>
              </a:rPr>
              <a:t>site</a:t>
            </a:r>
            <a:r>
              <a:rPr lang="nb-NO" sz="2000" dirty="0">
                <a:solidFill>
                  <a:srgbClr val="202124"/>
                </a:solidFill>
                <a:latin typeface="Formular" panose="02000000000000000000"/>
                <a:cs typeface="Times New Roman" panose="02020603050405020304" pitchFamily="18" charset="0"/>
              </a:rPr>
              <a:t>.</a:t>
            </a:r>
          </a:p>
        </p:txBody>
      </p:sp>
      <p:pic>
        <p:nvPicPr>
          <p:cNvPr id="4" name="Bilde 3" descr="Et bilde som inneholder skjermbilde, Fargerikt, Grafikk, Elektrisk blå&#10;&#10;KI-generert innhold kan være feil.">
            <a:extLst>
              <a:ext uri="{FF2B5EF4-FFF2-40B4-BE49-F238E27FC236}">
                <a16:creationId xmlns:a16="http://schemas.microsoft.com/office/drawing/2014/main" id="{3E966251-F906-63C6-EBF6-EE1A892B6F79}"/>
              </a:ext>
            </a:extLst>
          </p:cNvPr>
          <p:cNvPicPr>
            <a:picLocks noChangeAspect="1"/>
          </p:cNvPicPr>
          <p:nvPr/>
        </p:nvPicPr>
        <p:blipFill>
          <a:blip r:embed="rId3"/>
          <a:stretch>
            <a:fillRect/>
          </a:stretch>
        </p:blipFill>
        <p:spPr>
          <a:xfrm>
            <a:off x="11371652" y="6050693"/>
            <a:ext cx="530353" cy="466345"/>
          </a:xfrm>
          <a:prstGeom prst="rect">
            <a:avLst/>
          </a:prstGeom>
        </p:spPr>
      </p:pic>
    </p:spTree>
    <p:extLst>
      <p:ext uri="{BB962C8B-B14F-4D97-AF65-F5344CB8AC3E}">
        <p14:creationId xmlns:p14="http://schemas.microsoft.com/office/powerpoint/2010/main" val="970999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avrundede hjørner 4">
            <a:extLst>
              <a:ext uri="{FF2B5EF4-FFF2-40B4-BE49-F238E27FC236}">
                <a16:creationId xmlns:a16="http://schemas.microsoft.com/office/drawing/2014/main" id="{BB0E43BD-9352-20A6-F1E0-219A0E10E6D7}"/>
              </a:ext>
            </a:extLst>
          </p:cNvPr>
          <p:cNvSpPr/>
          <p:nvPr/>
        </p:nvSpPr>
        <p:spPr>
          <a:xfrm>
            <a:off x="2243138" y="1433545"/>
            <a:ext cx="7669212" cy="914400"/>
          </a:xfrm>
          <a:prstGeom prst="round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GB" sz="4000">
                <a:solidFill>
                  <a:schemeClr val="tx1"/>
                </a:solidFill>
              </a:rPr>
              <a:t>Government</a:t>
            </a:r>
            <a:endParaRPr lang="en-GB">
              <a:solidFill>
                <a:schemeClr val="tx1"/>
              </a:solidFill>
            </a:endParaRPr>
          </a:p>
        </p:txBody>
      </p:sp>
      <p:sp>
        <p:nvSpPr>
          <p:cNvPr id="6" name="Rektangel: avrundede hjørner 5">
            <a:extLst>
              <a:ext uri="{FF2B5EF4-FFF2-40B4-BE49-F238E27FC236}">
                <a16:creationId xmlns:a16="http://schemas.microsoft.com/office/drawing/2014/main" id="{E521CB05-F4AF-9547-235F-337F170DA0D5}"/>
              </a:ext>
            </a:extLst>
          </p:cNvPr>
          <p:cNvSpPr/>
          <p:nvPr/>
        </p:nvSpPr>
        <p:spPr>
          <a:xfrm>
            <a:off x="3834160" y="2635250"/>
            <a:ext cx="1339851" cy="914400"/>
          </a:xfrm>
          <a:prstGeom prst="round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GB" sz="1400">
                <a:solidFill>
                  <a:schemeClr val="tx1"/>
                </a:solidFill>
              </a:rPr>
              <a:t>Ministry of Climate and Environment</a:t>
            </a:r>
          </a:p>
        </p:txBody>
      </p:sp>
      <p:sp>
        <p:nvSpPr>
          <p:cNvPr id="7" name="Rektangel: avrundede hjørner 6">
            <a:extLst>
              <a:ext uri="{FF2B5EF4-FFF2-40B4-BE49-F238E27FC236}">
                <a16:creationId xmlns:a16="http://schemas.microsoft.com/office/drawing/2014/main" id="{36861054-4FD6-4209-824B-ED125D4D9480}"/>
              </a:ext>
            </a:extLst>
          </p:cNvPr>
          <p:cNvSpPr/>
          <p:nvPr/>
        </p:nvSpPr>
        <p:spPr>
          <a:xfrm>
            <a:off x="2243138" y="2635250"/>
            <a:ext cx="1339851" cy="914400"/>
          </a:xfrm>
          <a:prstGeom prst="round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nb-NO" sz="1400">
                <a:solidFill>
                  <a:schemeClr val="tx1"/>
                </a:solidFill>
              </a:rPr>
              <a:t>Ministry </a:t>
            </a:r>
            <a:r>
              <a:rPr lang="nb-NO" sz="1400" err="1">
                <a:solidFill>
                  <a:schemeClr val="tx1"/>
                </a:solidFill>
              </a:rPr>
              <a:t>of</a:t>
            </a:r>
            <a:r>
              <a:rPr lang="nb-NO" sz="1400">
                <a:solidFill>
                  <a:schemeClr val="tx1"/>
                </a:solidFill>
              </a:rPr>
              <a:t> Health and Care Services </a:t>
            </a:r>
          </a:p>
        </p:txBody>
      </p:sp>
      <p:sp>
        <p:nvSpPr>
          <p:cNvPr id="8" name="Rektangel: avrundede hjørner 7">
            <a:extLst>
              <a:ext uri="{FF2B5EF4-FFF2-40B4-BE49-F238E27FC236}">
                <a16:creationId xmlns:a16="http://schemas.microsoft.com/office/drawing/2014/main" id="{951B9AC7-8869-260A-6707-FB8D1EC0D5DE}"/>
              </a:ext>
            </a:extLst>
          </p:cNvPr>
          <p:cNvSpPr/>
          <p:nvPr/>
        </p:nvSpPr>
        <p:spPr>
          <a:xfrm>
            <a:off x="5425183" y="2635250"/>
            <a:ext cx="1339851" cy="914400"/>
          </a:xfrm>
          <a:prstGeom prst="round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GB" sz="1400">
                <a:solidFill>
                  <a:schemeClr val="tx1"/>
                </a:solidFill>
              </a:rPr>
              <a:t>Ministry of Foreign Affairs</a:t>
            </a:r>
          </a:p>
        </p:txBody>
      </p:sp>
      <p:sp>
        <p:nvSpPr>
          <p:cNvPr id="9" name="Rektangel: avrundede hjørner 8">
            <a:extLst>
              <a:ext uri="{FF2B5EF4-FFF2-40B4-BE49-F238E27FC236}">
                <a16:creationId xmlns:a16="http://schemas.microsoft.com/office/drawing/2014/main" id="{37D89393-B780-9E8B-DE20-240C655A85F6}"/>
              </a:ext>
            </a:extLst>
          </p:cNvPr>
          <p:cNvSpPr/>
          <p:nvPr/>
        </p:nvSpPr>
        <p:spPr>
          <a:xfrm>
            <a:off x="8572499" y="2635250"/>
            <a:ext cx="1339851" cy="914400"/>
          </a:xfrm>
          <a:prstGeom prst="round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GB" sz="1400">
                <a:solidFill>
                  <a:schemeClr val="tx1"/>
                </a:solidFill>
              </a:rPr>
              <a:t>Ministry of Trade, Industry and Fisheries </a:t>
            </a:r>
          </a:p>
        </p:txBody>
      </p:sp>
      <p:sp>
        <p:nvSpPr>
          <p:cNvPr id="10" name="Rektangel: avrundede hjørner 9">
            <a:extLst>
              <a:ext uri="{FF2B5EF4-FFF2-40B4-BE49-F238E27FC236}">
                <a16:creationId xmlns:a16="http://schemas.microsoft.com/office/drawing/2014/main" id="{14CC992E-7539-9612-28CE-5B260B242FDB}"/>
              </a:ext>
            </a:extLst>
          </p:cNvPr>
          <p:cNvSpPr/>
          <p:nvPr/>
        </p:nvSpPr>
        <p:spPr>
          <a:xfrm>
            <a:off x="6998841" y="2635250"/>
            <a:ext cx="1339851" cy="914400"/>
          </a:xfrm>
          <a:prstGeom prst="round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GB" sz="1400">
                <a:solidFill>
                  <a:schemeClr val="tx1"/>
                </a:solidFill>
              </a:rPr>
              <a:t>Ministry of Defence</a:t>
            </a:r>
          </a:p>
        </p:txBody>
      </p:sp>
      <p:pic>
        <p:nvPicPr>
          <p:cNvPr id="19" name="Bilde 18">
            <a:extLst>
              <a:ext uri="{FF2B5EF4-FFF2-40B4-BE49-F238E27FC236}">
                <a16:creationId xmlns:a16="http://schemas.microsoft.com/office/drawing/2014/main" id="{AB9228A4-EE29-28EF-8807-B12DEE8BCA95}"/>
              </a:ext>
            </a:extLst>
          </p:cNvPr>
          <p:cNvPicPr>
            <a:picLocks noChangeAspect="1"/>
          </p:cNvPicPr>
          <p:nvPr/>
        </p:nvPicPr>
        <p:blipFill>
          <a:blip r:embed="rId3"/>
          <a:stretch>
            <a:fillRect/>
          </a:stretch>
        </p:blipFill>
        <p:spPr>
          <a:xfrm>
            <a:off x="9509763" y="5420416"/>
            <a:ext cx="429431" cy="377062"/>
          </a:xfrm>
          <a:prstGeom prst="rect">
            <a:avLst/>
          </a:prstGeom>
          <a:ln>
            <a:noFill/>
          </a:ln>
        </p:spPr>
      </p:pic>
      <p:pic>
        <p:nvPicPr>
          <p:cNvPr id="23" name="Bilde 22">
            <a:extLst>
              <a:ext uri="{FF2B5EF4-FFF2-40B4-BE49-F238E27FC236}">
                <a16:creationId xmlns:a16="http://schemas.microsoft.com/office/drawing/2014/main" id="{F2EC2B29-8796-1291-5835-EB170570E3AA}"/>
              </a:ext>
            </a:extLst>
          </p:cNvPr>
          <p:cNvPicPr>
            <a:picLocks noChangeAspect="1"/>
          </p:cNvPicPr>
          <p:nvPr/>
        </p:nvPicPr>
        <p:blipFill>
          <a:blip r:embed="rId4"/>
          <a:stretch>
            <a:fillRect/>
          </a:stretch>
        </p:blipFill>
        <p:spPr>
          <a:xfrm>
            <a:off x="8036429" y="4514850"/>
            <a:ext cx="1473334" cy="377062"/>
          </a:xfrm>
          <a:prstGeom prst="rect">
            <a:avLst/>
          </a:prstGeom>
          <a:ln>
            <a:noFill/>
          </a:ln>
        </p:spPr>
      </p:pic>
      <p:cxnSp>
        <p:nvCxnSpPr>
          <p:cNvPr id="39" name="Kobling: vinkel 38">
            <a:extLst>
              <a:ext uri="{FF2B5EF4-FFF2-40B4-BE49-F238E27FC236}">
                <a16:creationId xmlns:a16="http://schemas.microsoft.com/office/drawing/2014/main" id="{FF0A7940-703C-E545-CE2C-E6874798B337}"/>
              </a:ext>
            </a:extLst>
          </p:cNvPr>
          <p:cNvCxnSpPr>
            <a:cxnSpLocks/>
            <a:stCxn id="10" idx="2"/>
          </p:cNvCxnSpPr>
          <p:nvPr/>
        </p:nvCxnSpPr>
        <p:spPr>
          <a:xfrm rot="5400000">
            <a:off x="5713806" y="2821573"/>
            <a:ext cx="1226885" cy="2683038"/>
          </a:xfrm>
          <a:prstGeom prst="bentConnector2">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44" name="Kobling: vinkel 43">
            <a:extLst>
              <a:ext uri="{FF2B5EF4-FFF2-40B4-BE49-F238E27FC236}">
                <a16:creationId xmlns:a16="http://schemas.microsoft.com/office/drawing/2014/main" id="{A3ABA1E7-CEE4-C0E6-4FB3-B9D2D7EE0685}"/>
              </a:ext>
            </a:extLst>
          </p:cNvPr>
          <p:cNvCxnSpPr>
            <a:cxnSpLocks/>
            <a:stCxn id="7" idx="2"/>
          </p:cNvCxnSpPr>
          <p:nvPr/>
        </p:nvCxnSpPr>
        <p:spPr>
          <a:xfrm rot="16200000" flipH="1">
            <a:off x="2889933" y="3572780"/>
            <a:ext cx="1153860" cy="1107599"/>
          </a:xfrm>
          <a:prstGeom prst="bentConnector2">
            <a:avLst/>
          </a:prstGeom>
        </p:spPr>
        <p:style>
          <a:lnRef idx="2">
            <a:schemeClr val="dk1"/>
          </a:lnRef>
          <a:fillRef idx="0">
            <a:schemeClr val="dk1"/>
          </a:fillRef>
          <a:effectRef idx="1">
            <a:schemeClr val="dk1"/>
          </a:effectRef>
          <a:fontRef idx="minor">
            <a:schemeClr val="tx1"/>
          </a:fontRef>
        </p:style>
      </p:cxnSp>
      <p:cxnSp>
        <p:nvCxnSpPr>
          <p:cNvPr id="53" name="Kobling: vinkel 52">
            <a:extLst>
              <a:ext uri="{FF2B5EF4-FFF2-40B4-BE49-F238E27FC236}">
                <a16:creationId xmlns:a16="http://schemas.microsoft.com/office/drawing/2014/main" id="{A794631D-D424-F141-506C-D45EA4ADD6F7}"/>
              </a:ext>
            </a:extLst>
          </p:cNvPr>
          <p:cNvCxnSpPr>
            <a:cxnSpLocks/>
            <a:endCxn id="19" idx="0"/>
          </p:cNvCxnSpPr>
          <p:nvPr/>
        </p:nvCxnSpPr>
        <p:spPr>
          <a:xfrm rot="16200000" flipH="1">
            <a:off x="8788969" y="4484905"/>
            <a:ext cx="1871019" cy="1"/>
          </a:xfrm>
          <a:prstGeom prst="bentConnector3">
            <a:avLst>
              <a:gd name="adj1" fmla="val 50000"/>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55" name="Kobling: vinkel 54">
            <a:extLst>
              <a:ext uri="{FF2B5EF4-FFF2-40B4-BE49-F238E27FC236}">
                <a16:creationId xmlns:a16="http://schemas.microsoft.com/office/drawing/2014/main" id="{5F62B3D8-C315-FEF7-2A13-C217C6C80A60}"/>
              </a:ext>
            </a:extLst>
          </p:cNvPr>
          <p:cNvCxnSpPr>
            <a:cxnSpLocks/>
          </p:cNvCxnSpPr>
          <p:nvPr/>
        </p:nvCxnSpPr>
        <p:spPr>
          <a:xfrm rot="5400000">
            <a:off x="8290242" y="4032249"/>
            <a:ext cx="965710" cy="2"/>
          </a:xfrm>
          <a:prstGeom prst="bentConnector3">
            <a:avLst>
              <a:gd name="adj1" fmla="val 50000"/>
            </a:avLst>
          </a:prstGeom>
        </p:spPr>
        <p:style>
          <a:lnRef idx="2">
            <a:schemeClr val="dk1"/>
          </a:lnRef>
          <a:fillRef idx="0">
            <a:schemeClr val="dk1"/>
          </a:fillRef>
          <a:effectRef idx="1">
            <a:schemeClr val="dk1"/>
          </a:effectRef>
          <a:fontRef idx="minor">
            <a:schemeClr val="tx1"/>
          </a:fontRef>
        </p:style>
      </p:cxnSp>
      <p:cxnSp>
        <p:nvCxnSpPr>
          <p:cNvPr id="65" name="Kobling: vinkel 64">
            <a:extLst>
              <a:ext uri="{FF2B5EF4-FFF2-40B4-BE49-F238E27FC236}">
                <a16:creationId xmlns:a16="http://schemas.microsoft.com/office/drawing/2014/main" id="{DA743EA2-1549-03A0-6C04-C327363DF339}"/>
              </a:ext>
            </a:extLst>
          </p:cNvPr>
          <p:cNvCxnSpPr>
            <a:cxnSpLocks/>
            <a:stCxn id="6" idx="2"/>
          </p:cNvCxnSpPr>
          <p:nvPr/>
        </p:nvCxnSpPr>
        <p:spPr>
          <a:xfrm rot="5400000">
            <a:off x="4021041" y="4031805"/>
            <a:ext cx="965200" cy="890"/>
          </a:xfrm>
          <a:prstGeom prst="bentConnector3">
            <a:avLst/>
          </a:prstGeom>
        </p:spPr>
        <p:style>
          <a:lnRef idx="2">
            <a:schemeClr val="dk1"/>
          </a:lnRef>
          <a:fillRef idx="0">
            <a:schemeClr val="dk1"/>
          </a:fillRef>
          <a:effectRef idx="1">
            <a:schemeClr val="dk1"/>
          </a:effectRef>
          <a:fontRef idx="minor">
            <a:schemeClr val="tx1"/>
          </a:fontRef>
        </p:style>
      </p:cxnSp>
      <p:cxnSp>
        <p:nvCxnSpPr>
          <p:cNvPr id="69" name="Kobling: vinkel 68">
            <a:extLst>
              <a:ext uri="{FF2B5EF4-FFF2-40B4-BE49-F238E27FC236}">
                <a16:creationId xmlns:a16="http://schemas.microsoft.com/office/drawing/2014/main" id="{798A9DBC-6D5D-B1AF-6BF8-20084885E136}"/>
              </a:ext>
            </a:extLst>
          </p:cNvPr>
          <p:cNvCxnSpPr>
            <a:cxnSpLocks/>
            <a:stCxn id="8" idx="2"/>
          </p:cNvCxnSpPr>
          <p:nvPr/>
        </p:nvCxnSpPr>
        <p:spPr>
          <a:xfrm rot="5400000">
            <a:off x="4987969" y="3547410"/>
            <a:ext cx="1104900" cy="1109380"/>
          </a:xfrm>
          <a:prstGeom prst="bentConnector2">
            <a:avLst/>
          </a:prstGeom>
        </p:spPr>
        <p:style>
          <a:lnRef idx="2">
            <a:schemeClr val="dk1"/>
          </a:lnRef>
          <a:fillRef idx="0">
            <a:schemeClr val="dk1"/>
          </a:fillRef>
          <a:effectRef idx="1">
            <a:schemeClr val="dk1"/>
          </a:effectRef>
          <a:fontRef idx="minor">
            <a:schemeClr val="tx1"/>
          </a:fontRef>
        </p:style>
      </p:cxnSp>
      <p:pic>
        <p:nvPicPr>
          <p:cNvPr id="4" name="Grafikk 3">
            <a:extLst>
              <a:ext uri="{FF2B5EF4-FFF2-40B4-BE49-F238E27FC236}">
                <a16:creationId xmlns:a16="http://schemas.microsoft.com/office/drawing/2014/main" id="{3C340A33-DCD4-58B2-0557-F944FE7BC08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956498" y="4496706"/>
            <a:ext cx="1121456" cy="487589"/>
          </a:xfrm>
          <a:prstGeom prst="rect">
            <a:avLst/>
          </a:prstGeom>
        </p:spPr>
      </p:pic>
      <p:sp>
        <p:nvSpPr>
          <p:cNvPr id="12" name="Rektangel: avrundede hjørner 11">
            <a:extLst>
              <a:ext uri="{FF2B5EF4-FFF2-40B4-BE49-F238E27FC236}">
                <a16:creationId xmlns:a16="http://schemas.microsoft.com/office/drawing/2014/main" id="{2249408E-8001-D11C-97AD-90783819A712}"/>
              </a:ext>
            </a:extLst>
          </p:cNvPr>
          <p:cNvSpPr/>
          <p:nvPr/>
        </p:nvSpPr>
        <p:spPr>
          <a:xfrm>
            <a:off x="4034350" y="4514850"/>
            <a:ext cx="951380" cy="473529"/>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2" name="Bilde 1" descr="Et bilde som inneholder skjermbilde, Fargerikt, Grafikk, Elektrisk blå&#10;&#10;KI-generert innhold kan være feil.">
            <a:extLst>
              <a:ext uri="{FF2B5EF4-FFF2-40B4-BE49-F238E27FC236}">
                <a16:creationId xmlns:a16="http://schemas.microsoft.com/office/drawing/2014/main" id="{0AB7358E-FB1A-1BDE-F6B4-57928B5F8376}"/>
              </a:ext>
            </a:extLst>
          </p:cNvPr>
          <p:cNvPicPr>
            <a:picLocks noChangeAspect="1"/>
          </p:cNvPicPr>
          <p:nvPr/>
        </p:nvPicPr>
        <p:blipFill>
          <a:blip r:embed="rId7"/>
          <a:stretch>
            <a:fillRect/>
          </a:stretch>
        </p:blipFill>
        <p:spPr>
          <a:xfrm>
            <a:off x="11371652" y="6050693"/>
            <a:ext cx="530353" cy="466345"/>
          </a:xfrm>
          <a:prstGeom prst="rect">
            <a:avLst/>
          </a:prstGeom>
        </p:spPr>
      </p:pic>
    </p:spTree>
    <p:extLst>
      <p:ext uri="{BB962C8B-B14F-4D97-AF65-F5344CB8AC3E}">
        <p14:creationId xmlns:p14="http://schemas.microsoft.com/office/powerpoint/2010/main" val="13915022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7E79F65-9EF6-6A55-0690-94AE99796EEA}"/>
              </a:ext>
            </a:extLst>
          </p:cNvPr>
          <p:cNvSpPr>
            <a:spLocks noGrp="1"/>
          </p:cNvSpPr>
          <p:nvPr>
            <p:ph type="title"/>
          </p:nvPr>
        </p:nvSpPr>
        <p:spPr/>
        <p:txBody>
          <a:bodyPr/>
          <a:lstStyle/>
          <a:p>
            <a:r>
              <a:rPr lang="nb-NO">
                <a:solidFill>
                  <a:schemeClr val="accent1"/>
                </a:solidFill>
              </a:rPr>
              <a:t>HEU in Norway</a:t>
            </a:r>
          </a:p>
        </p:txBody>
      </p:sp>
      <p:sp>
        <p:nvSpPr>
          <p:cNvPr id="6" name="TekstSylinder 5">
            <a:extLst>
              <a:ext uri="{FF2B5EF4-FFF2-40B4-BE49-F238E27FC236}">
                <a16:creationId xmlns:a16="http://schemas.microsoft.com/office/drawing/2014/main" id="{86FFC7F4-686B-DAF7-A094-B955DEEF6F8F}"/>
              </a:ext>
            </a:extLst>
          </p:cNvPr>
          <p:cNvSpPr txBox="1"/>
          <p:nvPr/>
        </p:nvSpPr>
        <p:spPr>
          <a:xfrm>
            <a:off x="585593" y="1424069"/>
            <a:ext cx="7066491" cy="4893647"/>
          </a:xfrm>
          <a:prstGeom prst="rect">
            <a:avLst/>
          </a:prstGeom>
          <a:noFill/>
        </p:spPr>
        <p:txBody>
          <a:bodyPr wrap="square">
            <a:spAutoFit/>
          </a:bodyPr>
          <a:lstStyle/>
          <a:p>
            <a:pPr marL="285750" indent="-285750" algn="just" hangingPunct="0">
              <a:buFont typeface="Arial" panose="020B0604020202020204" pitchFamily="34" charset="0"/>
              <a:buChar char="•"/>
            </a:pPr>
            <a:r>
              <a:rPr lang="en-GB" sz="2400">
                <a:effectLst/>
                <a:latin typeface="Formular" panose="02000000000000000000"/>
                <a:ea typeface="Times New Roman" panose="02020603050405020304" pitchFamily="18" charset="0"/>
              </a:rPr>
              <a:t>US-origin high enriched uranium (HEU), received in the 1960’s</a:t>
            </a:r>
          </a:p>
          <a:p>
            <a:pPr marL="285750" indent="-285750" algn="just" hangingPunct="0">
              <a:buFont typeface="Arial" panose="020B0604020202020204" pitchFamily="34" charset="0"/>
              <a:buChar char="•"/>
            </a:pPr>
            <a:r>
              <a:rPr lang="en-GB" sz="2400">
                <a:latin typeface="Formular" panose="02000000000000000000"/>
                <a:ea typeface="Times New Roman" panose="02020603050405020304" pitchFamily="18" charset="0"/>
              </a:rPr>
              <a:t>E</a:t>
            </a:r>
            <a:r>
              <a:rPr lang="en-GB" sz="2400">
                <a:effectLst/>
                <a:latin typeface="Formular" panose="02000000000000000000"/>
                <a:ea typeface="Times New Roman" panose="02020603050405020304" pitchFamily="18" charset="0"/>
              </a:rPr>
              <a:t>nrichment of around 90% U-235 </a:t>
            </a:r>
          </a:p>
          <a:p>
            <a:pPr marL="285750" indent="-285750" algn="just" hangingPunct="0">
              <a:buFont typeface="Arial" panose="020B0604020202020204" pitchFamily="34" charset="0"/>
              <a:buChar char="•"/>
            </a:pPr>
            <a:r>
              <a:rPr lang="en-GB" sz="2400">
                <a:latin typeface="Formular" panose="02000000000000000000"/>
                <a:ea typeface="Times New Roman" panose="02020603050405020304" pitchFamily="18" charset="0"/>
              </a:rPr>
              <a:t>Research</a:t>
            </a:r>
            <a:r>
              <a:rPr lang="en-GB" sz="2400">
                <a:effectLst/>
                <a:latin typeface="Formular" panose="02000000000000000000"/>
                <a:ea typeface="Times New Roman" panose="02020603050405020304" pitchFamily="18" charset="0"/>
              </a:rPr>
              <a:t> on HEU/Th-fuels for various projects </a:t>
            </a:r>
          </a:p>
          <a:p>
            <a:pPr marL="285750" indent="-285750" algn="just" hangingPunct="0">
              <a:buFont typeface="Arial" panose="020B0604020202020204" pitchFamily="34" charset="0"/>
              <a:buChar char="•"/>
            </a:pPr>
            <a:r>
              <a:rPr lang="en-GB" sz="2400">
                <a:effectLst/>
                <a:latin typeface="Formular" panose="02000000000000000000"/>
                <a:ea typeface="Times New Roman" panose="02020603050405020304" pitchFamily="18" charset="0"/>
              </a:rPr>
              <a:t>Portions of the material have been used/analysed in Great Britain (</a:t>
            </a:r>
            <a:r>
              <a:rPr lang="en-GB" sz="2400" err="1">
                <a:effectLst/>
                <a:latin typeface="Formular" panose="02000000000000000000"/>
                <a:ea typeface="Times New Roman" panose="02020603050405020304" pitchFamily="18" charset="0"/>
              </a:rPr>
              <a:t>Dounray</a:t>
            </a:r>
            <a:r>
              <a:rPr lang="en-GB" sz="2400">
                <a:effectLst/>
                <a:latin typeface="Formular" panose="02000000000000000000"/>
                <a:ea typeface="Times New Roman" panose="02020603050405020304" pitchFamily="18" charset="0"/>
              </a:rPr>
              <a:t>), Denmark (</a:t>
            </a:r>
            <a:r>
              <a:rPr lang="en-GB" sz="2400" err="1">
                <a:effectLst/>
                <a:latin typeface="Formular" panose="02000000000000000000"/>
                <a:ea typeface="Times New Roman" panose="02020603050405020304" pitchFamily="18" charset="0"/>
              </a:rPr>
              <a:t>Risø</a:t>
            </a:r>
            <a:r>
              <a:rPr lang="en-GB" sz="2400">
                <a:effectLst/>
                <a:latin typeface="Formular" panose="02000000000000000000"/>
                <a:ea typeface="Times New Roman" panose="02020603050405020304" pitchFamily="18" charset="0"/>
              </a:rPr>
              <a:t>) and Italy (CNEN) </a:t>
            </a:r>
          </a:p>
          <a:p>
            <a:pPr marL="285750" indent="-285750" algn="just" hangingPunct="0">
              <a:buFont typeface="Arial" panose="020B0604020202020204" pitchFamily="34" charset="0"/>
              <a:buChar char="•"/>
            </a:pPr>
            <a:r>
              <a:rPr lang="en-GB" sz="2400">
                <a:effectLst/>
                <a:latin typeface="Formular" panose="02000000000000000000"/>
                <a:ea typeface="Times New Roman" panose="02020603050405020304" pitchFamily="18" charset="0"/>
              </a:rPr>
              <a:t>HEU-Th fuels were irradiated in IFEs Halden Boiling Water Reactor (HBWR) </a:t>
            </a:r>
          </a:p>
          <a:p>
            <a:pPr marL="285750" indent="-285750" algn="just" hangingPunct="0">
              <a:buFont typeface="Arial" panose="020B0604020202020204" pitchFamily="34" charset="0"/>
              <a:buChar char="•"/>
            </a:pPr>
            <a:r>
              <a:rPr lang="en-GB" sz="2400">
                <a:latin typeface="Formular" panose="02000000000000000000"/>
                <a:ea typeface="Times New Roman" panose="02020603050405020304" pitchFamily="18" charset="0"/>
              </a:rPr>
              <a:t>U</a:t>
            </a:r>
            <a:r>
              <a:rPr lang="en-GB" sz="2400">
                <a:effectLst/>
                <a:latin typeface="Formular" panose="02000000000000000000"/>
                <a:ea typeface="Times New Roman" panose="02020603050405020304" pitchFamily="18" charset="0"/>
              </a:rPr>
              <a:t>nderwent post-irradiation examinations at the IFE </a:t>
            </a:r>
            <a:r>
              <a:rPr lang="en-GB" sz="2400" err="1">
                <a:effectLst/>
                <a:latin typeface="Formular" panose="02000000000000000000"/>
                <a:ea typeface="Times New Roman" panose="02020603050405020304" pitchFamily="18" charset="0"/>
              </a:rPr>
              <a:t>Kjeller</a:t>
            </a:r>
            <a:r>
              <a:rPr lang="en-GB" sz="2400">
                <a:effectLst/>
                <a:latin typeface="Formular" panose="02000000000000000000"/>
                <a:ea typeface="Times New Roman" panose="02020603050405020304" pitchFamily="18" charset="0"/>
              </a:rPr>
              <a:t> site</a:t>
            </a:r>
            <a:endParaRPr lang="nb-NO" sz="2400">
              <a:effectLst/>
              <a:latin typeface="Formular" panose="02000000000000000000"/>
              <a:ea typeface="Times New Roman" panose="02020603050405020304" pitchFamily="18" charset="0"/>
            </a:endParaRPr>
          </a:p>
          <a:p>
            <a:pPr algn="just" hangingPunct="0"/>
            <a:r>
              <a:rPr lang="en-GB" sz="2400">
                <a:effectLst/>
                <a:latin typeface="Formular" panose="02000000000000000000"/>
                <a:ea typeface="Times New Roman" panose="02020603050405020304" pitchFamily="18" charset="0"/>
              </a:rPr>
              <a:t> </a:t>
            </a:r>
            <a:endParaRPr lang="nb-NO" sz="2400">
              <a:effectLst/>
              <a:latin typeface="Formular" panose="02000000000000000000"/>
              <a:ea typeface="Times New Roman" panose="02020603050405020304" pitchFamily="18" charset="0"/>
            </a:endParaRPr>
          </a:p>
          <a:p>
            <a:pPr algn="just" hangingPunct="0"/>
            <a:endParaRPr lang="nb-NO" sz="2400">
              <a:effectLst/>
              <a:latin typeface="Formular" panose="02000000000000000000"/>
              <a:ea typeface="Times New Roman" panose="02020603050405020304" pitchFamily="18" charset="0"/>
            </a:endParaRPr>
          </a:p>
        </p:txBody>
      </p:sp>
      <p:pic>
        <p:nvPicPr>
          <p:cNvPr id="3" name="Bilde 2" descr="Et bilde som inneholder skjermbilde, Fargerikt, Grafikk, Elektrisk blå&#10;&#10;KI-generert innhold kan være feil.">
            <a:extLst>
              <a:ext uri="{FF2B5EF4-FFF2-40B4-BE49-F238E27FC236}">
                <a16:creationId xmlns:a16="http://schemas.microsoft.com/office/drawing/2014/main" id="{1FC13348-3AC6-5426-6079-BE34CF3B7213}"/>
              </a:ext>
            </a:extLst>
          </p:cNvPr>
          <p:cNvPicPr>
            <a:picLocks noChangeAspect="1"/>
          </p:cNvPicPr>
          <p:nvPr/>
        </p:nvPicPr>
        <p:blipFill>
          <a:blip r:embed="rId2"/>
          <a:stretch>
            <a:fillRect/>
          </a:stretch>
        </p:blipFill>
        <p:spPr>
          <a:xfrm>
            <a:off x="11371652" y="6050693"/>
            <a:ext cx="530353" cy="466345"/>
          </a:xfrm>
          <a:prstGeom prst="rect">
            <a:avLst/>
          </a:prstGeom>
        </p:spPr>
      </p:pic>
      <p:pic>
        <p:nvPicPr>
          <p:cNvPr id="5" name="Bilde 4">
            <a:extLst>
              <a:ext uri="{FF2B5EF4-FFF2-40B4-BE49-F238E27FC236}">
                <a16:creationId xmlns:a16="http://schemas.microsoft.com/office/drawing/2014/main" id="{CAFA2C10-3311-7DCD-703E-82E2EAA74BAC}"/>
              </a:ext>
            </a:extLst>
          </p:cNvPr>
          <p:cNvPicPr>
            <a:picLocks noChangeAspect="1"/>
          </p:cNvPicPr>
          <p:nvPr/>
        </p:nvPicPr>
        <p:blipFill>
          <a:blip r:embed="rId3"/>
          <a:stretch>
            <a:fillRect/>
          </a:stretch>
        </p:blipFill>
        <p:spPr>
          <a:xfrm>
            <a:off x="8453278" y="668649"/>
            <a:ext cx="3153128" cy="2760351"/>
          </a:xfrm>
          <a:prstGeom prst="rect">
            <a:avLst/>
          </a:prstGeom>
        </p:spPr>
      </p:pic>
      <p:pic>
        <p:nvPicPr>
          <p:cNvPr id="8" name="Bilde 7">
            <a:extLst>
              <a:ext uri="{FF2B5EF4-FFF2-40B4-BE49-F238E27FC236}">
                <a16:creationId xmlns:a16="http://schemas.microsoft.com/office/drawing/2014/main" id="{4E271097-37B5-5D66-4A51-77583DFF2538}"/>
              </a:ext>
            </a:extLst>
          </p:cNvPr>
          <p:cNvPicPr>
            <a:picLocks noChangeAspect="1"/>
          </p:cNvPicPr>
          <p:nvPr/>
        </p:nvPicPr>
        <p:blipFill>
          <a:blip r:embed="rId4"/>
          <a:stretch>
            <a:fillRect/>
          </a:stretch>
        </p:blipFill>
        <p:spPr>
          <a:xfrm>
            <a:off x="8257527" y="3429000"/>
            <a:ext cx="3348880" cy="3088038"/>
          </a:xfrm>
          <a:prstGeom prst="rect">
            <a:avLst/>
          </a:prstGeom>
        </p:spPr>
      </p:pic>
    </p:spTree>
    <p:extLst>
      <p:ext uri="{BB962C8B-B14F-4D97-AF65-F5344CB8AC3E}">
        <p14:creationId xmlns:p14="http://schemas.microsoft.com/office/powerpoint/2010/main" val="18110576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13FE5FC-5A9B-49E5-D0D6-EC2E721E4C5E}"/>
              </a:ext>
            </a:extLst>
          </p:cNvPr>
          <p:cNvSpPr>
            <a:spLocks noGrp="1"/>
          </p:cNvSpPr>
          <p:nvPr>
            <p:ph type="title"/>
          </p:nvPr>
        </p:nvSpPr>
        <p:spPr/>
        <p:txBody>
          <a:bodyPr/>
          <a:lstStyle/>
          <a:p>
            <a:r>
              <a:rPr lang="nb-NO">
                <a:solidFill>
                  <a:schemeClr val="accent1"/>
                </a:solidFill>
              </a:rPr>
              <a:t>NTI Security Index</a:t>
            </a:r>
          </a:p>
        </p:txBody>
      </p:sp>
      <p:sp>
        <p:nvSpPr>
          <p:cNvPr id="6" name="TekstSylinder 5">
            <a:extLst>
              <a:ext uri="{FF2B5EF4-FFF2-40B4-BE49-F238E27FC236}">
                <a16:creationId xmlns:a16="http://schemas.microsoft.com/office/drawing/2014/main" id="{6E1F250A-A9ED-B751-94AB-03703699E733}"/>
              </a:ext>
            </a:extLst>
          </p:cNvPr>
          <p:cNvSpPr txBox="1"/>
          <p:nvPr/>
        </p:nvSpPr>
        <p:spPr>
          <a:xfrm>
            <a:off x="585593" y="1566042"/>
            <a:ext cx="5229991" cy="3785652"/>
          </a:xfrm>
          <a:prstGeom prst="rect">
            <a:avLst/>
          </a:prstGeom>
          <a:noFill/>
        </p:spPr>
        <p:txBody>
          <a:bodyPr wrap="square">
            <a:spAutoFit/>
          </a:bodyPr>
          <a:lstStyle/>
          <a:p>
            <a:pPr marL="285750" indent="-285750" algn="just" hangingPunct="0">
              <a:buFont typeface="Arial" panose="020B0604020202020204" pitchFamily="34" charset="0"/>
              <a:buChar char="•"/>
            </a:pPr>
            <a:r>
              <a:rPr lang="en-GB" sz="2400" dirty="0">
                <a:latin typeface="Formular" panose="02000000000000000000"/>
                <a:ea typeface="Times New Roman" panose="02020603050405020304" pitchFamily="18" charset="0"/>
              </a:rPr>
              <a:t>Norway</a:t>
            </a:r>
            <a:r>
              <a:rPr lang="en-GB" sz="2400" dirty="0">
                <a:effectLst/>
                <a:latin typeface="Formular" panose="02000000000000000000"/>
                <a:ea typeface="Times New Roman" panose="02020603050405020304" pitchFamily="18" charset="0"/>
              </a:rPr>
              <a:t> is one of 22 countries with civilian HEU or separated plutonium over 1 kg, according to the Nuclear Threat Initiative (NTI) Security Index 2023</a:t>
            </a:r>
          </a:p>
          <a:p>
            <a:pPr marL="285750" indent="-285750" algn="just" hangingPunct="0">
              <a:buFont typeface="Arial" panose="020B0604020202020204" pitchFamily="34" charset="0"/>
              <a:buChar char="•"/>
            </a:pPr>
            <a:endParaRPr lang="en-GB" sz="2400" dirty="0">
              <a:effectLst/>
              <a:latin typeface="Formular" panose="02000000000000000000"/>
              <a:ea typeface="Times New Roman" panose="02020603050405020304" pitchFamily="18" charset="0"/>
            </a:endParaRPr>
          </a:p>
          <a:p>
            <a:pPr marL="285750" indent="-285750" algn="just" hangingPunct="0">
              <a:buFont typeface="Arial" panose="020B0604020202020204" pitchFamily="34" charset="0"/>
              <a:buChar char="•"/>
            </a:pPr>
            <a:r>
              <a:rPr lang="en-GB" sz="2400" dirty="0">
                <a:effectLst/>
                <a:latin typeface="Formular" panose="02000000000000000000"/>
                <a:ea typeface="Times New Roman" panose="02020603050405020304" pitchFamily="18" charset="0"/>
              </a:rPr>
              <a:t>Norway has prioritised the elimination of its HEU stocks</a:t>
            </a:r>
          </a:p>
          <a:p>
            <a:pPr marL="285750" indent="-285750" algn="just" hangingPunct="0">
              <a:buFont typeface="Arial" panose="020B0604020202020204" pitchFamily="34" charset="0"/>
              <a:buChar char="•"/>
            </a:pPr>
            <a:endParaRPr lang="en-GB" sz="2400" dirty="0">
              <a:effectLst/>
              <a:latin typeface="Formular" panose="02000000000000000000"/>
              <a:ea typeface="Times New Roman" panose="02020603050405020304" pitchFamily="18" charset="0"/>
            </a:endParaRPr>
          </a:p>
          <a:p>
            <a:pPr algn="just" hangingPunct="0"/>
            <a:r>
              <a:rPr lang="en-GB" sz="2400" dirty="0">
                <a:effectLst/>
                <a:latin typeface="Formular" panose="02000000000000000000"/>
                <a:ea typeface="Times New Roman" panose="02020603050405020304" pitchFamily="18" charset="0"/>
              </a:rPr>
              <a:t> </a:t>
            </a:r>
            <a:endParaRPr lang="nb-NO" sz="2400" dirty="0">
              <a:effectLst/>
              <a:latin typeface="Formular" panose="02000000000000000000"/>
              <a:ea typeface="Times New Roman" panose="02020603050405020304" pitchFamily="18" charset="0"/>
            </a:endParaRPr>
          </a:p>
        </p:txBody>
      </p:sp>
      <p:pic>
        <p:nvPicPr>
          <p:cNvPr id="3" name="Bilde 2" descr="Et bilde som inneholder skjermbilde, Fargerikt, Grafikk, Elektrisk blå&#10;&#10;KI-generert innhold kan være feil.">
            <a:extLst>
              <a:ext uri="{FF2B5EF4-FFF2-40B4-BE49-F238E27FC236}">
                <a16:creationId xmlns:a16="http://schemas.microsoft.com/office/drawing/2014/main" id="{31A7FD9A-FF18-6597-B898-D4BEB6BA8D60}"/>
              </a:ext>
            </a:extLst>
          </p:cNvPr>
          <p:cNvPicPr>
            <a:picLocks noChangeAspect="1"/>
          </p:cNvPicPr>
          <p:nvPr/>
        </p:nvPicPr>
        <p:blipFill>
          <a:blip r:embed="rId2"/>
          <a:stretch>
            <a:fillRect/>
          </a:stretch>
        </p:blipFill>
        <p:spPr>
          <a:xfrm>
            <a:off x="11371652" y="6050693"/>
            <a:ext cx="530353" cy="466345"/>
          </a:xfrm>
          <a:prstGeom prst="rect">
            <a:avLst/>
          </a:prstGeom>
        </p:spPr>
      </p:pic>
      <p:pic>
        <p:nvPicPr>
          <p:cNvPr id="5" name="Bilde 4">
            <a:extLst>
              <a:ext uri="{FF2B5EF4-FFF2-40B4-BE49-F238E27FC236}">
                <a16:creationId xmlns:a16="http://schemas.microsoft.com/office/drawing/2014/main" id="{17938630-ACA7-367E-A22D-D86693634831}"/>
              </a:ext>
            </a:extLst>
          </p:cNvPr>
          <p:cNvPicPr>
            <a:picLocks noChangeAspect="1"/>
          </p:cNvPicPr>
          <p:nvPr/>
        </p:nvPicPr>
        <p:blipFill>
          <a:blip r:embed="rId3"/>
          <a:stretch>
            <a:fillRect/>
          </a:stretch>
        </p:blipFill>
        <p:spPr>
          <a:xfrm>
            <a:off x="6308912" y="574134"/>
            <a:ext cx="4334704" cy="5631951"/>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428451267"/>
      </p:ext>
    </p:extLst>
  </p:cSld>
  <p:clrMapOvr>
    <a:masterClrMapping/>
  </p:clrMapOvr>
</p:sld>
</file>

<file path=ppt/theme/theme1.xml><?xml version="1.0" encoding="utf-8"?>
<a:theme xmlns:a="http://schemas.openxmlformats.org/drawingml/2006/main" name="Office-tema">
  <a:themeElements>
    <a:clrScheme name="DSA Identitetstema">
      <a:dk1>
        <a:srgbClr val="000000"/>
      </a:dk1>
      <a:lt1>
        <a:srgbClr val="FFFFFF"/>
      </a:lt1>
      <a:dk2>
        <a:srgbClr val="000000"/>
      </a:dk2>
      <a:lt2>
        <a:srgbClr val="D3D3D3"/>
      </a:lt2>
      <a:accent1>
        <a:srgbClr val="1F73EB"/>
      </a:accent1>
      <a:accent2>
        <a:srgbClr val="7ECBBA"/>
      </a:accent2>
      <a:accent3>
        <a:srgbClr val="80C7F3"/>
      </a:accent3>
      <a:accent4>
        <a:srgbClr val="9D7DB7"/>
      </a:accent4>
      <a:accent5>
        <a:srgbClr val="8080C7"/>
      </a:accent5>
      <a:accent6>
        <a:srgbClr val="BC80DE"/>
      </a:accent6>
      <a:hlink>
        <a:srgbClr val="1F73EB"/>
      </a:hlink>
      <a:folHlink>
        <a:srgbClr val="80C7F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0" tIns="0" rIns="0" bIns="0" rtlCol="0" anchor="t" anchorCtr="0">
        <a:noAutofit/>
      </a:bodyPr>
      <a:lstStyle>
        <a:defPPr>
          <a:defRPr dirty="0">
            <a:solidFill>
              <a:schemeClr val="tx2"/>
            </a:solidFill>
          </a:defRPr>
        </a:defPPr>
      </a:lstStyle>
    </a:txDef>
  </a:objectDefaults>
  <a:extraClrSchemeLst/>
  <a:extLst>
    <a:ext uri="{05A4C25C-085E-4340-85A3-A5531E510DB2}">
      <thm15:themeFamily xmlns:thm15="http://schemas.microsoft.com/office/thememl/2012/main" name="Presentasjon1" id="{58717D39-3250-4EC3-B6F5-303E1A7CDA4A}" vid="{CCAA37C4-0FBA-4E40-B31F-34E39D8C1CE9}"/>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kument" ma:contentTypeID="0x01010009752FB88D9B374D841B3B9D34C2ED2F" ma:contentTypeVersion="18" ma:contentTypeDescription="Opprett et nytt dokument." ma:contentTypeScope="" ma:versionID="c8905d98e3d9e109cf9f20850f8a5323">
  <xsd:schema xmlns:xsd="http://www.w3.org/2001/XMLSchema" xmlns:xs="http://www.w3.org/2001/XMLSchema" xmlns:p="http://schemas.microsoft.com/office/2006/metadata/properties" xmlns:ns2="797c39d0-d02b-4bd8-a7a6-c2dc79bb0deb" xmlns:ns3="0c69b91b-d6ba-42a1-bb1f-9bb4287bff74" targetNamespace="http://schemas.microsoft.com/office/2006/metadata/properties" ma:root="true" ma:fieldsID="ec5e93ed4953cf38069e90bc275e856e" ns2:_="" ns3:_="">
    <xsd:import namespace="797c39d0-d02b-4bd8-a7a6-c2dc79bb0deb"/>
    <xsd:import namespace="0c69b91b-d6ba-42a1-bb1f-9bb4287bff7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LengthInSeconds" minOccurs="0"/>
                <xsd:element ref="ns2:MediaServiceOCR" minOccurs="0"/>
                <xsd:element ref="ns2:MediaServiceGenerationTime" minOccurs="0"/>
                <xsd:element ref="ns2:MediaServiceEventHashCode" minOccurs="0"/>
                <xsd:element ref="ns2:MediaServiceLocation"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97c39d0-d02b-4bd8-a7a6-c2dc79bb0de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Bildemerkelapper" ma:readOnly="false" ma:fieldId="{5cf76f15-5ced-4ddc-b409-7134ff3c332f}" ma:taxonomyMulti="true" ma:sspId="0454c641-4aa6-4668-9b1d-0561a68b2a1f"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c69b91b-d6ba-42a1-bb1f-9bb4287bff74" elementFormDefault="qualified">
    <xsd:import namespace="http://schemas.microsoft.com/office/2006/documentManagement/types"/>
    <xsd:import namespace="http://schemas.microsoft.com/office/infopath/2007/PartnerControls"/>
    <xsd:element name="SharedWithUsers" ma:index="19"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Delingsdetaljer" ma:internalName="SharedWithDetails" ma:readOnly="true">
      <xsd:simpleType>
        <xsd:restriction base="dms:Note">
          <xsd:maxLength value="255"/>
        </xsd:restriction>
      </xsd:simpleType>
    </xsd:element>
    <xsd:element name="TaxCatchAll" ma:index="23" nillable="true" ma:displayName="Taxonomy Catch All Column" ma:hidden="true" ma:list="{155e05dc-6d4c-4417-8ba4-235fe9e5a789}" ma:internalName="TaxCatchAll" ma:showField="CatchAllData" ma:web="0c69b91b-d6ba-42a1-bb1f-9bb4287bff7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0c69b91b-d6ba-42a1-bb1f-9bb4287bff74" xsi:nil="true"/>
    <lcf76f155ced4ddcb4097134ff3c332f xmlns="797c39d0-d02b-4bd8-a7a6-c2dc79bb0deb">
      <Terms xmlns="http://schemas.microsoft.com/office/infopath/2007/PartnerControls"/>
    </lcf76f155ced4ddcb4097134ff3c332f>
    <SharedWithUsers xmlns="0c69b91b-d6ba-42a1-bb1f-9bb4287bff74">
      <UserInfo>
        <DisplayName>Helene Ruud</DisplayName>
        <AccountId>54</AccountId>
        <AccountType/>
      </UserInfo>
    </SharedWithUsers>
  </documentManagement>
</p:properties>
</file>

<file path=customXml/itemProps1.xml><?xml version="1.0" encoding="utf-8"?>
<ds:datastoreItem xmlns:ds="http://schemas.openxmlformats.org/officeDocument/2006/customXml" ds:itemID="{00BD7C33-9DDC-4B7B-AE0C-489FF2167D21}">
  <ds:schemaRefs>
    <ds:schemaRef ds:uri="http://schemas.microsoft.com/sharepoint/v3/contenttype/forms"/>
  </ds:schemaRefs>
</ds:datastoreItem>
</file>

<file path=customXml/itemProps2.xml><?xml version="1.0" encoding="utf-8"?>
<ds:datastoreItem xmlns:ds="http://schemas.openxmlformats.org/officeDocument/2006/customXml" ds:itemID="{38B4B781-964D-40A3-A091-31F8C5186FA9}">
  <ds:schemaRefs>
    <ds:schemaRef ds:uri="0c69b91b-d6ba-42a1-bb1f-9bb4287bff74"/>
    <ds:schemaRef ds:uri="797c39d0-d02b-4bd8-a7a6-c2dc79bb0de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1E95D0D9-2740-4D8F-983D-7C23382AD581}">
  <ds:schemaRefs>
    <ds:schemaRef ds:uri="http://schemas.microsoft.com/office/infopath/2007/PartnerControls"/>
    <ds:schemaRef ds:uri="http://purl.org/dc/terms/"/>
    <ds:schemaRef ds:uri="0c69b91b-d6ba-42a1-bb1f-9bb4287bff74"/>
    <ds:schemaRef ds:uri="http://schemas.microsoft.com/office/2006/documentManagement/types"/>
    <ds:schemaRef ds:uri="http://purl.org/dc/elements/1.1/"/>
    <ds:schemaRef ds:uri="http://schemas.microsoft.com/office/2006/metadata/properties"/>
    <ds:schemaRef ds:uri="http://schemas.openxmlformats.org/package/2006/metadata/core-properties"/>
    <ds:schemaRef ds:uri="797c39d0-d02b-4bd8-a7a6-c2dc79bb0deb"/>
    <ds:schemaRef ds:uri="http://www.w3.org/XML/1998/namespace"/>
    <ds:schemaRef ds:uri="http://purl.org/dc/dcmitype/"/>
  </ds:schemaRefs>
</ds:datastoreItem>
</file>

<file path=docMetadata/LabelInfo.xml><?xml version="1.0" encoding="utf-8"?>
<clbl:labelList xmlns:clbl="http://schemas.microsoft.com/office/2020/mipLabelMetadata">
  <clbl:label id="{e07262c8-516d-444e-b94b-00e0afc4c71b}" enabled="1" method="Privileged" siteId="{4193af22-d8aa-4bc5-925a-9f3125747a8d}" removed="0"/>
</clbl:labelList>
</file>

<file path=docProps/app.xml><?xml version="1.0" encoding="utf-8"?>
<Properties xmlns="http://schemas.openxmlformats.org/officeDocument/2006/extended-properties" xmlns:vt="http://schemas.openxmlformats.org/officeDocument/2006/docPropsVTypes">
  <Template>blank</Template>
  <TotalTime>0</TotalTime>
  <Words>1402</Words>
  <Application>Microsoft Office PowerPoint</Application>
  <PresentationFormat>Widescreen</PresentationFormat>
  <Paragraphs>234</Paragraphs>
  <Slides>26</Slides>
  <Notes>6</Notes>
  <HiddenSlides>1</HiddenSlides>
  <MMClips>0</MMClips>
  <ScaleCrop>false</ScaleCrop>
  <HeadingPairs>
    <vt:vector size="6" baseType="variant">
      <vt:variant>
        <vt:lpstr>Brukte skrifter</vt:lpstr>
      </vt:variant>
      <vt:variant>
        <vt:i4>9</vt:i4>
      </vt:variant>
      <vt:variant>
        <vt:lpstr>Tema</vt:lpstr>
      </vt:variant>
      <vt:variant>
        <vt:i4>1</vt:i4>
      </vt:variant>
      <vt:variant>
        <vt:lpstr>Lysbildetitler</vt:lpstr>
      </vt:variant>
      <vt:variant>
        <vt:i4>26</vt:i4>
      </vt:variant>
    </vt:vector>
  </HeadingPairs>
  <TitlesOfParts>
    <vt:vector size="36" baseType="lpstr">
      <vt:lpstr>Arial</vt:lpstr>
      <vt:lpstr>Calibri</vt:lpstr>
      <vt:lpstr>Courier New</vt:lpstr>
      <vt:lpstr>Formular</vt:lpstr>
      <vt:lpstr>Symbol</vt:lpstr>
      <vt:lpstr>System Font</vt:lpstr>
      <vt:lpstr>Times New Roman</vt:lpstr>
      <vt:lpstr>Trebuchet MS</vt:lpstr>
      <vt:lpstr>Wingdings</vt:lpstr>
      <vt:lpstr>Office-tema</vt:lpstr>
      <vt:lpstr>A collaborative approach to the treatment of the Norwegian exotic HEU-materials</vt:lpstr>
      <vt:lpstr>Outline</vt:lpstr>
      <vt:lpstr>Norwegian Nuclear History</vt:lpstr>
      <vt:lpstr>Norwegian Nuclear History</vt:lpstr>
      <vt:lpstr>Norwegian Nuclear History</vt:lpstr>
      <vt:lpstr>Nuclear facilities and regulators in Norway</vt:lpstr>
      <vt:lpstr>PowerPoint-presentasjon</vt:lpstr>
      <vt:lpstr>HEU in Norway</vt:lpstr>
      <vt:lpstr>NTI Security Index</vt:lpstr>
      <vt:lpstr>Nuclear Security Summits</vt:lpstr>
      <vt:lpstr>International meetings and symposiums on HEU minimizations</vt:lpstr>
      <vt:lpstr>International support</vt:lpstr>
      <vt:lpstr>Return to origin country?</vt:lpstr>
      <vt:lpstr>Memorandum of understanding between Norway and USA</vt:lpstr>
      <vt:lpstr>The Pilot Project</vt:lpstr>
      <vt:lpstr>The Pilot Project</vt:lpstr>
      <vt:lpstr>The Pilot Project</vt:lpstr>
      <vt:lpstr>Cold melt experiences</vt:lpstr>
      <vt:lpstr>Cold melt experiences</vt:lpstr>
      <vt:lpstr>The Pilot Project – way forward</vt:lpstr>
      <vt:lpstr>Mobile Melt Consolidate (MMC)</vt:lpstr>
      <vt:lpstr>MMC Modules</vt:lpstr>
      <vt:lpstr>Process modules</vt:lpstr>
      <vt:lpstr>PowerPoint-presentasjon</vt:lpstr>
      <vt:lpstr>PowerPoint-presentasjon</vt:lpstr>
      <vt:lpstr>Thank you for your attention!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MSSP Coordinators meeting - Norway</dc:title>
  <dc:creator>Tonje Sekse</dc:creator>
  <cp:lastModifiedBy>Tonje Sekse</cp:lastModifiedBy>
  <cp:revision>2</cp:revision>
  <dcterms:created xsi:type="dcterms:W3CDTF">2024-02-01T07:35:21Z</dcterms:created>
  <dcterms:modified xsi:type="dcterms:W3CDTF">2025-02-19T11:26:39Z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0x01010009752FB88D9B374D841B3B9D34C2ED2F</vt:lpwstr>
  </property>
  <property fmtid="{D5CDD505-2E9C-101B-9397-08002B2CF9AE}" pid="3" name="MediaServiceImageTags">
    <vt:lpwstr/>
  </property>
  <property fmtid="{D5CDD505-2E9C-101B-9397-08002B2CF9AE}" pid="4" name="ClassificationContentMarkingHeaderLocations">
    <vt:lpwstr>Office-tema:4</vt:lpwstr>
  </property>
  <property fmtid="{D5CDD505-2E9C-101B-9397-08002B2CF9AE}" pid="5" name="ClassificationContentMarkingHeaderText">
    <vt:lpwstr>Tilgjengelig for offentligheten</vt:lpwstr>
  </property>
</Properties>
</file>