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4"/>
  </p:notesMasterIdLst>
  <p:sldIdLst>
    <p:sldId id="1739" r:id="rId5"/>
    <p:sldId id="1741" r:id="rId6"/>
    <p:sldId id="1742" r:id="rId7"/>
    <p:sldId id="1744" r:id="rId8"/>
    <p:sldId id="1745" r:id="rId9"/>
    <p:sldId id="1746" r:id="rId10"/>
    <p:sldId id="1767" r:id="rId11"/>
    <p:sldId id="1748" r:id="rId12"/>
    <p:sldId id="1755" r:id="rId13"/>
    <p:sldId id="1756" r:id="rId14"/>
    <p:sldId id="1757" r:id="rId15"/>
    <p:sldId id="1758" r:id="rId16"/>
    <p:sldId id="1768" r:id="rId17"/>
    <p:sldId id="1747" r:id="rId18"/>
    <p:sldId id="1749" r:id="rId19"/>
    <p:sldId id="1759" r:id="rId20"/>
    <p:sldId id="1769" r:id="rId21"/>
    <p:sldId id="1750" r:id="rId22"/>
    <p:sldId id="1761" r:id="rId23"/>
    <p:sldId id="1751" r:id="rId24"/>
    <p:sldId id="1752" r:id="rId25"/>
    <p:sldId id="1762" r:id="rId26"/>
    <p:sldId id="1764" r:id="rId27"/>
    <p:sldId id="1753" r:id="rId28"/>
    <p:sldId id="1765" r:id="rId29"/>
    <p:sldId id="1766" r:id="rId30"/>
    <p:sldId id="1760" r:id="rId31"/>
    <p:sldId id="1754" r:id="rId32"/>
    <p:sldId id="1743" r:id="rId33"/>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1F0C8"/>
    <a:srgbClr val="BE5014"/>
    <a:srgbClr val="B3A2C7"/>
    <a:srgbClr val="7D7F83"/>
    <a:srgbClr val="B8D3EF"/>
    <a:srgbClr val="00B050"/>
    <a:srgbClr val="FFFFFF"/>
    <a:srgbClr val="DAF2D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D15E6-345B-4EFA-99DE-A978D747E4C5}" v="9" dt="2025-10-29T08:54:22.045"/>
    <p1510:client id="{CAF52150-3B54-45AC-A3F6-6C91A177103A}" v="14" dt="2025-10-28T18:39:03.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GNAN ANDREA [DR1200013]" userId="06eb71c0-9b07-45da-a2aa-9eac6adeef73" providerId="ADAL" clId="{CC0DD4F4-9187-4757-BF29-75D5533B83E7}"/>
    <pc:docChg chg="undo custSel addSld modSld">
      <pc:chgData name="CLAGNAN ANDREA [DR1200013]" userId="06eb71c0-9b07-45da-a2aa-9eac6adeef73" providerId="ADAL" clId="{CC0DD4F4-9187-4757-BF29-75D5533B83E7}" dt="2025-10-24T14:49:12.959" v="847" actId="1076"/>
      <pc:docMkLst>
        <pc:docMk/>
      </pc:docMkLst>
      <pc:sldChg chg="addSp delSp modSp mod">
        <pc:chgData name="CLAGNAN ANDREA [DR1200013]" userId="06eb71c0-9b07-45da-a2aa-9eac6adeef73" providerId="ADAL" clId="{CC0DD4F4-9187-4757-BF29-75D5533B83E7}" dt="2025-10-23T07:32:03.035" v="430" actId="1076"/>
        <pc:sldMkLst>
          <pc:docMk/>
          <pc:sldMk cId="1498824239" sldId="1742"/>
        </pc:sldMkLst>
        <pc:picChg chg="add mod modCrop">
          <ac:chgData name="CLAGNAN ANDREA [DR1200013]" userId="06eb71c0-9b07-45da-a2aa-9eac6adeef73" providerId="ADAL" clId="{CC0DD4F4-9187-4757-BF29-75D5533B83E7}" dt="2025-10-23T07:32:03.035" v="430" actId="1076"/>
          <ac:picMkLst>
            <pc:docMk/>
            <pc:sldMk cId="1498824239" sldId="1742"/>
            <ac:picMk id="11" creationId="{9C32F310-32F1-797D-4E52-C749C964DCAF}"/>
          </ac:picMkLst>
        </pc:picChg>
      </pc:sldChg>
      <pc:sldChg chg="addSp delSp modSp mod">
        <pc:chgData name="CLAGNAN ANDREA [DR1200013]" userId="06eb71c0-9b07-45da-a2aa-9eac6adeef73" providerId="ADAL" clId="{CC0DD4F4-9187-4757-BF29-75D5533B83E7}" dt="2025-10-24T07:53:45.078" v="453" actId="14100"/>
        <pc:sldMkLst>
          <pc:docMk/>
          <pc:sldMk cId="2241787588" sldId="1744"/>
        </pc:sldMkLst>
        <pc:picChg chg="add mod ord modCrop">
          <ac:chgData name="CLAGNAN ANDREA [DR1200013]" userId="06eb71c0-9b07-45da-a2aa-9eac6adeef73" providerId="ADAL" clId="{CC0DD4F4-9187-4757-BF29-75D5533B83E7}" dt="2025-10-24T07:53:29.620" v="449" actId="1076"/>
          <ac:picMkLst>
            <pc:docMk/>
            <pc:sldMk cId="2241787588" sldId="1744"/>
            <ac:picMk id="13" creationId="{8B809914-2469-CBC9-699E-97A8DD211DD5}"/>
          </ac:picMkLst>
        </pc:picChg>
        <pc:cxnChg chg="mod">
          <ac:chgData name="CLAGNAN ANDREA [DR1200013]" userId="06eb71c0-9b07-45da-a2aa-9eac6adeef73" providerId="ADAL" clId="{CC0DD4F4-9187-4757-BF29-75D5533B83E7}" dt="2025-10-24T07:53:41.920" v="452" actId="14100"/>
          <ac:cxnSpMkLst>
            <pc:docMk/>
            <pc:sldMk cId="2241787588" sldId="1744"/>
            <ac:cxnSpMk id="49" creationId="{79B870BE-ABBD-8DD9-083B-76E90573EC91}"/>
          </ac:cxnSpMkLst>
        </pc:cxnChg>
        <pc:cxnChg chg="mod">
          <ac:chgData name="CLAGNAN ANDREA [DR1200013]" userId="06eb71c0-9b07-45da-a2aa-9eac6adeef73" providerId="ADAL" clId="{CC0DD4F4-9187-4757-BF29-75D5533B83E7}" dt="2025-10-24T07:53:45.078" v="453" actId="14100"/>
          <ac:cxnSpMkLst>
            <pc:docMk/>
            <pc:sldMk cId="2241787588" sldId="1744"/>
            <ac:cxnSpMk id="50" creationId="{1C4C52EC-4438-81B4-EAEC-D9493D2CFA9C}"/>
          </ac:cxnSpMkLst>
        </pc:cxnChg>
      </pc:sldChg>
      <pc:sldChg chg="addSp delSp modSp mod">
        <pc:chgData name="CLAGNAN ANDREA [DR1200013]" userId="06eb71c0-9b07-45da-a2aa-9eac6adeef73" providerId="ADAL" clId="{CC0DD4F4-9187-4757-BF29-75D5533B83E7}" dt="2025-10-24T14:05:03.258" v="796" actId="164"/>
        <pc:sldMkLst>
          <pc:docMk/>
          <pc:sldMk cId="706003769" sldId="1746"/>
        </pc:sldMkLst>
        <pc:spChg chg="mod">
          <ac:chgData name="CLAGNAN ANDREA [DR1200013]" userId="06eb71c0-9b07-45da-a2aa-9eac6adeef73" providerId="ADAL" clId="{CC0DD4F4-9187-4757-BF29-75D5533B83E7}" dt="2025-10-24T14:05:03.258" v="796" actId="164"/>
          <ac:spMkLst>
            <pc:docMk/>
            <pc:sldMk cId="706003769" sldId="1746"/>
            <ac:spMk id="42" creationId="{A67FE434-4E6E-3994-011D-AA6A99F67F36}"/>
          </ac:spMkLst>
        </pc:spChg>
        <pc:spChg chg="mod">
          <ac:chgData name="CLAGNAN ANDREA [DR1200013]" userId="06eb71c0-9b07-45da-a2aa-9eac6adeef73" providerId="ADAL" clId="{CC0DD4F4-9187-4757-BF29-75D5533B83E7}" dt="2025-10-24T14:05:03.258" v="796" actId="164"/>
          <ac:spMkLst>
            <pc:docMk/>
            <pc:sldMk cId="706003769" sldId="1746"/>
            <ac:spMk id="43" creationId="{B183DF53-770A-3833-4E0F-C7EC5EBA730C}"/>
          </ac:spMkLst>
        </pc:spChg>
        <pc:spChg chg="mod">
          <ac:chgData name="CLAGNAN ANDREA [DR1200013]" userId="06eb71c0-9b07-45da-a2aa-9eac6adeef73" providerId="ADAL" clId="{CC0DD4F4-9187-4757-BF29-75D5533B83E7}" dt="2025-10-24T14:05:03.258" v="796" actId="164"/>
          <ac:spMkLst>
            <pc:docMk/>
            <pc:sldMk cId="706003769" sldId="1746"/>
            <ac:spMk id="44" creationId="{5E7BF69F-6F03-3884-3F8B-5CAD92DB5AE2}"/>
          </ac:spMkLst>
        </pc:spChg>
        <pc:spChg chg="mod">
          <ac:chgData name="CLAGNAN ANDREA [DR1200013]" userId="06eb71c0-9b07-45da-a2aa-9eac6adeef73" providerId="ADAL" clId="{CC0DD4F4-9187-4757-BF29-75D5533B83E7}" dt="2025-10-24T14:05:03.258" v="796" actId="164"/>
          <ac:spMkLst>
            <pc:docMk/>
            <pc:sldMk cId="706003769" sldId="1746"/>
            <ac:spMk id="45" creationId="{DCA15435-7655-AD83-C253-3664A3AE587F}"/>
          </ac:spMkLst>
        </pc:spChg>
        <pc:spChg chg="mod">
          <ac:chgData name="CLAGNAN ANDREA [DR1200013]" userId="06eb71c0-9b07-45da-a2aa-9eac6adeef73" providerId="ADAL" clId="{CC0DD4F4-9187-4757-BF29-75D5533B83E7}" dt="2025-10-24T14:05:03.258" v="796" actId="164"/>
          <ac:spMkLst>
            <pc:docMk/>
            <pc:sldMk cId="706003769" sldId="1746"/>
            <ac:spMk id="46" creationId="{AC41689A-1EFE-601B-1574-97556C2CF031}"/>
          </ac:spMkLst>
        </pc:spChg>
        <pc:spChg chg="mod">
          <ac:chgData name="CLAGNAN ANDREA [DR1200013]" userId="06eb71c0-9b07-45da-a2aa-9eac6adeef73" providerId="ADAL" clId="{CC0DD4F4-9187-4757-BF29-75D5533B83E7}" dt="2025-10-24T14:05:03.258" v="796" actId="164"/>
          <ac:spMkLst>
            <pc:docMk/>
            <pc:sldMk cId="706003769" sldId="1746"/>
            <ac:spMk id="47" creationId="{D5F82B1E-C3BD-BECA-EDB7-8F567BEE89EC}"/>
          </ac:spMkLst>
        </pc:spChg>
        <pc:grpChg chg="add mod">
          <ac:chgData name="CLAGNAN ANDREA [DR1200013]" userId="06eb71c0-9b07-45da-a2aa-9eac6adeef73" providerId="ADAL" clId="{CC0DD4F4-9187-4757-BF29-75D5533B83E7}" dt="2025-10-24T14:05:03.258" v="796" actId="164"/>
          <ac:grpSpMkLst>
            <pc:docMk/>
            <pc:sldMk cId="706003769" sldId="1746"/>
            <ac:grpSpMk id="5" creationId="{2B2C0937-F4E5-A93D-90DE-14BD8DA614E3}"/>
          </ac:grpSpMkLst>
        </pc:grpChg>
        <pc:picChg chg="add mod modCrop">
          <ac:chgData name="CLAGNAN ANDREA [DR1200013]" userId="06eb71c0-9b07-45da-a2aa-9eac6adeef73" providerId="ADAL" clId="{CC0DD4F4-9187-4757-BF29-75D5533B83E7}" dt="2025-10-24T09:33:33.719" v="644" actId="1076"/>
          <ac:picMkLst>
            <pc:docMk/>
            <pc:sldMk cId="706003769" sldId="1746"/>
            <ac:picMk id="63" creationId="{D522F806-6C5B-C8C7-9A4F-5156C8D5C699}"/>
          </ac:picMkLst>
        </pc:picChg>
      </pc:sldChg>
      <pc:sldChg chg="addSp delSp modSp mod">
        <pc:chgData name="CLAGNAN ANDREA [DR1200013]" userId="06eb71c0-9b07-45da-a2aa-9eac6adeef73" providerId="ADAL" clId="{CC0DD4F4-9187-4757-BF29-75D5533B83E7}" dt="2025-10-24T14:06:43.019" v="808" actId="1076"/>
        <pc:sldMkLst>
          <pc:docMk/>
          <pc:sldMk cId="3384708944" sldId="1747"/>
        </pc:sldMkLst>
        <pc:spChg chg="add mod">
          <ac:chgData name="CLAGNAN ANDREA [DR1200013]" userId="06eb71c0-9b07-45da-a2aa-9eac6adeef73" providerId="ADAL" clId="{CC0DD4F4-9187-4757-BF29-75D5533B83E7}" dt="2025-10-24T13:56:11.814" v="767" actId="14100"/>
          <ac:spMkLst>
            <pc:docMk/>
            <pc:sldMk cId="3384708944" sldId="1747"/>
            <ac:spMk id="8" creationId="{14D27D55-6D74-F798-E336-27C891C2E610}"/>
          </ac:spMkLst>
        </pc:spChg>
        <pc:spChg chg="mod">
          <ac:chgData name="CLAGNAN ANDREA [DR1200013]" userId="06eb71c0-9b07-45da-a2aa-9eac6adeef73" providerId="ADAL" clId="{CC0DD4F4-9187-4757-BF29-75D5533B83E7}" dt="2025-10-24T14:05:25.882" v="797"/>
          <ac:spMkLst>
            <pc:docMk/>
            <pc:sldMk cId="3384708944" sldId="1747"/>
            <ac:spMk id="11" creationId="{A68C3128-1725-2E43-7BA1-8E097DDA7AE8}"/>
          </ac:spMkLst>
        </pc:spChg>
        <pc:spChg chg="mod">
          <ac:chgData name="CLAGNAN ANDREA [DR1200013]" userId="06eb71c0-9b07-45da-a2aa-9eac6adeef73" providerId="ADAL" clId="{CC0DD4F4-9187-4757-BF29-75D5533B83E7}" dt="2025-10-24T14:05:50.210" v="803" actId="255"/>
          <ac:spMkLst>
            <pc:docMk/>
            <pc:sldMk cId="3384708944" sldId="1747"/>
            <ac:spMk id="12" creationId="{F62D9FC8-F6C7-9A49-41EE-A4CA09A99DA8}"/>
          </ac:spMkLst>
        </pc:spChg>
        <pc:spChg chg="mod">
          <ac:chgData name="CLAGNAN ANDREA [DR1200013]" userId="06eb71c0-9b07-45da-a2aa-9eac6adeef73" providerId="ADAL" clId="{CC0DD4F4-9187-4757-BF29-75D5533B83E7}" dt="2025-10-24T14:05:25.882" v="797"/>
          <ac:spMkLst>
            <pc:docMk/>
            <pc:sldMk cId="3384708944" sldId="1747"/>
            <ac:spMk id="14" creationId="{84FAB58F-D1D5-454E-0186-99B2F0DE255A}"/>
          </ac:spMkLst>
        </pc:spChg>
        <pc:spChg chg="mod">
          <ac:chgData name="CLAGNAN ANDREA [DR1200013]" userId="06eb71c0-9b07-45da-a2aa-9eac6adeef73" providerId="ADAL" clId="{CC0DD4F4-9187-4757-BF29-75D5533B83E7}" dt="2025-10-24T14:05:50.210" v="803" actId="255"/>
          <ac:spMkLst>
            <pc:docMk/>
            <pc:sldMk cId="3384708944" sldId="1747"/>
            <ac:spMk id="15" creationId="{8D7BDB26-0CAA-2612-1734-2F98387BD6C4}"/>
          </ac:spMkLst>
        </pc:spChg>
        <pc:spChg chg="mod">
          <ac:chgData name="CLAGNAN ANDREA [DR1200013]" userId="06eb71c0-9b07-45da-a2aa-9eac6adeef73" providerId="ADAL" clId="{CC0DD4F4-9187-4757-BF29-75D5533B83E7}" dt="2025-10-24T14:05:25.882" v="797"/>
          <ac:spMkLst>
            <pc:docMk/>
            <pc:sldMk cId="3384708944" sldId="1747"/>
            <ac:spMk id="16" creationId="{C1895161-6963-37FD-089C-8DFC3F15707D}"/>
          </ac:spMkLst>
        </pc:spChg>
        <pc:spChg chg="mod">
          <ac:chgData name="CLAGNAN ANDREA [DR1200013]" userId="06eb71c0-9b07-45da-a2aa-9eac6adeef73" providerId="ADAL" clId="{CC0DD4F4-9187-4757-BF29-75D5533B83E7}" dt="2025-10-24T14:05:50.210" v="803" actId="255"/>
          <ac:spMkLst>
            <pc:docMk/>
            <pc:sldMk cId="3384708944" sldId="1747"/>
            <ac:spMk id="17" creationId="{5FFE8417-CF91-E710-BC28-6EB1FAC76B07}"/>
          </ac:spMkLst>
        </pc:spChg>
        <pc:grpChg chg="add mod">
          <ac:chgData name="CLAGNAN ANDREA [DR1200013]" userId="06eb71c0-9b07-45da-a2aa-9eac6adeef73" providerId="ADAL" clId="{CC0DD4F4-9187-4757-BF29-75D5533B83E7}" dt="2025-10-24T14:06:43.019" v="808" actId="1076"/>
          <ac:grpSpMkLst>
            <pc:docMk/>
            <pc:sldMk cId="3384708944" sldId="1747"/>
            <ac:grpSpMk id="10" creationId="{1325BB52-8690-E0C7-DA47-B61AF53BCF8D}"/>
          </ac:grpSpMkLst>
        </pc:grpChg>
        <pc:picChg chg="add mod">
          <ac:chgData name="CLAGNAN ANDREA [DR1200013]" userId="06eb71c0-9b07-45da-a2aa-9eac6adeef73" providerId="ADAL" clId="{CC0DD4F4-9187-4757-BF29-75D5533B83E7}" dt="2025-10-24T13:54:42.309" v="758" actId="1076"/>
          <ac:picMkLst>
            <pc:docMk/>
            <pc:sldMk cId="3384708944" sldId="1747"/>
            <ac:picMk id="5" creationId="{9DC0FAE7-00D2-4ABA-4221-5B25B3A395C3}"/>
          </ac:picMkLst>
        </pc:picChg>
        <pc:picChg chg="mod ord modCrop">
          <ac:chgData name="CLAGNAN ANDREA [DR1200013]" userId="06eb71c0-9b07-45da-a2aa-9eac6adeef73" providerId="ADAL" clId="{CC0DD4F4-9187-4757-BF29-75D5533B83E7}" dt="2025-10-24T13:55:41.406" v="762" actId="166"/>
          <ac:picMkLst>
            <pc:docMk/>
            <pc:sldMk cId="3384708944" sldId="1747"/>
            <ac:picMk id="6" creationId="{F2882D88-5E01-57B3-AC1D-E23930821DEC}"/>
          </ac:picMkLst>
        </pc:picChg>
        <pc:picChg chg="add mod modCrop">
          <ac:chgData name="CLAGNAN ANDREA [DR1200013]" userId="06eb71c0-9b07-45da-a2aa-9eac6adeef73" providerId="ADAL" clId="{CC0DD4F4-9187-4757-BF29-75D5533B83E7}" dt="2025-10-24T13:55:45.655" v="763" actId="1076"/>
          <ac:picMkLst>
            <pc:docMk/>
            <pc:sldMk cId="3384708944" sldId="1747"/>
            <ac:picMk id="13" creationId="{1E744DE7-C1E5-FC2C-51B7-7CAD2EDB1CED}"/>
          </ac:picMkLst>
        </pc:picChg>
      </pc:sldChg>
      <pc:sldChg chg="addSp delSp modSp mod">
        <pc:chgData name="CLAGNAN ANDREA [DR1200013]" userId="06eb71c0-9b07-45da-a2aa-9eac6adeef73" providerId="ADAL" clId="{CC0DD4F4-9187-4757-BF29-75D5533B83E7}" dt="2025-10-24T13:57:24.884" v="788" actId="14100"/>
        <pc:sldMkLst>
          <pc:docMk/>
          <pc:sldMk cId="307220395" sldId="1749"/>
        </pc:sldMkLst>
        <pc:spChg chg="add mod">
          <ac:chgData name="CLAGNAN ANDREA [DR1200013]" userId="06eb71c0-9b07-45da-a2aa-9eac6adeef73" providerId="ADAL" clId="{CC0DD4F4-9187-4757-BF29-75D5533B83E7}" dt="2025-10-24T13:56:50.764" v="772" actId="14100"/>
          <ac:spMkLst>
            <pc:docMk/>
            <pc:sldMk cId="307220395" sldId="1749"/>
            <ac:spMk id="5" creationId="{916EAEF3-70C4-BC25-B5AB-0CD84A1C6F8F}"/>
          </ac:spMkLst>
        </pc:spChg>
        <pc:spChg chg="add mod">
          <ac:chgData name="CLAGNAN ANDREA [DR1200013]" userId="06eb71c0-9b07-45da-a2aa-9eac6adeef73" providerId="ADAL" clId="{CC0DD4F4-9187-4757-BF29-75D5533B83E7}" dt="2025-10-24T13:57:06.440" v="779" actId="14100"/>
          <ac:spMkLst>
            <pc:docMk/>
            <pc:sldMk cId="307220395" sldId="1749"/>
            <ac:spMk id="8" creationId="{85177254-C5BF-6410-64A0-001169C8F523}"/>
          </ac:spMkLst>
        </pc:spChg>
        <pc:spChg chg="add mod">
          <ac:chgData name="CLAGNAN ANDREA [DR1200013]" userId="06eb71c0-9b07-45da-a2aa-9eac6adeef73" providerId="ADAL" clId="{CC0DD4F4-9187-4757-BF29-75D5533B83E7}" dt="2025-10-24T13:57:24.884" v="788" actId="14100"/>
          <ac:spMkLst>
            <pc:docMk/>
            <pc:sldMk cId="307220395" sldId="1749"/>
            <ac:spMk id="9" creationId="{C5F36501-9752-056B-9C61-CF2C25979E48}"/>
          </ac:spMkLst>
        </pc:spChg>
        <pc:spChg chg="add mod">
          <ac:chgData name="CLAGNAN ANDREA [DR1200013]" userId="06eb71c0-9b07-45da-a2aa-9eac6adeef73" providerId="ADAL" clId="{CC0DD4F4-9187-4757-BF29-75D5533B83E7}" dt="2025-10-22T12:25:43.079" v="131" actId="164"/>
          <ac:spMkLst>
            <pc:docMk/>
            <pc:sldMk cId="307220395" sldId="1749"/>
            <ac:spMk id="20" creationId="{5291A439-D8CA-94AF-4843-C9FC1000E798}"/>
          </ac:spMkLst>
        </pc:spChg>
        <pc:spChg chg="add mod">
          <ac:chgData name="CLAGNAN ANDREA [DR1200013]" userId="06eb71c0-9b07-45da-a2aa-9eac6adeef73" providerId="ADAL" clId="{CC0DD4F4-9187-4757-BF29-75D5533B83E7}" dt="2025-10-22T12:25:43.079" v="131" actId="164"/>
          <ac:spMkLst>
            <pc:docMk/>
            <pc:sldMk cId="307220395" sldId="1749"/>
            <ac:spMk id="23" creationId="{B2913966-7A8E-CECA-7E5B-DAB0A1815F2D}"/>
          </ac:spMkLst>
        </pc:spChg>
        <pc:spChg chg="add mod">
          <ac:chgData name="CLAGNAN ANDREA [DR1200013]" userId="06eb71c0-9b07-45da-a2aa-9eac6adeef73" providerId="ADAL" clId="{CC0DD4F4-9187-4757-BF29-75D5533B83E7}" dt="2025-10-22T12:25:56.085" v="133" actId="20577"/>
          <ac:spMkLst>
            <pc:docMk/>
            <pc:sldMk cId="307220395" sldId="1749"/>
            <ac:spMk id="28" creationId="{C049F483-F04F-E03E-BE85-E427B74496EC}"/>
          </ac:spMkLst>
        </pc:spChg>
        <pc:spChg chg="add mod">
          <ac:chgData name="CLAGNAN ANDREA [DR1200013]" userId="06eb71c0-9b07-45da-a2aa-9eac6adeef73" providerId="ADAL" clId="{CC0DD4F4-9187-4757-BF29-75D5533B83E7}" dt="2025-10-22T12:25:43.079" v="131" actId="164"/>
          <ac:spMkLst>
            <pc:docMk/>
            <pc:sldMk cId="307220395" sldId="1749"/>
            <ac:spMk id="32" creationId="{57E7ADAD-8FFE-E470-290C-883278C9D2A6}"/>
          </ac:spMkLst>
        </pc:spChg>
        <pc:spChg chg="add mod">
          <ac:chgData name="CLAGNAN ANDREA [DR1200013]" userId="06eb71c0-9b07-45da-a2aa-9eac6adeef73" providerId="ADAL" clId="{CC0DD4F4-9187-4757-BF29-75D5533B83E7}" dt="2025-10-22T12:27:27.235" v="176" actId="164"/>
          <ac:spMkLst>
            <pc:docMk/>
            <pc:sldMk cId="307220395" sldId="1749"/>
            <ac:spMk id="38" creationId="{293FA02B-281F-A7C8-78FF-6CDCE909E7FA}"/>
          </ac:spMkLst>
        </pc:spChg>
        <pc:spChg chg="add mod">
          <ac:chgData name="CLAGNAN ANDREA [DR1200013]" userId="06eb71c0-9b07-45da-a2aa-9eac6adeef73" providerId="ADAL" clId="{CC0DD4F4-9187-4757-BF29-75D5533B83E7}" dt="2025-10-22T12:27:27.235" v="176" actId="164"/>
          <ac:spMkLst>
            <pc:docMk/>
            <pc:sldMk cId="307220395" sldId="1749"/>
            <ac:spMk id="41" creationId="{86805214-C0FD-2DB6-FD56-22FDA3731B3F}"/>
          </ac:spMkLst>
        </pc:spChg>
        <pc:spChg chg="add mod">
          <ac:chgData name="CLAGNAN ANDREA [DR1200013]" userId="06eb71c0-9b07-45da-a2aa-9eac6adeef73" providerId="ADAL" clId="{CC0DD4F4-9187-4757-BF29-75D5533B83E7}" dt="2025-10-22T12:29:03.465" v="205" actId="164"/>
          <ac:spMkLst>
            <pc:docMk/>
            <pc:sldMk cId="307220395" sldId="1749"/>
            <ac:spMk id="49" creationId="{03270748-4A49-2174-A156-615A08652906}"/>
          </ac:spMkLst>
        </pc:spChg>
        <pc:spChg chg="add mod">
          <ac:chgData name="CLAGNAN ANDREA [DR1200013]" userId="06eb71c0-9b07-45da-a2aa-9eac6adeef73" providerId="ADAL" clId="{CC0DD4F4-9187-4757-BF29-75D5533B83E7}" dt="2025-10-22T12:29:03.465" v="205" actId="164"/>
          <ac:spMkLst>
            <pc:docMk/>
            <pc:sldMk cId="307220395" sldId="1749"/>
            <ac:spMk id="54" creationId="{C2D23380-377A-E1A8-1E6C-F27742A03830}"/>
          </ac:spMkLst>
        </pc:spChg>
        <pc:grpChg chg="add mod">
          <ac:chgData name="CLAGNAN ANDREA [DR1200013]" userId="06eb71c0-9b07-45da-a2aa-9eac6adeef73" providerId="ADAL" clId="{CC0DD4F4-9187-4757-BF29-75D5533B83E7}" dt="2025-10-22T12:25:49.267" v="132" actId="1076"/>
          <ac:grpSpMkLst>
            <pc:docMk/>
            <pc:sldMk cId="307220395" sldId="1749"/>
            <ac:grpSpMk id="34" creationId="{7860AB01-C713-7349-626E-2EA9716784B9}"/>
          </ac:grpSpMkLst>
        </pc:grpChg>
        <pc:grpChg chg="add mod">
          <ac:chgData name="CLAGNAN ANDREA [DR1200013]" userId="06eb71c0-9b07-45da-a2aa-9eac6adeef73" providerId="ADAL" clId="{CC0DD4F4-9187-4757-BF29-75D5533B83E7}" dt="2025-10-22T12:29:48.725" v="214" actId="14100"/>
          <ac:grpSpMkLst>
            <pc:docMk/>
            <pc:sldMk cId="307220395" sldId="1749"/>
            <ac:grpSpMk id="45" creationId="{43866A04-22B4-35B1-8BD6-CE1CEEFA79DE}"/>
          </ac:grpSpMkLst>
        </pc:grpChg>
        <pc:grpChg chg="add mod">
          <ac:chgData name="CLAGNAN ANDREA [DR1200013]" userId="06eb71c0-9b07-45da-a2aa-9eac6adeef73" providerId="ADAL" clId="{CC0DD4F4-9187-4757-BF29-75D5533B83E7}" dt="2025-10-22T12:29:34.330" v="212" actId="14100"/>
          <ac:grpSpMkLst>
            <pc:docMk/>
            <pc:sldMk cId="307220395" sldId="1749"/>
            <ac:grpSpMk id="57" creationId="{ACDDAB34-7384-BFB9-D283-088A9E51E193}"/>
          </ac:grpSpMkLst>
        </pc:grpChg>
        <pc:picChg chg="add mod">
          <ac:chgData name="CLAGNAN ANDREA [DR1200013]" userId="06eb71c0-9b07-45da-a2aa-9eac6adeef73" providerId="ADAL" clId="{CC0DD4F4-9187-4757-BF29-75D5533B83E7}" dt="2025-10-22T12:12:26.192" v="11" actId="1076"/>
          <ac:picMkLst>
            <pc:docMk/>
            <pc:sldMk cId="307220395" sldId="1749"/>
            <ac:picMk id="7" creationId="{7131D68C-AF10-B3C4-6090-156037610A93}"/>
          </ac:picMkLst>
        </pc:picChg>
        <pc:picChg chg="add mod modCrop">
          <ac:chgData name="CLAGNAN ANDREA [DR1200013]" userId="06eb71c0-9b07-45da-a2aa-9eac6adeef73" providerId="ADAL" clId="{CC0DD4F4-9187-4757-BF29-75D5533B83E7}" dt="2025-10-22T12:25:43.079" v="131" actId="164"/>
          <ac:picMkLst>
            <pc:docMk/>
            <pc:sldMk cId="307220395" sldId="1749"/>
            <ac:picMk id="13" creationId="{79A39FF3-C2D2-FE14-A960-6BAFA59AF3FB}"/>
          </ac:picMkLst>
        </pc:picChg>
        <pc:picChg chg="add mod modCrop">
          <ac:chgData name="CLAGNAN ANDREA [DR1200013]" userId="06eb71c0-9b07-45da-a2aa-9eac6adeef73" providerId="ADAL" clId="{CC0DD4F4-9187-4757-BF29-75D5533B83E7}" dt="2025-10-22T12:27:27.235" v="176" actId="164"/>
          <ac:picMkLst>
            <pc:docMk/>
            <pc:sldMk cId="307220395" sldId="1749"/>
            <ac:picMk id="36" creationId="{DF661AD9-F852-CB0B-03BC-0125EED557B6}"/>
          </ac:picMkLst>
        </pc:picChg>
        <pc:picChg chg="add mod modCrop">
          <ac:chgData name="CLAGNAN ANDREA [DR1200013]" userId="06eb71c0-9b07-45da-a2aa-9eac6adeef73" providerId="ADAL" clId="{CC0DD4F4-9187-4757-BF29-75D5533B83E7}" dt="2025-10-22T12:29:03.465" v="205" actId="164"/>
          <ac:picMkLst>
            <pc:docMk/>
            <pc:sldMk cId="307220395" sldId="1749"/>
            <ac:picMk id="47" creationId="{F2E1E580-9C22-F5FE-200A-5C95D672115C}"/>
          </ac:picMkLst>
        </pc:picChg>
        <pc:cxnChg chg="add mod">
          <ac:chgData name="CLAGNAN ANDREA [DR1200013]" userId="06eb71c0-9b07-45da-a2aa-9eac6adeef73" providerId="ADAL" clId="{CC0DD4F4-9187-4757-BF29-75D5533B83E7}" dt="2025-10-22T12:25:43.079" v="131" actId="164"/>
          <ac:cxnSpMkLst>
            <pc:docMk/>
            <pc:sldMk cId="307220395" sldId="1749"/>
            <ac:cxnSpMk id="18" creationId="{118C4740-CFCF-8A56-53BE-CF7B82FC6CC3}"/>
          </ac:cxnSpMkLst>
        </pc:cxnChg>
        <pc:cxnChg chg="add mod">
          <ac:chgData name="CLAGNAN ANDREA [DR1200013]" userId="06eb71c0-9b07-45da-a2aa-9eac6adeef73" providerId="ADAL" clId="{CC0DD4F4-9187-4757-BF29-75D5533B83E7}" dt="2025-10-22T12:25:43.079" v="131" actId="164"/>
          <ac:cxnSpMkLst>
            <pc:docMk/>
            <pc:sldMk cId="307220395" sldId="1749"/>
            <ac:cxnSpMk id="22" creationId="{16F2B45A-8F23-8CF7-6705-0AE3653F8FCA}"/>
          </ac:cxnSpMkLst>
        </pc:cxnChg>
        <pc:cxnChg chg="add mod">
          <ac:chgData name="CLAGNAN ANDREA [DR1200013]" userId="06eb71c0-9b07-45da-a2aa-9eac6adeef73" providerId="ADAL" clId="{CC0DD4F4-9187-4757-BF29-75D5533B83E7}" dt="2025-10-22T12:25:56.085" v="133" actId="20577"/>
          <ac:cxnSpMkLst>
            <pc:docMk/>
            <pc:sldMk cId="307220395" sldId="1749"/>
            <ac:cxnSpMk id="27" creationId="{0E962E5A-088D-3E3C-4E7E-7A756D366898}"/>
          </ac:cxnSpMkLst>
        </pc:cxnChg>
        <pc:cxnChg chg="add mod">
          <ac:chgData name="CLAGNAN ANDREA [DR1200013]" userId="06eb71c0-9b07-45da-a2aa-9eac6adeef73" providerId="ADAL" clId="{CC0DD4F4-9187-4757-BF29-75D5533B83E7}" dt="2025-10-22T12:27:27.235" v="176" actId="164"/>
          <ac:cxnSpMkLst>
            <pc:docMk/>
            <pc:sldMk cId="307220395" sldId="1749"/>
            <ac:cxnSpMk id="37" creationId="{7624A6E7-D112-BC6F-CBEC-0F3641F01872}"/>
          </ac:cxnSpMkLst>
        </pc:cxnChg>
        <pc:cxnChg chg="add mod">
          <ac:chgData name="CLAGNAN ANDREA [DR1200013]" userId="06eb71c0-9b07-45da-a2aa-9eac6adeef73" providerId="ADAL" clId="{CC0DD4F4-9187-4757-BF29-75D5533B83E7}" dt="2025-10-22T12:27:27.235" v="176" actId="164"/>
          <ac:cxnSpMkLst>
            <pc:docMk/>
            <pc:sldMk cId="307220395" sldId="1749"/>
            <ac:cxnSpMk id="40" creationId="{44A64D52-226C-9BDA-CF02-43D8AD702BBC}"/>
          </ac:cxnSpMkLst>
        </pc:cxnChg>
        <pc:cxnChg chg="add mod">
          <ac:chgData name="CLAGNAN ANDREA [DR1200013]" userId="06eb71c0-9b07-45da-a2aa-9eac6adeef73" providerId="ADAL" clId="{CC0DD4F4-9187-4757-BF29-75D5533B83E7}" dt="2025-10-22T12:29:03.465" v="205" actId="164"/>
          <ac:cxnSpMkLst>
            <pc:docMk/>
            <pc:sldMk cId="307220395" sldId="1749"/>
            <ac:cxnSpMk id="48" creationId="{B2405466-BE47-1676-8B6C-DD0FAB4A53AA}"/>
          </ac:cxnSpMkLst>
        </pc:cxnChg>
        <pc:cxnChg chg="add mod">
          <ac:chgData name="CLAGNAN ANDREA [DR1200013]" userId="06eb71c0-9b07-45da-a2aa-9eac6adeef73" providerId="ADAL" clId="{CC0DD4F4-9187-4757-BF29-75D5533B83E7}" dt="2025-10-22T12:29:03.465" v="205" actId="164"/>
          <ac:cxnSpMkLst>
            <pc:docMk/>
            <pc:sldMk cId="307220395" sldId="1749"/>
            <ac:cxnSpMk id="53" creationId="{F30DD8DE-0C61-9C22-6F6E-CFD2C6F72295}"/>
          </ac:cxnSpMkLst>
        </pc:cxnChg>
      </pc:sldChg>
      <pc:sldChg chg="addSp modSp mod">
        <pc:chgData name="CLAGNAN ANDREA [DR1200013]" userId="06eb71c0-9b07-45da-a2aa-9eac6adeef73" providerId="ADAL" clId="{CC0DD4F4-9187-4757-BF29-75D5533B83E7}" dt="2025-10-24T14:06:35.339" v="807" actId="1076"/>
        <pc:sldMkLst>
          <pc:docMk/>
          <pc:sldMk cId="1598305489" sldId="1750"/>
        </pc:sldMkLst>
        <pc:spChg chg="mod">
          <ac:chgData name="CLAGNAN ANDREA [DR1200013]" userId="06eb71c0-9b07-45da-a2aa-9eac6adeef73" providerId="ADAL" clId="{CC0DD4F4-9187-4757-BF29-75D5533B83E7}" dt="2025-10-24T14:06:29.431" v="806"/>
          <ac:spMkLst>
            <pc:docMk/>
            <pc:sldMk cId="1598305489" sldId="1750"/>
            <ac:spMk id="7" creationId="{7E4F88F3-8D4E-B5BA-27FE-39BE987C7A64}"/>
          </ac:spMkLst>
        </pc:spChg>
        <pc:spChg chg="mod">
          <ac:chgData name="CLAGNAN ANDREA [DR1200013]" userId="06eb71c0-9b07-45da-a2aa-9eac6adeef73" providerId="ADAL" clId="{CC0DD4F4-9187-4757-BF29-75D5533B83E7}" dt="2025-10-24T14:06:29.431" v="806"/>
          <ac:spMkLst>
            <pc:docMk/>
            <pc:sldMk cId="1598305489" sldId="1750"/>
            <ac:spMk id="8" creationId="{FE63309D-2400-45AC-60F6-28A67F706E07}"/>
          </ac:spMkLst>
        </pc:spChg>
        <pc:spChg chg="mod">
          <ac:chgData name="CLAGNAN ANDREA [DR1200013]" userId="06eb71c0-9b07-45da-a2aa-9eac6adeef73" providerId="ADAL" clId="{CC0DD4F4-9187-4757-BF29-75D5533B83E7}" dt="2025-10-24T14:06:29.431" v="806"/>
          <ac:spMkLst>
            <pc:docMk/>
            <pc:sldMk cId="1598305489" sldId="1750"/>
            <ac:spMk id="9" creationId="{9EAD8959-09E3-C9A4-A600-7561C02D5869}"/>
          </ac:spMkLst>
        </pc:spChg>
        <pc:spChg chg="mod">
          <ac:chgData name="CLAGNAN ANDREA [DR1200013]" userId="06eb71c0-9b07-45da-a2aa-9eac6adeef73" providerId="ADAL" clId="{CC0DD4F4-9187-4757-BF29-75D5533B83E7}" dt="2025-10-24T14:06:29.431" v="806"/>
          <ac:spMkLst>
            <pc:docMk/>
            <pc:sldMk cId="1598305489" sldId="1750"/>
            <ac:spMk id="10" creationId="{33A409F4-4CCA-C370-E861-BE42972B2404}"/>
          </ac:spMkLst>
        </pc:spChg>
        <pc:spChg chg="mod">
          <ac:chgData name="CLAGNAN ANDREA [DR1200013]" userId="06eb71c0-9b07-45da-a2aa-9eac6adeef73" providerId="ADAL" clId="{CC0DD4F4-9187-4757-BF29-75D5533B83E7}" dt="2025-10-24T14:06:29.431" v="806"/>
          <ac:spMkLst>
            <pc:docMk/>
            <pc:sldMk cId="1598305489" sldId="1750"/>
            <ac:spMk id="11" creationId="{511ACB7F-CDA4-A071-4096-EB2222D6DA8D}"/>
          </ac:spMkLst>
        </pc:spChg>
        <pc:spChg chg="mod">
          <ac:chgData name="CLAGNAN ANDREA [DR1200013]" userId="06eb71c0-9b07-45da-a2aa-9eac6adeef73" providerId="ADAL" clId="{CC0DD4F4-9187-4757-BF29-75D5533B83E7}" dt="2025-10-24T14:06:29.431" v="806"/>
          <ac:spMkLst>
            <pc:docMk/>
            <pc:sldMk cId="1598305489" sldId="1750"/>
            <ac:spMk id="12" creationId="{BFA667FE-8BD1-32C1-DD3C-9C79132C43CB}"/>
          </ac:spMkLst>
        </pc:spChg>
        <pc:grpChg chg="add mod">
          <ac:chgData name="CLAGNAN ANDREA [DR1200013]" userId="06eb71c0-9b07-45da-a2aa-9eac6adeef73" providerId="ADAL" clId="{CC0DD4F4-9187-4757-BF29-75D5533B83E7}" dt="2025-10-24T14:06:35.339" v="807" actId="1076"/>
          <ac:grpSpMkLst>
            <pc:docMk/>
            <pc:sldMk cId="1598305489" sldId="1750"/>
            <ac:grpSpMk id="5" creationId="{78BB832D-C2EA-015E-BD54-630AD9011377}"/>
          </ac:grpSpMkLst>
        </pc:grpChg>
      </pc:sldChg>
      <pc:sldChg chg="addSp delSp modSp mod">
        <pc:chgData name="CLAGNAN ANDREA [DR1200013]" userId="06eb71c0-9b07-45da-a2aa-9eac6adeef73" providerId="ADAL" clId="{CC0DD4F4-9187-4757-BF29-75D5533B83E7}" dt="2025-10-24T13:40:40.433" v="709" actId="208"/>
        <pc:sldMkLst>
          <pc:docMk/>
          <pc:sldMk cId="2521266406" sldId="1755"/>
        </pc:sldMkLst>
        <pc:spChg chg="add mod">
          <ac:chgData name="CLAGNAN ANDREA [DR1200013]" userId="06eb71c0-9b07-45da-a2aa-9eac6adeef73" providerId="ADAL" clId="{CC0DD4F4-9187-4757-BF29-75D5533B83E7}" dt="2025-10-24T13:40:40.433" v="709" actId="208"/>
          <ac:spMkLst>
            <pc:docMk/>
            <pc:sldMk cId="2521266406" sldId="1755"/>
            <ac:spMk id="17" creationId="{F6076199-D9EC-19EA-CDFF-A85A7B2154F5}"/>
          </ac:spMkLst>
        </pc:spChg>
        <pc:picChg chg="add mod modCrop">
          <ac:chgData name="CLAGNAN ANDREA [DR1200013]" userId="06eb71c0-9b07-45da-a2aa-9eac6adeef73" providerId="ADAL" clId="{CC0DD4F4-9187-4757-BF29-75D5533B83E7}" dt="2025-10-24T13:39:26.683" v="659" actId="1076"/>
          <ac:picMkLst>
            <pc:docMk/>
            <pc:sldMk cId="2521266406" sldId="1755"/>
            <ac:picMk id="7" creationId="{4A555AF8-58C0-2453-AB9B-0B4F99E9DF39}"/>
          </ac:picMkLst>
        </pc:picChg>
        <pc:cxnChg chg="add mod">
          <ac:chgData name="CLAGNAN ANDREA [DR1200013]" userId="06eb71c0-9b07-45da-a2aa-9eac6adeef73" providerId="ADAL" clId="{CC0DD4F4-9187-4757-BF29-75D5533B83E7}" dt="2025-10-24T13:40:31.965" v="707" actId="14100"/>
          <ac:cxnSpMkLst>
            <pc:docMk/>
            <pc:sldMk cId="2521266406" sldId="1755"/>
            <ac:cxnSpMk id="9" creationId="{E487B79F-EBF7-F923-52DE-BF801213C5CD}"/>
          </ac:cxnSpMkLst>
        </pc:cxnChg>
        <pc:cxnChg chg="add mod">
          <ac:chgData name="CLAGNAN ANDREA [DR1200013]" userId="06eb71c0-9b07-45da-a2aa-9eac6adeef73" providerId="ADAL" clId="{CC0DD4F4-9187-4757-BF29-75D5533B83E7}" dt="2025-10-24T13:40:28.922" v="706" actId="14100"/>
          <ac:cxnSpMkLst>
            <pc:docMk/>
            <pc:sldMk cId="2521266406" sldId="1755"/>
            <ac:cxnSpMk id="13" creationId="{C72638FA-6EEF-6C73-466F-321E12D56091}"/>
          </ac:cxnSpMkLst>
        </pc:cxnChg>
      </pc:sldChg>
      <pc:sldChg chg="modSp mod">
        <pc:chgData name="CLAGNAN ANDREA [DR1200013]" userId="06eb71c0-9b07-45da-a2aa-9eac6adeef73" providerId="ADAL" clId="{CC0DD4F4-9187-4757-BF29-75D5533B83E7}" dt="2025-10-24T13:47:56.352" v="734" actId="14826"/>
        <pc:sldMkLst>
          <pc:docMk/>
          <pc:sldMk cId="1948968376" sldId="1756"/>
        </pc:sldMkLst>
        <pc:picChg chg="mod">
          <ac:chgData name="CLAGNAN ANDREA [DR1200013]" userId="06eb71c0-9b07-45da-a2aa-9eac6adeef73" providerId="ADAL" clId="{CC0DD4F4-9187-4757-BF29-75D5533B83E7}" dt="2025-10-24T13:47:56.352" v="734" actId="14826"/>
          <ac:picMkLst>
            <pc:docMk/>
            <pc:sldMk cId="1948968376" sldId="1756"/>
            <ac:picMk id="53" creationId="{E9ACFD79-0660-346F-7504-F241D2544001}"/>
          </ac:picMkLst>
        </pc:picChg>
      </pc:sldChg>
      <pc:sldChg chg="addSp delSp modSp mod">
        <pc:chgData name="CLAGNAN ANDREA [DR1200013]" userId="06eb71c0-9b07-45da-a2aa-9eac6adeef73" providerId="ADAL" clId="{CC0DD4F4-9187-4757-BF29-75D5533B83E7}" dt="2025-10-24T13:44:06.311" v="731" actId="14100"/>
        <pc:sldMkLst>
          <pc:docMk/>
          <pc:sldMk cId="1792287850" sldId="1757"/>
        </pc:sldMkLst>
        <pc:spChg chg="mod">
          <ac:chgData name="CLAGNAN ANDREA [DR1200013]" userId="06eb71c0-9b07-45da-a2aa-9eac6adeef73" providerId="ADAL" clId="{CC0DD4F4-9187-4757-BF29-75D5533B83E7}" dt="2025-10-24T13:44:04.129" v="730" actId="14100"/>
          <ac:spMkLst>
            <pc:docMk/>
            <pc:sldMk cId="1792287850" sldId="1757"/>
            <ac:spMk id="71" creationId="{7CB4AC1D-9C25-BE3A-CDF7-253B8AB60D5E}"/>
          </ac:spMkLst>
        </pc:spChg>
        <pc:spChg chg="mod">
          <ac:chgData name="CLAGNAN ANDREA [DR1200013]" userId="06eb71c0-9b07-45da-a2aa-9eac6adeef73" providerId="ADAL" clId="{CC0DD4F4-9187-4757-BF29-75D5533B83E7}" dt="2025-10-24T13:43:54.946" v="728" actId="14100"/>
          <ac:spMkLst>
            <pc:docMk/>
            <pc:sldMk cId="1792287850" sldId="1757"/>
            <ac:spMk id="73" creationId="{A9004B5F-289E-9569-B609-4BE57E26C129}"/>
          </ac:spMkLst>
        </pc:spChg>
        <pc:spChg chg="mod">
          <ac:chgData name="CLAGNAN ANDREA [DR1200013]" userId="06eb71c0-9b07-45da-a2aa-9eac6adeef73" providerId="ADAL" clId="{CC0DD4F4-9187-4757-BF29-75D5533B83E7}" dt="2025-10-24T13:43:41.725" v="724" actId="14100"/>
          <ac:spMkLst>
            <pc:docMk/>
            <pc:sldMk cId="1792287850" sldId="1757"/>
            <ac:spMk id="75" creationId="{AE4AA2D8-88AA-9C8C-A97F-C081C608CD7C}"/>
          </ac:spMkLst>
        </pc:spChg>
        <pc:cxnChg chg="mod">
          <ac:chgData name="CLAGNAN ANDREA [DR1200013]" userId="06eb71c0-9b07-45da-a2aa-9eac6adeef73" providerId="ADAL" clId="{CC0DD4F4-9187-4757-BF29-75D5533B83E7}" dt="2025-10-24T13:44:06.311" v="731" actId="14100"/>
          <ac:cxnSpMkLst>
            <pc:docMk/>
            <pc:sldMk cId="1792287850" sldId="1757"/>
            <ac:cxnSpMk id="70" creationId="{D4CA5DD0-D961-86B8-6EF9-1ECACFE6DB9F}"/>
          </ac:cxnSpMkLst>
        </pc:cxnChg>
        <pc:cxnChg chg="mod">
          <ac:chgData name="CLAGNAN ANDREA [DR1200013]" userId="06eb71c0-9b07-45da-a2aa-9eac6adeef73" providerId="ADAL" clId="{CC0DD4F4-9187-4757-BF29-75D5533B83E7}" dt="2025-10-24T13:43:57.752" v="729" actId="14100"/>
          <ac:cxnSpMkLst>
            <pc:docMk/>
            <pc:sldMk cId="1792287850" sldId="1757"/>
            <ac:cxnSpMk id="72" creationId="{CA15C816-8306-B4F1-6FA1-6A43DF63F1AE}"/>
          </ac:cxnSpMkLst>
        </pc:cxnChg>
        <pc:cxnChg chg="mod">
          <ac:chgData name="CLAGNAN ANDREA [DR1200013]" userId="06eb71c0-9b07-45da-a2aa-9eac6adeef73" providerId="ADAL" clId="{CC0DD4F4-9187-4757-BF29-75D5533B83E7}" dt="2025-10-24T13:43:45.047" v="725" actId="14100"/>
          <ac:cxnSpMkLst>
            <pc:docMk/>
            <pc:sldMk cId="1792287850" sldId="1757"/>
            <ac:cxnSpMk id="74" creationId="{E2B02518-0400-EF04-D7DC-8EEE0A016A1B}"/>
          </ac:cxnSpMkLst>
        </pc:cxnChg>
      </pc:sldChg>
      <pc:sldChg chg="modSp mod">
        <pc:chgData name="CLAGNAN ANDREA [DR1200013]" userId="06eb71c0-9b07-45da-a2aa-9eac6adeef73" providerId="ADAL" clId="{CC0DD4F4-9187-4757-BF29-75D5533B83E7}" dt="2025-10-24T13:44:38.471" v="732" actId="1076"/>
        <pc:sldMkLst>
          <pc:docMk/>
          <pc:sldMk cId="2943768550" sldId="1758"/>
        </pc:sldMkLst>
        <pc:spChg chg="mod">
          <ac:chgData name="CLAGNAN ANDREA [DR1200013]" userId="06eb71c0-9b07-45da-a2aa-9eac6adeef73" providerId="ADAL" clId="{CC0DD4F4-9187-4757-BF29-75D5533B83E7}" dt="2025-10-24T13:44:38.471" v="732" actId="1076"/>
          <ac:spMkLst>
            <pc:docMk/>
            <pc:sldMk cId="2943768550" sldId="1758"/>
            <ac:spMk id="23" creationId="{97234FD8-2A9E-A91E-D90D-C9CF3EFA9A1E}"/>
          </ac:spMkLst>
        </pc:spChg>
      </pc:sldChg>
      <pc:sldChg chg="addSp delSp modSp mod">
        <pc:chgData name="CLAGNAN ANDREA [DR1200013]" userId="06eb71c0-9b07-45da-a2aa-9eac6adeef73" providerId="ADAL" clId="{CC0DD4F4-9187-4757-BF29-75D5533B83E7}" dt="2025-10-24T13:58:33.639" v="795" actId="207"/>
        <pc:sldMkLst>
          <pc:docMk/>
          <pc:sldMk cId="3889781354" sldId="1759"/>
        </pc:sldMkLst>
        <pc:spChg chg="mod">
          <ac:chgData name="CLAGNAN ANDREA [DR1200013]" userId="06eb71c0-9b07-45da-a2aa-9eac6adeef73" providerId="ADAL" clId="{CC0DD4F4-9187-4757-BF29-75D5533B83E7}" dt="2025-10-22T12:44:56.396" v="297" actId="1076"/>
          <ac:spMkLst>
            <pc:docMk/>
            <pc:sldMk cId="3889781354" sldId="1759"/>
            <ac:spMk id="8" creationId="{E8EFB1C5-4032-02E0-6255-66B52F53BD65}"/>
          </ac:spMkLst>
        </pc:spChg>
        <pc:spChg chg="mod">
          <ac:chgData name="CLAGNAN ANDREA [DR1200013]" userId="06eb71c0-9b07-45da-a2aa-9eac6adeef73" providerId="ADAL" clId="{CC0DD4F4-9187-4757-BF29-75D5533B83E7}" dt="2025-10-24T13:58:33.639" v="795" actId="207"/>
          <ac:spMkLst>
            <pc:docMk/>
            <pc:sldMk cId="3889781354" sldId="1759"/>
            <ac:spMk id="9" creationId="{E8485694-A546-4B65-B386-F78F2E5D9A1C}"/>
          </ac:spMkLst>
        </pc:spChg>
        <pc:spChg chg="add mod">
          <ac:chgData name="CLAGNAN ANDREA [DR1200013]" userId="06eb71c0-9b07-45da-a2aa-9eac6adeef73" providerId="ADAL" clId="{CC0DD4F4-9187-4757-BF29-75D5533B83E7}" dt="2025-10-22T12:33:48.083" v="238" actId="14100"/>
          <ac:spMkLst>
            <pc:docMk/>
            <pc:sldMk cId="3889781354" sldId="1759"/>
            <ac:spMk id="17" creationId="{8A56C702-BEB0-C918-B199-563000D99908}"/>
          </ac:spMkLst>
        </pc:spChg>
        <pc:spChg chg="mod">
          <ac:chgData name="CLAGNAN ANDREA [DR1200013]" userId="06eb71c0-9b07-45da-a2aa-9eac6adeef73" providerId="ADAL" clId="{CC0DD4F4-9187-4757-BF29-75D5533B83E7}" dt="2025-10-24T13:57:43.349" v="790" actId="20577"/>
          <ac:spMkLst>
            <pc:docMk/>
            <pc:sldMk cId="3889781354" sldId="1759"/>
            <ac:spMk id="23" creationId="{4DCA4E87-277B-E5B6-5176-920FD8795D9D}"/>
          </ac:spMkLst>
        </pc:spChg>
        <pc:spChg chg="add mod">
          <ac:chgData name="CLAGNAN ANDREA [DR1200013]" userId="06eb71c0-9b07-45da-a2aa-9eac6adeef73" providerId="ADAL" clId="{CC0DD4F4-9187-4757-BF29-75D5533B83E7}" dt="2025-10-22T12:45:07.419" v="298" actId="1076"/>
          <ac:spMkLst>
            <pc:docMk/>
            <pc:sldMk cId="3889781354" sldId="1759"/>
            <ac:spMk id="30" creationId="{FFC102FE-E463-F9CB-B2D4-D134BB375BF8}"/>
          </ac:spMkLst>
        </pc:spChg>
        <pc:spChg chg="add mod">
          <ac:chgData name="CLAGNAN ANDREA [DR1200013]" userId="06eb71c0-9b07-45da-a2aa-9eac6adeef73" providerId="ADAL" clId="{CC0DD4F4-9187-4757-BF29-75D5533B83E7}" dt="2025-10-22T12:46:46.185" v="335" actId="164"/>
          <ac:spMkLst>
            <pc:docMk/>
            <pc:sldMk cId="3889781354" sldId="1759"/>
            <ac:spMk id="33" creationId="{DDA12BF9-B6B8-9D50-EC5D-BB8D634F6EB7}"/>
          </ac:spMkLst>
        </pc:spChg>
        <pc:spChg chg="add mod">
          <ac:chgData name="CLAGNAN ANDREA [DR1200013]" userId="06eb71c0-9b07-45da-a2aa-9eac6adeef73" providerId="ADAL" clId="{CC0DD4F4-9187-4757-BF29-75D5533B83E7}" dt="2025-10-22T12:46:46.185" v="335" actId="164"/>
          <ac:spMkLst>
            <pc:docMk/>
            <pc:sldMk cId="3889781354" sldId="1759"/>
            <ac:spMk id="34" creationId="{E2DB78A3-2712-436B-BCDB-8E6B62E361AE}"/>
          </ac:spMkLst>
        </pc:spChg>
        <pc:spChg chg="add mod">
          <ac:chgData name="CLAGNAN ANDREA [DR1200013]" userId="06eb71c0-9b07-45da-a2aa-9eac6adeef73" providerId="ADAL" clId="{CC0DD4F4-9187-4757-BF29-75D5533B83E7}" dt="2025-10-22T12:46:46.185" v="335" actId="164"/>
          <ac:spMkLst>
            <pc:docMk/>
            <pc:sldMk cId="3889781354" sldId="1759"/>
            <ac:spMk id="35" creationId="{3CB3750F-195D-8E8B-9656-3CA5F2090D84}"/>
          </ac:spMkLst>
        </pc:spChg>
        <pc:grpChg chg="add mod">
          <ac:chgData name="CLAGNAN ANDREA [DR1200013]" userId="06eb71c0-9b07-45da-a2aa-9eac6adeef73" providerId="ADAL" clId="{CC0DD4F4-9187-4757-BF29-75D5533B83E7}" dt="2025-10-22T12:46:46.185" v="335" actId="164"/>
          <ac:grpSpMkLst>
            <pc:docMk/>
            <pc:sldMk cId="3889781354" sldId="1759"/>
            <ac:grpSpMk id="40" creationId="{47AFA87D-9998-C14D-87B5-492A02FEA951}"/>
          </ac:grpSpMkLst>
        </pc:grpChg>
        <pc:picChg chg="add mod ord modCrop">
          <ac:chgData name="CLAGNAN ANDREA [DR1200013]" userId="06eb71c0-9b07-45da-a2aa-9eac6adeef73" providerId="ADAL" clId="{CC0DD4F4-9187-4757-BF29-75D5533B83E7}" dt="2025-10-22T12:33:30.270" v="231" actId="1076"/>
          <ac:picMkLst>
            <pc:docMk/>
            <pc:sldMk cId="3889781354" sldId="1759"/>
            <ac:picMk id="15" creationId="{C1D5F51C-67C4-B7F0-C5C2-8F7BA5B0F2B4}"/>
          </ac:picMkLst>
        </pc:picChg>
        <pc:picChg chg="add mod modCrop">
          <ac:chgData name="CLAGNAN ANDREA [DR1200013]" userId="06eb71c0-9b07-45da-a2aa-9eac6adeef73" providerId="ADAL" clId="{CC0DD4F4-9187-4757-BF29-75D5533B83E7}" dt="2025-10-22T12:38:12.567" v="260" actId="1582"/>
          <ac:picMkLst>
            <pc:docMk/>
            <pc:sldMk cId="3889781354" sldId="1759"/>
            <ac:picMk id="22" creationId="{A5D1CDCD-A6BD-223D-CCE6-8D595C44D161}"/>
          </ac:picMkLst>
        </pc:picChg>
        <pc:picChg chg="add mod modCrop">
          <ac:chgData name="CLAGNAN ANDREA [DR1200013]" userId="06eb71c0-9b07-45da-a2aa-9eac6adeef73" providerId="ADAL" clId="{CC0DD4F4-9187-4757-BF29-75D5533B83E7}" dt="2025-10-22T12:46:46.185" v="335" actId="164"/>
          <ac:picMkLst>
            <pc:docMk/>
            <pc:sldMk cId="3889781354" sldId="1759"/>
            <ac:picMk id="32" creationId="{021205FC-45DE-4BFA-F60E-A1E4530908CA}"/>
          </ac:picMkLst>
        </pc:picChg>
        <pc:cxnChg chg="mod">
          <ac:chgData name="CLAGNAN ANDREA [DR1200013]" userId="06eb71c0-9b07-45da-a2aa-9eac6adeef73" providerId="ADAL" clId="{CC0DD4F4-9187-4757-BF29-75D5533B83E7}" dt="2025-10-22T12:38:00.592" v="258" actId="1076"/>
          <ac:cxnSpMkLst>
            <pc:docMk/>
            <pc:sldMk cId="3889781354" sldId="1759"/>
            <ac:cxnSpMk id="14" creationId="{8EBBC66D-178D-83FE-9FD0-D7C388528C58}"/>
          </ac:cxnSpMkLst>
        </pc:cxnChg>
        <pc:cxnChg chg="add mod">
          <ac:chgData name="CLAGNAN ANDREA [DR1200013]" userId="06eb71c0-9b07-45da-a2aa-9eac6adeef73" providerId="ADAL" clId="{CC0DD4F4-9187-4757-BF29-75D5533B83E7}" dt="2025-10-22T12:46:46.185" v="335" actId="164"/>
          <ac:cxnSpMkLst>
            <pc:docMk/>
            <pc:sldMk cId="3889781354" sldId="1759"/>
            <ac:cxnSpMk id="37" creationId="{8ED2FE42-F4AD-FBA5-0071-5A1A6F1C2F7B}"/>
          </ac:cxnSpMkLst>
        </pc:cxnChg>
      </pc:sldChg>
      <pc:sldChg chg="addSp delSp modSp mod">
        <pc:chgData name="CLAGNAN ANDREA [DR1200013]" userId="06eb71c0-9b07-45da-a2aa-9eac6adeef73" providerId="ADAL" clId="{CC0DD4F4-9187-4757-BF29-75D5533B83E7}" dt="2025-10-24T14:09:23.774" v="810" actId="14100"/>
        <pc:sldMkLst>
          <pc:docMk/>
          <pc:sldMk cId="3675327791" sldId="1760"/>
        </pc:sldMkLst>
        <pc:picChg chg="add mod modCrop">
          <ac:chgData name="CLAGNAN ANDREA [DR1200013]" userId="06eb71c0-9b07-45da-a2aa-9eac6adeef73" providerId="ADAL" clId="{CC0DD4F4-9187-4757-BF29-75D5533B83E7}" dt="2025-10-24T14:09:04.605" v="809" actId="1076"/>
          <ac:picMkLst>
            <pc:docMk/>
            <pc:sldMk cId="3675327791" sldId="1760"/>
            <ac:picMk id="7" creationId="{08A01326-0BE0-9C4D-E73D-CB66B0D89D9C}"/>
          </ac:picMkLst>
        </pc:picChg>
        <pc:picChg chg="add mod modCrop">
          <ac:chgData name="CLAGNAN ANDREA [DR1200013]" userId="06eb71c0-9b07-45da-a2aa-9eac6adeef73" providerId="ADAL" clId="{CC0DD4F4-9187-4757-BF29-75D5533B83E7}" dt="2025-10-24T08:15:15.880" v="577" actId="1076"/>
          <ac:picMkLst>
            <pc:docMk/>
            <pc:sldMk cId="3675327791" sldId="1760"/>
            <ac:picMk id="9" creationId="{267465CF-E6F0-6CD6-DE83-A8761C904121}"/>
          </ac:picMkLst>
        </pc:picChg>
        <pc:picChg chg="add mod modCrop">
          <ac:chgData name="CLAGNAN ANDREA [DR1200013]" userId="06eb71c0-9b07-45da-a2aa-9eac6adeef73" providerId="ADAL" clId="{CC0DD4F4-9187-4757-BF29-75D5533B83E7}" dt="2025-10-24T08:16:31.504" v="603" actId="1076"/>
          <ac:picMkLst>
            <pc:docMk/>
            <pc:sldMk cId="3675327791" sldId="1760"/>
            <ac:picMk id="12" creationId="{BC331BEE-E1D6-32E6-4965-CB430453813F}"/>
          </ac:picMkLst>
        </pc:picChg>
        <pc:picChg chg="add mod">
          <ac:chgData name="CLAGNAN ANDREA [DR1200013]" userId="06eb71c0-9b07-45da-a2aa-9eac6adeef73" providerId="ADAL" clId="{CC0DD4F4-9187-4757-BF29-75D5533B83E7}" dt="2025-10-24T08:16:38.756" v="604" actId="208"/>
          <ac:picMkLst>
            <pc:docMk/>
            <pc:sldMk cId="3675327791" sldId="1760"/>
            <ac:picMk id="14" creationId="{2E1867E4-0933-D5F9-893E-C6FE3A594931}"/>
          </ac:picMkLst>
        </pc:picChg>
        <pc:picChg chg="add mod">
          <ac:chgData name="CLAGNAN ANDREA [DR1200013]" userId="06eb71c0-9b07-45da-a2aa-9eac6adeef73" providerId="ADAL" clId="{CC0DD4F4-9187-4757-BF29-75D5533B83E7}" dt="2025-10-24T08:16:38.756" v="604" actId="208"/>
          <ac:picMkLst>
            <pc:docMk/>
            <pc:sldMk cId="3675327791" sldId="1760"/>
            <ac:picMk id="16" creationId="{307076D3-FB7D-3067-DE7B-CD6377862696}"/>
          </ac:picMkLst>
        </pc:picChg>
        <pc:picChg chg="add mod">
          <ac:chgData name="CLAGNAN ANDREA [DR1200013]" userId="06eb71c0-9b07-45da-a2aa-9eac6adeef73" providerId="ADAL" clId="{CC0DD4F4-9187-4757-BF29-75D5533B83E7}" dt="2025-10-24T08:16:38.756" v="604" actId="208"/>
          <ac:picMkLst>
            <pc:docMk/>
            <pc:sldMk cId="3675327791" sldId="1760"/>
            <ac:picMk id="18" creationId="{23ABD338-FD76-1FAB-02AC-972AE6016A6F}"/>
          </ac:picMkLst>
        </pc:picChg>
        <pc:cxnChg chg="add mod">
          <ac:chgData name="CLAGNAN ANDREA [DR1200013]" userId="06eb71c0-9b07-45da-a2aa-9eac6adeef73" providerId="ADAL" clId="{CC0DD4F4-9187-4757-BF29-75D5533B83E7}" dt="2025-10-24T14:09:23.774" v="810" actId="14100"/>
          <ac:cxnSpMkLst>
            <pc:docMk/>
            <pc:sldMk cId="3675327791" sldId="1760"/>
            <ac:cxnSpMk id="22" creationId="{3B70FB7D-D4DB-110B-A4C6-EABE11641902}"/>
          </ac:cxnSpMkLst>
        </pc:cxnChg>
        <pc:cxnChg chg="add mod">
          <ac:chgData name="CLAGNAN ANDREA [DR1200013]" userId="06eb71c0-9b07-45da-a2aa-9eac6adeef73" providerId="ADAL" clId="{CC0DD4F4-9187-4757-BF29-75D5533B83E7}" dt="2025-10-24T08:16:24.769" v="601" actId="14100"/>
          <ac:cxnSpMkLst>
            <pc:docMk/>
            <pc:sldMk cId="3675327791" sldId="1760"/>
            <ac:cxnSpMk id="24" creationId="{4F4B395E-ACE4-EF9B-79E9-E33482E7E8F3}"/>
          </ac:cxnSpMkLst>
        </pc:cxnChg>
      </pc:sldChg>
      <pc:sldChg chg="addSp delSp modSp add mod delAnim modAnim">
        <pc:chgData name="CLAGNAN ANDREA [DR1200013]" userId="06eb71c0-9b07-45da-a2aa-9eac6adeef73" providerId="ADAL" clId="{CC0DD4F4-9187-4757-BF29-75D5533B83E7}" dt="2025-10-24T14:49:12.959" v="847" actId="1076"/>
        <pc:sldMkLst>
          <pc:docMk/>
          <pc:sldMk cId="1284724521" sldId="1767"/>
        </pc:sldMkLst>
      </pc:sldChg>
    </pc:docChg>
  </pc:docChgLst>
  <pc:docChgLst>
    <pc:chgData name="MASSANOVA NICOLA [PHD1200080]" userId="S::s297956@ds.units.it::9172ebed-e1c6-4bfb-afb9-1415a9409a9c" providerId="AD" clId="Web-{3FE0AA29-2DF9-984C-0FE1-472616679F2C}"/>
    <pc:docChg chg="modSld">
      <pc:chgData name="MASSANOVA NICOLA [PHD1200080]" userId="S::s297956@ds.units.it::9172ebed-e1c6-4bfb-afb9-1415a9409a9c" providerId="AD" clId="Web-{3FE0AA29-2DF9-984C-0FE1-472616679F2C}" dt="2025-10-23T09:14:15.887" v="22" actId="14100"/>
      <pc:docMkLst>
        <pc:docMk/>
      </pc:docMkLst>
      <pc:sldChg chg="addSp delSp modSp">
        <pc:chgData name="MASSANOVA NICOLA [PHD1200080]" userId="S::s297956@ds.units.it::9172ebed-e1c6-4bfb-afb9-1415a9409a9c" providerId="AD" clId="Web-{3FE0AA29-2DF9-984C-0FE1-472616679F2C}" dt="2025-10-23T09:14:15.887" v="22" actId="14100"/>
        <pc:sldMkLst>
          <pc:docMk/>
          <pc:sldMk cId="1498824239" sldId="1742"/>
        </pc:sldMkLst>
      </pc:sldChg>
    </pc:docChg>
  </pc:docChgLst>
  <pc:docChgLst>
    <pc:chgData name="MARZULLO DOMENICO" userId="40476af8-9cea-4075-9e0c-9c2aad262cee" providerId="ADAL" clId="{CAF52150-3B54-45AC-A3F6-6C91A177103A}"/>
    <pc:docChg chg="undo custSel modSld">
      <pc:chgData name="MARZULLO DOMENICO" userId="40476af8-9cea-4075-9e0c-9c2aad262cee" providerId="ADAL" clId="{CAF52150-3B54-45AC-A3F6-6C91A177103A}" dt="2025-10-18T11:55:50.585" v="569" actId="1076"/>
      <pc:docMkLst>
        <pc:docMk/>
      </pc:docMkLst>
      <pc:sldChg chg="modSp mod">
        <pc:chgData name="MARZULLO DOMENICO" userId="40476af8-9cea-4075-9e0c-9c2aad262cee" providerId="ADAL" clId="{CAF52150-3B54-45AC-A3F6-6C91A177103A}" dt="2025-10-14T09:24:10.423" v="86" actId="20577"/>
        <pc:sldMkLst>
          <pc:docMk/>
          <pc:sldMk cId="3082080525" sldId="1739"/>
        </pc:sldMkLst>
        <pc:spChg chg="mod">
          <ac:chgData name="MARZULLO DOMENICO" userId="40476af8-9cea-4075-9e0c-9c2aad262cee" providerId="ADAL" clId="{CAF52150-3B54-45AC-A3F6-6C91A177103A}" dt="2025-10-14T09:23:47.559" v="8" actId="1076"/>
          <ac:spMkLst>
            <pc:docMk/>
            <pc:sldMk cId="3082080525" sldId="1739"/>
            <ac:spMk id="2" creationId="{ACB02250-C61C-7572-4B0E-AE5181832771}"/>
          </ac:spMkLst>
        </pc:spChg>
        <pc:spChg chg="mod">
          <ac:chgData name="MARZULLO DOMENICO" userId="40476af8-9cea-4075-9e0c-9c2aad262cee" providerId="ADAL" clId="{CAF52150-3B54-45AC-A3F6-6C91A177103A}" dt="2025-10-14T09:23:53.623" v="20" actId="20577"/>
          <ac:spMkLst>
            <pc:docMk/>
            <pc:sldMk cId="3082080525" sldId="1739"/>
            <ac:spMk id="3" creationId="{33F4DCF1-F563-41DA-E9E9-F93EC4C22B32}"/>
          </ac:spMkLst>
        </pc:spChg>
        <pc:spChg chg="mod">
          <ac:chgData name="MARZULLO DOMENICO" userId="40476af8-9cea-4075-9e0c-9c2aad262cee" providerId="ADAL" clId="{CAF52150-3B54-45AC-A3F6-6C91A177103A}" dt="2025-10-14T09:24:10.423" v="86" actId="20577"/>
          <ac:spMkLst>
            <pc:docMk/>
            <pc:sldMk cId="3082080525" sldId="1739"/>
            <ac:spMk id="4" creationId="{3A45C40B-279E-6DBE-8A74-3FF7ED76A0C9}"/>
          </ac:spMkLst>
        </pc:spChg>
        <pc:spChg chg="mod">
          <ac:chgData name="MARZULLO DOMENICO" userId="40476af8-9cea-4075-9e0c-9c2aad262cee" providerId="ADAL" clId="{CAF52150-3B54-45AC-A3F6-6C91A177103A}" dt="2025-10-14T09:23:24.015" v="1" actId="27636"/>
          <ac:spMkLst>
            <pc:docMk/>
            <pc:sldMk cId="3082080525" sldId="1739"/>
            <ac:spMk id="5" creationId="{77F691EE-09B3-1783-27B0-A59144BC4B7C}"/>
          </ac:spMkLst>
        </pc:spChg>
      </pc:sldChg>
      <pc:sldChg chg="modSp mod">
        <pc:chgData name="MARZULLO DOMENICO" userId="40476af8-9cea-4075-9e0c-9c2aad262cee" providerId="ADAL" clId="{CAF52150-3B54-45AC-A3F6-6C91A177103A}" dt="2025-10-17T15:52:48.200" v="481" actId="27636"/>
        <pc:sldMkLst>
          <pc:docMk/>
          <pc:sldMk cId="3336424598" sldId="1740"/>
        </pc:sldMkLst>
      </pc:sldChg>
      <pc:sldChg chg="modSp mod">
        <pc:chgData name="MARZULLO DOMENICO" userId="40476af8-9cea-4075-9e0c-9c2aad262cee" providerId="ADAL" clId="{CAF52150-3B54-45AC-A3F6-6C91A177103A}" dt="2025-10-17T15:52:05.156" v="475" actId="20577"/>
        <pc:sldMkLst>
          <pc:docMk/>
          <pc:sldMk cId="2956585716" sldId="1741"/>
        </pc:sldMkLst>
        <pc:spChg chg="mod">
          <ac:chgData name="MARZULLO DOMENICO" userId="40476af8-9cea-4075-9e0c-9c2aad262cee" providerId="ADAL" clId="{CAF52150-3B54-45AC-A3F6-6C91A177103A}" dt="2025-10-17T15:52:05.156" v="475" actId="20577"/>
          <ac:spMkLst>
            <pc:docMk/>
            <pc:sldMk cId="2956585716" sldId="1741"/>
            <ac:spMk id="3" creationId="{75DC992C-7CCB-56E6-3ACB-117F589A74C3}"/>
          </ac:spMkLst>
        </pc:spChg>
      </pc:sldChg>
      <pc:sldChg chg="addSp modSp mod">
        <pc:chgData name="MARZULLO DOMENICO" userId="40476af8-9cea-4075-9e0c-9c2aad262cee" providerId="ADAL" clId="{CAF52150-3B54-45AC-A3F6-6C91A177103A}" dt="2025-10-18T11:55:50.585" v="569" actId="1076"/>
        <pc:sldMkLst>
          <pc:docMk/>
          <pc:sldMk cId="1498824239" sldId="1742"/>
        </pc:sldMkLst>
        <pc:spChg chg="mod">
          <ac:chgData name="MARZULLO DOMENICO" userId="40476af8-9cea-4075-9e0c-9c2aad262cee" providerId="ADAL" clId="{CAF52150-3B54-45AC-A3F6-6C91A177103A}" dt="2025-10-18T09:48:38.932" v="495" actId="20577"/>
          <ac:spMkLst>
            <pc:docMk/>
            <pc:sldMk cId="1498824239" sldId="1742"/>
            <ac:spMk id="2" creationId="{EB21FD71-07B4-6CA7-811E-DB8C08D74CE4}"/>
          </ac:spMkLst>
        </pc:spChg>
        <pc:graphicFrameChg chg="add mod modGraphic">
          <ac:chgData name="MARZULLO DOMENICO" userId="40476af8-9cea-4075-9e0c-9c2aad262cee" providerId="ADAL" clId="{CAF52150-3B54-45AC-A3F6-6C91A177103A}" dt="2025-10-18T11:55:50.585" v="569" actId="1076"/>
          <ac:graphicFrameMkLst>
            <pc:docMk/>
            <pc:sldMk cId="1498824239" sldId="1742"/>
            <ac:graphicFrameMk id="8" creationId="{3888E0A5-7DD7-6216-0FF4-E7700D5B4F6B}"/>
          </ac:graphicFrameMkLst>
        </pc:graphicFrameChg>
      </pc:sldChg>
    </pc:docChg>
  </pc:docChgLst>
  <pc:docChgLst>
    <pc:chgData name="MARZULLO DOMENICO" userId="40476af8-9cea-4075-9e0c-9c2aad262cee" providerId="ADAL" clId="{2929D069-3253-4866-B43C-17E9D873E5B1}"/>
    <pc:docChg chg="undo custSel addSld delSld modSld">
      <pc:chgData name="MARZULLO DOMENICO" userId="40476af8-9cea-4075-9e0c-9c2aad262cee" providerId="ADAL" clId="{2929D069-3253-4866-B43C-17E9D873E5B1}" dt="2025-10-29T09:40:58.206" v="209" actId="1036"/>
      <pc:docMkLst>
        <pc:docMk/>
      </pc:docMkLst>
      <pc:sldChg chg="modSp mod">
        <pc:chgData name="MARZULLO DOMENICO" userId="40476af8-9cea-4075-9e0c-9c2aad262cee" providerId="ADAL" clId="{2929D069-3253-4866-B43C-17E9D873E5B1}" dt="2025-10-29T09:04:19.072" v="194" actId="1076"/>
        <pc:sldMkLst>
          <pc:docMk/>
          <pc:sldMk cId="2956585716" sldId="1741"/>
        </pc:sldMkLst>
        <pc:spChg chg="mod">
          <ac:chgData name="MARZULLO DOMENICO" userId="40476af8-9cea-4075-9e0c-9c2aad262cee" providerId="ADAL" clId="{2929D069-3253-4866-B43C-17E9D873E5B1}" dt="2025-10-29T09:04:11.613" v="192" actId="20577"/>
          <ac:spMkLst>
            <pc:docMk/>
            <pc:sldMk cId="2956585716" sldId="1741"/>
            <ac:spMk id="3" creationId="{75DC992C-7CCB-56E6-3ACB-117F589A74C3}"/>
          </ac:spMkLst>
        </pc:spChg>
        <pc:spChg chg="mod">
          <ac:chgData name="MARZULLO DOMENICO" userId="40476af8-9cea-4075-9e0c-9c2aad262cee" providerId="ADAL" clId="{2929D069-3253-4866-B43C-17E9D873E5B1}" dt="2025-10-29T09:04:19.072" v="194" actId="1076"/>
          <ac:spMkLst>
            <pc:docMk/>
            <pc:sldMk cId="2956585716" sldId="1741"/>
            <ac:spMk id="9" creationId="{0105BBB9-20F7-770F-931C-C81A937841B0}"/>
          </ac:spMkLst>
        </pc:spChg>
      </pc:sldChg>
      <pc:sldChg chg="addSp modSp mod">
        <pc:chgData name="MARZULLO DOMENICO" userId="40476af8-9cea-4075-9e0c-9c2aad262cee" providerId="ADAL" clId="{2929D069-3253-4866-B43C-17E9D873E5B1}" dt="2025-10-29T08:25:37.404" v="11" actId="14100"/>
        <pc:sldMkLst>
          <pc:docMk/>
          <pc:sldMk cId="1498824239" sldId="1742"/>
        </pc:sldMkLst>
        <pc:spChg chg="add mod">
          <ac:chgData name="MARZULLO DOMENICO" userId="40476af8-9cea-4075-9e0c-9c2aad262cee" providerId="ADAL" clId="{2929D069-3253-4866-B43C-17E9D873E5B1}" dt="2025-10-29T08:25:37.404" v="11" actId="14100"/>
          <ac:spMkLst>
            <pc:docMk/>
            <pc:sldMk cId="1498824239" sldId="1742"/>
            <ac:spMk id="5" creationId="{2C7C6C23-A43D-E95A-DE86-6CE83E7EC2FB}"/>
          </ac:spMkLst>
        </pc:spChg>
        <pc:graphicFrameChg chg="mod">
          <ac:chgData name="MARZULLO DOMENICO" userId="40476af8-9cea-4075-9e0c-9c2aad262cee" providerId="ADAL" clId="{2929D069-3253-4866-B43C-17E9D873E5B1}" dt="2025-10-29T08:25:24.442" v="6" actId="1076"/>
          <ac:graphicFrameMkLst>
            <pc:docMk/>
            <pc:sldMk cId="1498824239" sldId="1742"/>
            <ac:graphicFrameMk id="8" creationId="{3888E0A5-7DD7-6216-0FF4-E7700D5B4F6B}"/>
          </ac:graphicFrameMkLst>
        </pc:graphicFrameChg>
      </pc:sldChg>
      <pc:sldChg chg="mod modShow">
        <pc:chgData name="MARZULLO DOMENICO" userId="40476af8-9cea-4075-9e0c-9c2aad262cee" providerId="ADAL" clId="{2929D069-3253-4866-B43C-17E9D873E5B1}" dt="2025-10-29T08:32:55.207" v="52" actId="729"/>
        <pc:sldMkLst>
          <pc:docMk/>
          <pc:sldMk cId="4136900642" sldId="1745"/>
        </pc:sldMkLst>
      </pc:sldChg>
      <pc:sldChg chg="modSp mod">
        <pc:chgData name="MARZULLO DOMENICO" userId="40476af8-9cea-4075-9e0c-9c2aad262cee" providerId="ADAL" clId="{2929D069-3253-4866-B43C-17E9D873E5B1}" dt="2025-10-29T08:32:51.427" v="51" actId="1076"/>
        <pc:sldMkLst>
          <pc:docMk/>
          <pc:sldMk cId="706003769" sldId="1746"/>
        </pc:sldMkLst>
        <pc:spChg chg="mod">
          <ac:chgData name="MARZULLO DOMENICO" userId="40476af8-9cea-4075-9e0c-9c2aad262cee" providerId="ADAL" clId="{2929D069-3253-4866-B43C-17E9D873E5B1}" dt="2025-10-29T08:32:51.427" v="51" actId="1076"/>
          <ac:spMkLst>
            <pc:docMk/>
            <pc:sldMk cId="706003769" sldId="1746"/>
            <ac:spMk id="15" creationId="{B3BEB86C-A025-BEEE-D400-D6BFE1F9420C}"/>
          </ac:spMkLst>
        </pc:spChg>
        <pc:graphicFrameChg chg="mod modGraphic">
          <ac:chgData name="MARZULLO DOMENICO" userId="40476af8-9cea-4075-9e0c-9c2aad262cee" providerId="ADAL" clId="{2929D069-3253-4866-B43C-17E9D873E5B1}" dt="2025-10-29T08:31:02.750" v="31" actId="14100"/>
          <ac:graphicFrameMkLst>
            <pc:docMk/>
            <pc:sldMk cId="706003769" sldId="1746"/>
            <ac:graphicFrameMk id="14" creationId="{F0D0C5D9-8937-2DA0-EF81-4DF7BD63CB08}"/>
          </ac:graphicFrameMkLst>
        </pc:graphicFrameChg>
        <pc:picChg chg="mod">
          <ac:chgData name="MARZULLO DOMENICO" userId="40476af8-9cea-4075-9e0c-9c2aad262cee" providerId="ADAL" clId="{2929D069-3253-4866-B43C-17E9D873E5B1}" dt="2025-10-29T08:31:58.897" v="37" actId="1076"/>
          <ac:picMkLst>
            <pc:docMk/>
            <pc:sldMk cId="706003769" sldId="1746"/>
            <ac:picMk id="10" creationId="{0A1F1C8D-2E2D-635A-48EB-663CFC255F39}"/>
          </ac:picMkLst>
        </pc:picChg>
      </pc:sldChg>
      <pc:sldChg chg="modSp mod">
        <pc:chgData name="MARZULLO DOMENICO" userId="40476af8-9cea-4075-9e0c-9c2aad262cee" providerId="ADAL" clId="{2929D069-3253-4866-B43C-17E9D873E5B1}" dt="2025-10-29T09:05:41.061" v="196" actId="207"/>
        <pc:sldMkLst>
          <pc:docMk/>
          <pc:sldMk cId="3384708944" sldId="1747"/>
        </pc:sldMkLst>
        <pc:spChg chg="mod">
          <ac:chgData name="MARZULLO DOMENICO" userId="40476af8-9cea-4075-9e0c-9c2aad262cee" providerId="ADAL" clId="{2929D069-3253-4866-B43C-17E9D873E5B1}" dt="2025-10-29T09:05:41.061" v="196" actId="207"/>
          <ac:spMkLst>
            <pc:docMk/>
            <pc:sldMk cId="3384708944" sldId="1747"/>
            <ac:spMk id="49" creationId="{14F01E5C-9FC5-44C6-21B9-0591A7E1FC82}"/>
          </ac:spMkLst>
        </pc:spChg>
      </pc:sldChg>
      <pc:sldChg chg="modSp mod">
        <pc:chgData name="MARZULLO DOMENICO" userId="40476af8-9cea-4075-9e0c-9c2aad262cee" providerId="ADAL" clId="{2929D069-3253-4866-B43C-17E9D873E5B1}" dt="2025-10-29T09:23:41.224" v="201" actId="1076"/>
        <pc:sldMkLst>
          <pc:docMk/>
          <pc:sldMk cId="307220395" sldId="1749"/>
        </pc:sldMkLst>
        <pc:spChg chg="mod">
          <ac:chgData name="MARZULLO DOMENICO" userId="40476af8-9cea-4075-9e0c-9c2aad262cee" providerId="ADAL" clId="{2929D069-3253-4866-B43C-17E9D873E5B1}" dt="2025-10-29T09:23:41.224" v="201" actId="1076"/>
          <ac:spMkLst>
            <pc:docMk/>
            <pc:sldMk cId="307220395" sldId="1749"/>
            <ac:spMk id="16" creationId="{AF10861B-B524-9814-F035-FD52311D7395}"/>
          </ac:spMkLst>
        </pc:spChg>
      </pc:sldChg>
      <pc:sldChg chg="modSp mod">
        <pc:chgData name="MARZULLO DOMENICO" userId="40476af8-9cea-4075-9e0c-9c2aad262cee" providerId="ADAL" clId="{2929D069-3253-4866-B43C-17E9D873E5B1}" dt="2025-10-29T08:55:47.030" v="177" actId="20577"/>
        <pc:sldMkLst>
          <pc:docMk/>
          <pc:sldMk cId="972754464" sldId="1754"/>
        </pc:sldMkLst>
        <pc:spChg chg="mod">
          <ac:chgData name="MARZULLO DOMENICO" userId="40476af8-9cea-4075-9e0c-9c2aad262cee" providerId="ADAL" clId="{2929D069-3253-4866-B43C-17E9D873E5B1}" dt="2025-10-29T08:55:47.030" v="177" actId="20577"/>
          <ac:spMkLst>
            <pc:docMk/>
            <pc:sldMk cId="972754464" sldId="1754"/>
            <ac:spMk id="3" creationId="{60DA8716-957B-04F1-B613-1CA59E0E3D9A}"/>
          </ac:spMkLst>
        </pc:spChg>
      </pc:sldChg>
      <pc:sldChg chg="modSp mod">
        <pc:chgData name="MARZULLO DOMENICO" userId="40476af8-9cea-4075-9e0c-9c2aad262cee" providerId="ADAL" clId="{2929D069-3253-4866-B43C-17E9D873E5B1}" dt="2025-10-29T08:47:40.557" v="54" actId="1076"/>
        <pc:sldMkLst>
          <pc:docMk/>
          <pc:sldMk cId="2521266406" sldId="1755"/>
        </pc:sldMkLst>
        <pc:spChg chg="mod">
          <ac:chgData name="MARZULLO DOMENICO" userId="40476af8-9cea-4075-9e0c-9c2aad262cee" providerId="ADAL" clId="{2929D069-3253-4866-B43C-17E9D873E5B1}" dt="2025-10-29T08:47:40.557" v="54" actId="1076"/>
          <ac:spMkLst>
            <pc:docMk/>
            <pc:sldMk cId="2521266406" sldId="1755"/>
            <ac:spMk id="28" creationId="{C4FDCAEB-D729-8315-379C-11194DE7DFA1}"/>
          </ac:spMkLst>
        </pc:spChg>
      </pc:sldChg>
      <pc:sldChg chg="modSp mod">
        <pc:chgData name="MARZULLO DOMENICO" userId="40476af8-9cea-4075-9e0c-9c2aad262cee" providerId="ADAL" clId="{2929D069-3253-4866-B43C-17E9D873E5B1}" dt="2025-10-29T09:23:09.142" v="200" actId="1076"/>
        <pc:sldMkLst>
          <pc:docMk/>
          <pc:sldMk cId="3889781354" sldId="1759"/>
        </pc:sldMkLst>
        <pc:spChg chg="mod">
          <ac:chgData name="MARZULLO DOMENICO" userId="40476af8-9cea-4075-9e0c-9c2aad262cee" providerId="ADAL" clId="{2929D069-3253-4866-B43C-17E9D873E5B1}" dt="2025-10-29T09:23:09.142" v="200" actId="1076"/>
          <ac:spMkLst>
            <pc:docMk/>
            <pc:sldMk cId="3889781354" sldId="1759"/>
            <ac:spMk id="9" creationId="{E8485694-A546-4B65-B386-F78F2E5D9A1C}"/>
          </ac:spMkLst>
        </pc:spChg>
      </pc:sldChg>
      <pc:sldChg chg="addSp modSp mod modAnim">
        <pc:chgData name="MARZULLO DOMENICO" userId="40476af8-9cea-4075-9e0c-9c2aad262cee" providerId="ADAL" clId="{2929D069-3253-4866-B43C-17E9D873E5B1}" dt="2025-10-29T09:40:58.206" v="209" actId="1036"/>
        <pc:sldMkLst>
          <pc:docMk/>
          <pc:sldMk cId="3675327791" sldId="1760"/>
        </pc:sldMkLst>
        <pc:picChg chg="mod">
          <ac:chgData name="MARZULLO DOMENICO" userId="40476af8-9cea-4075-9e0c-9c2aad262cee" providerId="ADAL" clId="{2929D069-3253-4866-B43C-17E9D873E5B1}" dt="2025-10-29T08:27:37.682" v="22" actId="1076"/>
          <ac:picMkLst>
            <pc:docMk/>
            <pc:sldMk cId="3675327791" sldId="1760"/>
            <ac:picMk id="7" creationId="{08A01326-0BE0-9C4D-E73D-CB66B0D89D9C}"/>
          </ac:picMkLst>
        </pc:picChg>
        <pc:picChg chg="mod">
          <ac:chgData name="MARZULLO DOMENICO" userId="40476af8-9cea-4075-9e0c-9c2aad262cee" providerId="ADAL" clId="{2929D069-3253-4866-B43C-17E9D873E5B1}" dt="2025-10-29T08:27:40.301" v="24" actId="1076"/>
          <ac:picMkLst>
            <pc:docMk/>
            <pc:sldMk cId="3675327791" sldId="1760"/>
            <ac:picMk id="9" creationId="{267465CF-E6F0-6CD6-DE83-A8761C904121}"/>
          </ac:picMkLst>
        </pc:picChg>
        <pc:picChg chg="add mod">
          <ac:chgData name="MARZULLO DOMENICO" userId="40476af8-9cea-4075-9e0c-9c2aad262cee" providerId="ADAL" clId="{2929D069-3253-4866-B43C-17E9D873E5B1}" dt="2025-10-29T08:27:39.019" v="23" actId="1076"/>
          <ac:picMkLst>
            <pc:docMk/>
            <pc:sldMk cId="3675327791" sldId="1760"/>
            <ac:picMk id="10" creationId="{CB4098CD-393C-D1F3-ADF7-78C63DE8DEF0}"/>
          </ac:picMkLst>
        </pc:picChg>
        <pc:picChg chg="mod">
          <ac:chgData name="MARZULLO DOMENICO" userId="40476af8-9cea-4075-9e0c-9c2aad262cee" providerId="ADAL" clId="{2929D069-3253-4866-B43C-17E9D873E5B1}" dt="2025-10-29T09:40:58.206" v="209" actId="1036"/>
          <ac:picMkLst>
            <pc:docMk/>
            <pc:sldMk cId="3675327791" sldId="1760"/>
            <ac:picMk id="18" creationId="{23ABD338-FD76-1FAB-02AC-972AE6016A6F}"/>
          </ac:picMkLst>
        </pc:picChg>
        <pc:cxnChg chg="mod">
          <ac:chgData name="MARZULLO DOMENICO" userId="40476af8-9cea-4075-9e0c-9c2aad262cee" providerId="ADAL" clId="{2929D069-3253-4866-B43C-17E9D873E5B1}" dt="2025-10-29T09:40:58.206" v="209" actId="1036"/>
          <ac:cxnSpMkLst>
            <pc:docMk/>
            <pc:sldMk cId="3675327791" sldId="1760"/>
            <ac:cxnSpMk id="22" creationId="{3B70FB7D-D4DB-110B-A4C6-EABE11641902}"/>
          </ac:cxnSpMkLst>
        </pc:cxnChg>
      </pc:sldChg>
      <pc:sldChg chg="modSp add del mod modShow">
        <pc:chgData name="MARZULLO DOMENICO" userId="40476af8-9cea-4075-9e0c-9c2aad262cee" providerId="ADAL" clId="{2929D069-3253-4866-B43C-17E9D873E5B1}" dt="2025-10-29T09:12:30.652" v="199" actId="729"/>
        <pc:sldMkLst>
          <pc:docMk/>
          <pc:sldMk cId="332409870" sldId="1764"/>
        </pc:sldMkLst>
        <pc:spChg chg="mod">
          <ac:chgData name="MARZULLO DOMENICO" userId="40476af8-9cea-4075-9e0c-9c2aad262cee" providerId="ADAL" clId="{2929D069-3253-4866-B43C-17E9D873E5B1}" dt="2025-10-29T08:29:50.492" v="26" actId="14100"/>
          <ac:spMkLst>
            <pc:docMk/>
            <pc:sldMk cId="332409870" sldId="1764"/>
            <ac:spMk id="16" creationId="{883CD5DA-8D8D-90CE-072D-FB3DD50808C2}"/>
          </ac:spMkLst>
        </pc:spChg>
        <pc:picChg chg="mod">
          <ac:chgData name="MARZULLO DOMENICO" userId="40476af8-9cea-4075-9e0c-9c2aad262cee" providerId="ADAL" clId="{2929D069-3253-4866-B43C-17E9D873E5B1}" dt="2025-10-29T08:29:52.726" v="27" actId="1076"/>
          <ac:picMkLst>
            <pc:docMk/>
            <pc:sldMk cId="332409870" sldId="1764"/>
            <ac:picMk id="3" creationId="{8C01F877-54B5-6267-9986-6B6687E43E0A}"/>
          </ac:picMkLst>
        </pc:picChg>
      </pc:sldChg>
      <pc:sldChg chg="delSp del mod delAnim">
        <pc:chgData name="MARZULLO DOMENICO" userId="40476af8-9cea-4075-9e0c-9c2aad262cee" providerId="ADAL" clId="{2929D069-3253-4866-B43C-17E9D873E5B1}" dt="2025-10-29T08:29:30.411" v="25" actId="47"/>
        <pc:sldMkLst>
          <pc:docMk/>
          <pc:sldMk cId="1284724521" sldId="1767"/>
        </pc:sldMkLst>
        <pc:picChg chg="del">
          <ac:chgData name="MARZULLO DOMENICO" userId="40476af8-9cea-4075-9e0c-9c2aad262cee" providerId="ADAL" clId="{2929D069-3253-4866-B43C-17E9D873E5B1}" dt="2025-10-29T08:27:20.202" v="12" actId="21"/>
          <ac:picMkLst>
            <pc:docMk/>
            <pc:sldMk cId="1284724521" sldId="1767"/>
            <ac:picMk id="10" creationId="{CB4098CD-393C-D1F3-ADF7-78C63DE8DEF0}"/>
          </ac:picMkLst>
        </pc:picChg>
      </pc:sldChg>
      <pc:sldChg chg="addSp delSp modSp new mod">
        <pc:chgData name="MARZULLO DOMENICO" userId="40476af8-9cea-4075-9e0c-9c2aad262cee" providerId="ADAL" clId="{2929D069-3253-4866-B43C-17E9D873E5B1}" dt="2025-10-29T08:54:07.538" v="150"/>
        <pc:sldMkLst>
          <pc:docMk/>
          <pc:sldMk cId="1911737122" sldId="1767"/>
        </pc:sldMkLst>
        <pc:spChg chg="mod">
          <ac:chgData name="MARZULLO DOMENICO" userId="40476af8-9cea-4075-9e0c-9c2aad262cee" providerId="ADAL" clId="{2929D069-3253-4866-B43C-17E9D873E5B1}" dt="2025-10-29T08:50:55.031" v="99" actId="1076"/>
          <ac:spMkLst>
            <pc:docMk/>
            <pc:sldMk cId="1911737122" sldId="1767"/>
            <ac:spMk id="2" creationId="{315EDC34-4FB9-924A-C393-FF4D64FAA03C}"/>
          </ac:spMkLst>
        </pc:spChg>
        <pc:spChg chg="del">
          <ac:chgData name="MARZULLO DOMENICO" userId="40476af8-9cea-4075-9e0c-9c2aad262cee" providerId="ADAL" clId="{2929D069-3253-4866-B43C-17E9D873E5B1}" dt="2025-10-29T08:50:23.274" v="56" actId="478"/>
          <ac:spMkLst>
            <pc:docMk/>
            <pc:sldMk cId="1911737122" sldId="1767"/>
            <ac:spMk id="3" creationId="{D1F8D547-7FA2-D5F4-8682-14A8DD2A288A}"/>
          </ac:spMkLst>
        </pc:spChg>
        <pc:spChg chg="del">
          <ac:chgData name="MARZULLO DOMENICO" userId="40476af8-9cea-4075-9e0c-9c2aad262cee" providerId="ADAL" clId="{2929D069-3253-4866-B43C-17E9D873E5B1}" dt="2025-10-29T08:54:00.131" v="149" actId="478"/>
          <ac:spMkLst>
            <pc:docMk/>
            <pc:sldMk cId="1911737122" sldId="1767"/>
            <ac:spMk id="5" creationId="{2A467C5D-74B6-0EE2-6BFA-0A92564A3950}"/>
          </ac:spMkLst>
        </pc:spChg>
        <pc:spChg chg="add mod">
          <ac:chgData name="MARZULLO DOMENICO" userId="40476af8-9cea-4075-9e0c-9c2aad262cee" providerId="ADAL" clId="{2929D069-3253-4866-B43C-17E9D873E5B1}" dt="2025-10-29T08:54:07.538" v="150"/>
          <ac:spMkLst>
            <pc:docMk/>
            <pc:sldMk cId="1911737122" sldId="1767"/>
            <ac:spMk id="6" creationId="{49FD686D-88F3-8352-0F3D-CB8D37E60EF0}"/>
          </ac:spMkLst>
        </pc:spChg>
        <pc:spChg chg="add mod">
          <ac:chgData name="MARZULLO DOMENICO" userId="40476af8-9cea-4075-9e0c-9c2aad262cee" providerId="ADAL" clId="{2929D069-3253-4866-B43C-17E9D873E5B1}" dt="2025-10-29T08:54:07.538" v="150"/>
          <ac:spMkLst>
            <pc:docMk/>
            <pc:sldMk cId="1911737122" sldId="1767"/>
            <ac:spMk id="7" creationId="{4FE14A12-740E-B743-4023-CFD8ECE47BAB}"/>
          </ac:spMkLst>
        </pc:spChg>
      </pc:sldChg>
      <pc:sldChg chg="addSp delSp modSp new mod">
        <pc:chgData name="MARZULLO DOMENICO" userId="40476af8-9cea-4075-9e0c-9c2aad262cee" providerId="ADAL" clId="{2929D069-3253-4866-B43C-17E9D873E5B1}" dt="2025-10-29T08:54:16.352" v="152"/>
        <pc:sldMkLst>
          <pc:docMk/>
          <pc:sldMk cId="3829501393" sldId="1768"/>
        </pc:sldMkLst>
        <pc:spChg chg="del">
          <ac:chgData name="MARZULLO DOMENICO" userId="40476af8-9cea-4075-9e0c-9c2aad262cee" providerId="ADAL" clId="{2929D069-3253-4866-B43C-17E9D873E5B1}" dt="2025-10-29T08:51:15.567" v="102" actId="478"/>
          <ac:spMkLst>
            <pc:docMk/>
            <pc:sldMk cId="3829501393" sldId="1768"/>
            <ac:spMk id="2" creationId="{8A9AD824-8852-441F-6136-C8BCD78FAD7B}"/>
          </ac:spMkLst>
        </pc:spChg>
        <pc:spChg chg="del">
          <ac:chgData name="MARZULLO DOMENICO" userId="40476af8-9cea-4075-9e0c-9c2aad262cee" providerId="ADAL" clId="{2929D069-3253-4866-B43C-17E9D873E5B1}" dt="2025-10-29T08:51:16.594" v="103" actId="478"/>
          <ac:spMkLst>
            <pc:docMk/>
            <pc:sldMk cId="3829501393" sldId="1768"/>
            <ac:spMk id="3" creationId="{DD726CF9-640B-FBBB-3B18-7DE260C6E6BA}"/>
          </ac:spMkLst>
        </pc:spChg>
        <pc:spChg chg="del">
          <ac:chgData name="MARZULLO DOMENICO" userId="40476af8-9cea-4075-9e0c-9c2aad262cee" providerId="ADAL" clId="{2929D069-3253-4866-B43C-17E9D873E5B1}" dt="2025-10-29T08:54:13.838" v="151" actId="478"/>
          <ac:spMkLst>
            <pc:docMk/>
            <pc:sldMk cId="3829501393" sldId="1768"/>
            <ac:spMk id="5" creationId="{47AE8354-E2B6-258F-9928-B7F1B1EE988D}"/>
          </ac:spMkLst>
        </pc:spChg>
        <pc:spChg chg="add mod">
          <ac:chgData name="MARZULLO DOMENICO" userId="40476af8-9cea-4075-9e0c-9c2aad262cee" providerId="ADAL" clId="{2929D069-3253-4866-B43C-17E9D873E5B1}" dt="2025-10-29T08:51:27.209" v="108" actId="1076"/>
          <ac:spMkLst>
            <pc:docMk/>
            <pc:sldMk cId="3829501393" sldId="1768"/>
            <ac:spMk id="6" creationId="{C60E75DE-1960-F54A-E649-8AC372DBB806}"/>
          </ac:spMkLst>
        </pc:spChg>
        <pc:spChg chg="add mod">
          <ac:chgData name="MARZULLO DOMENICO" userId="40476af8-9cea-4075-9e0c-9c2aad262cee" providerId="ADAL" clId="{2929D069-3253-4866-B43C-17E9D873E5B1}" dt="2025-10-29T08:54:16.352" v="152"/>
          <ac:spMkLst>
            <pc:docMk/>
            <pc:sldMk cId="3829501393" sldId="1768"/>
            <ac:spMk id="7" creationId="{D729B54E-0923-5F5A-AA4F-E7F1FA3E82C6}"/>
          </ac:spMkLst>
        </pc:spChg>
        <pc:spChg chg="add mod">
          <ac:chgData name="MARZULLO DOMENICO" userId="40476af8-9cea-4075-9e0c-9c2aad262cee" providerId="ADAL" clId="{2929D069-3253-4866-B43C-17E9D873E5B1}" dt="2025-10-29T08:54:16.352" v="152"/>
          <ac:spMkLst>
            <pc:docMk/>
            <pc:sldMk cId="3829501393" sldId="1768"/>
            <ac:spMk id="8" creationId="{7DCB3152-91BD-805B-7BF8-AB66CD0A8644}"/>
          </ac:spMkLst>
        </pc:spChg>
      </pc:sldChg>
      <pc:sldChg chg="addSp delSp modSp new mod">
        <pc:chgData name="MARZULLO DOMENICO" userId="40476af8-9cea-4075-9e0c-9c2aad262cee" providerId="ADAL" clId="{2929D069-3253-4866-B43C-17E9D873E5B1}" dt="2025-10-29T09:32:56.490" v="203" actId="14100"/>
        <pc:sldMkLst>
          <pc:docMk/>
          <pc:sldMk cId="1206737362" sldId="1769"/>
        </pc:sldMkLst>
        <pc:spChg chg="mod">
          <ac:chgData name="MARZULLO DOMENICO" userId="40476af8-9cea-4075-9e0c-9c2aad262cee" providerId="ADAL" clId="{2929D069-3253-4866-B43C-17E9D873E5B1}" dt="2025-10-29T09:32:56.490" v="203" actId="14100"/>
          <ac:spMkLst>
            <pc:docMk/>
            <pc:sldMk cId="1206737362" sldId="1769"/>
            <ac:spMk id="2" creationId="{06F9334F-57FD-8262-9174-15B92E31D192}"/>
          </ac:spMkLst>
        </pc:spChg>
        <pc:spChg chg="del">
          <ac:chgData name="MARZULLO DOMENICO" userId="40476af8-9cea-4075-9e0c-9c2aad262cee" providerId="ADAL" clId="{2929D069-3253-4866-B43C-17E9D873E5B1}" dt="2025-10-29T08:51:41.090" v="110" actId="478"/>
          <ac:spMkLst>
            <pc:docMk/>
            <pc:sldMk cId="1206737362" sldId="1769"/>
            <ac:spMk id="3" creationId="{7AE1CEF3-D667-FAEC-9A0B-ED522871FC16}"/>
          </ac:spMkLst>
        </pc:spChg>
        <pc:spChg chg="del">
          <ac:chgData name="MARZULLO DOMENICO" userId="40476af8-9cea-4075-9e0c-9c2aad262cee" providerId="ADAL" clId="{2929D069-3253-4866-B43C-17E9D873E5B1}" dt="2025-10-29T08:54:21.606" v="153" actId="478"/>
          <ac:spMkLst>
            <pc:docMk/>
            <pc:sldMk cId="1206737362" sldId="1769"/>
            <ac:spMk id="5" creationId="{A02F3FAE-A541-BF23-4DA4-C2BE296A1FAD}"/>
          </ac:spMkLst>
        </pc:spChg>
        <pc:spChg chg="add mod">
          <ac:chgData name="MARZULLO DOMENICO" userId="40476af8-9cea-4075-9e0c-9c2aad262cee" providerId="ADAL" clId="{2929D069-3253-4866-B43C-17E9D873E5B1}" dt="2025-10-29T08:54:22.045" v="154"/>
          <ac:spMkLst>
            <pc:docMk/>
            <pc:sldMk cId="1206737362" sldId="1769"/>
            <ac:spMk id="6" creationId="{CE6B3AED-FCFA-B284-BC83-8B39690F137B}"/>
          </ac:spMkLst>
        </pc:spChg>
        <pc:spChg chg="add mod">
          <ac:chgData name="MARZULLO DOMENICO" userId="40476af8-9cea-4075-9e0c-9c2aad262cee" providerId="ADAL" clId="{2929D069-3253-4866-B43C-17E9D873E5B1}" dt="2025-10-29T08:54:22.045" v="154"/>
          <ac:spMkLst>
            <pc:docMk/>
            <pc:sldMk cId="1206737362" sldId="1769"/>
            <ac:spMk id="7" creationId="{767D1ED1-86B9-9E3B-5C77-C32AA7871198}"/>
          </ac:spMkLst>
        </pc:spChg>
      </pc:sldChg>
    </pc:docChg>
  </pc:docChgLst>
  <pc:docChgLst>
    <pc:chgData name="MARZULLO DOMENICO" userId="40476af8-9cea-4075-9e0c-9c2aad262cee" providerId="ADAL" clId="{61AD15E6-345B-4EFA-99DE-A978D747E4C5}"/>
    <pc:docChg chg="custSel modSld">
      <pc:chgData name="MARZULLO DOMENICO" userId="40476af8-9cea-4075-9e0c-9c2aad262cee" providerId="ADAL" clId="{61AD15E6-345B-4EFA-99DE-A978D747E4C5}" dt="2025-10-28T14:38:09.497" v="70" actId="1076"/>
      <pc:docMkLst>
        <pc:docMk/>
      </pc:docMkLst>
      <pc:sldChg chg="addSp delSp modSp mod">
        <pc:chgData name="MARZULLO DOMENICO" userId="40476af8-9cea-4075-9e0c-9c2aad262cee" providerId="ADAL" clId="{61AD15E6-345B-4EFA-99DE-A978D747E4C5}" dt="2025-10-28T13:45:15.624" v="1"/>
        <pc:sldMkLst>
          <pc:docMk/>
          <pc:sldMk cId="3082080525" sldId="1739"/>
        </pc:sldMkLst>
        <pc:spChg chg="del">
          <ac:chgData name="MARZULLO DOMENICO" userId="40476af8-9cea-4075-9e0c-9c2aad262cee" providerId="ADAL" clId="{61AD15E6-345B-4EFA-99DE-A978D747E4C5}" dt="2025-10-28T13:45:15.232" v="0" actId="478"/>
          <ac:spMkLst>
            <pc:docMk/>
            <pc:sldMk cId="3082080525" sldId="1739"/>
            <ac:spMk id="6" creationId="{B475D491-D396-E3C5-8929-1D933C636FF6}"/>
          </ac:spMkLst>
        </pc:spChg>
        <pc:spChg chg="add mod">
          <ac:chgData name="MARZULLO DOMENICO" userId="40476af8-9cea-4075-9e0c-9c2aad262cee" providerId="ADAL" clId="{61AD15E6-345B-4EFA-99DE-A978D747E4C5}" dt="2025-10-28T13:45:15.624" v="1"/>
          <ac:spMkLst>
            <pc:docMk/>
            <pc:sldMk cId="3082080525" sldId="1739"/>
            <ac:spMk id="15" creationId="{0568BEFA-3FCB-5DBF-CA40-C19F76A1C178}"/>
          </ac:spMkLst>
        </pc:spChg>
      </pc:sldChg>
      <pc:sldChg chg="modSp mod">
        <pc:chgData name="MARZULLO DOMENICO" userId="40476af8-9cea-4075-9e0c-9c2aad262cee" providerId="ADAL" clId="{61AD15E6-345B-4EFA-99DE-A978D747E4C5}" dt="2025-10-28T13:56:17.189" v="6" actId="1076"/>
        <pc:sldMkLst>
          <pc:docMk/>
          <pc:sldMk cId="1498824239" sldId="1742"/>
        </pc:sldMkLst>
        <pc:spChg chg="mod">
          <ac:chgData name="MARZULLO DOMENICO" userId="40476af8-9cea-4075-9e0c-9c2aad262cee" providerId="ADAL" clId="{61AD15E6-345B-4EFA-99DE-A978D747E4C5}" dt="2025-10-28T13:56:17.189" v="6" actId="1076"/>
          <ac:spMkLst>
            <pc:docMk/>
            <pc:sldMk cId="1498824239" sldId="1742"/>
            <ac:spMk id="15" creationId="{77BF5649-9A2A-C819-3790-1220716FB76C}"/>
          </ac:spMkLst>
        </pc:spChg>
      </pc:sldChg>
      <pc:sldChg chg="modSp mod">
        <pc:chgData name="MARZULLO DOMENICO" userId="40476af8-9cea-4075-9e0c-9c2aad262cee" providerId="ADAL" clId="{61AD15E6-345B-4EFA-99DE-A978D747E4C5}" dt="2025-10-28T14:32:36.913" v="7" actId="207"/>
        <pc:sldMkLst>
          <pc:docMk/>
          <pc:sldMk cId="706003769" sldId="1746"/>
        </pc:sldMkLst>
        <pc:spChg chg="mod">
          <ac:chgData name="MARZULLO DOMENICO" userId="40476af8-9cea-4075-9e0c-9c2aad262cee" providerId="ADAL" clId="{61AD15E6-345B-4EFA-99DE-A978D747E4C5}" dt="2025-10-28T14:32:36.913" v="7" actId="207"/>
          <ac:spMkLst>
            <pc:docMk/>
            <pc:sldMk cId="706003769" sldId="1746"/>
            <ac:spMk id="36" creationId="{134A1DD4-76B9-30BB-EFD3-242BCCB7AF3D}"/>
          </ac:spMkLst>
        </pc:spChg>
      </pc:sldChg>
      <pc:sldChg chg="addSp delSp modSp mod">
        <pc:chgData name="MARZULLO DOMENICO" userId="40476af8-9cea-4075-9e0c-9c2aad262cee" providerId="ADAL" clId="{61AD15E6-345B-4EFA-99DE-A978D747E4C5}" dt="2025-10-28T14:34:08.068" v="40" actId="1076"/>
        <pc:sldMkLst>
          <pc:docMk/>
          <pc:sldMk cId="2349216432" sldId="1748"/>
        </pc:sldMkLst>
        <pc:spChg chg="add del mod">
          <ac:chgData name="MARZULLO DOMENICO" userId="40476af8-9cea-4075-9e0c-9c2aad262cee" providerId="ADAL" clId="{61AD15E6-345B-4EFA-99DE-A978D747E4C5}" dt="2025-10-28T14:33:20.540" v="10"/>
          <ac:spMkLst>
            <pc:docMk/>
            <pc:sldMk cId="2349216432" sldId="1748"/>
            <ac:spMk id="5" creationId="{4301F379-D833-94C0-872A-564B08F5A75F}"/>
          </ac:spMkLst>
        </pc:spChg>
        <pc:spChg chg="mod">
          <ac:chgData name="MARZULLO DOMENICO" userId="40476af8-9cea-4075-9e0c-9c2aad262cee" providerId="ADAL" clId="{61AD15E6-345B-4EFA-99DE-A978D747E4C5}" dt="2025-10-28T14:33:24.528" v="11" actId="1076"/>
          <ac:spMkLst>
            <pc:docMk/>
            <pc:sldMk cId="2349216432" sldId="1748"/>
            <ac:spMk id="6" creationId="{FA17F50D-8235-191E-DAA8-6F9E601367BD}"/>
          </ac:spMkLst>
        </pc:spChg>
        <pc:spChg chg="mod">
          <ac:chgData name="MARZULLO DOMENICO" userId="40476af8-9cea-4075-9e0c-9c2aad262cee" providerId="ADAL" clId="{61AD15E6-345B-4EFA-99DE-A978D747E4C5}" dt="2025-10-28T14:33:24.528" v="11" actId="1076"/>
          <ac:spMkLst>
            <pc:docMk/>
            <pc:sldMk cId="2349216432" sldId="1748"/>
            <ac:spMk id="12" creationId="{63737053-A2D7-066D-7899-29B2DF143299}"/>
          </ac:spMkLst>
        </pc:spChg>
        <pc:spChg chg="mod">
          <ac:chgData name="MARZULLO DOMENICO" userId="40476af8-9cea-4075-9e0c-9c2aad262cee" providerId="ADAL" clId="{61AD15E6-345B-4EFA-99DE-A978D747E4C5}" dt="2025-10-28T14:33:24.528" v="11" actId="1076"/>
          <ac:spMkLst>
            <pc:docMk/>
            <pc:sldMk cId="2349216432" sldId="1748"/>
            <ac:spMk id="14" creationId="{9C9F7EF9-B888-E3EC-158A-5AAA5B2E2117}"/>
          </ac:spMkLst>
        </pc:spChg>
        <pc:spChg chg="mod">
          <ac:chgData name="MARZULLO DOMENICO" userId="40476af8-9cea-4075-9e0c-9c2aad262cee" providerId="ADAL" clId="{61AD15E6-345B-4EFA-99DE-A978D747E4C5}" dt="2025-10-28T14:33:24.528" v="11" actId="1076"/>
          <ac:spMkLst>
            <pc:docMk/>
            <pc:sldMk cId="2349216432" sldId="1748"/>
            <ac:spMk id="16" creationId="{E3DD4438-6E8A-F9B7-5454-FAA680E7752B}"/>
          </ac:spMkLst>
        </pc:spChg>
        <pc:spChg chg="mod">
          <ac:chgData name="MARZULLO DOMENICO" userId="40476af8-9cea-4075-9e0c-9c2aad262cee" providerId="ADAL" clId="{61AD15E6-345B-4EFA-99DE-A978D747E4C5}" dt="2025-10-28T14:33:24.528" v="11" actId="1076"/>
          <ac:spMkLst>
            <pc:docMk/>
            <pc:sldMk cId="2349216432" sldId="1748"/>
            <ac:spMk id="17" creationId="{A2728106-EDC9-65C3-7889-12D1E0F552E9}"/>
          </ac:spMkLst>
        </pc:spChg>
        <pc:spChg chg="add mod">
          <ac:chgData name="MARZULLO DOMENICO" userId="40476af8-9cea-4075-9e0c-9c2aad262cee" providerId="ADAL" clId="{61AD15E6-345B-4EFA-99DE-A978D747E4C5}" dt="2025-10-28T14:33:47.769" v="33" actId="20577"/>
          <ac:spMkLst>
            <pc:docMk/>
            <pc:sldMk cId="2349216432" sldId="1748"/>
            <ac:spMk id="21" creationId="{9BC919A9-15DF-62FA-7265-C51F8C255886}"/>
          </ac:spMkLst>
        </pc:spChg>
        <pc:spChg chg="add mod">
          <ac:chgData name="MARZULLO DOMENICO" userId="40476af8-9cea-4075-9e0c-9c2aad262cee" providerId="ADAL" clId="{61AD15E6-345B-4EFA-99DE-A978D747E4C5}" dt="2025-10-28T14:34:08.068" v="40" actId="1076"/>
          <ac:spMkLst>
            <pc:docMk/>
            <pc:sldMk cId="2349216432" sldId="1748"/>
            <ac:spMk id="22" creationId="{54BFE8FC-8D8E-D71A-956F-227DDF7AC2A5}"/>
          </ac:spMkLst>
        </pc:spChg>
        <pc:picChg chg="mod">
          <ac:chgData name="MARZULLO DOMENICO" userId="40476af8-9cea-4075-9e0c-9c2aad262cee" providerId="ADAL" clId="{61AD15E6-345B-4EFA-99DE-A978D747E4C5}" dt="2025-10-28T14:33:24.528" v="11" actId="1076"/>
          <ac:picMkLst>
            <pc:docMk/>
            <pc:sldMk cId="2349216432" sldId="1748"/>
            <ac:picMk id="3" creationId="{6524475E-0F55-DFC7-22C0-2D1A484776AF}"/>
          </ac:picMkLst>
        </pc:picChg>
        <pc:picChg chg="mod">
          <ac:chgData name="MARZULLO DOMENICO" userId="40476af8-9cea-4075-9e0c-9c2aad262cee" providerId="ADAL" clId="{61AD15E6-345B-4EFA-99DE-A978D747E4C5}" dt="2025-10-28T14:33:24.528" v="11" actId="1076"/>
          <ac:picMkLst>
            <pc:docMk/>
            <pc:sldMk cId="2349216432" sldId="1748"/>
            <ac:picMk id="7" creationId="{86101D82-D01B-6559-52A1-54C3D38E4CBA}"/>
          </ac:picMkLst>
        </pc:picChg>
        <pc:cxnChg chg="mod">
          <ac:chgData name="MARZULLO DOMENICO" userId="40476af8-9cea-4075-9e0c-9c2aad262cee" providerId="ADAL" clId="{61AD15E6-345B-4EFA-99DE-A978D747E4C5}" dt="2025-10-28T14:33:24.528" v="11" actId="1076"/>
          <ac:cxnSpMkLst>
            <pc:docMk/>
            <pc:sldMk cId="2349216432" sldId="1748"/>
            <ac:cxnSpMk id="13" creationId="{614DE24A-FD26-2411-10F9-D8E55D946023}"/>
          </ac:cxnSpMkLst>
        </pc:cxnChg>
      </pc:sldChg>
      <pc:sldChg chg="modSp mod">
        <pc:chgData name="MARZULLO DOMENICO" userId="40476af8-9cea-4075-9e0c-9c2aad262cee" providerId="ADAL" clId="{61AD15E6-345B-4EFA-99DE-A978D747E4C5}" dt="2025-10-28T14:36:22.313" v="44" actId="20577"/>
        <pc:sldMkLst>
          <pc:docMk/>
          <pc:sldMk cId="2521266406" sldId="1755"/>
        </pc:sldMkLst>
        <pc:spChg chg="mod">
          <ac:chgData name="MARZULLO DOMENICO" userId="40476af8-9cea-4075-9e0c-9c2aad262cee" providerId="ADAL" clId="{61AD15E6-345B-4EFA-99DE-A978D747E4C5}" dt="2025-10-28T14:35:11.250" v="42" actId="20577"/>
          <ac:spMkLst>
            <pc:docMk/>
            <pc:sldMk cId="2521266406" sldId="1755"/>
            <ac:spMk id="28" creationId="{C4FDCAEB-D729-8315-379C-11194DE7DFA1}"/>
          </ac:spMkLst>
        </pc:spChg>
        <pc:spChg chg="mod">
          <ac:chgData name="MARZULLO DOMENICO" userId="40476af8-9cea-4075-9e0c-9c2aad262cee" providerId="ADAL" clId="{61AD15E6-345B-4EFA-99DE-A978D747E4C5}" dt="2025-10-28T14:36:22.313" v="44" actId="20577"/>
          <ac:spMkLst>
            <pc:docMk/>
            <pc:sldMk cId="2521266406" sldId="1755"/>
            <ac:spMk id="29" creationId="{8E7D1A9F-A05A-A31C-AE09-549BD5455145}"/>
          </ac:spMkLst>
        </pc:spChg>
      </pc:sldChg>
      <pc:sldChg chg="modSp mod">
        <pc:chgData name="MARZULLO DOMENICO" userId="40476af8-9cea-4075-9e0c-9c2aad262cee" providerId="ADAL" clId="{61AD15E6-345B-4EFA-99DE-A978D747E4C5}" dt="2025-10-28T14:38:09.497" v="70" actId="1076"/>
        <pc:sldMkLst>
          <pc:docMk/>
          <pc:sldMk cId="3889781354" sldId="1759"/>
        </pc:sldMkLst>
        <pc:spChg chg="mod">
          <ac:chgData name="MARZULLO DOMENICO" userId="40476af8-9cea-4075-9e0c-9c2aad262cee" providerId="ADAL" clId="{61AD15E6-345B-4EFA-99DE-A978D747E4C5}" dt="2025-10-28T14:38:09.497" v="70" actId="1076"/>
          <ac:spMkLst>
            <pc:docMk/>
            <pc:sldMk cId="3889781354" sldId="1759"/>
            <ac:spMk id="8" creationId="{E8EFB1C5-4032-02E0-6255-66B52F53BD65}"/>
          </ac:spMkLst>
        </pc:spChg>
      </pc:sldChg>
    </pc:docChg>
  </pc:docChgLst>
  <pc:docChgLst>
    <pc:chgData name="MARZULLO DOMENICO" userId="40476af8-9cea-4075-9e0c-9c2aad262cee" providerId="ADAL" clId="{677D2DBE-9327-4A27-BB14-7F2FFA9ED437}"/>
    <pc:docChg chg="undo custSel addSld delSld modSld modMainMaster">
      <pc:chgData name="MARZULLO DOMENICO" userId="40476af8-9cea-4075-9e0c-9c2aad262cee" providerId="ADAL" clId="{677D2DBE-9327-4A27-BB14-7F2FFA9ED437}" dt="2025-10-28T18:39:03.079" v="8907"/>
      <pc:docMkLst>
        <pc:docMk/>
      </pc:docMkLst>
      <pc:sldChg chg="delSp add del mod">
        <pc:chgData name="MARZULLO DOMENICO" userId="40476af8-9cea-4075-9e0c-9c2aad262cee" providerId="ADAL" clId="{677D2DBE-9327-4A27-BB14-7F2FFA9ED437}" dt="2025-10-22T21:05:29.123" v="4754" actId="47"/>
        <pc:sldMkLst>
          <pc:docMk/>
          <pc:sldMk cId="3030641574" sldId="259"/>
        </pc:sldMkLst>
      </pc:sldChg>
      <pc:sldChg chg="add del">
        <pc:chgData name="MARZULLO DOMENICO" userId="40476af8-9cea-4075-9e0c-9c2aad262cee" providerId="ADAL" clId="{677D2DBE-9327-4A27-BB14-7F2FFA9ED437}" dt="2025-10-24T12:19:55.424" v="7312"/>
        <pc:sldMkLst>
          <pc:docMk/>
          <pc:sldMk cId="4220568063" sldId="410"/>
        </pc:sldMkLst>
      </pc:sldChg>
      <pc:sldChg chg="addSp modSp mod">
        <pc:chgData name="MARZULLO DOMENICO" userId="40476af8-9cea-4075-9e0c-9c2aad262cee" providerId="ADAL" clId="{677D2DBE-9327-4A27-BB14-7F2FFA9ED437}" dt="2025-10-24T13:05:23.025" v="8726" actId="14100"/>
        <pc:sldMkLst>
          <pc:docMk/>
          <pc:sldMk cId="3082080525" sldId="1739"/>
        </pc:sldMkLst>
        <pc:spChg chg="mod">
          <ac:chgData name="MARZULLO DOMENICO" userId="40476af8-9cea-4075-9e0c-9c2aad262cee" providerId="ADAL" clId="{677D2DBE-9327-4A27-BB14-7F2FFA9ED437}" dt="2025-10-22T21:38:13.540" v="5272" actId="1037"/>
          <ac:spMkLst>
            <pc:docMk/>
            <pc:sldMk cId="3082080525" sldId="1739"/>
            <ac:spMk id="2" creationId="{ACB02250-C61C-7572-4B0E-AE5181832771}"/>
          </ac:spMkLst>
        </pc:spChg>
        <pc:spChg chg="mod">
          <ac:chgData name="MARZULLO DOMENICO" userId="40476af8-9cea-4075-9e0c-9c2aad262cee" providerId="ADAL" clId="{677D2DBE-9327-4A27-BB14-7F2FFA9ED437}" dt="2025-10-24T13:05:23.025" v="8726" actId="14100"/>
          <ac:spMkLst>
            <pc:docMk/>
            <pc:sldMk cId="3082080525" sldId="1739"/>
            <ac:spMk id="3" creationId="{33F4DCF1-F563-41DA-E9E9-F93EC4C22B32}"/>
          </ac:spMkLst>
        </pc:spChg>
        <pc:spChg chg="mod">
          <ac:chgData name="MARZULLO DOMENICO" userId="40476af8-9cea-4075-9e0c-9c2aad262cee" providerId="ADAL" clId="{677D2DBE-9327-4A27-BB14-7F2FFA9ED437}" dt="2025-10-23T08:21:30.440" v="5804" actId="27636"/>
          <ac:spMkLst>
            <pc:docMk/>
            <pc:sldMk cId="3082080525" sldId="1739"/>
            <ac:spMk id="4" creationId="{3A45C40B-279E-6DBE-8A74-3FF7ED76A0C9}"/>
          </ac:spMkLst>
        </pc:spChg>
        <pc:spChg chg="mod">
          <ac:chgData name="MARZULLO DOMENICO" userId="40476af8-9cea-4075-9e0c-9c2aad262cee" providerId="ADAL" clId="{677D2DBE-9327-4A27-BB14-7F2FFA9ED437}" dt="2025-10-22T21:28:22.928" v="5159" actId="20577"/>
          <ac:spMkLst>
            <pc:docMk/>
            <pc:sldMk cId="3082080525" sldId="1739"/>
            <ac:spMk id="5" creationId="{77F691EE-09B3-1783-27B0-A59144BC4B7C}"/>
          </ac:spMkLst>
        </pc:spChg>
        <pc:picChg chg="add mod">
          <ac:chgData name="MARZULLO DOMENICO" userId="40476af8-9cea-4075-9e0c-9c2aad262cee" providerId="ADAL" clId="{677D2DBE-9327-4A27-BB14-7F2FFA9ED437}" dt="2025-10-22T21:34:15.928" v="5242" actId="1076"/>
          <ac:picMkLst>
            <pc:docMk/>
            <pc:sldMk cId="3082080525" sldId="1739"/>
            <ac:picMk id="7" creationId="{2DBF2737-A02E-A23D-B7ED-53F4A59C21E9}"/>
          </ac:picMkLst>
        </pc:picChg>
        <pc:picChg chg="add mod modCrop">
          <ac:chgData name="MARZULLO DOMENICO" userId="40476af8-9cea-4075-9e0c-9c2aad262cee" providerId="ADAL" clId="{677D2DBE-9327-4A27-BB14-7F2FFA9ED437}" dt="2025-10-22T21:34:11.661" v="5240" actId="1076"/>
          <ac:picMkLst>
            <pc:docMk/>
            <pc:sldMk cId="3082080525" sldId="1739"/>
            <ac:picMk id="8" creationId="{D8252B0A-DD84-C12B-2A1D-6BFFD2EF9856}"/>
          </ac:picMkLst>
        </pc:picChg>
        <pc:picChg chg="add mod">
          <ac:chgData name="MARZULLO DOMENICO" userId="40476af8-9cea-4075-9e0c-9c2aad262cee" providerId="ADAL" clId="{677D2DBE-9327-4A27-BB14-7F2FFA9ED437}" dt="2025-10-22T21:34:12.779" v="5241" actId="1076"/>
          <ac:picMkLst>
            <pc:docMk/>
            <pc:sldMk cId="3082080525" sldId="1739"/>
            <ac:picMk id="9" creationId="{38E2FD56-CE3B-F780-B927-A605AFDDF349}"/>
          </ac:picMkLst>
        </pc:picChg>
        <pc:picChg chg="add mod">
          <ac:chgData name="MARZULLO DOMENICO" userId="40476af8-9cea-4075-9e0c-9c2aad262cee" providerId="ADAL" clId="{677D2DBE-9327-4A27-BB14-7F2FFA9ED437}" dt="2025-10-22T21:27:19.454" v="5143" actId="1076"/>
          <ac:picMkLst>
            <pc:docMk/>
            <pc:sldMk cId="3082080525" sldId="1739"/>
            <ac:picMk id="10" creationId="{E8A49FF0-C32B-5A96-9266-0F387B7F2C7F}"/>
          </ac:picMkLst>
        </pc:picChg>
        <pc:picChg chg="add mod">
          <ac:chgData name="MARZULLO DOMENICO" userId="40476af8-9cea-4075-9e0c-9c2aad262cee" providerId="ADAL" clId="{677D2DBE-9327-4A27-BB14-7F2FFA9ED437}" dt="2025-10-22T21:34:44.525" v="5249"/>
          <ac:picMkLst>
            <pc:docMk/>
            <pc:sldMk cId="3082080525" sldId="1739"/>
            <ac:picMk id="11" creationId="{76C433EF-C092-E92D-C4F0-BB28562B083F}"/>
          </ac:picMkLst>
        </pc:picChg>
        <pc:picChg chg="add mod">
          <ac:chgData name="MARZULLO DOMENICO" userId="40476af8-9cea-4075-9e0c-9c2aad262cee" providerId="ADAL" clId="{677D2DBE-9327-4A27-BB14-7F2FFA9ED437}" dt="2025-10-22T21:34:52.152" v="5250"/>
          <ac:picMkLst>
            <pc:docMk/>
            <pc:sldMk cId="3082080525" sldId="1739"/>
            <ac:picMk id="12" creationId="{FC2FA3DA-0CB3-FF62-2594-03B9F308A92D}"/>
          </ac:picMkLst>
        </pc:picChg>
        <pc:picChg chg="add mod">
          <ac:chgData name="MARZULLO DOMENICO" userId="40476af8-9cea-4075-9e0c-9c2aad262cee" providerId="ADAL" clId="{677D2DBE-9327-4A27-BB14-7F2FFA9ED437}" dt="2025-10-22T21:34:09.800" v="5239" actId="1076"/>
          <ac:picMkLst>
            <pc:docMk/>
            <pc:sldMk cId="3082080525" sldId="1739"/>
            <ac:picMk id="13" creationId="{166B8F07-3F03-1AA5-2985-30FC4482220E}"/>
          </ac:picMkLst>
        </pc:picChg>
        <pc:picChg chg="add mod">
          <ac:chgData name="MARZULLO DOMENICO" userId="40476af8-9cea-4075-9e0c-9c2aad262cee" providerId="ADAL" clId="{677D2DBE-9327-4A27-BB14-7F2FFA9ED437}" dt="2025-10-22T21:34:21.906" v="5244" actId="1076"/>
          <ac:picMkLst>
            <pc:docMk/>
            <pc:sldMk cId="3082080525" sldId="1739"/>
            <ac:picMk id="14" creationId="{5BABA9AD-0946-F93A-5421-FC78DF3FCE3D}"/>
          </ac:picMkLst>
        </pc:picChg>
      </pc:sldChg>
      <pc:sldChg chg="modSp del mod">
        <pc:chgData name="MARZULLO DOMENICO" userId="40476af8-9cea-4075-9e0c-9c2aad262cee" providerId="ADAL" clId="{677D2DBE-9327-4A27-BB14-7F2FFA9ED437}" dt="2025-10-21T13:10:40.806" v="1793" actId="47"/>
        <pc:sldMkLst>
          <pc:docMk/>
          <pc:sldMk cId="3336424598" sldId="1740"/>
        </pc:sldMkLst>
      </pc:sldChg>
      <pc:sldChg chg="addSp delSp modSp mod">
        <pc:chgData name="MARZULLO DOMENICO" userId="40476af8-9cea-4075-9e0c-9c2aad262cee" providerId="ADAL" clId="{677D2DBE-9327-4A27-BB14-7F2FFA9ED437}" dt="2025-10-24T09:31:59.123" v="7132" actId="33524"/>
        <pc:sldMkLst>
          <pc:docMk/>
          <pc:sldMk cId="2956585716" sldId="1741"/>
        </pc:sldMkLst>
        <pc:spChg chg="mod">
          <ac:chgData name="MARZULLO DOMENICO" userId="40476af8-9cea-4075-9e0c-9c2aad262cee" providerId="ADAL" clId="{677D2DBE-9327-4A27-BB14-7F2FFA9ED437}" dt="2025-10-23T07:36:38.903" v="5511" actId="1036"/>
          <ac:spMkLst>
            <pc:docMk/>
            <pc:sldMk cId="2956585716" sldId="1741"/>
            <ac:spMk id="3" creationId="{75DC992C-7CCB-56E6-3ACB-117F589A74C3}"/>
          </ac:spMkLst>
        </pc:spChg>
        <pc:spChg chg="mod">
          <ac:chgData name="MARZULLO DOMENICO" userId="40476af8-9cea-4075-9e0c-9c2aad262cee" providerId="ADAL" clId="{677D2DBE-9327-4A27-BB14-7F2FFA9ED437}" dt="2025-10-24T09:31:07.530" v="7122" actId="20577"/>
          <ac:spMkLst>
            <pc:docMk/>
            <pc:sldMk cId="2956585716" sldId="1741"/>
            <ac:spMk id="5" creationId="{C8B8CD36-30A1-64E2-B407-D29FB4AA2DBB}"/>
          </ac:spMkLst>
        </pc:spChg>
        <pc:spChg chg="add mod">
          <ac:chgData name="MARZULLO DOMENICO" userId="40476af8-9cea-4075-9e0c-9c2aad262cee" providerId="ADAL" clId="{677D2DBE-9327-4A27-BB14-7F2FFA9ED437}" dt="2025-10-24T09:31:59.123" v="7132" actId="33524"/>
          <ac:spMkLst>
            <pc:docMk/>
            <pc:sldMk cId="2956585716" sldId="1741"/>
            <ac:spMk id="7" creationId="{02518C69-5BC6-7DBE-3236-4DAB61B7AE94}"/>
          </ac:spMkLst>
        </pc:spChg>
        <pc:spChg chg="add mod">
          <ac:chgData name="MARZULLO DOMENICO" userId="40476af8-9cea-4075-9e0c-9c2aad262cee" providerId="ADAL" clId="{677D2DBE-9327-4A27-BB14-7F2FFA9ED437}" dt="2025-10-23T08:56:25.425" v="5920" actId="1076"/>
          <ac:spMkLst>
            <pc:docMk/>
            <pc:sldMk cId="2956585716" sldId="1741"/>
            <ac:spMk id="9" creationId="{0105BBB9-20F7-770F-931C-C81A937841B0}"/>
          </ac:spMkLst>
        </pc:spChg>
      </pc:sldChg>
      <pc:sldChg chg="addSp delSp modSp mod">
        <pc:chgData name="MARZULLO DOMENICO" userId="40476af8-9cea-4075-9e0c-9c2aad262cee" providerId="ADAL" clId="{677D2DBE-9327-4A27-BB14-7F2FFA9ED437}" dt="2025-10-28T18:39:03.079" v="8907"/>
        <pc:sldMkLst>
          <pc:docMk/>
          <pc:sldMk cId="1498824239" sldId="1742"/>
        </pc:sldMkLst>
        <pc:spChg chg="mod">
          <ac:chgData name="MARZULLO DOMENICO" userId="40476af8-9cea-4075-9e0c-9c2aad262cee" providerId="ADAL" clId="{677D2DBE-9327-4A27-BB14-7F2FFA9ED437}" dt="2025-10-27T09:51:06.440" v="8729" actId="313"/>
          <ac:spMkLst>
            <pc:docMk/>
            <pc:sldMk cId="1498824239" sldId="1742"/>
            <ac:spMk id="2" creationId="{EB21FD71-07B4-6CA7-811E-DB8C08D74CE4}"/>
          </ac:spMkLst>
        </pc:spChg>
        <pc:spChg chg="add mod">
          <ac:chgData name="MARZULLO DOMENICO" userId="40476af8-9cea-4075-9e0c-9c2aad262cee" providerId="ADAL" clId="{677D2DBE-9327-4A27-BB14-7F2FFA9ED437}" dt="2025-10-24T09:32:15.066" v="7134"/>
          <ac:spMkLst>
            <pc:docMk/>
            <pc:sldMk cId="1498824239" sldId="1742"/>
            <ac:spMk id="3" creationId="{0B25A523-F847-675A-28AF-2304421F3AAE}"/>
          </ac:spMkLst>
        </pc:spChg>
        <pc:spChg chg="add mod">
          <ac:chgData name="MARZULLO DOMENICO" userId="40476af8-9cea-4075-9e0c-9c2aad262cee" providerId="ADAL" clId="{677D2DBE-9327-4A27-BB14-7F2FFA9ED437}" dt="2025-10-24T09:32:15.066" v="7134"/>
          <ac:spMkLst>
            <pc:docMk/>
            <pc:sldMk cId="1498824239" sldId="1742"/>
            <ac:spMk id="6" creationId="{98E56C05-07A4-508B-E19D-6186411DDCEC}"/>
          </ac:spMkLst>
        </pc:spChg>
        <pc:spChg chg="add mod">
          <ac:chgData name="MARZULLO DOMENICO" userId="40476af8-9cea-4075-9e0c-9c2aad262cee" providerId="ADAL" clId="{677D2DBE-9327-4A27-BB14-7F2FFA9ED437}" dt="2025-10-23T08:22:43.031" v="5814" actId="1076"/>
          <ac:spMkLst>
            <pc:docMk/>
            <pc:sldMk cId="1498824239" sldId="1742"/>
            <ac:spMk id="15" creationId="{77BF5649-9A2A-C819-3790-1220716FB76C}"/>
          </ac:spMkLst>
        </pc:spChg>
        <pc:spChg chg="add mod">
          <ac:chgData name="MARZULLO DOMENICO" userId="40476af8-9cea-4075-9e0c-9c2aad262cee" providerId="ADAL" clId="{677D2DBE-9327-4A27-BB14-7F2FFA9ED437}" dt="2025-10-23T09:26:16.461" v="5948" actId="1076"/>
          <ac:spMkLst>
            <pc:docMk/>
            <pc:sldMk cId="1498824239" sldId="1742"/>
            <ac:spMk id="17" creationId="{10DCCC4B-1CF3-F9CF-E9F7-A034564D7F17}"/>
          </ac:spMkLst>
        </pc:spChg>
        <pc:spChg chg="add mod">
          <ac:chgData name="MARZULLO DOMENICO" userId="40476af8-9cea-4075-9e0c-9c2aad262cee" providerId="ADAL" clId="{677D2DBE-9327-4A27-BB14-7F2FFA9ED437}" dt="2025-10-23T08:32:57.270" v="5852" actId="1076"/>
          <ac:spMkLst>
            <pc:docMk/>
            <pc:sldMk cId="1498824239" sldId="1742"/>
            <ac:spMk id="18" creationId="{0BB9633C-960B-4894-8A24-BCECE4259CEC}"/>
          </ac:spMkLst>
        </pc:spChg>
        <pc:spChg chg="add mod">
          <ac:chgData name="MARZULLO DOMENICO" userId="40476af8-9cea-4075-9e0c-9c2aad262cee" providerId="ADAL" clId="{677D2DBE-9327-4A27-BB14-7F2FFA9ED437}" dt="2025-10-23T12:56:06.910" v="6191" actId="1076"/>
          <ac:spMkLst>
            <pc:docMk/>
            <pc:sldMk cId="1498824239" sldId="1742"/>
            <ac:spMk id="19" creationId="{F9A113A7-3D37-0501-AE52-78C89480A6F0}"/>
          </ac:spMkLst>
        </pc:spChg>
        <pc:spChg chg="add mod">
          <ac:chgData name="MARZULLO DOMENICO" userId="40476af8-9cea-4075-9e0c-9c2aad262cee" providerId="ADAL" clId="{677D2DBE-9327-4A27-BB14-7F2FFA9ED437}" dt="2025-10-23T09:26:19.056" v="5949" actId="1076"/>
          <ac:spMkLst>
            <pc:docMk/>
            <pc:sldMk cId="1498824239" sldId="1742"/>
            <ac:spMk id="20" creationId="{2E5F0939-6529-B2FB-9441-7DA5D452A5E0}"/>
          </ac:spMkLst>
        </pc:spChg>
        <pc:graphicFrameChg chg="mod modGraphic">
          <ac:chgData name="MARZULLO DOMENICO" userId="40476af8-9cea-4075-9e0c-9c2aad262cee" providerId="ADAL" clId="{677D2DBE-9327-4A27-BB14-7F2FFA9ED437}" dt="2025-10-28T18:39:03.079" v="8907"/>
          <ac:graphicFrameMkLst>
            <pc:docMk/>
            <pc:sldMk cId="1498824239" sldId="1742"/>
            <ac:graphicFrameMk id="8" creationId="{3888E0A5-7DD7-6216-0FF4-E7700D5B4F6B}"/>
          </ac:graphicFrameMkLst>
        </pc:graphicFrameChg>
        <pc:picChg chg="add mod">
          <ac:chgData name="MARZULLO DOMENICO" userId="40476af8-9cea-4075-9e0c-9c2aad262cee" providerId="ADAL" clId="{677D2DBE-9327-4A27-BB14-7F2FFA9ED437}" dt="2025-10-23T16:42:39.051" v="6594" actId="14100"/>
          <ac:picMkLst>
            <pc:docMk/>
            <pc:sldMk cId="1498824239" sldId="1742"/>
            <ac:picMk id="7" creationId="{FA500671-AB62-DD91-0E12-5D823BA01BB0}"/>
          </ac:picMkLst>
        </pc:picChg>
        <pc:picChg chg="mod">
          <ac:chgData name="MARZULLO DOMENICO" userId="40476af8-9cea-4075-9e0c-9c2aad262cee" providerId="ADAL" clId="{677D2DBE-9327-4A27-BB14-7F2FFA9ED437}" dt="2025-10-23T16:42:42.530" v="6595" actId="14100"/>
          <ac:picMkLst>
            <pc:docMk/>
            <pc:sldMk cId="1498824239" sldId="1742"/>
            <ac:picMk id="11" creationId="{9C32F310-32F1-797D-4E52-C749C964DCAF}"/>
          </ac:picMkLst>
        </pc:picChg>
        <pc:picChg chg="add mod modCrop">
          <ac:chgData name="MARZULLO DOMENICO" userId="40476af8-9cea-4075-9e0c-9c2aad262cee" providerId="ADAL" clId="{677D2DBE-9327-4A27-BB14-7F2FFA9ED437}" dt="2025-10-23T16:03:39.335" v="6500" actId="1038"/>
          <ac:picMkLst>
            <pc:docMk/>
            <pc:sldMk cId="1498824239" sldId="1742"/>
            <ac:picMk id="14" creationId="{D9C2924B-142D-F43C-3B1A-FCFA749B80F2}"/>
          </ac:picMkLst>
        </pc:picChg>
      </pc:sldChg>
      <pc:sldChg chg="addSp delSp modSp mod">
        <pc:chgData name="MARZULLO DOMENICO" userId="40476af8-9cea-4075-9e0c-9c2aad262cee" providerId="ADAL" clId="{677D2DBE-9327-4A27-BB14-7F2FFA9ED437}" dt="2025-10-28T18:36:03.701" v="8901"/>
        <pc:sldMkLst>
          <pc:docMk/>
          <pc:sldMk cId="280556760" sldId="1743"/>
        </pc:sldMkLst>
        <pc:spChg chg="del">
          <ac:chgData name="MARZULLO DOMENICO" userId="40476af8-9cea-4075-9e0c-9c2aad262cee" providerId="ADAL" clId="{677D2DBE-9327-4A27-BB14-7F2FFA9ED437}" dt="2025-10-28T18:36:03.246" v="8900" actId="478"/>
          <ac:spMkLst>
            <pc:docMk/>
            <pc:sldMk cId="280556760" sldId="1743"/>
            <ac:spMk id="4" creationId="{B2ABFF99-DC5B-EA9F-97F5-203EDFAA1A2E}"/>
          </ac:spMkLst>
        </pc:spChg>
        <pc:spChg chg="add mod">
          <ac:chgData name="MARZULLO DOMENICO" userId="40476af8-9cea-4075-9e0c-9c2aad262cee" providerId="ADAL" clId="{677D2DBE-9327-4A27-BB14-7F2FFA9ED437}" dt="2025-10-28T18:36:03.701" v="8901"/>
          <ac:spMkLst>
            <pc:docMk/>
            <pc:sldMk cId="280556760" sldId="1743"/>
            <ac:spMk id="5" creationId="{A1A172FF-0917-112B-6DD3-83DF2DC17720}"/>
          </ac:spMkLst>
        </pc:spChg>
        <pc:spChg chg="add mod">
          <ac:chgData name="MARZULLO DOMENICO" userId="40476af8-9cea-4075-9e0c-9c2aad262cee" providerId="ADAL" clId="{677D2DBE-9327-4A27-BB14-7F2FFA9ED437}" dt="2025-10-28T18:36:03.701" v="8901"/>
          <ac:spMkLst>
            <pc:docMk/>
            <pc:sldMk cId="280556760" sldId="1743"/>
            <ac:spMk id="6" creationId="{6A0AAE48-201C-A601-4FFD-696F0358BDE2}"/>
          </ac:spMkLst>
        </pc:spChg>
      </pc:sldChg>
      <pc:sldChg chg="addSp delSp modSp add mod">
        <pc:chgData name="MARZULLO DOMENICO" userId="40476af8-9cea-4075-9e0c-9c2aad262cee" providerId="ADAL" clId="{677D2DBE-9327-4A27-BB14-7F2FFA9ED437}" dt="2025-10-27T09:51:02.801" v="8728" actId="313"/>
        <pc:sldMkLst>
          <pc:docMk/>
          <pc:sldMk cId="2241787588" sldId="1744"/>
        </pc:sldMkLst>
        <pc:spChg chg="mod">
          <ac:chgData name="MARZULLO DOMENICO" userId="40476af8-9cea-4075-9e0c-9c2aad262cee" providerId="ADAL" clId="{677D2DBE-9327-4A27-BB14-7F2FFA9ED437}" dt="2025-10-27T09:51:02.801" v="8728" actId="313"/>
          <ac:spMkLst>
            <pc:docMk/>
            <pc:sldMk cId="2241787588" sldId="1744"/>
            <ac:spMk id="2" creationId="{322CC724-9DF8-67C9-63F1-B73C74A76AAD}"/>
          </ac:spMkLst>
        </pc:spChg>
        <pc:spChg chg="add mod">
          <ac:chgData name="MARZULLO DOMENICO" userId="40476af8-9cea-4075-9e0c-9c2aad262cee" providerId="ADAL" clId="{677D2DBE-9327-4A27-BB14-7F2FFA9ED437}" dt="2025-10-24T09:32:24.936" v="7136"/>
          <ac:spMkLst>
            <pc:docMk/>
            <pc:sldMk cId="2241787588" sldId="1744"/>
            <ac:spMk id="3" creationId="{66F2FB36-A8ED-F4BA-A957-1ABB15AD3DCC}"/>
          </ac:spMkLst>
        </pc:spChg>
        <pc:spChg chg="add mod">
          <ac:chgData name="MARZULLO DOMENICO" userId="40476af8-9cea-4075-9e0c-9c2aad262cee" providerId="ADAL" clId="{677D2DBE-9327-4A27-BB14-7F2FFA9ED437}" dt="2025-10-24T09:32:24.936" v="7136"/>
          <ac:spMkLst>
            <pc:docMk/>
            <pc:sldMk cId="2241787588" sldId="1744"/>
            <ac:spMk id="6" creationId="{FE1A36E6-3D3F-6C6F-0D6B-F44D9C329504}"/>
          </ac:spMkLst>
        </pc:spChg>
        <pc:spChg chg="add mod">
          <ac:chgData name="MARZULLO DOMENICO" userId="40476af8-9cea-4075-9e0c-9c2aad262cee" providerId="ADAL" clId="{677D2DBE-9327-4A27-BB14-7F2FFA9ED437}" dt="2025-10-23T15:34:19.517" v="6458" actId="1076"/>
          <ac:spMkLst>
            <pc:docMk/>
            <pc:sldMk cId="2241787588" sldId="1744"/>
            <ac:spMk id="44" creationId="{C62BBCB4-A33F-1F5B-F50A-BC2A67B2CB6E}"/>
          </ac:spMkLst>
        </pc:spChg>
        <pc:spChg chg="add mod">
          <ac:chgData name="MARZULLO DOMENICO" userId="40476af8-9cea-4075-9e0c-9c2aad262cee" providerId="ADAL" clId="{677D2DBE-9327-4A27-BB14-7F2FFA9ED437}" dt="2025-10-23T20:30:37.486" v="6871" actId="20577"/>
          <ac:spMkLst>
            <pc:docMk/>
            <pc:sldMk cId="2241787588" sldId="1744"/>
            <ac:spMk id="45" creationId="{A085B885-4366-7015-CCCE-3CB5EF3718BD}"/>
          </ac:spMkLst>
        </pc:spChg>
        <pc:spChg chg="add mod">
          <ac:chgData name="MARZULLO DOMENICO" userId="40476af8-9cea-4075-9e0c-9c2aad262cee" providerId="ADAL" clId="{677D2DBE-9327-4A27-BB14-7F2FFA9ED437}" dt="2025-10-23T16:09:19.053" v="6554" actId="1076"/>
          <ac:spMkLst>
            <pc:docMk/>
            <pc:sldMk cId="2241787588" sldId="1744"/>
            <ac:spMk id="52" creationId="{4C25BB0B-E973-E1F9-2BD7-0AD62558DCBD}"/>
          </ac:spMkLst>
        </pc:spChg>
        <pc:spChg chg="add mod">
          <ac:chgData name="MARZULLO DOMENICO" userId="40476af8-9cea-4075-9e0c-9c2aad262cee" providerId="ADAL" clId="{677D2DBE-9327-4A27-BB14-7F2FFA9ED437}" dt="2025-10-23T20:30:40.861" v="6872" actId="20577"/>
          <ac:spMkLst>
            <pc:docMk/>
            <pc:sldMk cId="2241787588" sldId="1744"/>
            <ac:spMk id="53" creationId="{6F78D045-04D8-F791-95D6-AB725C92A760}"/>
          </ac:spMkLst>
        </pc:spChg>
        <pc:spChg chg="add mod">
          <ac:chgData name="MARZULLO DOMENICO" userId="40476af8-9cea-4075-9e0c-9c2aad262cee" providerId="ADAL" clId="{677D2DBE-9327-4A27-BB14-7F2FFA9ED437}" dt="2025-10-23T15:30:17.997" v="6435" actId="1076"/>
          <ac:spMkLst>
            <pc:docMk/>
            <pc:sldMk cId="2241787588" sldId="1744"/>
            <ac:spMk id="54" creationId="{947497CD-3202-106A-BAFD-CDDB7D809E50}"/>
          </ac:spMkLst>
        </pc:spChg>
        <pc:spChg chg="add mod">
          <ac:chgData name="MARZULLO DOMENICO" userId="40476af8-9cea-4075-9e0c-9c2aad262cee" providerId="ADAL" clId="{677D2DBE-9327-4A27-BB14-7F2FFA9ED437}" dt="2025-10-23T15:30:51.783" v="6440" actId="1076"/>
          <ac:spMkLst>
            <pc:docMk/>
            <pc:sldMk cId="2241787588" sldId="1744"/>
            <ac:spMk id="55" creationId="{7D73C684-3FFB-C1C0-B14A-C29F122368E6}"/>
          </ac:spMkLst>
        </pc:spChg>
        <pc:spChg chg="add mod">
          <ac:chgData name="MARZULLO DOMENICO" userId="40476af8-9cea-4075-9e0c-9c2aad262cee" providerId="ADAL" clId="{677D2DBE-9327-4A27-BB14-7F2FFA9ED437}" dt="2025-10-23T15:30:46.689" v="6439" actId="1076"/>
          <ac:spMkLst>
            <pc:docMk/>
            <pc:sldMk cId="2241787588" sldId="1744"/>
            <ac:spMk id="56" creationId="{1AA04469-DB52-419A-6AD0-90FE85F5F300}"/>
          </ac:spMkLst>
        </pc:spChg>
        <pc:spChg chg="add mod">
          <ac:chgData name="MARZULLO DOMENICO" userId="40476af8-9cea-4075-9e0c-9c2aad262cee" providerId="ADAL" clId="{677D2DBE-9327-4A27-BB14-7F2FFA9ED437}" dt="2025-10-23T16:09:19.053" v="6554" actId="1076"/>
          <ac:spMkLst>
            <pc:docMk/>
            <pc:sldMk cId="2241787588" sldId="1744"/>
            <ac:spMk id="72" creationId="{31826C82-AB19-7277-4595-3D490EC0B49F}"/>
          </ac:spMkLst>
        </pc:spChg>
        <pc:spChg chg="add mod">
          <ac:chgData name="MARZULLO DOMENICO" userId="40476af8-9cea-4075-9e0c-9c2aad262cee" providerId="ADAL" clId="{677D2DBE-9327-4A27-BB14-7F2FFA9ED437}" dt="2025-10-23T20:30:45.527" v="6873" actId="20577"/>
          <ac:spMkLst>
            <pc:docMk/>
            <pc:sldMk cId="2241787588" sldId="1744"/>
            <ac:spMk id="73" creationId="{9F840AE0-0F9A-FB3B-577C-D4E935A6EA7B}"/>
          </ac:spMkLst>
        </pc:spChg>
        <pc:graphicFrameChg chg="add mod modGraphic">
          <ac:chgData name="MARZULLO DOMENICO" userId="40476af8-9cea-4075-9e0c-9c2aad262cee" providerId="ADAL" clId="{677D2DBE-9327-4A27-BB14-7F2FFA9ED437}" dt="2025-10-24T13:05:45.466" v="8727" actId="2062"/>
          <ac:graphicFrameMkLst>
            <pc:docMk/>
            <pc:sldMk cId="2241787588" sldId="1744"/>
            <ac:graphicFrameMk id="15" creationId="{7546D793-5913-FDD6-957B-CA5387E02B15}"/>
          </ac:graphicFrameMkLst>
        </pc:graphicFrameChg>
        <pc:picChg chg="mod">
          <ac:chgData name="MARZULLO DOMENICO" userId="40476af8-9cea-4075-9e0c-9c2aad262cee" providerId="ADAL" clId="{677D2DBE-9327-4A27-BB14-7F2FFA9ED437}" dt="2025-10-23T16:09:19.053" v="6554" actId="1076"/>
          <ac:picMkLst>
            <pc:docMk/>
            <pc:sldMk cId="2241787588" sldId="1744"/>
            <ac:picMk id="9" creationId="{BC9F3735-4E82-C95C-44CC-D4BB953A3E12}"/>
          </ac:picMkLst>
        </pc:picChg>
        <pc:picChg chg="add mod">
          <ac:chgData name="MARZULLO DOMENICO" userId="40476af8-9cea-4075-9e0c-9c2aad262cee" providerId="ADAL" clId="{677D2DBE-9327-4A27-BB14-7F2FFA9ED437}" dt="2025-10-23T13:19:25.162" v="6396" actId="1076"/>
          <ac:picMkLst>
            <pc:docMk/>
            <pc:sldMk cId="2241787588" sldId="1744"/>
            <ac:picMk id="11" creationId="{749A224F-B999-FA28-9660-8FA6E630075E}"/>
          </ac:picMkLst>
        </pc:picChg>
        <pc:cxnChg chg="add mod">
          <ac:chgData name="MARZULLO DOMENICO" userId="40476af8-9cea-4075-9e0c-9c2aad262cee" providerId="ADAL" clId="{677D2DBE-9327-4A27-BB14-7F2FFA9ED437}" dt="2025-10-23T15:34:19.517" v="6458" actId="1076"/>
          <ac:cxnSpMkLst>
            <pc:docMk/>
            <pc:sldMk cId="2241787588" sldId="1744"/>
            <ac:cxnSpMk id="18" creationId="{25611002-19BD-F670-FB9F-FE18453DDFC1}"/>
          </ac:cxnSpMkLst>
        </pc:cxnChg>
        <pc:cxnChg chg="add mod">
          <ac:chgData name="MARZULLO DOMENICO" userId="40476af8-9cea-4075-9e0c-9c2aad262cee" providerId="ADAL" clId="{677D2DBE-9327-4A27-BB14-7F2FFA9ED437}" dt="2025-10-23T15:34:19.517" v="6458" actId="1076"/>
          <ac:cxnSpMkLst>
            <pc:docMk/>
            <pc:sldMk cId="2241787588" sldId="1744"/>
            <ac:cxnSpMk id="22" creationId="{98B660FC-6FCB-6F3C-9178-395A834D0615}"/>
          </ac:cxnSpMkLst>
        </pc:cxnChg>
        <pc:cxnChg chg="add mod">
          <ac:chgData name="MARZULLO DOMENICO" userId="40476af8-9cea-4075-9e0c-9c2aad262cee" providerId="ADAL" clId="{677D2DBE-9327-4A27-BB14-7F2FFA9ED437}" dt="2025-10-23T15:34:19.517" v="6458" actId="1076"/>
          <ac:cxnSpMkLst>
            <pc:docMk/>
            <pc:sldMk cId="2241787588" sldId="1744"/>
            <ac:cxnSpMk id="24" creationId="{1E7B629C-C053-0D79-C9A0-59388F4E78BD}"/>
          </ac:cxnSpMkLst>
        </pc:cxnChg>
        <pc:cxnChg chg="add mod">
          <ac:chgData name="MARZULLO DOMENICO" userId="40476af8-9cea-4075-9e0c-9c2aad262cee" providerId="ADAL" clId="{677D2DBE-9327-4A27-BB14-7F2FFA9ED437}" dt="2025-10-23T15:34:19.517" v="6458" actId="1076"/>
          <ac:cxnSpMkLst>
            <pc:docMk/>
            <pc:sldMk cId="2241787588" sldId="1744"/>
            <ac:cxnSpMk id="25" creationId="{30A88F5D-9FCD-F2B1-B704-7B2FFD85AA64}"/>
          </ac:cxnSpMkLst>
        </pc:cxnChg>
        <pc:cxnChg chg="add mod">
          <ac:chgData name="MARZULLO DOMENICO" userId="40476af8-9cea-4075-9e0c-9c2aad262cee" providerId="ADAL" clId="{677D2DBE-9327-4A27-BB14-7F2FFA9ED437}" dt="2025-10-23T15:34:19.517" v="6458" actId="1076"/>
          <ac:cxnSpMkLst>
            <pc:docMk/>
            <pc:sldMk cId="2241787588" sldId="1744"/>
            <ac:cxnSpMk id="34" creationId="{C7B7C7B0-C6CD-1229-6F83-74EEF860437F}"/>
          </ac:cxnSpMkLst>
        </pc:cxnChg>
        <pc:cxnChg chg="add mod">
          <ac:chgData name="MARZULLO DOMENICO" userId="40476af8-9cea-4075-9e0c-9c2aad262cee" providerId="ADAL" clId="{677D2DBE-9327-4A27-BB14-7F2FFA9ED437}" dt="2025-10-23T13:17:18.670" v="6378" actId="14100"/>
          <ac:cxnSpMkLst>
            <pc:docMk/>
            <pc:sldMk cId="2241787588" sldId="1744"/>
            <ac:cxnSpMk id="39" creationId="{5F97E395-7C21-4AAF-4DB9-48CAB0217911}"/>
          </ac:cxnSpMkLst>
        </pc:cxnChg>
        <pc:cxnChg chg="add mod">
          <ac:chgData name="MARZULLO DOMENICO" userId="40476af8-9cea-4075-9e0c-9c2aad262cee" providerId="ADAL" clId="{677D2DBE-9327-4A27-BB14-7F2FFA9ED437}" dt="2025-10-23T16:09:19.053" v="6554" actId="1076"/>
          <ac:cxnSpMkLst>
            <pc:docMk/>
            <pc:sldMk cId="2241787588" sldId="1744"/>
            <ac:cxnSpMk id="46" creationId="{E2931694-E3CA-57FD-0D96-992EACCD17D5}"/>
          </ac:cxnSpMkLst>
        </pc:cxnChg>
        <pc:cxnChg chg="add mod">
          <ac:chgData name="MARZULLO DOMENICO" userId="40476af8-9cea-4075-9e0c-9c2aad262cee" providerId="ADAL" clId="{677D2DBE-9327-4A27-BB14-7F2FFA9ED437}" dt="2025-10-23T16:09:19.053" v="6554" actId="1076"/>
          <ac:cxnSpMkLst>
            <pc:docMk/>
            <pc:sldMk cId="2241787588" sldId="1744"/>
            <ac:cxnSpMk id="47" creationId="{8FB8193E-D955-BD2D-2A86-4040E30E5748}"/>
          </ac:cxnSpMkLst>
        </pc:cxnChg>
        <pc:cxnChg chg="add mod">
          <ac:chgData name="MARZULLO DOMENICO" userId="40476af8-9cea-4075-9e0c-9c2aad262cee" providerId="ADAL" clId="{677D2DBE-9327-4A27-BB14-7F2FFA9ED437}" dt="2025-10-23T15:33:57.142" v="6454" actId="14100"/>
          <ac:cxnSpMkLst>
            <pc:docMk/>
            <pc:sldMk cId="2241787588" sldId="1744"/>
            <ac:cxnSpMk id="48" creationId="{DCC2495C-FAC9-2741-A188-C0D728C53737}"/>
          </ac:cxnSpMkLst>
        </pc:cxnChg>
        <pc:cxnChg chg="add mod">
          <ac:chgData name="MARZULLO DOMENICO" userId="40476af8-9cea-4075-9e0c-9c2aad262cee" providerId="ADAL" clId="{677D2DBE-9327-4A27-BB14-7F2FFA9ED437}" dt="2025-10-23T15:33:53.631" v="6453" actId="14100"/>
          <ac:cxnSpMkLst>
            <pc:docMk/>
            <pc:sldMk cId="2241787588" sldId="1744"/>
            <ac:cxnSpMk id="49" creationId="{79B870BE-ABBD-8DD9-083B-76E90573EC91}"/>
          </ac:cxnSpMkLst>
        </pc:cxnChg>
        <pc:cxnChg chg="add mod">
          <ac:chgData name="MARZULLO DOMENICO" userId="40476af8-9cea-4075-9e0c-9c2aad262cee" providerId="ADAL" clId="{677D2DBE-9327-4A27-BB14-7F2FFA9ED437}" dt="2025-10-23T15:33:47.263" v="6451" actId="1076"/>
          <ac:cxnSpMkLst>
            <pc:docMk/>
            <pc:sldMk cId="2241787588" sldId="1744"/>
            <ac:cxnSpMk id="50" creationId="{1C4C52EC-4438-81B4-EAEC-D9493D2CFA9C}"/>
          </ac:cxnSpMkLst>
        </pc:cxnChg>
        <pc:cxnChg chg="add mod">
          <ac:chgData name="MARZULLO DOMENICO" userId="40476af8-9cea-4075-9e0c-9c2aad262cee" providerId="ADAL" clId="{677D2DBE-9327-4A27-BB14-7F2FFA9ED437}" dt="2025-10-23T16:08:45.377" v="6548" actId="14100"/>
          <ac:cxnSpMkLst>
            <pc:docMk/>
            <pc:sldMk cId="2241787588" sldId="1744"/>
            <ac:cxnSpMk id="51" creationId="{0548A7C9-C1D2-B805-9AF6-B8C556E5B2DC}"/>
          </ac:cxnSpMkLst>
        </pc:cxnChg>
        <pc:cxnChg chg="add mod">
          <ac:chgData name="MARZULLO DOMENICO" userId="40476af8-9cea-4075-9e0c-9c2aad262cee" providerId="ADAL" clId="{677D2DBE-9327-4A27-BB14-7F2FFA9ED437}" dt="2025-10-23T15:35:05.473" v="6470" actId="14100"/>
          <ac:cxnSpMkLst>
            <pc:docMk/>
            <pc:sldMk cId="2241787588" sldId="1744"/>
            <ac:cxnSpMk id="66" creationId="{62BBAF1B-9CCD-FD6D-DD35-2408F1135D80}"/>
          </ac:cxnSpMkLst>
        </pc:cxnChg>
        <pc:cxnChg chg="add mod">
          <ac:chgData name="MARZULLO DOMENICO" userId="40476af8-9cea-4075-9e0c-9c2aad262cee" providerId="ADAL" clId="{677D2DBE-9327-4A27-BB14-7F2FFA9ED437}" dt="2025-10-23T15:35:10.379" v="6473" actId="14100"/>
          <ac:cxnSpMkLst>
            <pc:docMk/>
            <pc:sldMk cId="2241787588" sldId="1744"/>
            <ac:cxnSpMk id="67" creationId="{4A7B00BF-433C-0065-88F7-12C1E281ADC5}"/>
          </ac:cxnSpMkLst>
        </pc:cxnChg>
        <pc:cxnChg chg="add mod">
          <ac:chgData name="MARZULLO DOMENICO" userId="40476af8-9cea-4075-9e0c-9c2aad262cee" providerId="ADAL" clId="{677D2DBE-9327-4A27-BB14-7F2FFA9ED437}" dt="2025-10-23T15:34:40.283" v="6461" actId="1076"/>
          <ac:cxnSpMkLst>
            <pc:docMk/>
            <pc:sldMk cId="2241787588" sldId="1744"/>
            <ac:cxnSpMk id="68" creationId="{3AC80E53-1A10-8EB5-F0FA-A3ABB9F0C398}"/>
          </ac:cxnSpMkLst>
        </pc:cxnChg>
        <pc:cxnChg chg="add mod">
          <ac:chgData name="MARZULLO DOMENICO" userId="40476af8-9cea-4075-9e0c-9c2aad262cee" providerId="ADAL" clId="{677D2DBE-9327-4A27-BB14-7F2FFA9ED437}" dt="2025-10-23T16:09:19.053" v="6554" actId="1076"/>
          <ac:cxnSpMkLst>
            <pc:docMk/>
            <pc:sldMk cId="2241787588" sldId="1744"/>
            <ac:cxnSpMk id="69" creationId="{5E357702-22C6-7AF8-457F-0520D19706DA}"/>
          </ac:cxnSpMkLst>
        </pc:cxnChg>
        <pc:cxnChg chg="add mod">
          <ac:chgData name="MARZULLO DOMENICO" userId="40476af8-9cea-4075-9e0c-9c2aad262cee" providerId="ADAL" clId="{677D2DBE-9327-4A27-BB14-7F2FFA9ED437}" dt="2025-10-23T15:34:48.016" v="6464" actId="14100"/>
          <ac:cxnSpMkLst>
            <pc:docMk/>
            <pc:sldMk cId="2241787588" sldId="1744"/>
            <ac:cxnSpMk id="70" creationId="{CB747017-18F8-E5C0-2ECA-042001FEAFF3}"/>
          </ac:cxnSpMkLst>
        </pc:cxnChg>
        <pc:cxnChg chg="add mod">
          <ac:chgData name="MARZULLO DOMENICO" userId="40476af8-9cea-4075-9e0c-9c2aad262cee" providerId="ADAL" clId="{677D2DBE-9327-4A27-BB14-7F2FFA9ED437}" dt="2025-10-23T16:09:19.053" v="6554" actId="1076"/>
          <ac:cxnSpMkLst>
            <pc:docMk/>
            <pc:sldMk cId="2241787588" sldId="1744"/>
            <ac:cxnSpMk id="71" creationId="{69252503-22B2-FB86-0986-1DCF38EE713C}"/>
          </ac:cxnSpMkLst>
        </pc:cxnChg>
      </pc:sldChg>
      <pc:sldChg chg="add del">
        <pc:chgData name="MARZULLO DOMENICO" userId="40476af8-9cea-4075-9e0c-9c2aad262cee" providerId="ADAL" clId="{677D2DBE-9327-4A27-BB14-7F2FFA9ED437}" dt="2025-10-20T20:16:43.228" v="255" actId="2696"/>
        <pc:sldMkLst>
          <pc:docMk/>
          <pc:sldMk cId="84902138" sldId="1745"/>
        </pc:sldMkLst>
      </pc:sldChg>
      <pc:sldChg chg="addSp delSp modSp new mod">
        <pc:chgData name="MARZULLO DOMENICO" userId="40476af8-9cea-4075-9e0c-9c2aad262cee" providerId="ADAL" clId="{677D2DBE-9327-4A27-BB14-7F2FFA9ED437}" dt="2025-10-24T09:32:31.566" v="7138"/>
        <pc:sldMkLst>
          <pc:docMk/>
          <pc:sldMk cId="4136900642" sldId="1745"/>
        </pc:sldMkLst>
        <pc:spChg chg="mod">
          <ac:chgData name="MARZULLO DOMENICO" userId="40476af8-9cea-4075-9e0c-9c2aad262cee" providerId="ADAL" clId="{677D2DBE-9327-4A27-BB14-7F2FFA9ED437}" dt="2025-10-21T08:17:20.046" v="308" actId="20577"/>
          <ac:spMkLst>
            <pc:docMk/>
            <pc:sldMk cId="4136900642" sldId="1745"/>
            <ac:spMk id="2" creationId="{178B421E-0C39-67B7-5B85-D85602DFF196}"/>
          </ac:spMkLst>
        </pc:spChg>
        <pc:spChg chg="mod">
          <ac:chgData name="MARZULLO DOMENICO" userId="40476af8-9cea-4075-9e0c-9c2aad262cee" providerId="ADAL" clId="{677D2DBE-9327-4A27-BB14-7F2FFA9ED437}" dt="2025-10-23T16:05:03.651" v="6501" actId="1076"/>
          <ac:spMkLst>
            <pc:docMk/>
            <pc:sldMk cId="4136900642" sldId="1745"/>
            <ac:spMk id="3" creationId="{8330F07E-94B9-F732-7E68-E7696B100C1C}"/>
          </ac:spMkLst>
        </pc:spChg>
        <pc:spChg chg="add mod">
          <ac:chgData name="MARZULLO DOMENICO" userId="40476af8-9cea-4075-9e0c-9c2aad262cee" providerId="ADAL" clId="{677D2DBE-9327-4A27-BB14-7F2FFA9ED437}" dt="2025-10-24T09:32:31.566" v="7138"/>
          <ac:spMkLst>
            <pc:docMk/>
            <pc:sldMk cId="4136900642" sldId="1745"/>
            <ac:spMk id="6" creationId="{0A4EE405-B27A-3CBB-6380-3EFEB670ABA9}"/>
          </ac:spMkLst>
        </pc:spChg>
        <pc:spChg chg="add mod">
          <ac:chgData name="MARZULLO DOMENICO" userId="40476af8-9cea-4075-9e0c-9c2aad262cee" providerId="ADAL" clId="{677D2DBE-9327-4A27-BB14-7F2FFA9ED437}" dt="2025-10-24T09:32:31.566" v="7138"/>
          <ac:spMkLst>
            <pc:docMk/>
            <pc:sldMk cId="4136900642" sldId="1745"/>
            <ac:spMk id="8" creationId="{E79C49DC-816D-57B0-EE74-925087183061}"/>
          </ac:spMkLst>
        </pc:spChg>
        <pc:spChg chg="add mod">
          <ac:chgData name="MARZULLO DOMENICO" userId="40476af8-9cea-4075-9e0c-9c2aad262cee" providerId="ADAL" clId="{677D2DBE-9327-4A27-BB14-7F2FFA9ED437}" dt="2025-10-21T08:21:07.615" v="348" actId="1076"/>
          <ac:spMkLst>
            <pc:docMk/>
            <pc:sldMk cId="4136900642" sldId="1745"/>
            <ac:spMk id="9" creationId="{64083549-77F0-6269-74E2-1FBD1C30BBD7}"/>
          </ac:spMkLst>
        </pc:spChg>
        <pc:picChg chg="add mod">
          <ac:chgData name="MARZULLO DOMENICO" userId="40476af8-9cea-4075-9e0c-9c2aad262cee" providerId="ADAL" clId="{677D2DBE-9327-4A27-BB14-7F2FFA9ED437}" dt="2025-10-22T17:54:07.297" v="4605" actId="14100"/>
          <ac:picMkLst>
            <pc:docMk/>
            <pc:sldMk cId="4136900642" sldId="1745"/>
            <ac:picMk id="7" creationId="{F7E1D556-E305-46AA-4684-1936D5214E88}"/>
          </ac:picMkLst>
        </pc:picChg>
        <pc:picChg chg="add mod">
          <ac:chgData name="MARZULLO DOMENICO" userId="40476af8-9cea-4075-9e0c-9c2aad262cee" providerId="ADAL" clId="{677D2DBE-9327-4A27-BB14-7F2FFA9ED437}" dt="2025-10-22T17:54:09.967" v="4606" actId="1076"/>
          <ac:picMkLst>
            <pc:docMk/>
            <pc:sldMk cId="4136900642" sldId="1745"/>
            <ac:picMk id="11" creationId="{79CAB072-C597-7E2B-F69A-998ADF565117}"/>
          </ac:picMkLst>
        </pc:picChg>
      </pc:sldChg>
      <pc:sldChg chg="addSp delSp modSp add mod">
        <pc:chgData name="MARZULLO DOMENICO" userId="40476af8-9cea-4075-9e0c-9c2aad262cee" providerId="ADAL" clId="{677D2DBE-9327-4A27-BB14-7F2FFA9ED437}" dt="2025-10-28T18:34:11.575" v="8895" actId="1036"/>
        <pc:sldMkLst>
          <pc:docMk/>
          <pc:sldMk cId="706003769" sldId="1746"/>
        </pc:sldMkLst>
        <pc:spChg chg="mod">
          <ac:chgData name="MARZULLO DOMENICO" userId="40476af8-9cea-4075-9e0c-9c2aad262cee" providerId="ADAL" clId="{677D2DBE-9327-4A27-BB14-7F2FFA9ED437}" dt="2025-10-28T18:33:59.650" v="8891" actId="20577"/>
          <ac:spMkLst>
            <pc:docMk/>
            <pc:sldMk cId="706003769" sldId="1746"/>
            <ac:spMk id="2" creationId="{D370B0E2-2838-CD14-A1D8-E2AEEA7B71FF}"/>
          </ac:spMkLst>
        </pc:spChg>
        <pc:spChg chg="add mod">
          <ac:chgData name="MARZULLO DOMENICO" userId="40476af8-9cea-4075-9e0c-9c2aad262cee" providerId="ADAL" clId="{677D2DBE-9327-4A27-BB14-7F2FFA9ED437}" dt="2025-10-24T13:01:20.786" v="8719" actId="1076"/>
          <ac:spMkLst>
            <pc:docMk/>
            <pc:sldMk cId="706003769" sldId="1746"/>
            <ac:spMk id="6" creationId="{3231D45B-53F5-D6BF-24F2-A4039B9A046D}"/>
          </ac:spMkLst>
        </pc:spChg>
        <pc:spChg chg="add mod">
          <ac:chgData name="MARZULLO DOMENICO" userId="40476af8-9cea-4075-9e0c-9c2aad262cee" providerId="ADAL" clId="{677D2DBE-9327-4A27-BB14-7F2FFA9ED437}" dt="2025-10-23T16:11:39.723" v="6563" actId="164"/>
          <ac:spMkLst>
            <pc:docMk/>
            <pc:sldMk cId="706003769" sldId="1746"/>
            <ac:spMk id="7" creationId="{5ACC6A25-2220-D852-9C87-57FECDEBBB14}"/>
          </ac:spMkLst>
        </pc:spChg>
        <pc:spChg chg="add mod">
          <ac:chgData name="MARZULLO DOMENICO" userId="40476af8-9cea-4075-9e0c-9c2aad262cee" providerId="ADAL" clId="{677D2DBE-9327-4A27-BB14-7F2FFA9ED437}" dt="2025-10-23T16:11:05.476" v="6562" actId="164"/>
          <ac:spMkLst>
            <pc:docMk/>
            <pc:sldMk cId="706003769" sldId="1746"/>
            <ac:spMk id="8" creationId="{F7BDA14E-5229-3CAB-E053-359A679A4A0D}"/>
          </ac:spMkLst>
        </pc:spChg>
        <pc:spChg chg="add mod">
          <ac:chgData name="MARZULLO DOMENICO" userId="40476af8-9cea-4075-9e0c-9c2aad262cee" providerId="ADAL" clId="{677D2DBE-9327-4A27-BB14-7F2FFA9ED437}" dt="2025-10-24T09:32:36.607" v="7140"/>
          <ac:spMkLst>
            <pc:docMk/>
            <pc:sldMk cId="706003769" sldId="1746"/>
            <ac:spMk id="12" creationId="{7D5AB108-4583-33D2-7D97-EF0A0AAF2D4A}"/>
          </ac:spMkLst>
        </pc:spChg>
        <pc:spChg chg="add mod">
          <ac:chgData name="MARZULLO DOMENICO" userId="40476af8-9cea-4075-9e0c-9c2aad262cee" providerId="ADAL" clId="{677D2DBE-9327-4A27-BB14-7F2FFA9ED437}" dt="2025-10-24T09:32:36.607" v="7140"/>
          <ac:spMkLst>
            <pc:docMk/>
            <pc:sldMk cId="706003769" sldId="1746"/>
            <ac:spMk id="13" creationId="{A158CFC7-ECDF-E602-D781-5789B929BD89}"/>
          </ac:spMkLst>
        </pc:spChg>
        <pc:spChg chg="add mod">
          <ac:chgData name="MARZULLO DOMENICO" userId="40476af8-9cea-4075-9e0c-9c2aad262cee" providerId="ADAL" clId="{677D2DBE-9327-4A27-BB14-7F2FFA9ED437}" dt="2025-10-28T18:34:11.575" v="8895" actId="1036"/>
          <ac:spMkLst>
            <pc:docMk/>
            <pc:sldMk cId="706003769" sldId="1746"/>
            <ac:spMk id="15" creationId="{B3BEB86C-A025-BEEE-D400-D6BFE1F9420C}"/>
          </ac:spMkLst>
        </pc:spChg>
        <pc:spChg chg="add mod">
          <ac:chgData name="MARZULLO DOMENICO" userId="40476af8-9cea-4075-9e0c-9c2aad262cee" providerId="ADAL" clId="{677D2DBE-9327-4A27-BB14-7F2FFA9ED437}" dt="2025-10-28T18:34:11.575" v="8895" actId="1036"/>
          <ac:spMkLst>
            <pc:docMk/>
            <pc:sldMk cId="706003769" sldId="1746"/>
            <ac:spMk id="16" creationId="{1520C742-8337-5BD8-28B9-1520AE02CD95}"/>
          </ac:spMkLst>
        </pc:spChg>
        <pc:spChg chg="add mod">
          <ac:chgData name="MARZULLO DOMENICO" userId="40476af8-9cea-4075-9e0c-9c2aad262cee" providerId="ADAL" clId="{677D2DBE-9327-4A27-BB14-7F2FFA9ED437}" dt="2025-10-28T18:34:11.575" v="8895" actId="1036"/>
          <ac:spMkLst>
            <pc:docMk/>
            <pc:sldMk cId="706003769" sldId="1746"/>
            <ac:spMk id="17" creationId="{2FC34379-C06E-4EAF-55DD-98BBA973149B}"/>
          </ac:spMkLst>
        </pc:spChg>
        <pc:spChg chg="add mod">
          <ac:chgData name="MARZULLO DOMENICO" userId="40476af8-9cea-4075-9e0c-9c2aad262cee" providerId="ADAL" clId="{677D2DBE-9327-4A27-BB14-7F2FFA9ED437}" dt="2025-10-22T08:04:44.890" v="3849" actId="164"/>
          <ac:spMkLst>
            <pc:docMk/>
            <pc:sldMk cId="706003769" sldId="1746"/>
            <ac:spMk id="20" creationId="{5082E5DA-7D13-B6CF-1A0F-FCE7FCBCD45F}"/>
          </ac:spMkLst>
        </pc:spChg>
        <pc:spChg chg="add mod">
          <ac:chgData name="MARZULLO DOMENICO" userId="40476af8-9cea-4075-9e0c-9c2aad262cee" providerId="ADAL" clId="{677D2DBE-9327-4A27-BB14-7F2FFA9ED437}" dt="2025-10-23T16:11:39.723" v="6563" actId="164"/>
          <ac:spMkLst>
            <pc:docMk/>
            <pc:sldMk cId="706003769" sldId="1746"/>
            <ac:spMk id="21" creationId="{3E3672BF-05DB-D583-FB07-93CF2E796BB9}"/>
          </ac:spMkLst>
        </pc:spChg>
        <pc:spChg chg="add mod">
          <ac:chgData name="MARZULLO DOMENICO" userId="40476af8-9cea-4075-9e0c-9c2aad262cee" providerId="ADAL" clId="{677D2DBE-9327-4A27-BB14-7F2FFA9ED437}" dt="2025-10-23T16:11:05.476" v="6562" actId="164"/>
          <ac:spMkLst>
            <pc:docMk/>
            <pc:sldMk cId="706003769" sldId="1746"/>
            <ac:spMk id="22" creationId="{F0359EB5-73B8-4E0B-1A72-1B50458FC130}"/>
          </ac:spMkLst>
        </pc:spChg>
        <pc:spChg chg="add mod">
          <ac:chgData name="MARZULLO DOMENICO" userId="40476af8-9cea-4075-9e0c-9c2aad262cee" providerId="ADAL" clId="{677D2DBE-9327-4A27-BB14-7F2FFA9ED437}" dt="2025-10-22T08:04:44.890" v="3849" actId="164"/>
          <ac:spMkLst>
            <pc:docMk/>
            <pc:sldMk cId="706003769" sldId="1746"/>
            <ac:spMk id="23" creationId="{C77BB8B4-E669-7AF7-34CD-676DB30387D1}"/>
          </ac:spMkLst>
        </pc:spChg>
        <pc:spChg chg="add mod">
          <ac:chgData name="MARZULLO DOMENICO" userId="40476af8-9cea-4075-9e0c-9c2aad262cee" providerId="ADAL" clId="{677D2DBE-9327-4A27-BB14-7F2FFA9ED437}" dt="2025-10-23T16:11:39.723" v="6563" actId="164"/>
          <ac:spMkLst>
            <pc:docMk/>
            <pc:sldMk cId="706003769" sldId="1746"/>
            <ac:spMk id="24" creationId="{72E50A2B-DA94-34CA-BCF1-F0A08F4E79F4}"/>
          </ac:spMkLst>
        </pc:spChg>
        <pc:spChg chg="add mod">
          <ac:chgData name="MARZULLO DOMENICO" userId="40476af8-9cea-4075-9e0c-9c2aad262cee" providerId="ADAL" clId="{677D2DBE-9327-4A27-BB14-7F2FFA9ED437}" dt="2025-10-23T16:11:05.476" v="6562" actId="164"/>
          <ac:spMkLst>
            <pc:docMk/>
            <pc:sldMk cId="706003769" sldId="1746"/>
            <ac:spMk id="25" creationId="{09C7C8ED-DBC9-81F2-0321-2A50BBB44ADE}"/>
          </ac:spMkLst>
        </pc:spChg>
        <pc:spChg chg="add mod">
          <ac:chgData name="MARZULLO DOMENICO" userId="40476af8-9cea-4075-9e0c-9c2aad262cee" providerId="ADAL" clId="{677D2DBE-9327-4A27-BB14-7F2FFA9ED437}" dt="2025-10-22T08:04:44.890" v="3849" actId="164"/>
          <ac:spMkLst>
            <pc:docMk/>
            <pc:sldMk cId="706003769" sldId="1746"/>
            <ac:spMk id="26" creationId="{7A75CEB1-A8A6-DCDC-BE82-A7FBD95A3BD9}"/>
          </ac:spMkLst>
        </pc:spChg>
        <pc:spChg chg="add mod">
          <ac:chgData name="MARZULLO DOMENICO" userId="40476af8-9cea-4075-9e0c-9c2aad262cee" providerId="ADAL" clId="{677D2DBE-9327-4A27-BB14-7F2FFA9ED437}" dt="2025-10-23T16:11:39.723" v="6563" actId="164"/>
          <ac:spMkLst>
            <pc:docMk/>
            <pc:sldMk cId="706003769" sldId="1746"/>
            <ac:spMk id="27" creationId="{56F69CA6-5559-D39F-CF0F-C1ACB2D571B8}"/>
          </ac:spMkLst>
        </pc:spChg>
        <pc:spChg chg="add mod">
          <ac:chgData name="MARZULLO DOMENICO" userId="40476af8-9cea-4075-9e0c-9c2aad262cee" providerId="ADAL" clId="{677D2DBE-9327-4A27-BB14-7F2FFA9ED437}" dt="2025-10-23T16:11:05.476" v="6562" actId="164"/>
          <ac:spMkLst>
            <pc:docMk/>
            <pc:sldMk cId="706003769" sldId="1746"/>
            <ac:spMk id="28" creationId="{92C20C49-B1AC-A9AA-2312-9D1B839409F7}"/>
          </ac:spMkLst>
        </pc:spChg>
        <pc:spChg chg="add mod">
          <ac:chgData name="MARZULLO DOMENICO" userId="40476af8-9cea-4075-9e0c-9c2aad262cee" providerId="ADAL" clId="{677D2DBE-9327-4A27-BB14-7F2FFA9ED437}" dt="2025-10-22T08:04:44.890" v="3849" actId="164"/>
          <ac:spMkLst>
            <pc:docMk/>
            <pc:sldMk cId="706003769" sldId="1746"/>
            <ac:spMk id="29" creationId="{CEE6C98E-F9B5-DF21-09A9-B98BB65E8B45}"/>
          </ac:spMkLst>
        </pc:spChg>
        <pc:spChg chg="add mod">
          <ac:chgData name="MARZULLO DOMENICO" userId="40476af8-9cea-4075-9e0c-9c2aad262cee" providerId="ADAL" clId="{677D2DBE-9327-4A27-BB14-7F2FFA9ED437}" dt="2025-10-23T16:11:39.723" v="6563" actId="164"/>
          <ac:spMkLst>
            <pc:docMk/>
            <pc:sldMk cId="706003769" sldId="1746"/>
            <ac:spMk id="30" creationId="{B8EEE3B8-6265-DD44-6067-C5BA8FAE8BB5}"/>
          </ac:spMkLst>
        </pc:spChg>
        <pc:spChg chg="add mod">
          <ac:chgData name="MARZULLO DOMENICO" userId="40476af8-9cea-4075-9e0c-9c2aad262cee" providerId="ADAL" clId="{677D2DBE-9327-4A27-BB14-7F2FFA9ED437}" dt="2025-10-23T16:11:05.476" v="6562" actId="164"/>
          <ac:spMkLst>
            <pc:docMk/>
            <pc:sldMk cId="706003769" sldId="1746"/>
            <ac:spMk id="31" creationId="{67B0CA3A-B2EE-F689-7A25-73067A7B53EA}"/>
          </ac:spMkLst>
        </pc:spChg>
        <pc:spChg chg="add mod">
          <ac:chgData name="MARZULLO DOMENICO" userId="40476af8-9cea-4075-9e0c-9c2aad262cee" providerId="ADAL" clId="{677D2DBE-9327-4A27-BB14-7F2FFA9ED437}" dt="2025-10-22T08:04:44.890" v="3849" actId="164"/>
          <ac:spMkLst>
            <pc:docMk/>
            <pc:sldMk cId="706003769" sldId="1746"/>
            <ac:spMk id="32" creationId="{3F9EE23F-8D26-15E8-AC7F-AFAF0BC76327}"/>
          </ac:spMkLst>
        </pc:spChg>
        <pc:spChg chg="add mod">
          <ac:chgData name="MARZULLO DOMENICO" userId="40476af8-9cea-4075-9e0c-9c2aad262cee" providerId="ADAL" clId="{677D2DBE-9327-4A27-BB14-7F2FFA9ED437}" dt="2025-10-23T16:11:39.723" v="6563" actId="164"/>
          <ac:spMkLst>
            <pc:docMk/>
            <pc:sldMk cId="706003769" sldId="1746"/>
            <ac:spMk id="33" creationId="{0F847A90-DAD2-6E41-7176-53D7BC06C2E6}"/>
          </ac:spMkLst>
        </pc:spChg>
        <pc:spChg chg="add mod">
          <ac:chgData name="MARZULLO DOMENICO" userId="40476af8-9cea-4075-9e0c-9c2aad262cee" providerId="ADAL" clId="{677D2DBE-9327-4A27-BB14-7F2FFA9ED437}" dt="2025-10-23T16:11:05.476" v="6562" actId="164"/>
          <ac:spMkLst>
            <pc:docMk/>
            <pc:sldMk cId="706003769" sldId="1746"/>
            <ac:spMk id="34" creationId="{AB4DAFAE-7C56-94BF-C265-415718BDDD42}"/>
          </ac:spMkLst>
        </pc:spChg>
        <pc:spChg chg="add mod">
          <ac:chgData name="MARZULLO DOMENICO" userId="40476af8-9cea-4075-9e0c-9c2aad262cee" providerId="ADAL" clId="{677D2DBE-9327-4A27-BB14-7F2FFA9ED437}" dt="2025-10-22T08:04:44.890" v="3849" actId="164"/>
          <ac:spMkLst>
            <pc:docMk/>
            <pc:sldMk cId="706003769" sldId="1746"/>
            <ac:spMk id="35" creationId="{E5F663C6-D593-D346-94A5-12C621BDF855}"/>
          </ac:spMkLst>
        </pc:spChg>
        <pc:spChg chg="add mod">
          <ac:chgData name="MARZULLO DOMENICO" userId="40476af8-9cea-4075-9e0c-9c2aad262cee" providerId="ADAL" clId="{677D2DBE-9327-4A27-BB14-7F2FFA9ED437}" dt="2025-10-23T16:11:39.723" v="6563" actId="164"/>
          <ac:spMkLst>
            <pc:docMk/>
            <pc:sldMk cId="706003769" sldId="1746"/>
            <ac:spMk id="36" creationId="{134A1DD4-76B9-30BB-EFD3-242BCCB7AF3D}"/>
          </ac:spMkLst>
        </pc:spChg>
        <pc:spChg chg="add mod">
          <ac:chgData name="MARZULLO DOMENICO" userId="40476af8-9cea-4075-9e0c-9c2aad262cee" providerId="ADAL" clId="{677D2DBE-9327-4A27-BB14-7F2FFA9ED437}" dt="2025-10-23T16:11:05.476" v="6562" actId="164"/>
          <ac:spMkLst>
            <pc:docMk/>
            <pc:sldMk cId="706003769" sldId="1746"/>
            <ac:spMk id="37" creationId="{F007C146-E2FC-C688-D3BC-4AE83568F49E}"/>
          </ac:spMkLst>
        </pc:spChg>
        <pc:spChg chg="add mod">
          <ac:chgData name="MARZULLO DOMENICO" userId="40476af8-9cea-4075-9e0c-9c2aad262cee" providerId="ADAL" clId="{677D2DBE-9327-4A27-BB14-7F2FFA9ED437}" dt="2025-10-22T08:04:44.890" v="3849" actId="164"/>
          <ac:spMkLst>
            <pc:docMk/>
            <pc:sldMk cId="706003769" sldId="1746"/>
            <ac:spMk id="38" creationId="{70BF8678-6953-0174-A4BF-39F5D2FCAE2A}"/>
          </ac:spMkLst>
        </pc:spChg>
        <pc:spChg chg="add mod">
          <ac:chgData name="MARZULLO DOMENICO" userId="40476af8-9cea-4075-9e0c-9c2aad262cee" providerId="ADAL" clId="{677D2DBE-9327-4A27-BB14-7F2FFA9ED437}" dt="2025-10-23T16:11:39.723" v="6563" actId="164"/>
          <ac:spMkLst>
            <pc:docMk/>
            <pc:sldMk cId="706003769" sldId="1746"/>
            <ac:spMk id="39" creationId="{C12ABFBC-CADE-2732-4337-249A18946DEA}"/>
          </ac:spMkLst>
        </pc:spChg>
        <pc:spChg chg="add mod">
          <ac:chgData name="MARZULLO DOMENICO" userId="40476af8-9cea-4075-9e0c-9c2aad262cee" providerId="ADAL" clId="{677D2DBE-9327-4A27-BB14-7F2FFA9ED437}" dt="2025-10-23T16:11:05.476" v="6562" actId="164"/>
          <ac:spMkLst>
            <pc:docMk/>
            <pc:sldMk cId="706003769" sldId="1746"/>
            <ac:spMk id="40" creationId="{FB50952A-7BDB-D812-3B15-797E21C27196}"/>
          </ac:spMkLst>
        </pc:spChg>
        <pc:spChg chg="add mod">
          <ac:chgData name="MARZULLO DOMENICO" userId="40476af8-9cea-4075-9e0c-9c2aad262cee" providerId="ADAL" clId="{677D2DBE-9327-4A27-BB14-7F2FFA9ED437}" dt="2025-10-23T16:11:05.476" v="6562" actId="164"/>
          <ac:spMkLst>
            <pc:docMk/>
            <pc:sldMk cId="706003769" sldId="1746"/>
            <ac:spMk id="41" creationId="{FB3A4E23-74B1-DFAD-C712-16A8E66104D8}"/>
          </ac:spMkLst>
        </pc:spChg>
        <pc:spChg chg="add mod">
          <ac:chgData name="MARZULLO DOMENICO" userId="40476af8-9cea-4075-9e0c-9c2aad262cee" providerId="ADAL" clId="{677D2DBE-9327-4A27-BB14-7F2FFA9ED437}" dt="2025-10-21T12:07:09.275" v="1380" actId="1076"/>
          <ac:spMkLst>
            <pc:docMk/>
            <pc:sldMk cId="706003769" sldId="1746"/>
            <ac:spMk id="42" creationId="{A67FE434-4E6E-3994-011D-AA6A99F67F36}"/>
          </ac:spMkLst>
        </pc:spChg>
        <pc:spChg chg="add mod">
          <ac:chgData name="MARZULLO DOMENICO" userId="40476af8-9cea-4075-9e0c-9c2aad262cee" providerId="ADAL" clId="{677D2DBE-9327-4A27-BB14-7F2FFA9ED437}" dt="2025-10-21T12:03:32.239" v="1329" actId="1076"/>
          <ac:spMkLst>
            <pc:docMk/>
            <pc:sldMk cId="706003769" sldId="1746"/>
            <ac:spMk id="43" creationId="{B183DF53-770A-3833-4E0F-C7EC5EBA730C}"/>
          </ac:spMkLst>
        </pc:spChg>
        <pc:spChg chg="add mod">
          <ac:chgData name="MARZULLO DOMENICO" userId="40476af8-9cea-4075-9e0c-9c2aad262cee" providerId="ADAL" clId="{677D2DBE-9327-4A27-BB14-7F2FFA9ED437}" dt="2025-10-21T12:03:52.632" v="1339" actId="207"/>
          <ac:spMkLst>
            <pc:docMk/>
            <pc:sldMk cId="706003769" sldId="1746"/>
            <ac:spMk id="44" creationId="{5E7BF69F-6F03-3884-3F8B-5CAD92DB5AE2}"/>
          </ac:spMkLst>
        </pc:spChg>
        <pc:spChg chg="add mod">
          <ac:chgData name="MARZULLO DOMENICO" userId="40476af8-9cea-4075-9e0c-9c2aad262cee" providerId="ADAL" clId="{677D2DBE-9327-4A27-BB14-7F2FFA9ED437}" dt="2025-10-21T12:07:09.275" v="1380" actId="1076"/>
          <ac:spMkLst>
            <pc:docMk/>
            <pc:sldMk cId="706003769" sldId="1746"/>
            <ac:spMk id="45" creationId="{DCA15435-7655-AD83-C253-3664A3AE587F}"/>
          </ac:spMkLst>
        </pc:spChg>
        <pc:spChg chg="add mod">
          <ac:chgData name="MARZULLO DOMENICO" userId="40476af8-9cea-4075-9e0c-9c2aad262cee" providerId="ADAL" clId="{677D2DBE-9327-4A27-BB14-7F2FFA9ED437}" dt="2025-10-21T12:07:09.275" v="1380" actId="1076"/>
          <ac:spMkLst>
            <pc:docMk/>
            <pc:sldMk cId="706003769" sldId="1746"/>
            <ac:spMk id="46" creationId="{AC41689A-1EFE-601B-1574-97556C2CF031}"/>
          </ac:spMkLst>
        </pc:spChg>
        <pc:spChg chg="add mod">
          <ac:chgData name="MARZULLO DOMENICO" userId="40476af8-9cea-4075-9e0c-9c2aad262cee" providerId="ADAL" clId="{677D2DBE-9327-4A27-BB14-7F2FFA9ED437}" dt="2025-10-21T12:04:41.940" v="1354" actId="313"/>
          <ac:spMkLst>
            <pc:docMk/>
            <pc:sldMk cId="706003769" sldId="1746"/>
            <ac:spMk id="47" creationId="{D5F82B1E-C3BD-BECA-EDB7-8F567BEE89EC}"/>
          </ac:spMkLst>
        </pc:spChg>
        <pc:grpChg chg="add mod">
          <ac:chgData name="MARZULLO DOMENICO" userId="40476af8-9cea-4075-9e0c-9c2aad262cee" providerId="ADAL" clId="{677D2DBE-9327-4A27-BB14-7F2FFA9ED437}" dt="2025-10-24T13:01:20.786" v="8719" actId="1076"/>
          <ac:grpSpMkLst>
            <pc:docMk/>
            <pc:sldMk cId="706003769" sldId="1746"/>
            <ac:grpSpMk id="3" creationId="{A43E5FAC-5534-E503-B8AC-5CE972098357}"/>
          </ac:grpSpMkLst>
        </pc:grpChg>
        <pc:grpChg chg="add mod">
          <ac:chgData name="MARZULLO DOMENICO" userId="40476af8-9cea-4075-9e0c-9c2aad262cee" providerId="ADAL" clId="{677D2DBE-9327-4A27-BB14-7F2FFA9ED437}" dt="2025-10-24T13:01:20.786" v="8719" actId="1076"/>
          <ac:grpSpMkLst>
            <pc:docMk/>
            <pc:sldMk cId="706003769" sldId="1746"/>
            <ac:grpSpMk id="9" creationId="{C3D23237-1488-0BEB-CE8E-FD2E0DADB157}"/>
          </ac:grpSpMkLst>
        </pc:grpChg>
        <pc:grpChg chg="add mod">
          <ac:chgData name="MARZULLO DOMENICO" userId="40476af8-9cea-4075-9e0c-9c2aad262cee" providerId="ADAL" clId="{677D2DBE-9327-4A27-BB14-7F2FFA9ED437}" dt="2025-10-24T13:01:20.786" v="8719" actId="1076"/>
          <ac:grpSpMkLst>
            <pc:docMk/>
            <pc:sldMk cId="706003769" sldId="1746"/>
            <ac:grpSpMk id="11" creationId="{D4FCA409-82EC-8A56-7118-4B4E6D4A3042}"/>
          </ac:grpSpMkLst>
        </pc:grpChg>
        <pc:graphicFrameChg chg="add mod modGraphic">
          <ac:chgData name="MARZULLO DOMENICO" userId="40476af8-9cea-4075-9e0c-9c2aad262cee" providerId="ADAL" clId="{677D2DBE-9327-4A27-BB14-7F2FFA9ED437}" dt="2025-10-24T13:01:20.786" v="8719" actId="1076"/>
          <ac:graphicFrameMkLst>
            <pc:docMk/>
            <pc:sldMk cId="706003769" sldId="1746"/>
            <ac:graphicFrameMk id="14" creationId="{F0D0C5D9-8937-2DA0-EF81-4DF7BD63CB08}"/>
          </ac:graphicFrameMkLst>
        </pc:graphicFrameChg>
        <pc:picChg chg="add mod modCrop">
          <ac:chgData name="MARZULLO DOMENICO" userId="40476af8-9cea-4075-9e0c-9c2aad262cee" providerId="ADAL" clId="{677D2DBE-9327-4A27-BB14-7F2FFA9ED437}" dt="2025-10-28T18:34:11.575" v="8895" actId="1036"/>
          <ac:picMkLst>
            <pc:docMk/>
            <pc:sldMk cId="706003769" sldId="1746"/>
            <ac:picMk id="10" creationId="{0A1F1C8D-2E2D-635A-48EB-663CFC255F39}"/>
          </ac:picMkLst>
        </pc:picChg>
        <pc:picChg chg="mod">
          <ac:chgData name="MARZULLO DOMENICO" userId="40476af8-9cea-4075-9e0c-9c2aad262cee" providerId="ADAL" clId="{677D2DBE-9327-4A27-BB14-7F2FFA9ED437}" dt="2025-10-28T18:34:11.575" v="8895" actId="1036"/>
          <ac:picMkLst>
            <pc:docMk/>
            <pc:sldMk cId="706003769" sldId="1746"/>
            <ac:picMk id="63" creationId="{D522F806-6C5B-C8C7-9A4F-5156C8D5C699}"/>
          </ac:picMkLst>
        </pc:picChg>
        <pc:picChg chg="mod">
          <ac:chgData name="MARZULLO DOMENICO" userId="40476af8-9cea-4075-9e0c-9c2aad262cee" providerId="ADAL" clId="{677D2DBE-9327-4A27-BB14-7F2FFA9ED437}" dt="2025-10-28T18:34:11.575" v="8895" actId="1036"/>
          <ac:picMkLst>
            <pc:docMk/>
            <pc:sldMk cId="706003769" sldId="1746"/>
            <ac:picMk id="64" creationId="{A20193C9-1E5C-CF84-77E9-BAE7D376987D}"/>
          </ac:picMkLst>
        </pc:picChg>
      </pc:sldChg>
      <pc:sldChg chg="addSp delSp modSp new mod">
        <pc:chgData name="MARZULLO DOMENICO" userId="40476af8-9cea-4075-9e0c-9c2aad262cee" providerId="ADAL" clId="{677D2DBE-9327-4A27-BB14-7F2FFA9ED437}" dt="2025-10-24T11:20:46.341" v="7186" actId="1038"/>
        <pc:sldMkLst>
          <pc:docMk/>
          <pc:sldMk cId="3384708944" sldId="1747"/>
        </pc:sldMkLst>
        <pc:spChg chg="mod">
          <ac:chgData name="MARZULLO DOMENICO" userId="40476af8-9cea-4075-9e0c-9c2aad262cee" providerId="ADAL" clId="{677D2DBE-9327-4A27-BB14-7F2FFA9ED437}" dt="2025-10-21T20:30:47.081" v="2663" actId="20577"/>
          <ac:spMkLst>
            <pc:docMk/>
            <pc:sldMk cId="3384708944" sldId="1747"/>
            <ac:spMk id="2" creationId="{E89EFE4E-F859-4BC8-21F7-6D375326CE99}"/>
          </ac:spMkLst>
        </pc:spChg>
        <pc:spChg chg="add mod">
          <ac:chgData name="MARZULLO DOMENICO" userId="40476af8-9cea-4075-9e0c-9c2aad262cee" providerId="ADAL" clId="{677D2DBE-9327-4A27-BB14-7F2FFA9ED437}" dt="2025-10-24T11:20:46.341" v="7186" actId="1038"/>
          <ac:spMkLst>
            <pc:docMk/>
            <pc:sldMk cId="3384708944" sldId="1747"/>
            <ac:spMk id="3" creationId="{75C34467-FF3A-44B1-A3BF-D83446334BB1}"/>
          </ac:spMkLst>
        </pc:spChg>
        <pc:spChg chg="add mod">
          <ac:chgData name="MARZULLO DOMENICO" userId="40476af8-9cea-4075-9e0c-9c2aad262cee" providerId="ADAL" clId="{677D2DBE-9327-4A27-BB14-7F2FFA9ED437}" dt="2025-10-24T09:33:09.485" v="7152"/>
          <ac:spMkLst>
            <pc:docMk/>
            <pc:sldMk cId="3384708944" sldId="1747"/>
            <ac:spMk id="7" creationId="{356B1ED2-26AE-470A-5360-71A2663F12C1}"/>
          </ac:spMkLst>
        </pc:spChg>
        <pc:spChg chg="add mod">
          <ac:chgData name="MARZULLO DOMENICO" userId="40476af8-9cea-4075-9e0c-9c2aad262cee" providerId="ADAL" clId="{677D2DBE-9327-4A27-BB14-7F2FFA9ED437}" dt="2025-10-24T09:33:09.485" v="7152"/>
          <ac:spMkLst>
            <pc:docMk/>
            <pc:sldMk cId="3384708944" sldId="1747"/>
            <ac:spMk id="9" creationId="{BBAA5A48-F357-FDA5-5E4B-CE0B4310FAB2}"/>
          </ac:spMkLst>
        </pc:spChg>
        <pc:spChg chg="add mod">
          <ac:chgData name="MARZULLO DOMENICO" userId="40476af8-9cea-4075-9e0c-9c2aad262cee" providerId="ADAL" clId="{677D2DBE-9327-4A27-BB14-7F2FFA9ED437}" dt="2025-10-22T08:03:11.965" v="3839" actId="164"/>
          <ac:spMkLst>
            <pc:docMk/>
            <pc:sldMk cId="3384708944" sldId="1747"/>
            <ac:spMk id="19" creationId="{506A3839-E3AC-2AAD-F594-48C19E9BE396}"/>
          </ac:spMkLst>
        </pc:spChg>
        <pc:spChg chg="add mod">
          <ac:chgData name="MARZULLO DOMENICO" userId="40476af8-9cea-4075-9e0c-9c2aad262cee" providerId="ADAL" clId="{677D2DBE-9327-4A27-BB14-7F2FFA9ED437}" dt="2025-10-22T08:03:11.965" v="3839" actId="164"/>
          <ac:spMkLst>
            <pc:docMk/>
            <pc:sldMk cId="3384708944" sldId="1747"/>
            <ac:spMk id="20" creationId="{84E01A32-19E9-85F4-0D53-449868E4A3CD}"/>
          </ac:spMkLst>
        </pc:spChg>
        <pc:spChg chg="add mod">
          <ac:chgData name="MARZULLO DOMENICO" userId="40476af8-9cea-4075-9e0c-9c2aad262cee" providerId="ADAL" clId="{677D2DBE-9327-4A27-BB14-7F2FFA9ED437}" dt="2025-10-22T07:43:50.507" v="3670" actId="1076"/>
          <ac:spMkLst>
            <pc:docMk/>
            <pc:sldMk cId="3384708944" sldId="1747"/>
            <ac:spMk id="36" creationId="{2B9642DF-E888-19C6-C8D5-3FC2156D2662}"/>
          </ac:spMkLst>
        </pc:spChg>
        <pc:spChg chg="add mod">
          <ac:chgData name="MARZULLO DOMENICO" userId="40476af8-9cea-4075-9e0c-9c2aad262cee" providerId="ADAL" clId="{677D2DBE-9327-4A27-BB14-7F2FFA9ED437}" dt="2025-10-21T21:28:58.788" v="3506" actId="164"/>
          <ac:spMkLst>
            <pc:docMk/>
            <pc:sldMk cId="3384708944" sldId="1747"/>
            <ac:spMk id="42" creationId="{004EE6EB-B1AB-67EB-5DCF-1885DB3612FD}"/>
          </ac:spMkLst>
        </pc:spChg>
        <pc:spChg chg="add mod">
          <ac:chgData name="MARZULLO DOMENICO" userId="40476af8-9cea-4075-9e0c-9c2aad262cee" providerId="ADAL" clId="{677D2DBE-9327-4A27-BB14-7F2FFA9ED437}" dt="2025-10-21T21:28:58.788" v="3506" actId="164"/>
          <ac:spMkLst>
            <pc:docMk/>
            <pc:sldMk cId="3384708944" sldId="1747"/>
            <ac:spMk id="43" creationId="{658A2508-7DFD-5A6A-7021-1A739DE964CA}"/>
          </ac:spMkLst>
        </pc:spChg>
        <pc:spChg chg="add mod">
          <ac:chgData name="MARZULLO DOMENICO" userId="40476af8-9cea-4075-9e0c-9c2aad262cee" providerId="ADAL" clId="{677D2DBE-9327-4A27-BB14-7F2FFA9ED437}" dt="2025-10-21T21:28:58.788" v="3506" actId="164"/>
          <ac:spMkLst>
            <pc:docMk/>
            <pc:sldMk cId="3384708944" sldId="1747"/>
            <ac:spMk id="45" creationId="{B43B1099-5768-41C1-6A75-9122006B694D}"/>
          </ac:spMkLst>
        </pc:spChg>
        <pc:spChg chg="add mod">
          <ac:chgData name="MARZULLO DOMENICO" userId="40476af8-9cea-4075-9e0c-9c2aad262cee" providerId="ADAL" clId="{677D2DBE-9327-4A27-BB14-7F2FFA9ED437}" dt="2025-10-21T21:28:58.788" v="3506" actId="164"/>
          <ac:spMkLst>
            <pc:docMk/>
            <pc:sldMk cId="3384708944" sldId="1747"/>
            <ac:spMk id="46" creationId="{1CC091B9-E4D5-F68F-0B6C-5F7E93CC67C5}"/>
          </ac:spMkLst>
        </pc:spChg>
        <pc:spChg chg="add mod">
          <ac:chgData name="MARZULLO DOMENICO" userId="40476af8-9cea-4075-9e0c-9c2aad262cee" providerId="ADAL" clId="{677D2DBE-9327-4A27-BB14-7F2FFA9ED437}" dt="2025-10-22T07:59:54.320" v="3789" actId="1036"/>
          <ac:spMkLst>
            <pc:docMk/>
            <pc:sldMk cId="3384708944" sldId="1747"/>
            <ac:spMk id="48" creationId="{86A22BE7-370F-59DD-A46F-1D2D024114DC}"/>
          </ac:spMkLst>
        </pc:spChg>
        <pc:spChg chg="add mod">
          <ac:chgData name="MARZULLO DOMENICO" userId="40476af8-9cea-4075-9e0c-9c2aad262cee" providerId="ADAL" clId="{677D2DBE-9327-4A27-BB14-7F2FFA9ED437}" dt="2025-10-22T10:32:56.148" v="4215" actId="1076"/>
          <ac:spMkLst>
            <pc:docMk/>
            <pc:sldMk cId="3384708944" sldId="1747"/>
            <ac:spMk id="49" creationId="{14F01E5C-9FC5-44C6-21B9-0591A7E1FC82}"/>
          </ac:spMkLst>
        </pc:spChg>
        <pc:spChg chg="add mod">
          <ac:chgData name="MARZULLO DOMENICO" userId="40476af8-9cea-4075-9e0c-9c2aad262cee" providerId="ADAL" clId="{677D2DBE-9327-4A27-BB14-7F2FFA9ED437}" dt="2025-10-22T07:58:38.244" v="3729" actId="1076"/>
          <ac:spMkLst>
            <pc:docMk/>
            <pc:sldMk cId="3384708944" sldId="1747"/>
            <ac:spMk id="51" creationId="{F21810CC-B1B2-0D96-66DD-BB839BFE0EBD}"/>
          </ac:spMkLst>
        </pc:spChg>
        <pc:spChg chg="add mod">
          <ac:chgData name="MARZULLO DOMENICO" userId="40476af8-9cea-4075-9e0c-9c2aad262cee" providerId="ADAL" clId="{677D2DBE-9327-4A27-BB14-7F2FFA9ED437}" dt="2025-10-22T07:58:50.150" v="3749" actId="1035"/>
          <ac:spMkLst>
            <pc:docMk/>
            <pc:sldMk cId="3384708944" sldId="1747"/>
            <ac:spMk id="52" creationId="{F0B1707C-2229-BE07-AF07-C08E8B86AE15}"/>
          </ac:spMkLst>
        </pc:spChg>
        <pc:spChg chg="add mod">
          <ac:chgData name="MARZULLO DOMENICO" userId="40476af8-9cea-4075-9e0c-9c2aad262cee" providerId="ADAL" clId="{677D2DBE-9327-4A27-BB14-7F2FFA9ED437}" dt="2025-10-22T07:57:35.814" v="3716" actId="14100"/>
          <ac:spMkLst>
            <pc:docMk/>
            <pc:sldMk cId="3384708944" sldId="1747"/>
            <ac:spMk id="53" creationId="{F50814E1-4F9E-31D8-695B-9208FC071907}"/>
          </ac:spMkLst>
        </pc:spChg>
        <pc:grpChg chg="add mod">
          <ac:chgData name="MARZULLO DOMENICO" userId="40476af8-9cea-4075-9e0c-9c2aad262cee" providerId="ADAL" clId="{677D2DBE-9327-4A27-BB14-7F2FFA9ED437}" dt="2025-10-22T08:03:11.965" v="3839" actId="164"/>
          <ac:grpSpMkLst>
            <pc:docMk/>
            <pc:sldMk cId="3384708944" sldId="1747"/>
            <ac:grpSpMk id="22" creationId="{A13B9CBF-3F3D-F6E7-B1DC-AFB1E1A674AF}"/>
          </ac:grpSpMkLst>
        </pc:grpChg>
        <pc:grpChg chg="add mod">
          <ac:chgData name="MARZULLO DOMENICO" userId="40476af8-9cea-4075-9e0c-9c2aad262cee" providerId="ADAL" clId="{677D2DBE-9327-4A27-BB14-7F2FFA9ED437}" dt="2025-10-22T08:03:11.965" v="3839" actId="164"/>
          <ac:grpSpMkLst>
            <pc:docMk/>
            <pc:sldMk cId="3384708944" sldId="1747"/>
            <ac:grpSpMk id="54" creationId="{D4E0FA07-6D4A-4DCD-75ED-5657E634EF81}"/>
          </ac:grpSpMkLst>
        </pc:grpChg>
        <pc:picChg chg="add mod">
          <ac:chgData name="MARZULLO DOMENICO" userId="40476af8-9cea-4075-9e0c-9c2aad262cee" providerId="ADAL" clId="{677D2DBE-9327-4A27-BB14-7F2FFA9ED437}" dt="2025-10-23T19:56:38.798" v="6599" actId="1076"/>
          <ac:picMkLst>
            <pc:docMk/>
            <pc:sldMk cId="3384708944" sldId="1747"/>
            <ac:picMk id="6" creationId="{F2882D88-5E01-57B3-AC1D-E23930821DEC}"/>
          </ac:picMkLst>
        </pc:picChg>
      </pc:sldChg>
      <pc:sldChg chg="addSp delSp modSp add mod modAnim">
        <pc:chgData name="MARZULLO DOMENICO" userId="40476af8-9cea-4075-9e0c-9c2aad262cee" providerId="ADAL" clId="{677D2DBE-9327-4A27-BB14-7F2FFA9ED437}" dt="2025-10-27T11:20:44.045" v="8731" actId="947"/>
        <pc:sldMkLst>
          <pc:docMk/>
          <pc:sldMk cId="2349216432" sldId="1748"/>
        </pc:sldMkLst>
        <pc:spChg chg="mod">
          <ac:chgData name="MARZULLO DOMENICO" userId="40476af8-9cea-4075-9e0c-9c2aad262cee" providerId="ADAL" clId="{677D2DBE-9327-4A27-BB14-7F2FFA9ED437}" dt="2025-10-21T12:10:03.649" v="1434" actId="20577"/>
          <ac:spMkLst>
            <pc:docMk/>
            <pc:sldMk cId="2349216432" sldId="1748"/>
            <ac:spMk id="2" creationId="{D2FD4ADA-5625-A4F1-F5C8-2B6917086ECF}"/>
          </ac:spMkLst>
        </pc:spChg>
        <pc:spChg chg="add mod">
          <ac:chgData name="MARZULLO DOMENICO" userId="40476af8-9cea-4075-9e0c-9c2aad262cee" providerId="ADAL" clId="{677D2DBE-9327-4A27-BB14-7F2FFA9ED437}" dt="2025-10-21T12:09:50.394" v="1385"/>
          <ac:spMkLst>
            <pc:docMk/>
            <pc:sldMk cId="2349216432" sldId="1748"/>
            <ac:spMk id="6" creationId="{FA17F50D-8235-191E-DAA8-6F9E601367BD}"/>
          </ac:spMkLst>
        </pc:spChg>
        <pc:spChg chg="add mod">
          <ac:chgData name="MARZULLO DOMENICO" userId="40476af8-9cea-4075-9e0c-9c2aad262cee" providerId="ADAL" clId="{677D2DBE-9327-4A27-BB14-7F2FFA9ED437}" dt="2025-10-21T12:09:50.394" v="1385"/>
          <ac:spMkLst>
            <pc:docMk/>
            <pc:sldMk cId="2349216432" sldId="1748"/>
            <ac:spMk id="8" creationId="{4544293E-D136-51C6-4E60-580D14BCC5D4}"/>
          </ac:spMkLst>
        </pc:spChg>
        <pc:spChg chg="add mod">
          <ac:chgData name="MARZULLO DOMENICO" userId="40476af8-9cea-4075-9e0c-9c2aad262cee" providerId="ADAL" clId="{677D2DBE-9327-4A27-BB14-7F2FFA9ED437}" dt="2025-10-24T09:32:43.056" v="7142"/>
          <ac:spMkLst>
            <pc:docMk/>
            <pc:sldMk cId="2349216432" sldId="1748"/>
            <ac:spMk id="10" creationId="{E442E16E-E68F-64A6-3A08-3EDC5742ABC2}"/>
          </ac:spMkLst>
        </pc:spChg>
        <pc:spChg chg="add mod">
          <ac:chgData name="MARZULLO DOMENICO" userId="40476af8-9cea-4075-9e0c-9c2aad262cee" providerId="ADAL" clId="{677D2DBE-9327-4A27-BB14-7F2FFA9ED437}" dt="2025-10-21T12:09:50.394" v="1385"/>
          <ac:spMkLst>
            <pc:docMk/>
            <pc:sldMk cId="2349216432" sldId="1748"/>
            <ac:spMk id="11" creationId="{66DA8DAF-A4DE-EDBB-C7BA-764F530F92C3}"/>
          </ac:spMkLst>
        </pc:spChg>
        <pc:spChg chg="add mod">
          <ac:chgData name="MARZULLO DOMENICO" userId="40476af8-9cea-4075-9e0c-9c2aad262cee" providerId="ADAL" clId="{677D2DBE-9327-4A27-BB14-7F2FFA9ED437}" dt="2025-10-21T12:09:50.394" v="1385"/>
          <ac:spMkLst>
            <pc:docMk/>
            <pc:sldMk cId="2349216432" sldId="1748"/>
            <ac:spMk id="12" creationId="{63737053-A2D7-066D-7899-29B2DF143299}"/>
          </ac:spMkLst>
        </pc:spChg>
        <pc:spChg chg="add mod">
          <ac:chgData name="MARZULLO DOMENICO" userId="40476af8-9cea-4075-9e0c-9c2aad262cee" providerId="ADAL" clId="{677D2DBE-9327-4A27-BB14-7F2FFA9ED437}" dt="2025-10-21T12:09:50.394" v="1385"/>
          <ac:spMkLst>
            <pc:docMk/>
            <pc:sldMk cId="2349216432" sldId="1748"/>
            <ac:spMk id="14" creationId="{9C9F7EF9-B888-E3EC-158A-5AAA5B2E2117}"/>
          </ac:spMkLst>
        </pc:spChg>
        <pc:spChg chg="add mod">
          <ac:chgData name="MARZULLO DOMENICO" userId="40476af8-9cea-4075-9e0c-9c2aad262cee" providerId="ADAL" clId="{677D2DBE-9327-4A27-BB14-7F2FFA9ED437}" dt="2025-10-21T12:09:50.394" v="1385"/>
          <ac:spMkLst>
            <pc:docMk/>
            <pc:sldMk cId="2349216432" sldId="1748"/>
            <ac:spMk id="15" creationId="{0466FD19-36BE-7E5B-4D95-B3AE60F5DE71}"/>
          </ac:spMkLst>
        </pc:spChg>
        <pc:spChg chg="add mod">
          <ac:chgData name="MARZULLO DOMENICO" userId="40476af8-9cea-4075-9e0c-9c2aad262cee" providerId="ADAL" clId="{677D2DBE-9327-4A27-BB14-7F2FFA9ED437}" dt="2025-10-21T12:09:50.394" v="1385"/>
          <ac:spMkLst>
            <pc:docMk/>
            <pc:sldMk cId="2349216432" sldId="1748"/>
            <ac:spMk id="16" creationId="{E3DD4438-6E8A-F9B7-5454-FAA680E7752B}"/>
          </ac:spMkLst>
        </pc:spChg>
        <pc:spChg chg="add mod">
          <ac:chgData name="MARZULLO DOMENICO" userId="40476af8-9cea-4075-9e0c-9c2aad262cee" providerId="ADAL" clId="{677D2DBE-9327-4A27-BB14-7F2FFA9ED437}" dt="2025-10-21T12:09:50.394" v="1385"/>
          <ac:spMkLst>
            <pc:docMk/>
            <pc:sldMk cId="2349216432" sldId="1748"/>
            <ac:spMk id="17" creationId="{A2728106-EDC9-65C3-7889-12D1E0F552E9}"/>
          </ac:spMkLst>
        </pc:spChg>
        <pc:spChg chg="add mod">
          <ac:chgData name="MARZULLO DOMENICO" userId="40476af8-9cea-4075-9e0c-9c2aad262cee" providerId="ADAL" clId="{677D2DBE-9327-4A27-BB14-7F2FFA9ED437}" dt="2025-10-21T12:09:50.394" v="1385"/>
          <ac:spMkLst>
            <pc:docMk/>
            <pc:sldMk cId="2349216432" sldId="1748"/>
            <ac:spMk id="18" creationId="{2D2308B0-B8E8-F230-F945-A40D1EC2B135}"/>
          </ac:spMkLst>
        </pc:spChg>
        <pc:spChg chg="add mod">
          <ac:chgData name="MARZULLO DOMENICO" userId="40476af8-9cea-4075-9e0c-9c2aad262cee" providerId="ADAL" clId="{677D2DBE-9327-4A27-BB14-7F2FFA9ED437}" dt="2025-10-27T11:20:44.045" v="8731" actId="947"/>
          <ac:spMkLst>
            <pc:docMk/>
            <pc:sldMk cId="2349216432" sldId="1748"/>
            <ac:spMk id="19" creationId="{755E0F47-05C6-A5CF-D17F-A7A26B4C43C8}"/>
          </ac:spMkLst>
        </pc:spChg>
        <pc:spChg chg="add mod">
          <ac:chgData name="MARZULLO DOMENICO" userId="40476af8-9cea-4075-9e0c-9c2aad262cee" providerId="ADAL" clId="{677D2DBE-9327-4A27-BB14-7F2FFA9ED437}" dt="2025-10-24T09:32:43.056" v="7142"/>
          <ac:spMkLst>
            <pc:docMk/>
            <pc:sldMk cId="2349216432" sldId="1748"/>
            <ac:spMk id="20" creationId="{A71CD107-0924-2F54-BF05-FEC9BDEC4CBF}"/>
          </ac:spMkLst>
        </pc:spChg>
      </pc:sldChg>
      <pc:sldChg chg="addSp delSp modSp add mod">
        <pc:chgData name="MARZULLO DOMENICO" userId="40476af8-9cea-4075-9e0c-9c2aad262cee" providerId="ADAL" clId="{677D2DBE-9327-4A27-BB14-7F2FFA9ED437}" dt="2025-10-27T11:21:06.317" v="8733" actId="313"/>
        <pc:sldMkLst>
          <pc:docMk/>
          <pc:sldMk cId="307220395" sldId="1749"/>
        </pc:sldMkLst>
        <pc:spChg chg="mod">
          <ac:chgData name="MARZULLO DOMENICO" userId="40476af8-9cea-4075-9e0c-9c2aad262cee" providerId="ADAL" clId="{677D2DBE-9327-4A27-BB14-7F2FFA9ED437}" dt="2025-10-22T07:48:13.684" v="3698" actId="20577"/>
          <ac:spMkLst>
            <pc:docMk/>
            <pc:sldMk cId="307220395" sldId="1749"/>
            <ac:spMk id="2" creationId="{8A8E615E-3AEE-399D-3415-0BA0A6B8CF42}"/>
          </ac:spMkLst>
        </pc:spChg>
        <pc:spChg chg="add mod">
          <ac:chgData name="MARZULLO DOMENICO" userId="40476af8-9cea-4075-9e0c-9c2aad262cee" providerId="ADAL" clId="{677D2DBE-9327-4A27-BB14-7F2FFA9ED437}" dt="2025-10-24T10:04:41.043" v="7154"/>
          <ac:spMkLst>
            <pc:docMk/>
            <pc:sldMk cId="307220395" sldId="1749"/>
            <ac:spMk id="3" creationId="{D22AE37E-E58F-C4F9-9642-E3BE6F6B56D8}"/>
          </ac:spMkLst>
        </pc:spChg>
        <pc:spChg chg="add mod">
          <ac:chgData name="MARZULLO DOMENICO" userId="40476af8-9cea-4075-9e0c-9c2aad262cee" providerId="ADAL" clId="{677D2DBE-9327-4A27-BB14-7F2FFA9ED437}" dt="2025-10-24T10:04:41.043" v="7154"/>
          <ac:spMkLst>
            <pc:docMk/>
            <pc:sldMk cId="307220395" sldId="1749"/>
            <ac:spMk id="6" creationId="{A71D4D55-31A6-FC75-E4B5-A8730A40EE50}"/>
          </ac:spMkLst>
        </pc:spChg>
        <pc:spChg chg="add mod">
          <ac:chgData name="MARZULLO DOMENICO" userId="40476af8-9cea-4075-9e0c-9c2aad262cee" providerId="ADAL" clId="{677D2DBE-9327-4A27-BB14-7F2FFA9ED437}" dt="2025-10-22T07:36:44.088" v="3635" actId="1076"/>
          <ac:spMkLst>
            <pc:docMk/>
            <pc:sldMk cId="307220395" sldId="1749"/>
            <ac:spMk id="12" creationId="{E9ED4E57-D544-A8FF-301B-84781F957F6D}"/>
          </ac:spMkLst>
        </pc:spChg>
        <pc:spChg chg="add mod">
          <ac:chgData name="MARZULLO DOMENICO" userId="40476af8-9cea-4075-9e0c-9c2aad262cee" providerId="ADAL" clId="{677D2DBE-9327-4A27-BB14-7F2FFA9ED437}" dt="2025-10-22T07:36:58.774" v="3642" actId="1076"/>
          <ac:spMkLst>
            <pc:docMk/>
            <pc:sldMk cId="307220395" sldId="1749"/>
            <ac:spMk id="14" creationId="{5FA75FDE-34A8-007C-B3D9-4738D2A3E248}"/>
          </ac:spMkLst>
        </pc:spChg>
        <pc:spChg chg="add mod">
          <ac:chgData name="MARZULLO DOMENICO" userId="40476af8-9cea-4075-9e0c-9c2aad262cee" providerId="ADAL" clId="{677D2DBE-9327-4A27-BB14-7F2FFA9ED437}" dt="2025-10-22T07:37:03.641" v="3644" actId="1076"/>
          <ac:spMkLst>
            <pc:docMk/>
            <pc:sldMk cId="307220395" sldId="1749"/>
            <ac:spMk id="15" creationId="{2916DF6D-73D6-59FE-38E0-0933BE54C3A3}"/>
          </ac:spMkLst>
        </pc:spChg>
        <pc:spChg chg="add mod">
          <ac:chgData name="MARZULLO DOMENICO" userId="40476af8-9cea-4075-9e0c-9c2aad262cee" providerId="ADAL" clId="{677D2DBE-9327-4A27-BB14-7F2FFA9ED437}" dt="2025-10-22T21:06:35.241" v="4759" actId="1076"/>
          <ac:spMkLst>
            <pc:docMk/>
            <pc:sldMk cId="307220395" sldId="1749"/>
            <ac:spMk id="16" creationId="{AF10861B-B524-9814-F035-FD52311D7395}"/>
          </ac:spMkLst>
        </pc:spChg>
        <pc:spChg chg="mod">
          <ac:chgData name="MARZULLO DOMENICO" userId="40476af8-9cea-4075-9e0c-9c2aad262cee" providerId="ADAL" clId="{677D2DBE-9327-4A27-BB14-7F2FFA9ED437}" dt="2025-10-27T11:21:06.317" v="8733" actId="313"/>
          <ac:spMkLst>
            <pc:docMk/>
            <pc:sldMk cId="307220395" sldId="1749"/>
            <ac:spMk id="28" creationId="{C049F483-F04F-E03E-BE85-E427B74496EC}"/>
          </ac:spMkLst>
        </pc:spChg>
        <pc:grpChg chg="mod">
          <ac:chgData name="MARZULLO DOMENICO" userId="40476af8-9cea-4075-9e0c-9c2aad262cee" providerId="ADAL" clId="{677D2DBE-9327-4A27-BB14-7F2FFA9ED437}" dt="2025-10-24T07:00:18.370" v="7023" actId="1076"/>
          <ac:grpSpMkLst>
            <pc:docMk/>
            <pc:sldMk cId="307220395" sldId="1749"/>
            <ac:grpSpMk id="45" creationId="{43866A04-22B4-35B1-8BD6-CE1CEEFA79DE}"/>
          </ac:grpSpMkLst>
        </pc:grpChg>
        <pc:grpChg chg="mod">
          <ac:chgData name="MARZULLO DOMENICO" userId="40476af8-9cea-4075-9e0c-9c2aad262cee" providerId="ADAL" clId="{677D2DBE-9327-4A27-BB14-7F2FFA9ED437}" dt="2025-10-24T07:00:21.851" v="7026" actId="1076"/>
          <ac:grpSpMkLst>
            <pc:docMk/>
            <pc:sldMk cId="307220395" sldId="1749"/>
            <ac:grpSpMk id="57" creationId="{ACDDAB34-7384-BFB9-D283-088A9E51E193}"/>
          </ac:grpSpMkLst>
        </pc:grpChg>
        <pc:picChg chg="mod">
          <ac:chgData name="MARZULLO DOMENICO" userId="40476af8-9cea-4075-9e0c-9c2aad262cee" providerId="ADAL" clId="{677D2DBE-9327-4A27-BB14-7F2FFA9ED437}" dt="2025-10-23T19:56:52.598" v="6601" actId="1076"/>
          <ac:picMkLst>
            <pc:docMk/>
            <pc:sldMk cId="307220395" sldId="1749"/>
            <ac:picMk id="7" creationId="{7131D68C-AF10-B3C4-6090-156037610A93}"/>
          </ac:picMkLst>
        </pc:picChg>
        <pc:picChg chg="add mod modCrop">
          <ac:chgData name="MARZULLO DOMENICO" userId="40476af8-9cea-4075-9e0c-9c2aad262cee" providerId="ADAL" clId="{677D2DBE-9327-4A27-BB14-7F2FFA9ED437}" dt="2025-10-22T21:06:38.270" v="4760" actId="1076"/>
          <ac:picMkLst>
            <pc:docMk/>
            <pc:sldMk cId="307220395" sldId="1749"/>
            <ac:picMk id="11" creationId="{EF4097AF-0CA5-D883-148E-2A4974A9C314}"/>
          </ac:picMkLst>
        </pc:picChg>
      </pc:sldChg>
      <pc:sldChg chg="addSp delSp modSp add mod">
        <pc:chgData name="MARZULLO DOMENICO" userId="40476af8-9cea-4075-9e0c-9c2aad262cee" providerId="ADAL" clId="{677D2DBE-9327-4A27-BB14-7F2FFA9ED437}" dt="2025-10-24T10:04:57.708" v="7158"/>
        <pc:sldMkLst>
          <pc:docMk/>
          <pc:sldMk cId="1598305489" sldId="1750"/>
        </pc:sldMkLst>
        <pc:spChg chg="mod">
          <ac:chgData name="MARZULLO DOMENICO" userId="40476af8-9cea-4075-9e0c-9c2aad262cee" providerId="ADAL" clId="{677D2DBE-9327-4A27-BB14-7F2FFA9ED437}" dt="2025-10-22T07:19:57.502" v="3624" actId="20577"/>
          <ac:spMkLst>
            <pc:docMk/>
            <pc:sldMk cId="1598305489" sldId="1750"/>
            <ac:spMk id="2" creationId="{6751CA03-475F-F0E1-751F-5EDFF37DBC29}"/>
          </ac:spMkLst>
        </pc:spChg>
        <pc:spChg chg="add mod">
          <ac:chgData name="MARZULLO DOMENICO" userId="40476af8-9cea-4075-9e0c-9c2aad262cee" providerId="ADAL" clId="{677D2DBE-9327-4A27-BB14-7F2FFA9ED437}" dt="2025-10-24T10:04:57.708" v="7158"/>
          <ac:spMkLst>
            <pc:docMk/>
            <pc:sldMk cId="1598305489" sldId="1750"/>
            <ac:spMk id="3" creationId="{91E1C4C4-AFD2-ACCE-30D3-4494984AA3BA}"/>
          </ac:spMkLst>
        </pc:spChg>
        <pc:spChg chg="add mod">
          <ac:chgData name="MARZULLO DOMENICO" userId="40476af8-9cea-4075-9e0c-9c2aad262cee" providerId="ADAL" clId="{677D2DBE-9327-4A27-BB14-7F2FFA9ED437}" dt="2025-10-24T10:04:57.708" v="7158"/>
          <ac:spMkLst>
            <pc:docMk/>
            <pc:sldMk cId="1598305489" sldId="1750"/>
            <ac:spMk id="6" creationId="{D3363538-28D2-A0CC-AEC4-AE95E0EF2C3D}"/>
          </ac:spMkLst>
        </pc:spChg>
        <pc:spChg chg="mod">
          <ac:chgData name="MARZULLO DOMENICO" userId="40476af8-9cea-4075-9e0c-9c2aad262cee" providerId="ADAL" clId="{677D2DBE-9327-4A27-BB14-7F2FFA9ED437}" dt="2025-10-22T08:03:17.445" v="3840"/>
          <ac:spMkLst>
            <pc:docMk/>
            <pc:sldMk cId="1598305489" sldId="1750"/>
            <ac:spMk id="18" creationId="{A983D22F-4907-F3ED-BD20-565671413AAB}"/>
          </ac:spMkLst>
        </pc:spChg>
        <pc:spChg chg="mod">
          <ac:chgData name="MARZULLO DOMENICO" userId="40476af8-9cea-4075-9e0c-9c2aad262cee" providerId="ADAL" clId="{677D2DBE-9327-4A27-BB14-7F2FFA9ED437}" dt="2025-10-22T08:05:37.161" v="3918" actId="1037"/>
          <ac:spMkLst>
            <pc:docMk/>
            <pc:sldMk cId="1598305489" sldId="1750"/>
            <ac:spMk id="19" creationId="{3479CFD3-AFD0-C473-F415-0A7A3FDFC762}"/>
          </ac:spMkLst>
        </pc:spChg>
        <pc:spChg chg="mod">
          <ac:chgData name="MARZULLO DOMENICO" userId="40476af8-9cea-4075-9e0c-9c2aad262cee" providerId="ADAL" clId="{677D2DBE-9327-4A27-BB14-7F2FFA9ED437}" dt="2025-10-22T08:03:17.445" v="3840"/>
          <ac:spMkLst>
            <pc:docMk/>
            <pc:sldMk cId="1598305489" sldId="1750"/>
            <ac:spMk id="20" creationId="{9AA2D076-D202-51AE-8FF8-2E17B5F7615E}"/>
          </ac:spMkLst>
        </pc:spChg>
        <pc:spChg chg="mod">
          <ac:chgData name="MARZULLO DOMENICO" userId="40476af8-9cea-4075-9e0c-9c2aad262cee" providerId="ADAL" clId="{677D2DBE-9327-4A27-BB14-7F2FFA9ED437}" dt="2025-10-22T08:05:37.161" v="3918" actId="1037"/>
          <ac:spMkLst>
            <pc:docMk/>
            <pc:sldMk cId="1598305489" sldId="1750"/>
            <ac:spMk id="21" creationId="{9F31C74E-E41A-C0C0-0C7B-45AAB54AB2BC}"/>
          </ac:spMkLst>
        </pc:spChg>
        <pc:spChg chg="mod">
          <ac:chgData name="MARZULLO DOMENICO" userId="40476af8-9cea-4075-9e0c-9c2aad262cee" providerId="ADAL" clId="{677D2DBE-9327-4A27-BB14-7F2FFA9ED437}" dt="2025-10-22T08:05:37.161" v="3918" actId="1037"/>
          <ac:spMkLst>
            <pc:docMk/>
            <pc:sldMk cId="1598305489" sldId="1750"/>
            <ac:spMk id="23" creationId="{780A93CA-EB03-FDDB-0EA3-EC7D7CE6069B}"/>
          </ac:spMkLst>
        </pc:spChg>
        <pc:spChg chg="mod">
          <ac:chgData name="MARZULLO DOMENICO" userId="40476af8-9cea-4075-9e0c-9c2aad262cee" providerId="ADAL" clId="{677D2DBE-9327-4A27-BB14-7F2FFA9ED437}" dt="2025-10-22T08:03:17.445" v="3840"/>
          <ac:spMkLst>
            <pc:docMk/>
            <pc:sldMk cId="1598305489" sldId="1750"/>
            <ac:spMk id="24" creationId="{5CACDD3B-04CC-A628-94F4-FDDF70C46C79}"/>
          </ac:spMkLst>
        </pc:spChg>
        <pc:spChg chg="mod">
          <ac:chgData name="MARZULLO DOMENICO" userId="40476af8-9cea-4075-9e0c-9c2aad262cee" providerId="ADAL" clId="{677D2DBE-9327-4A27-BB14-7F2FFA9ED437}" dt="2025-10-22T08:05:37.161" v="3918" actId="1037"/>
          <ac:spMkLst>
            <pc:docMk/>
            <pc:sldMk cId="1598305489" sldId="1750"/>
            <ac:spMk id="25" creationId="{F9309206-8729-A400-C843-BCEE65FEC8D8}"/>
          </ac:spMkLst>
        </pc:spChg>
        <pc:spChg chg="mod">
          <ac:chgData name="MARZULLO DOMENICO" userId="40476af8-9cea-4075-9e0c-9c2aad262cee" providerId="ADAL" clId="{677D2DBE-9327-4A27-BB14-7F2FFA9ED437}" dt="2025-10-22T08:15:44.951" v="3949" actId="1076"/>
          <ac:spMkLst>
            <pc:docMk/>
            <pc:sldMk cId="1598305489" sldId="1750"/>
            <ac:spMk id="26" creationId="{1AE404D5-EE2B-A14F-D827-8E3514C861CE}"/>
          </ac:spMkLst>
        </pc:spChg>
        <pc:spChg chg="mod">
          <ac:chgData name="MARZULLO DOMENICO" userId="40476af8-9cea-4075-9e0c-9c2aad262cee" providerId="ADAL" clId="{677D2DBE-9327-4A27-BB14-7F2FFA9ED437}" dt="2025-10-22T08:15:29.953" v="3946" actId="1076"/>
          <ac:spMkLst>
            <pc:docMk/>
            <pc:sldMk cId="1598305489" sldId="1750"/>
            <ac:spMk id="27" creationId="{A3292652-E460-83B4-AE71-6E02FF7CBE22}"/>
          </ac:spMkLst>
        </pc:spChg>
        <pc:spChg chg="mod">
          <ac:chgData name="MARZULLO DOMENICO" userId="40476af8-9cea-4075-9e0c-9c2aad262cee" providerId="ADAL" clId="{677D2DBE-9327-4A27-BB14-7F2FFA9ED437}" dt="2025-10-22T08:05:27.865" v="3877" actId="14100"/>
          <ac:spMkLst>
            <pc:docMk/>
            <pc:sldMk cId="1598305489" sldId="1750"/>
            <ac:spMk id="28" creationId="{AFA1F397-000A-5716-1F10-4633DA481C11}"/>
          </ac:spMkLst>
        </pc:spChg>
        <pc:spChg chg="add mod">
          <ac:chgData name="MARZULLO DOMENICO" userId="40476af8-9cea-4075-9e0c-9c2aad262cee" providerId="ADAL" clId="{677D2DBE-9327-4A27-BB14-7F2FFA9ED437}" dt="2025-10-22T08:06:08.202" v="3921" actId="164"/>
          <ac:spMkLst>
            <pc:docMk/>
            <pc:sldMk cId="1598305489" sldId="1750"/>
            <ac:spMk id="29" creationId="{C90EC045-A1A0-E277-4CDE-EE89AF91102F}"/>
          </ac:spMkLst>
        </pc:spChg>
        <pc:spChg chg="add mod">
          <ac:chgData name="MARZULLO DOMENICO" userId="40476af8-9cea-4075-9e0c-9c2aad262cee" providerId="ADAL" clId="{677D2DBE-9327-4A27-BB14-7F2FFA9ED437}" dt="2025-10-22T08:15:35.038" v="3947" actId="1076"/>
          <ac:spMkLst>
            <pc:docMk/>
            <pc:sldMk cId="1598305489" sldId="1750"/>
            <ac:spMk id="30" creationId="{A0BC9C32-F92C-7D2E-DACE-A9EF76464322}"/>
          </ac:spMkLst>
        </pc:spChg>
        <pc:spChg chg="add mod">
          <ac:chgData name="MARZULLO DOMENICO" userId="40476af8-9cea-4075-9e0c-9c2aad262cee" providerId="ADAL" clId="{677D2DBE-9327-4A27-BB14-7F2FFA9ED437}" dt="2025-10-23T19:57:23.502" v="6602" actId="6549"/>
          <ac:spMkLst>
            <pc:docMk/>
            <pc:sldMk cId="1598305489" sldId="1750"/>
            <ac:spMk id="36" creationId="{71B4C2A4-655E-9E22-E1BC-17C59259F9D2}"/>
          </ac:spMkLst>
        </pc:spChg>
        <pc:grpChg chg="mod">
          <ac:chgData name="MARZULLO DOMENICO" userId="40476af8-9cea-4075-9e0c-9c2aad262cee" providerId="ADAL" clId="{677D2DBE-9327-4A27-BB14-7F2FFA9ED437}" dt="2025-10-22T08:06:08.202" v="3921" actId="164"/>
          <ac:grpSpMkLst>
            <pc:docMk/>
            <pc:sldMk cId="1598305489" sldId="1750"/>
            <ac:grpSpMk id="16" creationId="{05476165-86B7-0CB7-B3AA-B219FBC70F7E}"/>
          </ac:grpSpMkLst>
        </pc:grpChg>
        <pc:grpChg chg="add mod">
          <ac:chgData name="MARZULLO DOMENICO" userId="40476af8-9cea-4075-9e0c-9c2aad262cee" providerId="ADAL" clId="{677D2DBE-9327-4A27-BB14-7F2FFA9ED437}" dt="2025-10-22T08:15:07.850" v="3940" actId="1076"/>
          <ac:grpSpMkLst>
            <pc:docMk/>
            <pc:sldMk cId="1598305489" sldId="1750"/>
            <ac:grpSpMk id="31" creationId="{FDECC326-EF56-6577-83F4-0219C4FF4733}"/>
          </ac:grpSpMkLst>
        </pc:grpChg>
        <pc:picChg chg="add mod">
          <ac:chgData name="MARZULLO DOMENICO" userId="40476af8-9cea-4075-9e0c-9c2aad262cee" providerId="ADAL" clId="{677D2DBE-9327-4A27-BB14-7F2FFA9ED437}" dt="2025-10-22T10:45:28.853" v="4401" actId="14100"/>
          <ac:picMkLst>
            <pc:docMk/>
            <pc:sldMk cId="1598305489" sldId="1750"/>
            <ac:picMk id="33" creationId="{E4FB3176-3C53-2788-C420-C002AE91FFF6}"/>
          </ac:picMkLst>
        </pc:picChg>
        <pc:picChg chg="add mod">
          <ac:chgData name="MARZULLO DOMENICO" userId="40476af8-9cea-4075-9e0c-9c2aad262cee" providerId="ADAL" clId="{677D2DBE-9327-4A27-BB14-7F2FFA9ED437}" dt="2025-10-22T21:08:09.905" v="4778" actId="1076"/>
          <ac:picMkLst>
            <pc:docMk/>
            <pc:sldMk cId="1598305489" sldId="1750"/>
            <ac:picMk id="34" creationId="{95C1F614-EEB2-9299-6784-BF1DD3F3BB18}"/>
          </ac:picMkLst>
        </pc:picChg>
        <pc:picChg chg="add mod">
          <ac:chgData name="MARZULLO DOMENICO" userId="40476af8-9cea-4075-9e0c-9c2aad262cee" providerId="ADAL" clId="{677D2DBE-9327-4A27-BB14-7F2FFA9ED437}" dt="2025-10-22T21:08:12.349" v="4779" actId="1076"/>
          <ac:picMkLst>
            <pc:docMk/>
            <pc:sldMk cId="1598305489" sldId="1750"/>
            <ac:picMk id="2050" creationId="{5B712CB6-4659-6FF7-E682-50FF5D2DEA83}"/>
          </ac:picMkLst>
        </pc:picChg>
      </pc:sldChg>
      <pc:sldChg chg="addSp delSp modSp add mod">
        <pc:chgData name="MARZULLO DOMENICO" userId="40476af8-9cea-4075-9e0c-9c2aad262cee" providerId="ADAL" clId="{677D2DBE-9327-4A27-BB14-7F2FFA9ED437}" dt="2025-10-24T12:13:57.624" v="7285" actId="20577"/>
        <pc:sldMkLst>
          <pc:docMk/>
          <pc:sldMk cId="1977589095" sldId="1751"/>
        </pc:sldMkLst>
        <pc:spChg chg="mod">
          <ac:chgData name="MARZULLO DOMENICO" userId="40476af8-9cea-4075-9e0c-9c2aad262cee" providerId="ADAL" clId="{677D2DBE-9327-4A27-BB14-7F2FFA9ED437}" dt="2025-10-22T08:26:29.759" v="4016" actId="313"/>
          <ac:spMkLst>
            <pc:docMk/>
            <pc:sldMk cId="1977589095" sldId="1751"/>
            <ac:spMk id="2" creationId="{ECCA8397-2AEB-E033-9188-6A2F8122DCC5}"/>
          </ac:spMkLst>
        </pc:spChg>
        <pc:spChg chg="add mod">
          <ac:chgData name="MARZULLO DOMENICO" userId="40476af8-9cea-4075-9e0c-9c2aad262cee" providerId="ADAL" clId="{677D2DBE-9327-4A27-BB14-7F2FFA9ED437}" dt="2025-10-24T10:05:24.663" v="7162"/>
          <ac:spMkLst>
            <pc:docMk/>
            <pc:sldMk cId="1977589095" sldId="1751"/>
            <ac:spMk id="7" creationId="{5A7F8964-24FE-9B4A-4E2C-D5389AB4D3A0}"/>
          </ac:spMkLst>
        </pc:spChg>
        <pc:spChg chg="add mod">
          <ac:chgData name="MARZULLO DOMENICO" userId="40476af8-9cea-4075-9e0c-9c2aad262cee" providerId="ADAL" clId="{677D2DBE-9327-4A27-BB14-7F2FFA9ED437}" dt="2025-10-24T10:05:24.663" v="7162"/>
          <ac:spMkLst>
            <pc:docMk/>
            <pc:sldMk cId="1977589095" sldId="1751"/>
            <ac:spMk id="8" creationId="{5E671434-1E87-C1EB-C25F-662166174EC4}"/>
          </ac:spMkLst>
        </pc:spChg>
        <pc:spChg chg="add mod">
          <ac:chgData name="MARZULLO DOMENICO" userId="40476af8-9cea-4075-9e0c-9c2aad262cee" providerId="ADAL" clId="{677D2DBE-9327-4A27-BB14-7F2FFA9ED437}" dt="2025-10-23T20:07:42.801" v="6709" actId="1076"/>
          <ac:spMkLst>
            <pc:docMk/>
            <pc:sldMk cId="1977589095" sldId="1751"/>
            <ac:spMk id="17" creationId="{90D2D55B-E9AF-8E96-9B83-E553F177D38A}"/>
          </ac:spMkLst>
        </pc:spChg>
        <pc:spChg chg="add mod">
          <ac:chgData name="MARZULLO DOMENICO" userId="40476af8-9cea-4075-9e0c-9c2aad262cee" providerId="ADAL" clId="{677D2DBE-9327-4A27-BB14-7F2FFA9ED437}" dt="2025-10-23T20:25:12.906" v="6764" actId="1076"/>
          <ac:spMkLst>
            <pc:docMk/>
            <pc:sldMk cId="1977589095" sldId="1751"/>
            <ac:spMk id="23" creationId="{25043EEF-345B-5A4D-018B-AD5548DC3848}"/>
          </ac:spMkLst>
        </pc:spChg>
        <pc:spChg chg="add mod">
          <ac:chgData name="MARZULLO DOMENICO" userId="40476af8-9cea-4075-9e0c-9c2aad262cee" providerId="ADAL" clId="{677D2DBE-9327-4A27-BB14-7F2FFA9ED437}" dt="2025-10-23T20:27:23.797" v="6826" actId="1076"/>
          <ac:spMkLst>
            <pc:docMk/>
            <pc:sldMk cId="1977589095" sldId="1751"/>
            <ac:spMk id="66" creationId="{D30EAB12-9C11-C6F8-E43D-C1198449CF8C}"/>
          </ac:spMkLst>
        </pc:spChg>
        <pc:spChg chg="add mod">
          <ac:chgData name="MARZULLO DOMENICO" userId="40476af8-9cea-4075-9e0c-9c2aad262cee" providerId="ADAL" clId="{677D2DBE-9327-4A27-BB14-7F2FFA9ED437}" dt="2025-10-23T20:27:15.441" v="6823" actId="1076"/>
          <ac:spMkLst>
            <pc:docMk/>
            <pc:sldMk cId="1977589095" sldId="1751"/>
            <ac:spMk id="69" creationId="{CC33B126-C320-9CEC-174C-30935826EA09}"/>
          </ac:spMkLst>
        </pc:spChg>
        <pc:spChg chg="add mod">
          <ac:chgData name="MARZULLO DOMENICO" userId="40476af8-9cea-4075-9e0c-9c2aad262cee" providerId="ADAL" clId="{677D2DBE-9327-4A27-BB14-7F2FFA9ED437}" dt="2025-10-23T20:27:37.171" v="6829" actId="207"/>
          <ac:spMkLst>
            <pc:docMk/>
            <pc:sldMk cId="1977589095" sldId="1751"/>
            <ac:spMk id="78" creationId="{4C7A12E7-AC1D-C04B-B016-4DD848F051B5}"/>
          </ac:spMkLst>
        </pc:spChg>
        <pc:spChg chg="add mod">
          <ac:chgData name="MARZULLO DOMENICO" userId="40476af8-9cea-4075-9e0c-9c2aad262cee" providerId="ADAL" clId="{677D2DBE-9327-4A27-BB14-7F2FFA9ED437}" dt="2025-10-23T20:27:55.709" v="6855" actId="1076"/>
          <ac:spMkLst>
            <pc:docMk/>
            <pc:sldMk cId="1977589095" sldId="1751"/>
            <ac:spMk id="81" creationId="{180BF952-8245-68B5-D939-DB9FE7201DB7}"/>
          </ac:spMkLst>
        </pc:spChg>
        <pc:graphicFrameChg chg="mod modGraphic">
          <ac:chgData name="MARZULLO DOMENICO" userId="40476af8-9cea-4075-9e0c-9c2aad262cee" providerId="ADAL" clId="{677D2DBE-9327-4A27-BB14-7F2FFA9ED437}" dt="2025-10-24T12:13:19.767" v="7283" actId="20577"/>
          <ac:graphicFrameMkLst>
            <pc:docMk/>
            <pc:sldMk cId="1977589095" sldId="1751"/>
            <ac:graphicFrameMk id="13" creationId="{A92E0B02-2CC2-78AE-1FF9-41A66F7BF76F}"/>
          </ac:graphicFrameMkLst>
        </pc:graphicFrameChg>
        <pc:graphicFrameChg chg="mod modGraphic">
          <ac:chgData name="MARZULLO DOMENICO" userId="40476af8-9cea-4075-9e0c-9c2aad262cee" providerId="ADAL" clId="{677D2DBE-9327-4A27-BB14-7F2FFA9ED437}" dt="2025-10-24T12:13:57.624" v="7285" actId="20577"/>
          <ac:graphicFrameMkLst>
            <pc:docMk/>
            <pc:sldMk cId="1977589095" sldId="1751"/>
            <ac:graphicFrameMk id="21" creationId="{ED589F9D-7F00-BB83-1E05-1DBDAC072947}"/>
          </ac:graphicFrameMkLst>
        </pc:graphicFrameChg>
        <pc:picChg chg="add mod modCrop">
          <ac:chgData name="MARZULLO DOMENICO" userId="40476af8-9cea-4075-9e0c-9c2aad262cee" providerId="ADAL" clId="{677D2DBE-9327-4A27-BB14-7F2FFA9ED437}" dt="2025-10-23T20:25:58.671" v="6773" actId="1076"/>
          <ac:picMkLst>
            <pc:docMk/>
            <pc:sldMk cId="1977589095" sldId="1751"/>
            <ac:picMk id="14" creationId="{92AF354F-0050-6C16-E854-B4F71D3C9322}"/>
          </ac:picMkLst>
        </pc:picChg>
        <pc:picChg chg="add mod modCrop">
          <ac:chgData name="MARZULLO DOMENICO" userId="40476af8-9cea-4075-9e0c-9c2aad262cee" providerId="ADAL" clId="{677D2DBE-9327-4A27-BB14-7F2FFA9ED437}" dt="2025-10-23T20:25:12.906" v="6764" actId="1076"/>
          <ac:picMkLst>
            <pc:docMk/>
            <pc:sldMk cId="1977589095" sldId="1751"/>
            <ac:picMk id="18" creationId="{9BC442B0-A492-6E28-61E0-CCACBCE365AB}"/>
          </ac:picMkLst>
        </pc:picChg>
        <pc:picChg chg="add mod modCrop">
          <ac:chgData name="MARZULLO DOMENICO" userId="40476af8-9cea-4075-9e0c-9c2aad262cee" providerId="ADAL" clId="{677D2DBE-9327-4A27-BB14-7F2FFA9ED437}" dt="2025-10-23T20:25:03.719" v="6763" actId="1076"/>
          <ac:picMkLst>
            <pc:docMk/>
            <pc:sldMk cId="1977589095" sldId="1751"/>
            <ac:picMk id="19" creationId="{FA349F67-2055-AF08-95DA-6629DBFAF9DF}"/>
          </ac:picMkLst>
        </pc:picChg>
        <pc:picChg chg="add mod">
          <ac:chgData name="MARZULLO DOMENICO" userId="40476af8-9cea-4075-9e0c-9c2aad262cee" providerId="ADAL" clId="{677D2DBE-9327-4A27-BB14-7F2FFA9ED437}" dt="2025-10-23T20:26:01.035" v="6774" actId="1076"/>
          <ac:picMkLst>
            <pc:docMk/>
            <pc:sldMk cId="1977589095" sldId="1751"/>
            <ac:picMk id="63" creationId="{CAE5F755-1B1B-703F-DF5E-F6A2CCB70D63}"/>
          </ac:picMkLst>
        </pc:picChg>
        <pc:cxnChg chg="add mod">
          <ac:chgData name="MARZULLO DOMENICO" userId="40476af8-9cea-4075-9e0c-9c2aad262cee" providerId="ADAL" clId="{677D2DBE-9327-4A27-BB14-7F2FFA9ED437}" dt="2025-10-23T20:25:12.906" v="6764" actId="1076"/>
          <ac:cxnSpMkLst>
            <pc:docMk/>
            <pc:sldMk cId="1977589095" sldId="1751"/>
            <ac:cxnSpMk id="6" creationId="{52DBB398-B3A3-D4BE-9D0A-081AE7922E23}"/>
          </ac:cxnSpMkLst>
        </pc:cxnChg>
        <pc:cxnChg chg="add mod">
          <ac:chgData name="MARZULLO DOMENICO" userId="40476af8-9cea-4075-9e0c-9c2aad262cee" providerId="ADAL" clId="{677D2DBE-9327-4A27-BB14-7F2FFA9ED437}" dt="2025-10-23T20:27:20.722" v="6825" actId="14100"/>
          <ac:cxnSpMkLst>
            <pc:docMk/>
            <pc:sldMk cId="1977589095" sldId="1751"/>
            <ac:cxnSpMk id="65" creationId="{B02A7DF3-891B-B974-2092-3B174BCE656D}"/>
          </ac:cxnSpMkLst>
        </pc:cxnChg>
        <pc:cxnChg chg="add mod">
          <ac:chgData name="MARZULLO DOMENICO" userId="40476af8-9cea-4075-9e0c-9c2aad262cee" providerId="ADAL" clId="{677D2DBE-9327-4A27-BB14-7F2FFA9ED437}" dt="2025-10-23T20:26:58.882" v="6803" actId="14100"/>
          <ac:cxnSpMkLst>
            <pc:docMk/>
            <pc:sldMk cId="1977589095" sldId="1751"/>
            <ac:cxnSpMk id="68" creationId="{5F4A2F15-E3CF-00EA-2FE2-DD6716A1AC5F}"/>
          </ac:cxnSpMkLst>
        </pc:cxnChg>
        <pc:cxnChg chg="add mod">
          <ac:chgData name="MARZULLO DOMENICO" userId="40476af8-9cea-4075-9e0c-9c2aad262cee" providerId="ADAL" clId="{677D2DBE-9327-4A27-BB14-7F2FFA9ED437}" dt="2025-10-23T20:26:56.849" v="6802" actId="14100"/>
          <ac:cxnSpMkLst>
            <pc:docMk/>
            <pc:sldMk cId="1977589095" sldId="1751"/>
            <ac:cxnSpMk id="72" creationId="{455BAC29-171B-FD60-938D-7F90FF722FFE}"/>
          </ac:cxnSpMkLst>
        </pc:cxnChg>
        <pc:cxnChg chg="add mod">
          <ac:chgData name="MARZULLO DOMENICO" userId="40476af8-9cea-4075-9e0c-9c2aad262cee" providerId="ADAL" clId="{677D2DBE-9327-4A27-BB14-7F2FFA9ED437}" dt="2025-10-23T20:28:03.666" v="6857" actId="208"/>
          <ac:cxnSpMkLst>
            <pc:docMk/>
            <pc:sldMk cId="1977589095" sldId="1751"/>
            <ac:cxnSpMk id="80" creationId="{39D72A07-CAAE-B633-5D8D-F5B2CBFA1C1F}"/>
          </ac:cxnSpMkLst>
        </pc:cxnChg>
      </pc:sldChg>
      <pc:sldChg chg="addSp delSp modSp add mod">
        <pc:chgData name="MARZULLO DOMENICO" userId="40476af8-9cea-4075-9e0c-9c2aad262cee" providerId="ADAL" clId="{677D2DBE-9327-4A27-BB14-7F2FFA9ED437}" dt="2025-10-24T13:03:09.555" v="8720" actId="1076"/>
        <pc:sldMkLst>
          <pc:docMk/>
          <pc:sldMk cId="3775805597" sldId="1752"/>
        </pc:sldMkLst>
        <pc:spChg chg="mod">
          <ac:chgData name="MARZULLO DOMENICO" userId="40476af8-9cea-4075-9e0c-9c2aad262cee" providerId="ADAL" clId="{677D2DBE-9327-4A27-BB14-7F2FFA9ED437}" dt="2025-10-21T09:02:07.535" v="514" actId="20577"/>
          <ac:spMkLst>
            <pc:docMk/>
            <pc:sldMk cId="3775805597" sldId="1752"/>
            <ac:spMk id="2" creationId="{A0941657-B0D7-1B53-8DB6-D11AA2AE06B2}"/>
          </ac:spMkLst>
        </pc:spChg>
        <pc:spChg chg="add mod">
          <ac:chgData name="MARZULLO DOMENICO" userId="40476af8-9cea-4075-9e0c-9c2aad262cee" providerId="ADAL" clId="{677D2DBE-9327-4A27-BB14-7F2FFA9ED437}" dt="2025-10-24T13:03:09.555" v="8720" actId="1076"/>
          <ac:spMkLst>
            <pc:docMk/>
            <pc:sldMk cId="3775805597" sldId="1752"/>
            <ac:spMk id="3" creationId="{39BBECB0-E758-06DF-EE91-7C09668E1A9E}"/>
          </ac:spMkLst>
        </pc:spChg>
        <pc:spChg chg="add mod">
          <ac:chgData name="MARZULLO DOMENICO" userId="40476af8-9cea-4075-9e0c-9c2aad262cee" providerId="ADAL" clId="{677D2DBE-9327-4A27-BB14-7F2FFA9ED437}" dt="2025-10-24T10:05:35.612" v="7165"/>
          <ac:spMkLst>
            <pc:docMk/>
            <pc:sldMk cId="3775805597" sldId="1752"/>
            <ac:spMk id="6" creationId="{2A45CB38-8E7C-42FC-C502-9AC94F4213BE}"/>
          </ac:spMkLst>
        </pc:spChg>
        <pc:spChg chg="add mod">
          <ac:chgData name="MARZULLO DOMENICO" userId="40476af8-9cea-4075-9e0c-9c2aad262cee" providerId="ADAL" clId="{677D2DBE-9327-4A27-BB14-7F2FFA9ED437}" dt="2025-10-24T10:05:35.612" v="7165"/>
          <ac:spMkLst>
            <pc:docMk/>
            <pc:sldMk cId="3775805597" sldId="1752"/>
            <ac:spMk id="8" creationId="{926EF677-0B78-1A53-2DDC-66A35178FF4A}"/>
          </ac:spMkLst>
        </pc:spChg>
        <pc:spChg chg="add mod">
          <ac:chgData name="MARZULLO DOMENICO" userId="40476af8-9cea-4075-9e0c-9c2aad262cee" providerId="ADAL" clId="{677D2DBE-9327-4A27-BB14-7F2FFA9ED437}" dt="2025-10-22T20:46:56.681" v="4684" actId="1076"/>
          <ac:spMkLst>
            <pc:docMk/>
            <pc:sldMk cId="3775805597" sldId="1752"/>
            <ac:spMk id="16" creationId="{A6B2D784-B9A9-4502-BCB8-056328266FC9}"/>
          </ac:spMkLst>
        </pc:spChg>
        <pc:spChg chg="add mod">
          <ac:chgData name="MARZULLO DOMENICO" userId="40476af8-9cea-4075-9e0c-9c2aad262cee" providerId="ADAL" clId="{677D2DBE-9327-4A27-BB14-7F2FFA9ED437}" dt="2025-10-22T18:48:46.325" v="4662" actId="1076"/>
          <ac:spMkLst>
            <pc:docMk/>
            <pc:sldMk cId="3775805597" sldId="1752"/>
            <ac:spMk id="17" creationId="{9046E3B2-B16B-BA1E-B7C6-3EFAE275786E}"/>
          </ac:spMkLst>
        </pc:spChg>
        <pc:spChg chg="add mod">
          <ac:chgData name="MARZULLO DOMENICO" userId="40476af8-9cea-4075-9e0c-9c2aad262cee" providerId="ADAL" clId="{677D2DBE-9327-4A27-BB14-7F2FFA9ED437}" dt="2025-10-22T18:49:03.258" v="4675" actId="20577"/>
          <ac:spMkLst>
            <pc:docMk/>
            <pc:sldMk cId="3775805597" sldId="1752"/>
            <ac:spMk id="20" creationId="{91891BBB-9B72-0C51-611F-2EC8522DCC98}"/>
          </ac:spMkLst>
        </pc:spChg>
        <pc:spChg chg="add mod">
          <ac:chgData name="MARZULLO DOMENICO" userId="40476af8-9cea-4075-9e0c-9c2aad262cee" providerId="ADAL" clId="{677D2DBE-9327-4A27-BB14-7F2FFA9ED437}" dt="2025-10-22T20:50:51.414" v="4724" actId="1076"/>
          <ac:spMkLst>
            <pc:docMk/>
            <pc:sldMk cId="3775805597" sldId="1752"/>
            <ac:spMk id="23" creationId="{5FB21814-D1F3-8FCA-02CE-919D18EF3FCB}"/>
          </ac:spMkLst>
        </pc:spChg>
        <pc:spChg chg="add mod">
          <ac:chgData name="MARZULLO DOMENICO" userId="40476af8-9cea-4075-9e0c-9c2aad262cee" providerId="ADAL" clId="{677D2DBE-9327-4A27-BB14-7F2FFA9ED437}" dt="2025-10-24T12:55:46.373" v="8665" actId="1076"/>
          <ac:spMkLst>
            <pc:docMk/>
            <pc:sldMk cId="3775805597" sldId="1752"/>
            <ac:spMk id="25" creationId="{3F01578A-63A4-EB2E-8D3F-1997A9F78506}"/>
          </ac:spMkLst>
        </pc:spChg>
        <pc:picChg chg="add mod modCrop">
          <ac:chgData name="MARZULLO DOMENICO" userId="40476af8-9cea-4075-9e0c-9c2aad262cee" providerId="ADAL" clId="{677D2DBE-9327-4A27-BB14-7F2FFA9ED437}" dt="2025-10-22T18:47:47.623" v="4624" actId="1076"/>
          <ac:picMkLst>
            <pc:docMk/>
            <pc:sldMk cId="3775805597" sldId="1752"/>
            <ac:picMk id="7" creationId="{31172D0B-34AE-0555-8010-2BAFBA1A2BA9}"/>
          </ac:picMkLst>
        </pc:picChg>
        <pc:picChg chg="add mod modCrop">
          <ac:chgData name="MARZULLO DOMENICO" userId="40476af8-9cea-4075-9e0c-9c2aad262cee" providerId="ADAL" clId="{677D2DBE-9327-4A27-BB14-7F2FFA9ED437}" dt="2025-10-22T20:50:19.966" v="4721" actId="1076"/>
          <ac:picMkLst>
            <pc:docMk/>
            <pc:sldMk cId="3775805597" sldId="1752"/>
            <ac:picMk id="12" creationId="{7CE95015-5001-C417-D32B-8C67F167E4AD}"/>
          </ac:picMkLst>
        </pc:picChg>
        <pc:picChg chg="add mod">
          <ac:chgData name="MARZULLO DOMENICO" userId="40476af8-9cea-4075-9e0c-9c2aad262cee" providerId="ADAL" clId="{677D2DBE-9327-4A27-BB14-7F2FFA9ED437}" dt="2025-10-22T20:50:19.118" v="4720" actId="1076"/>
          <ac:picMkLst>
            <pc:docMk/>
            <pc:sldMk cId="3775805597" sldId="1752"/>
            <ac:picMk id="13" creationId="{2FD1640A-8908-99A2-9AD8-FBF0FB14F86C}"/>
          </ac:picMkLst>
        </pc:picChg>
        <pc:picChg chg="add mod">
          <ac:chgData name="MARZULLO DOMENICO" userId="40476af8-9cea-4075-9e0c-9c2aad262cee" providerId="ADAL" clId="{677D2DBE-9327-4A27-BB14-7F2FFA9ED437}" dt="2025-10-24T12:55:39.177" v="8663" actId="1076"/>
          <ac:picMkLst>
            <pc:docMk/>
            <pc:sldMk cId="3775805597" sldId="1752"/>
            <ac:picMk id="21" creationId="{7B2DAD8A-A6F9-16E7-649A-0658BEB4F8CC}"/>
          </ac:picMkLst>
        </pc:picChg>
        <pc:cxnChg chg="add mod">
          <ac:chgData name="MARZULLO DOMENICO" userId="40476af8-9cea-4075-9e0c-9c2aad262cee" providerId="ADAL" clId="{677D2DBE-9327-4A27-BB14-7F2FFA9ED437}" dt="2025-10-22T18:48:03.943" v="4627" actId="14100"/>
          <ac:cxnSpMkLst>
            <pc:docMk/>
            <pc:sldMk cId="3775805597" sldId="1752"/>
            <ac:cxnSpMk id="9" creationId="{22EDF98A-2544-2E9E-329F-731C5424E62D}"/>
          </ac:cxnSpMkLst>
        </pc:cxnChg>
        <pc:cxnChg chg="add mod">
          <ac:chgData name="MARZULLO DOMENICO" userId="40476af8-9cea-4075-9e0c-9c2aad262cee" providerId="ADAL" clId="{677D2DBE-9327-4A27-BB14-7F2FFA9ED437}" dt="2025-10-22T18:48:10.596" v="4630" actId="14100"/>
          <ac:cxnSpMkLst>
            <pc:docMk/>
            <pc:sldMk cId="3775805597" sldId="1752"/>
            <ac:cxnSpMk id="11" creationId="{53778554-8431-3411-C777-AAA468B35C9C}"/>
          </ac:cxnSpMkLst>
        </pc:cxnChg>
        <pc:cxnChg chg="add mod">
          <ac:chgData name="MARZULLO DOMENICO" userId="40476af8-9cea-4075-9e0c-9c2aad262cee" providerId="ADAL" clId="{677D2DBE-9327-4A27-BB14-7F2FFA9ED437}" dt="2025-10-22T18:48:49.595" v="4663" actId="14100"/>
          <ac:cxnSpMkLst>
            <pc:docMk/>
            <pc:sldMk cId="3775805597" sldId="1752"/>
            <ac:cxnSpMk id="15" creationId="{90C64D76-B896-4AFD-A474-10ABCE4D9364}"/>
          </ac:cxnSpMkLst>
        </pc:cxnChg>
        <pc:cxnChg chg="add mod ord">
          <ac:chgData name="MARZULLO DOMENICO" userId="40476af8-9cea-4075-9e0c-9c2aad262cee" providerId="ADAL" clId="{677D2DBE-9327-4A27-BB14-7F2FFA9ED437}" dt="2025-10-24T12:23:46.296" v="7366" actId="14100"/>
          <ac:cxnSpMkLst>
            <pc:docMk/>
            <pc:sldMk cId="3775805597" sldId="1752"/>
            <ac:cxnSpMk id="19" creationId="{C9DEED5C-DF60-BD67-C0DD-C3A750A1DA25}"/>
          </ac:cxnSpMkLst>
        </pc:cxnChg>
        <pc:cxnChg chg="add mod">
          <ac:chgData name="MARZULLO DOMENICO" userId="40476af8-9cea-4075-9e0c-9c2aad262cee" providerId="ADAL" clId="{677D2DBE-9327-4A27-BB14-7F2FFA9ED437}" dt="2025-10-24T12:55:49.831" v="8666" actId="14100"/>
          <ac:cxnSpMkLst>
            <pc:docMk/>
            <pc:sldMk cId="3775805597" sldId="1752"/>
            <ac:cxnSpMk id="24" creationId="{AB86428D-F19B-ED9C-1FB6-7C51F8D2CD3B}"/>
          </ac:cxnSpMkLst>
        </pc:cxnChg>
      </pc:sldChg>
      <pc:sldChg chg="addSp delSp modSp add mod">
        <pc:chgData name="MARZULLO DOMENICO" userId="40476af8-9cea-4075-9e0c-9c2aad262cee" providerId="ADAL" clId="{677D2DBE-9327-4A27-BB14-7F2FFA9ED437}" dt="2025-10-24T10:06:53.915" v="7171"/>
        <pc:sldMkLst>
          <pc:docMk/>
          <pc:sldMk cId="3052651984" sldId="1753"/>
        </pc:sldMkLst>
        <pc:spChg chg="mod">
          <ac:chgData name="MARZULLO DOMENICO" userId="40476af8-9cea-4075-9e0c-9c2aad262cee" providerId="ADAL" clId="{677D2DBE-9327-4A27-BB14-7F2FFA9ED437}" dt="2025-10-23T21:04:16.567" v="6899"/>
          <ac:spMkLst>
            <pc:docMk/>
            <pc:sldMk cId="3052651984" sldId="1753"/>
            <ac:spMk id="2" creationId="{88D1567F-F34A-FC5D-170A-6AA5BBE9D08A}"/>
          </ac:spMkLst>
        </pc:spChg>
        <pc:spChg chg="add mod">
          <ac:chgData name="MARZULLO DOMENICO" userId="40476af8-9cea-4075-9e0c-9c2aad262cee" providerId="ADAL" clId="{677D2DBE-9327-4A27-BB14-7F2FFA9ED437}" dt="2025-10-22T21:05:00.126" v="4746" actId="1076"/>
          <ac:spMkLst>
            <pc:docMk/>
            <pc:sldMk cId="3052651984" sldId="1753"/>
            <ac:spMk id="7" creationId="{4F221B10-0402-EDF3-2E41-4E9A068AC89D}"/>
          </ac:spMkLst>
        </pc:spChg>
        <pc:spChg chg="add mod">
          <ac:chgData name="MARZULLO DOMENICO" userId="40476af8-9cea-4075-9e0c-9c2aad262cee" providerId="ADAL" clId="{677D2DBE-9327-4A27-BB14-7F2FFA9ED437}" dt="2025-10-22T21:05:08.083" v="4750" actId="1076"/>
          <ac:spMkLst>
            <pc:docMk/>
            <pc:sldMk cId="3052651984" sldId="1753"/>
            <ac:spMk id="9" creationId="{43AB294B-08FD-1E1F-161B-7499B27A613C}"/>
          </ac:spMkLst>
        </pc:spChg>
        <pc:spChg chg="add mod">
          <ac:chgData name="MARZULLO DOMENICO" userId="40476af8-9cea-4075-9e0c-9c2aad262cee" providerId="ADAL" clId="{677D2DBE-9327-4A27-BB14-7F2FFA9ED437}" dt="2025-10-22T21:09:58.326" v="4825" actId="20577"/>
          <ac:spMkLst>
            <pc:docMk/>
            <pc:sldMk cId="3052651984" sldId="1753"/>
            <ac:spMk id="10" creationId="{F5774A6E-9E13-9E00-01CE-38C58FD5E662}"/>
          </ac:spMkLst>
        </pc:spChg>
        <pc:spChg chg="add mod">
          <ac:chgData name="MARZULLO DOMENICO" userId="40476af8-9cea-4075-9e0c-9c2aad262cee" providerId="ADAL" clId="{677D2DBE-9327-4A27-BB14-7F2FFA9ED437}" dt="2025-10-24T10:06:53.915" v="7171"/>
          <ac:spMkLst>
            <pc:docMk/>
            <pc:sldMk cId="3052651984" sldId="1753"/>
            <ac:spMk id="11" creationId="{9734BA35-F32B-2539-85F2-B107C681552A}"/>
          </ac:spMkLst>
        </pc:spChg>
        <pc:spChg chg="add mod">
          <ac:chgData name="MARZULLO DOMENICO" userId="40476af8-9cea-4075-9e0c-9c2aad262cee" providerId="ADAL" clId="{677D2DBE-9327-4A27-BB14-7F2FFA9ED437}" dt="2025-10-24T10:06:53.915" v="7171"/>
          <ac:spMkLst>
            <pc:docMk/>
            <pc:sldMk cId="3052651984" sldId="1753"/>
            <ac:spMk id="12" creationId="{6DE150A1-79D0-1E9B-540B-D04ACA582BCB}"/>
          </ac:spMkLst>
        </pc:spChg>
        <pc:picChg chg="add mod">
          <ac:chgData name="MARZULLO DOMENICO" userId="40476af8-9cea-4075-9e0c-9c2aad262cee" providerId="ADAL" clId="{677D2DBE-9327-4A27-BB14-7F2FFA9ED437}" dt="2025-10-23T20:32:38.804" v="6881" actId="1076"/>
          <ac:picMkLst>
            <pc:docMk/>
            <pc:sldMk cId="3052651984" sldId="1753"/>
            <ac:picMk id="3" creationId="{7DBA82C5-9E7D-3269-FDC3-1041F19FE455}"/>
          </ac:picMkLst>
        </pc:picChg>
        <pc:picChg chg="add mod">
          <ac:chgData name="MARZULLO DOMENICO" userId="40476af8-9cea-4075-9e0c-9c2aad262cee" providerId="ADAL" clId="{677D2DBE-9327-4A27-BB14-7F2FFA9ED437}" dt="2025-10-22T21:04:57.598" v="4745" actId="1076"/>
          <ac:picMkLst>
            <pc:docMk/>
            <pc:sldMk cId="3052651984" sldId="1753"/>
            <ac:picMk id="6" creationId="{87DF167E-4EE8-7028-EEC9-61F356100373}"/>
          </ac:picMkLst>
        </pc:picChg>
        <pc:picChg chg="add mod">
          <ac:chgData name="MARZULLO DOMENICO" userId="40476af8-9cea-4075-9e0c-9c2aad262cee" providerId="ADAL" clId="{677D2DBE-9327-4A27-BB14-7F2FFA9ED437}" dt="2025-10-22T21:05:10.424" v="4751" actId="14100"/>
          <ac:picMkLst>
            <pc:docMk/>
            <pc:sldMk cId="3052651984" sldId="1753"/>
            <ac:picMk id="8" creationId="{D90AA618-B6B1-A8D2-3669-1C5CA63B3D91}"/>
          </ac:picMkLst>
        </pc:picChg>
      </pc:sldChg>
      <pc:sldChg chg="addSp delSp modSp new mod">
        <pc:chgData name="MARZULLO DOMENICO" userId="40476af8-9cea-4075-9e0c-9c2aad262cee" providerId="ADAL" clId="{677D2DBE-9327-4A27-BB14-7F2FFA9ED437}" dt="2025-10-27T12:40:33.045" v="8830" actId="20577"/>
        <pc:sldMkLst>
          <pc:docMk/>
          <pc:sldMk cId="972754464" sldId="1754"/>
        </pc:sldMkLst>
        <pc:spChg chg="mod">
          <ac:chgData name="MARZULLO DOMENICO" userId="40476af8-9cea-4075-9e0c-9c2aad262cee" providerId="ADAL" clId="{677D2DBE-9327-4A27-BB14-7F2FFA9ED437}" dt="2025-10-21T09:02:41.734" v="530" actId="20577"/>
          <ac:spMkLst>
            <pc:docMk/>
            <pc:sldMk cId="972754464" sldId="1754"/>
            <ac:spMk id="2" creationId="{9BCFE65E-2C18-E9CD-3EA4-C2D7D3BD92E9}"/>
          </ac:spMkLst>
        </pc:spChg>
        <pc:spChg chg="mod">
          <ac:chgData name="MARZULLO DOMENICO" userId="40476af8-9cea-4075-9e0c-9c2aad262cee" providerId="ADAL" clId="{677D2DBE-9327-4A27-BB14-7F2FFA9ED437}" dt="2025-10-27T12:40:33.045" v="8830" actId="20577"/>
          <ac:spMkLst>
            <pc:docMk/>
            <pc:sldMk cId="972754464" sldId="1754"/>
            <ac:spMk id="3" creationId="{60DA8716-957B-04F1-B613-1CA59E0E3D9A}"/>
          </ac:spMkLst>
        </pc:spChg>
        <pc:spChg chg="add mod">
          <ac:chgData name="MARZULLO DOMENICO" userId="40476af8-9cea-4075-9e0c-9c2aad262cee" providerId="ADAL" clId="{677D2DBE-9327-4A27-BB14-7F2FFA9ED437}" dt="2025-10-24T10:07:05.824" v="7177"/>
          <ac:spMkLst>
            <pc:docMk/>
            <pc:sldMk cId="972754464" sldId="1754"/>
            <ac:spMk id="6" creationId="{88F14A34-C37C-C8BB-80AE-E27B3881C1BC}"/>
          </ac:spMkLst>
        </pc:spChg>
        <pc:spChg chg="add mod">
          <ac:chgData name="MARZULLO DOMENICO" userId="40476af8-9cea-4075-9e0c-9c2aad262cee" providerId="ADAL" clId="{677D2DBE-9327-4A27-BB14-7F2FFA9ED437}" dt="2025-10-24T10:07:05.824" v="7177"/>
          <ac:spMkLst>
            <pc:docMk/>
            <pc:sldMk cId="972754464" sldId="1754"/>
            <ac:spMk id="7" creationId="{93292888-C319-E7F7-5EB3-D0E5EE1590F2}"/>
          </ac:spMkLst>
        </pc:spChg>
      </pc:sldChg>
      <pc:sldChg chg="addSp delSp modSp add mod delAnim">
        <pc:chgData name="MARZULLO DOMENICO" userId="40476af8-9cea-4075-9e0c-9c2aad262cee" providerId="ADAL" clId="{677D2DBE-9327-4A27-BB14-7F2FFA9ED437}" dt="2025-10-28T18:35:07.400" v="8898" actId="20577"/>
        <pc:sldMkLst>
          <pc:docMk/>
          <pc:sldMk cId="2521266406" sldId="1755"/>
        </pc:sldMkLst>
        <pc:spChg chg="mod">
          <ac:chgData name="MARZULLO DOMENICO" userId="40476af8-9cea-4075-9e0c-9c2aad262cee" providerId="ADAL" clId="{677D2DBE-9327-4A27-BB14-7F2FFA9ED437}" dt="2025-10-21T12:49:04.880" v="1599" actId="20577"/>
          <ac:spMkLst>
            <pc:docMk/>
            <pc:sldMk cId="2521266406" sldId="1755"/>
            <ac:spMk id="2" creationId="{70A38346-BFBA-D863-D5AA-1853ABD0238A}"/>
          </ac:spMkLst>
        </pc:spChg>
        <pc:spChg chg="add mod">
          <ac:chgData name="MARZULLO DOMENICO" userId="40476af8-9cea-4075-9e0c-9c2aad262cee" providerId="ADAL" clId="{677D2DBE-9327-4A27-BB14-7F2FFA9ED437}" dt="2025-10-24T09:32:47.677" v="7144"/>
          <ac:spMkLst>
            <pc:docMk/>
            <pc:sldMk cId="2521266406" sldId="1755"/>
            <ac:spMk id="3" creationId="{1ABE8153-5AB7-97B1-94C0-F5265066FD36}"/>
          </ac:spMkLst>
        </pc:spChg>
        <pc:spChg chg="add mod">
          <ac:chgData name="MARZULLO DOMENICO" userId="40476af8-9cea-4075-9e0c-9c2aad262cee" providerId="ADAL" clId="{677D2DBE-9327-4A27-BB14-7F2FFA9ED437}" dt="2025-10-24T09:32:47.677" v="7144"/>
          <ac:spMkLst>
            <pc:docMk/>
            <pc:sldMk cId="2521266406" sldId="1755"/>
            <ac:spMk id="6" creationId="{6D522A53-A6DD-BA7E-25FA-482888BD0FE4}"/>
          </ac:spMkLst>
        </pc:spChg>
        <pc:spChg chg="add mod">
          <ac:chgData name="MARZULLO DOMENICO" userId="40476af8-9cea-4075-9e0c-9c2aad262cee" providerId="ADAL" clId="{677D2DBE-9327-4A27-BB14-7F2FFA9ED437}" dt="2025-10-28T18:35:07.400" v="8898" actId="20577"/>
          <ac:spMkLst>
            <pc:docMk/>
            <pc:sldMk cId="2521266406" sldId="1755"/>
            <ac:spMk id="28" creationId="{C4FDCAEB-D729-8315-379C-11194DE7DFA1}"/>
          </ac:spMkLst>
        </pc:spChg>
        <pc:spChg chg="add mod">
          <ac:chgData name="MARZULLO DOMENICO" userId="40476af8-9cea-4075-9e0c-9c2aad262cee" providerId="ADAL" clId="{677D2DBE-9327-4A27-BB14-7F2FFA9ED437}" dt="2025-10-21T13:18:20.691" v="1851" actId="1076"/>
          <ac:spMkLst>
            <pc:docMk/>
            <pc:sldMk cId="2521266406" sldId="1755"/>
            <ac:spMk id="29" creationId="{8E7D1A9F-A05A-A31C-AE09-549BD5455145}"/>
          </ac:spMkLst>
        </pc:spChg>
        <pc:spChg chg="mod">
          <ac:chgData name="MARZULLO DOMENICO" userId="40476af8-9cea-4075-9e0c-9c2aad262cee" providerId="ADAL" clId="{677D2DBE-9327-4A27-BB14-7F2FFA9ED437}" dt="2025-10-21T12:20:52.598" v="1468" actId="1076"/>
          <ac:spMkLst>
            <pc:docMk/>
            <pc:sldMk cId="2521266406" sldId="1755"/>
            <ac:spMk id="35" creationId="{C39F3E87-71A8-C3DB-4733-EDDD61243C6E}"/>
          </ac:spMkLst>
        </pc:spChg>
        <pc:spChg chg="mod">
          <ac:chgData name="MARZULLO DOMENICO" userId="40476af8-9cea-4075-9e0c-9c2aad262cee" providerId="ADAL" clId="{677D2DBE-9327-4A27-BB14-7F2FFA9ED437}" dt="2025-10-21T12:48:32.082" v="1573" actId="207"/>
          <ac:spMkLst>
            <pc:docMk/>
            <pc:sldMk cId="2521266406" sldId="1755"/>
            <ac:spMk id="36" creationId="{166DD67C-C4CF-FF97-A403-58BF3BCCA369}"/>
          </ac:spMkLst>
        </pc:spChg>
        <pc:spChg chg="mod">
          <ac:chgData name="MARZULLO DOMENICO" userId="40476af8-9cea-4075-9e0c-9c2aad262cee" providerId="ADAL" clId="{677D2DBE-9327-4A27-BB14-7F2FFA9ED437}" dt="2025-10-21T12:21:04.111" v="1471" actId="14100"/>
          <ac:spMkLst>
            <pc:docMk/>
            <pc:sldMk cId="2521266406" sldId="1755"/>
            <ac:spMk id="37" creationId="{45FC5144-D7C0-E92E-E1B7-EC185CDE093D}"/>
          </ac:spMkLst>
        </pc:spChg>
        <pc:spChg chg="add mod ord">
          <ac:chgData name="MARZULLO DOMENICO" userId="40476af8-9cea-4075-9e0c-9c2aad262cee" providerId="ADAL" clId="{677D2DBE-9327-4A27-BB14-7F2FFA9ED437}" dt="2025-10-21T13:18:33.922" v="1867" actId="1035"/>
          <ac:spMkLst>
            <pc:docMk/>
            <pc:sldMk cId="2521266406" sldId="1755"/>
            <ac:spMk id="45" creationId="{C0AA627A-60E9-A421-D223-01D70633DF9F}"/>
          </ac:spMkLst>
        </pc:spChg>
        <pc:spChg chg="add mod">
          <ac:chgData name="MARZULLO DOMENICO" userId="40476af8-9cea-4075-9e0c-9c2aad262cee" providerId="ADAL" clId="{677D2DBE-9327-4A27-BB14-7F2FFA9ED437}" dt="2025-10-21T13:18:20.691" v="1851" actId="1076"/>
          <ac:spMkLst>
            <pc:docMk/>
            <pc:sldMk cId="2521266406" sldId="1755"/>
            <ac:spMk id="47" creationId="{1403CA9B-D749-41E5-86F1-5E261DBDBF19}"/>
          </ac:spMkLst>
        </pc:spChg>
        <pc:spChg chg="add mod">
          <ac:chgData name="MARZULLO DOMENICO" userId="40476af8-9cea-4075-9e0c-9c2aad262cee" providerId="ADAL" clId="{677D2DBE-9327-4A27-BB14-7F2FFA9ED437}" dt="2025-10-21T13:19:00.090" v="1874" actId="114"/>
          <ac:spMkLst>
            <pc:docMk/>
            <pc:sldMk cId="2521266406" sldId="1755"/>
            <ac:spMk id="50" creationId="{A6FE9C49-9F3B-5B75-DB16-972B2960EEC6}"/>
          </ac:spMkLst>
        </pc:spChg>
        <pc:grpChg chg="mod">
          <ac:chgData name="MARZULLO DOMENICO" userId="40476af8-9cea-4075-9e0c-9c2aad262cee" providerId="ADAL" clId="{677D2DBE-9327-4A27-BB14-7F2FFA9ED437}" dt="2025-10-21T13:18:20.691" v="1851" actId="1076"/>
          <ac:grpSpMkLst>
            <pc:docMk/>
            <pc:sldMk cId="2521266406" sldId="1755"/>
            <ac:grpSpMk id="10" creationId="{CDE3A5D6-A204-2A56-FD88-3948ED944119}"/>
          </ac:grpSpMkLst>
        </pc:grpChg>
        <pc:grpChg chg="mod">
          <ac:chgData name="MARZULLO DOMENICO" userId="40476af8-9cea-4075-9e0c-9c2aad262cee" providerId="ADAL" clId="{677D2DBE-9327-4A27-BB14-7F2FFA9ED437}" dt="2025-10-21T13:18:20.691" v="1851" actId="1076"/>
          <ac:grpSpMkLst>
            <pc:docMk/>
            <pc:sldMk cId="2521266406" sldId="1755"/>
            <ac:grpSpMk id="30" creationId="{6B831F2B-DB65-E42A-4BC2-974089261481}"/>
          </ac:grpSpMkLst>
        </pc:grpChg>
        <pc:grpChg chg="mod">
          <ac:chgData name="MARZULLO DOMENICO" userId="40476af8-9cea-4075-9e0c-9c2aad262cee" providerId="ADAL" clId="{677D2DBE-9327-4A27-BB14-7F2FFA9ED437}" dt="2025-10-21T13:18:33.922" v="1867" actId="1035"/>
          <ac:grpSpMkLst>
            <pc:docMk/>
            <pc:sldMk cId="2521266406" sldId="1755"/>
            <ac:grpSpMk id="34" creationId="{79FFB54A-6090-BC04-BEA2-073A70DD2021}"/>
          </ac:grpSpMkLst>
        </pc:grpChg>
        <pc:picChg chg="mod">
          <ac:chgData name="MARZULLO DOMENICO" userId="40476af8-9cea-4075-9e0c-9c2aad262cee" providerId="ADAL" clId="{677D2DBE-9327-4A27-BB14-7F2FFA9ED437}" dt="2025-10-21T12:17:04.231" v="1437"/>
          <ac:picMkLst>
            <pc:docMk/>
            <pc:sldMk cId="2521266406" sldId="1755"/>
            <ac:picMk id="20" creationId="{DA49507E-6190-D0FA-85D5-6518324AA437}"/>
          </ac:picMkLst>
        </pc:picChg>
        <pc:picChg chg="mod">
          <ac:chgData name="MARZULLO DOMENICO" userId="40476af8-9cea-4075-9e0c-9c2aad262cee" providerId="ADAL" clId="{677D2DBE-9327-4A27-BB14-7F2FFA9ED437}" dt="2025-10-21T12:17:04.231" v="1437"/>
          <ac:picMkLst>
            <pc:docMk/>
            <pc:sldMk cId="2521266406" sldId="1755"/>
            <ac:picMk id="31" creationId="{D5D5C23F-E4A1-9646-EB3A-D89C0E3D7451}"/>
          </ac:picMkLst>
        </pc:picChg>
        <pc:picChg chg="add mod">
          <ac:chgData name="MARZULLO DOMENICO" userId="40476af8-9cea-4075-9e0c-9c2aad262cee" providerId="ADAL" clId="{677D2DBE-9327-4A27-BB14-7F2FFA9ED437}" dt="2025-10-21T13:18:20.691" v="1851" actId="1076"/>
          <ac:picMkLst>
            <pc:docMk/>
            <pc:sldMk cId="2521266406" sldId="1755"/>
            <ac:picMk id="48" creationId="{8148F702-5F5C-330D-0905-C3A25B302626}"/>
          </ac:picMkLst>
        </pc:picChg>
      </pc:sldChg>
      <pc:sldChg chg="addSp delSp modSp add mod">
        <pc:chgData name="MARZULLO DOMENICO" userId="40476af8-9cea-4075-9e0c-9c2aad262cee" providerId="ADAL" clId="{677D2DBE-9327-4A27-BB14-7F2FFA9ED437}" dt="2025-10-28T18:35:33.314" v="8899" actId="20577"/>
        <pc:sldMkLst>
          <pc:docMk/>
          <pc:sldMk cId="1948968376" sldId="1756"/>
        </pc:sldMkLst>
        <pc:spChg chg="mod">
          <ac:chgData name="MARZULLO DOMENICO" userId="40476af8-9cea-4075-9e0c-9c2aad262cee" providerId="ADAL" clId="{677D2DBE-9327-4A27-BB14-7F2FFA9ED437}" dt="2025-10-21T12:57:01.080" v="1653" actId="20577"/>
          <ac:spMkLst>
            <pc:docMk/>
            <pc:sldMk cId="1948968376" sldId="1756"/>
            <ac:spMk id="2" creationId="{926C9CDC-EED7-FD2E-0806-5B9FE296EBBA}"/>
          </ac:spMkLst>
        </pc:spChg>
        <pc:spChg chg="add mod">
          <ac:chgData name="MARZULLO DOMENICO" userId="40476af8-9cea-4075-9e0c-9c2aad262cee" providerId="ADAL" clId="{677D2DBE-9327-4A27-BB14-7F2FFA9ED437}" dt="2025-10-21T17:08:35.893" v="1925" actId="14100"/>
          <ac:spMkLst>
            <pc:docMk/>
            <pc:sldMk cId="1948968376" sldId="1756"/>
            <ac:spMk id="3" creationId="{185526A2-63D3-9F93-7499-0B28F54DE229}"/>
          </ac:spMkLst>
        </pc:spChg>
        <pc:spChg chg="add mod">
          <ac:chgData name="MARZULLO DOMENICO" userId="40476af8-9cea-4075-9e0c-9c2aad262cee" providerId="ADAL" clId="{677D2DBE-9327-4A27-BB14-7F2FFA9ED437}" dt="2025-10-24T09:32:54.006" v="7146"/>
          <ac:spMkLst>
            <pc:docMk/>
            <pc:sldMk cId="1948968376" sldId="1756"/>
            <ac:spMk id="6" creationId="{48B39D85-A70E-8744-2F38-0D96D999559D}"/>
          </ac:spMkLst>
        </pc:spChg>
        <pc:spChg chg="add mod">
          <ac:chgData name="MARZULLO DOMENICO" userId="40476af8-9cea-4075-9e0c-9c2aad262cee" providerId="ADAL" clId="{677D2DBE-9327-4A27-BB14-7F2FFA9ED437}" dt="2025-10-24T09:32:54.006" v="7146"/>
          <ac:spMkLst>
            <pc:docMk/>
            <pc:sldMk cId="1948968376" sldId="1756"/>
            <ac:spMk id="7" creationId="{0B1DDA41-3184-96EC-4AAE-944B1DBC0C90}"/>
          </ac:spMkLst>
        </pc:spChg>
        <pc:spChg chg="add mod">
          <ac:chgData name="MARZULLO DOMENICO" userId="40476af8-9cea-4075-9e0c-9c2aad262cee" providerId="ADAL" clId="{677D2DBE-9327-4A27-BB14-7F2FFA9ED437}" dt="2025-10-24T12:08:59.306" v="7229"/>
          <ac:spMkLst>
            <pc:docMk/>
            <pc:sldMk cId="1948968376" sldId="1756"/>
            <ac:spMk id="8" creationId="{15391076-16D9-19C3-624F-B90DAA91DA49}"/>
          </ac:spMkLst>
        </pc:spChg>
        <pc:spChg chg="add mod">
          <ac:chgData name="MARZULLO DOMENICO" userId="40476af8-9cea-4075-9e0c-9c2aad262cee" providerId="ADAL" clId="{677D2DBE-9327-4A27-BB14-7F2FFA9ED437}" dt="2025-10-28T18:35:33.314" v="8899" actId="20577"/>
          <ac:spMkLst>
            <pc:docMk/>
            <pc:sldMk cId="1948968376" sldId="1756"/>
            <ac:spMk id="51" creationId="{792727BB-919C-91FF-4392-DB8B99312514}"/>
          </ac:spMkLst>
        </pc:spChg>
        <pc:picChg chg="add mod">
          <ac:chgData name="MARZULLO DOMENICO" userId="40476af8-9cea-4075-9e0c-9c2aad262cee" providerId="ADAL" clId="{677D2DBE-9327-4A27-BB14-7F2FFA9ED437}" dt="2025-10-21T13:12:09.010" v="1818" actId="1076"/>
          <ac:picMkLst>
            <pc:docMk/>
            <pc:sldMk cId="1948968376" sldId="1756"/>
            <ac:picMk id="49" creationId="{5501208A-53C8-A6B4-CBBD-3216C6A76FD3}"/>
          </ac:picMkLst>
        </pc:picChg>
        <pc:picChg chg="add mod">
          <ac:chgData name="MARZULLO DOMENICO" userId="40476af8-9cea-4075-9e0c-9c2aad262cee" providerId="ADAL" clId="{677D2DBE-9327-4A27-BB14-7F2FFA9ED437}" dt="2025-10-21T17:10:09.194" v="1926" actId="1076"/>
          <ac:picMkLst>
            <pc:docMk/>
            <pc:sldMk cId="1948968376" sldId="1756"/>
            <ac:picMk id="50" creationId="{01F38D5A-8B35-A4A3-FA3E-91DDBB18E588}"/>
          </ac:picMkLst>
        </pc:picChg>
        <pc:picChg chg="add mod">
          <ac:chgData name="MARZULLO DOMENICO" userId="40476af8-9cea-4075-9e0c-9c2aad262cee" providerId="ADAL" clId="{677D2DBE-9327-4A27-BB14-7F2FFA9ED437}" dt="2025-10-21T18:24:30.934" v="2327" actId="1076"/>
          <ac:picMkLst>
            <pc:docMk/>
            <pc:sldMk cId="1948968376" sldId="1756"/>
            <ac:picMk id="53" creationId="{E9ACFD79-0660-346F-7504-F241D2544001}"/>
          </ac:picMkLst>
        </pc:picChg>
        <pc:picChg chg="add mod">
          <ac:chgData name="MARZULLO DOMENICO" userId="40476af8-9cea-4075-9e0c-9c2aad262cee" providerId="ADAL" clId="{677D2DBE-9327-4A27-BB14-7F2FFA9ED437}" dt="2025-10-21T17:07:52.091" v="1920" actId="14100"/>
          <ac:picMkLst>
            <pc:docMk/>
            <pc:sldMk cId="1948968376" sldId="1756"/>
            <ac:picMk id="54" creationId="{AFB74ED6-1FF0-54B4-A473-BB414CDB4B1F}"/>
          </ac:picMkLst>
        </pc:picChg>
      </pc:sldChg>
      <pc:sldChg chg="addSp delSp modSp add mod">
        <pc:chgData name="MARZULLO DOMENICO" userId="40476af8-9cea-4075-9e0c-9c2aad262cee" providerId="ADAL" clId="{677D2DBE-9327-4A27-BB14-7F2FFA9ED437}" dt="2025-10-24T09:32:58.476" v="7148"/>
        <pc:sldMkLst>
          <pc:docMk/>
          <pc:sldMk cId="1792287850" sldId="1757"/>
        </pc:sldMkLst>
        <pc:spChg chg="add mod">
          <ac:chgData name="MARZULLO DOMENICO" userId="40476af8-9cea-4075-9e0c-9c2aad262cee" providerId="ADAL" clId="{677D2DBE-9327-4A27-BB14-7F2FFA9ED437}" dt="2025-10-24T09:32:58.476" v="7148"/>
          <ac:spMkLst>
            <pc:docMk/>
            <pc:sldMk cId="1792287850" sldId="1757"/>
            <ac:spMk id="7" creationId="{DD958711-56C0-CC6A-8472-4C7BB79B028A}"/>
          </ac:spMkLst>
        </pc:spChg>
        <pc:spChg chg="add mod">
          <ac:chgData name="MARZULLO DOMENICO" userId="40476af8-9cea-4075-9e0c-9c2aad262cee" providerId="ADAL" clId="{677D2DBE-9327-4A27-BB14-7F2FFA9ED437}" dt="2025-10-24T09:32:58.476" v="7148"/>
          <ac:spMkLst>
            <pc:docMk/>
            <pc:sldMk cId="1792287850" sldId="1757"/>
            <ac:spMk id="8" creationId="{A9D3E1B5-A29B-DF09-50B5-2B8DD99AF4EA}"/>
          </ac:spMkLst>
        </pc:spChg>
        <pc:spChg chg="add mod">
          <ac:chgData name="MARZULLO DOMENICO" userId="40476af8-9cea-4075-9e0c-9c2aad262cee" providerId="ADAL" clId="{677D2DBE-9327-4A27-BB14-7F2FFA9ED437}" dt="2025-10-24T06:57:01.600" v="6998" actId="113"/>
          <ac:spMkLst>
            <pc:docMk/>
            <pc:sldMk cId="1792287850" sldId="1757"/>
            <ac:spMk id="10" creationId="{34D0D094-72C2-8C5C-8D9B-63F51AF24675}"/>
          </ac:spMkLst>
        </pc:spChg>
        <pc:spChg chg="add mod">
          <ac:chgData name="MARZULLO DOMENICO" userId="40476af8-9cea-4075-9e0c-9c2aad262cee" providerId="ADAL" clId="{677D2DBE-9327-4A27-BB14-7F2FFA9ED437}" dt="2025-10-21T18:07:26.652" v="2262" actId="1076"/>
          <ac:spMkLst>
            <pc:docMk/>
            <pc:sldMk cId="1792287850" sldId="1757"/>
            <ac:spMk id="21" creationId="{77C3A168-5C8F-90AE-5584-672CD0161E6F}"/>
          </ac:spMkLst>
        </pc:spChg>
        <pc:spChg chg="add mod">
          <ac:chgData name="MARZULLO DOMENICO" userId="40476af8-9cea-4075-9e0c-9c2aad262cee" providerId="ADAL" clId="{677D2DBE-9327-4A27-BB14-7F2FFA9ED437}" dt="2025-10-21T18:07:26.652" v="2262" actId="1076"/>
          <ac:spMkLst>
            <pc:docMk/>
            <pc:sldMk cId="1792287850" sldId="1757"/>
            <ac:spMk id="23" creationId="{1D938450-919E-4585-67FF-6D10B5EFA59D}"/>
          </ac:spMkLst>
        </pc:spChg>
        <pc:spChg chg="add mod">
          <ac:chgData name="MARZULLO DOMENICO" userId="40476af8-9cea-4075-9e0c-9c2aad262cee" providerId="ADAL" clId="{677D2DBE-9327-4A27-BB14-7F2FFA9ED437}" dt="2025-10-21T18:07:26.652" v="2262" actId="1076"/>
          <ac:spMkLst>
            <pc:docMk/>
            <pc:sldMk cId="1792287850" sldId="1757"/>
            <ac:spMk id="48" creationId="{2E37D355-DD69-8D6D-9D5C-1A445D3DB682}"/>
          </ac:spMkLst>
        </pc:spChg>
        <pc:spChg chg="add mod">
          <ac:chgData name="MARZULLO DOMENICO" userId="40476af8-9cea-4075-9e0c-9c2aad262cee" providerId="ADAL" clId="{677D2DBE-9327-4A27-BB14-7F2FFA9ED437}" dt="2025-10-21T18:07:26.652" v="2262" actId="1076"/>
          <ac:spMkLst>
            <pc:docMk/>
            <pc:sldMk cId="1792287850" sldId="1757"/>
            <ac:spMk id="57" creationId="{4F663AFD-45E3-3AF4-B828-B1502FACB166}"/>
          </ac:spMkLst>
        </pc:spChg>
        <pc:spChg chg="add mod">
          <ac:chgData name="MARZULLO DOMENICO" userId="40476af8-9cea-4075-9e0c-9c2aad262cee" providerId="ADAL" clId="{677D2DBE-9327-4A27-BB14-7F2FFA9ED437}" dt="2025-10-21T18:05:32.150" v="2246" actId="14100"/>
          <ac:spMkLst>
            <pc:docMk/>
            <pc:sldMk cId="1792287850" sldId="1757"/>
            <ac:spMk id="58" creationId="{7824BD33-6BA7-2DC0-DBEE-BFAAFE3D45EC}"/>
          </ac:spMkLst>
        </pc:spChg>
        <pc:spChg chg="add mod">
          <ac:chgData name="MARZULLO DOMENICO" userId="40476af8-9cea-4075-9e0c-9c2aad262cee" providerId="ADAL" clId="{677D2DBE-9327-4A27-BB14-7F2FFA9ED437}" dt="2025-10-21T18:11:10.850" v="2290" actId="404"/>
          <ac:spMkLst>
            <pc:docMk/>
            <pc:sldMk cId="1792287850" sldId="1757"/>
            <ac:spMk id="71" creationId="{7CB4AC1D-9C25-BE3A-CDF7-253B8AB60D5E}"/>
          </ac:spMkLst>
        </pc:spChg>
        <pc:spChg chg="add mod">
          <ac:chgData name="MARZULLO DOMENICO" userId="40476af8-9cea-4075-9e0c-9c2aad262cee" providerId="ADAL" clId="{677D2DBE-9327-4A27-BB14-7F2FFA9ED437}" dt="2025-10-21T18:27:49.334" v="2328" actId="404"/>
          <ac:spMkLst>
            <pc:docMk/>
            <pc:sldMk cId="1792287850" sldId="1757"/>
            <ac:spMk id="73" creationId="{A9004B5F-289E-9569-B609-4BE57E26C129}"/>
          </ac:spMkLst>
        </pc:spChg>
        <pc:spChg chg="add mod">
          <ac:chgData name="MARZULLO DOMENICO" userId="40476af8-9cea-4075-9e0c-9c2aad262cee" providerId="ADAL" clId="{677D2DBE-9327-4A27-BB14-7F2FFA9ED437}" dt="2025-10-21T18:28:02.486" v="2332" actId="1076"/>
          <ac:spMkLst>
            <pc:docMk/>
            <pc:sldMk cId="1792287850" sldId="1757"/>
            <ac:spMk id="75" creationId="{AE4AA2D8-88AA-9C8C-A97F-C081C608CD7C}"/>
          </ac:spMkLst>
        </pc:spChg>
        <pc:spChg chg="add mod">
          <ac:chgData name="MARZULLO DOMENICO" userId="40476af8-9cea-4075-9e0c-9c2aad262cee" providerId="ADAL" clId="{677D2DBE-9327-4A27-BB14-7F2FFA9ED437}" dt="2025-10-21T18:13:21.020" v="2322" actId="122"/>
          <ac:spMkLst>
            <pc:docMk/>
            <pc:sldMk cId="1792287850" sldId="1757"/>
            <ac:spMk id="79" creationId="{81D827DE-1CB4-231C-0179-CC9A52D906EF}"/>
          </ac:spMkLst>
        </pc:spChg>
        <pc:picChg chg="add mod">
          <ac:chgData name="MARZULLO DOMENICO" userId="40476af8-9cea-4075-9e0c-9c2aad262cee" providerId="ADAL" clId="{677D2DBE-9327-4A27-BB14-7F2FFA9ED437}" dt="2025-10-24T06:57:42.165" v="7012" actId="1076"/>
          <ac:picMkLst>
            <pc:docMk/>
            <pc:sldMk cId="1792287850" sldId="1757"/>
            <ac:picMk id="3" creationId="{59F95D1C-5EF7-2BAA-064A-7B767CFBD6BB}"/>
          </ac:picMkLst>
        </pc:picChg>
        <pc:picChg chg="add mod">
          <ac:chgData name="MARZULLO DOMENICO" userId="40476af8-9cea-4075-9e0c-9c2aad262cee" providerId="ADAL" clId="{677D2DBE-9327-4A27-BB14-7F2FFA9ED437}" dt="2025-10-24T06:57:58.515" v="7017" actId="1076"/>
          <ac:picMkLst>
            <pc:docMk/>
            <pc:sldMk cId="1792287850" sldId="1757"/>
            <ac:picMk id="6" creationId="{B1F85076-9C51-571B-DEF5-67188E1FF483}"/>
          </ac:picMkLst>
        </pc:picChg>
        <pc:picChg chg="add mod">
          <ac:chgData name="MARZULLO DOMENICO" userId="40476af8-9cea-4075-9e0c-9c2aad262cee" providerId="ADAL" clId="{677D2DBE-9327-4A27-BB14-7F2FFA9ED437}" dt="2025-10-24T06:58:00.285" v="7018" actId="1076"/>
          <ac:picMkLst>
            <pc:docMk/>
            <pc:sldMk cId="1792287850" sldId="1757"/>
            <ac:picMk id="46" creationId="{09828DB4-CA88-5CB5-BDD2-4B51BFC70780}"/>
          </ac:picMkLst>
        </pc:picChg>
        <pc:picChg chg="add mod">
          <ac:chgData name="MARZULLO DOMENICO" userId="40476af8-9cea-4075-9e0c-9c2aad262cee" providerId="ADAL" clId="{677D2DBE-9327-4A27-BB14-7F2FFA9ED437}" dt="2025-10-21T18:05:44.022" v="2253" actId="1076"/>
          <ac:picMkLst>
            <pc:docMk/>
            <pc:sldMk cId="1792287850" sldId="1757"/>
            <ac:picMk id="47" creationId="{B38C0853-7E28-0E60-E834-6C3877A79246}"/>
          </ac:picMkLst>
        </pc:picChg>
        <pc:picChg chg="add mod modCrop">
          <ac:chgData name="MARZULLO DOMENICO" userId="40476af8-9cea-4075-9e0c-9c2aad262cee" providerId="ADAL" clId="{677D2DBE-9327-4A27-BB14-7F2FFA9ED437}" dt="2025-10-24T06:58:02.309" v="7019" actId="1076"/>
          <ac:picMkLst>
            <pc:docMk/>
            <pc:sldMk cId="1792287850" sldId="1757"/>
            <ac:picMk id="51" creationId="{F9FE45BD-AB93-7B85-0E94-651EFF4BC2CC}"/>
          </ac:picMkLst>
        </pc:picChg>
        <pc:picChg chg="add mod">
          <ac:chgData name="MARZULLO DOMENICO" userId="40476af8-9cea-4075-9e0c-9c2aad262cee" providerId="ADAL" clId="{677D2DBE-9327-4A27-BB14-7F2FFA9ED437}" dt="2025-10-21T18:08:21.281" v="2279" actId="1076"/>
          <ac:picMkLst>
            <pc:docMk/>
            <pc:sldMk cId="1792287850" sldId="1757"/>
            <ac:picMk id="68" creationId="{8C239037-2786-65FB-A117-A8507F97DE23}"/>
          </ac:picMkLst>
        </pc:picChg>
        <pc:picChg chg="add mod">
          <ac:chgData name="MARZULLO DOMENICO" userId="40476af8-9cea-4075-9e0c-9c2aad262cee" providerId="ADAL" clId="{677D2DBE-9327-4A27-BB14-7F2FFA9ED437}" dt="2025-10-21T18:11:16.270" v="2294" actId="1076"/>
          <ac:picMkLst>
            <pc:docMk/>
            <pc:sldMk cId="1792287850" sldId="1757"/>
            <ac:picMk id="69" creationId="{CCDE3C67-4FE3-EBB9-FB89-AECC7F86CCF1}"/>
          </ac:picMkLst>
        </pc:picChg>
        <pc:picChg chg="add mod">
          <ac:chgData name="MARZULLO DOMENICO" userId="40476af8-9cea-4075-9e0c-9c2aad262cee" providerId="ADAL" clId="{677D2DBE-9327-4A27-BB14-7F2FFA9ED437}" dt="2025-10-21T18:11:23.861" v="2295" actId="14100"/>
          <ac:picMkLst>
            <pc:docMk/>
            <pc:sldMk cId="1792287850" sldId="1757"/>
            <ac:picMk id="76" creationId="{86A4EE0F-E68B-A9FB-8121-010567CDDBEF}"/>
          </ac:picMkLst>
        </pc:picChg>
        <pc:cxnChg chg="add mod">
          <ac:chgData name="MARZULLO DOMENICO" userId="40476af8-9cea-4075-9e0c-9c2aad262cee" providerId="ADAL" clId="{677D2DBE-9327-4A27-BB14-7F2FFA9ED437}" dt="2025-10-21T18:09:17.321" v="2285" actId="1076"/>
          <ac:cxnSpMkLst>
            <pc:docMk/>
            <pc:sldMk cId="1792287850" sldId="1757"/>
            <ac:cxnSpMk id="53" creationId="{2592AE78-FCA3-1515-EDF5-5FCE09159E21}"/>
          </ac:cxnSpMkLst>
        </pc:cxnChg>
        <pc:cxnChg chg="add mod">
          <ac:chgData name="MARZULLO DOMENICO" userId="40476af8-9cea-4075-9e0c-9c2aad262cee" providerId="ADAL" clId="{677D2DBE-9327-4A27-BB14-7F2FFA9ED437}" dt="2025-10-21T18:08:10.900" v="2274" actId="1076"/>
          <ac:cxnSpMkLst>
            <pc:docMk/>
            <pc:sldMk cId="1792287850" sldId="1757"/>
            <ac:cxnSpMk id="70" creationId="{D4CA5DD0-D961-86B8-6EF9-1ECACFE6DB9F}"/>
          </ac:cxnSpMkLst>
        </pc:cxnChg>
        <pc:cxnChg chg="add mod">
          <ac:chgData name="MARZULLO DOMENICO" userId="40476af8-9cea-4075-9e0c-9c2aad262cee" providerId="ADAL" clId="{677D2DBE-9327-4A27-BB14-7F2FFA9ED437}" dt="2025-10-21T18:08:23.156" v="2280" actId="14100"/>
          <ac:cxnSpMkLst>
            <pc:docMk/>
            <pc:sldMk cId="1792287850" sldId="1757"/>
            <ac:cxnSpMk id="72" creationId="{CA15C816-8306-B4F1-6FA1-6A43DF63F1AE}"/>
          </ac:cxnSpMkLst>
        </pc:cxnChg>
        <pc:cxnChg chg="add mod">
          <ac:chgData name="MARZULLO DOMENICO" userId="40476af8-9cea-4075-9e0c-9c2aad262cee" providerId="ADAL" clId="{677D2DBE-9327-4A27-BB14-7F2FFA9ED437}" dt="2025-10-21T18:28:08.516" v="2334" actId="14100"/>
          <ac:cxnSpMkLst>
            <pc:docMk/>
            <pc:sldMk cId="1792287850" sldId="1757"/>
            <ac:cxnSpMk id="74" creationId="{E2B02518-0400-EF04-D7DC-8EEE0A016A1B}"/>
          </ac:cxnSpMkLst>
        </pc:cxnChg>
      </pc:sldChg>
      <pc:sldChg chg="addSp delSp modSp add mod">
        <pc:chgData name="MARZULLO DOMENICO" userId="40476af8-9cea-4075-9e0c-9c2aad262cee" providerId="ADAL" clId="{677D2DBE-9327-4A27-BB14-7F2FFA9ED437}" dt="2025-10-27T11:20:55.265" v="8732" actId="20577"/>
        <pc:sldMkLst>
          <pc:docMk/>
          <pc:sldMk cId="2943768550" sldId="1758"/>
        </pc:sldMkLst>
        <pc:spChg chg="add mod">
          <ac:chgData name="MARZULLO DOMENICO" userId="40476af8-9cea-4075-9e0c-9c2aad262cee" providerId="ADAL" clId="{677D2DBE-9327-4A27-BB14-7F2FFA9ED437}" dt="2025-10-21T18:38:46.075" v="2479" actId="1076"/>
          <ac:spMkLst>
            <pc:docMk/>
            <pc:sldMk cId="2943768550" sldId="1758"/>
            <ac:spMk id="6" creationId="{66B381B8-654C-F359-5C05-AA706489BA86}"/>
          </ac:spMkLst>
        </pc:spChg>
        <pc:spChg chg="add mod">
          <ac:chgData name="MARZULLO DOMENICO" userId="40476af8-9cea-4075-9e0c-9c2aad262cee" providerId="ADAL" clId="{677D2DBE-9327-4A27-BB14-7F2FFA9ED437}" dt="2025-10-21T20:30:15.631" v="2644" actId="1076"/>
          <ac:spMkLst>
            <pc:docMk/>
            <pc:sldMk cId="2943768550" sldId="1758"/>
            <ac:spMk id="8" creationId="{E0993DD7-DF83-CB2E-F9BD-BDB5AC219A1D}"/>
          </ac:spMkLst>
        </pc:spChg>
        <pc:spChg chg="add mod">
          <ac:chgData name="MARZULLO DOMENICO" userId="40476af8-9cea-4075-9e0c-9c2aad262cee" providerId="ADAL" clId="{677D2DBE-9327-4A27-BB14-7F2FFA9ED437}" dt="2025-10-24T09:33:03.815" v="7150"/>
          <ac:spMkLst>
            <pc:docMk/>
            <pc:sldMk cId="2943768550" sldId="1758"/>
            <ac:spMk id="10" creationId="{3BFED65C-FDAA-4FB7-9102-60D27D2558A7}"/>
          </ac:spMkLst>
        </pc:spChg>
        <pc:spChg chg="add mod">
          <ac:chgData name="MARZULLO DOMENICO" userId="40476af8-9cea-4075-9e0c-9c2aad262cee" providerId="ADAL" clId="{677D2DBE-9327-4A27-BB14-7F2FFA9ED437}" dt="2025-10-24T09:33:03.815" v="7150"/>
          <ac:spMkLst>
            <pc:docMk/>
            <pc:sldMk cId="2943768550" sldId="1758"/>
            <ac:spMk id="11" creationId="{AD68DEBE-8284-B575-EC3D-4735C6215869}"/>
          </ac:spMkLst>
        </pc:spChg>
        <pc:spChg chg="add mod">
          <ac:chgData name="MARZULLO DOMENICO" userId="40476af8-9cea-4075-9e0c-9c2aad262cee" providerId="ADAL" clId="{677D2DBE-9327-4A27-BB14-7F2FFA9ED437}" dt="2025-10-24T11:20:32.965" v="7181" actId="1076"/>
          <ac:spMkLst>
            <pc:docMk/>
            <pc:sldMk cId="2943768550" sldId="1758"/>
            <ac:spMk id="13" creationId="{819A93D2-8EEA-FC24-F6A1-D7713B115121}"/>
          </ac:spMkLst>
        </pc:spChg>
        <pc:spChg chg="add mod">
          <ac:chgData name="MARZULLO DOMENICO" userId="40476af8-9cea-4075-9e0c-9c2aad262cee" providerId="ADAL" clId="{677D2DBE-9327-4A27-BB14-7F2FFA9ED437}" dt="2025-10-27T11:20:55.265" v="8732" actId="20577"/>
          <ac:spMkLst>
            <pc:docMk/>
            <pc:sldMk cId="2943768550" sldId="1758"/>
            <ac:spMk id="18" creationId="{72EEFFE5-01E8-B855-031A-6220747684FA}"/>
          </ac:spMkLst>
        </pc:spChg>
        <pc:spChg chg="add mod">
          <ac:chgData name="MARZULLO DOMENICO" userId="40476af8-9cea-4075-9e0c-9c2aad262cee" providerId="ADAL" clId="{677D2DBE-9327-4A27-BB14-7F2FFA9ED437}" dt="2025-10-24T06:58:09.601" v="7020" actId="14100"/>
          <ac:spMkLst>
            <pc:docMk/>
            <pc:sldMk cId="2943768550" sldId="1758"/>
            <ac:spMk id="20" creationId="{27FBC524-9F82-308B-2339-289C8ED72A9E}"/>
          </ac:spMkLst>
        </pc:spChg>
        <pc:spChg chg="mod">
          <ac:chgData name="MARZULLO DOMENICO" userId="40476af8-9cea-4075-9e0c-9c2aad262cee" providerId="ADAL" clId="{677D2DBE-9327-4A27-BB14-7F2FFA9ED437}" dt="2025-10-21T18:36:10.682" v="2357" actId="1076"/>
          <ac:spMkLst>
            <pc:docMk/>
            <pc:sldMk cId="2943768550" sldId="1758"/>
            <ac:spMk id="23" creationId="{97234FD8-2A9E-A91E-D90D-C9CF3EFA9A1E}"/>
          </ac:spMkLst>
        </pc:spChg>
        <pc:picChg chg="add mod">
          <ac:chgData name="MARZULLO DOMENICO" userId="40476af8-9cea-4075-9e0c-9c2aad262cee" providerId="ADAL" clId="{677D2DBE-9327-4A27-BB14-7F2FFA9ED437}" dt="2025-10-21T20:30:11.440" v="2643" actId="1076"/>
          <ac:picMkLst>
            <pc:docMk/>
            <pc:sldMk cId="2943768550" sldId="1758"/>
            <ac:picMk id="3" creationId="{6419B64B-9CAF-1B48-A487-5EA79456F239}"/>
          </ac:picMkLst>
        </pc:picChg>
        <pc:picChg chg="add mod">
          <ac:chgData name="MARZULLO DOMENICO" userId="40476af8-9cea-4075-9e0c-9c2aad262cee" providerId="ADAL" clId="{677D2DBE-9327-4A27-BB14-7F2FFA9ED437}" dt="2025-10-21T20:29:27.618" v="2618" actId="1076"/>
          <ac:picMkLst>
            <pc:docMk/>
            <pc:sldMk cId="2943768550" sldId="1758"/>
            <ac:picMk id="17" creationId="{53659584-0438-97A3-16B2-EE0A0DE7062F}"/>
          </ac:picMkLst>
        </pc:picChg>
        <pc:cxnChg chg="add mod">
          <ac:chgData name="MARZULLO DOMENICO" userId="40476af8-9cea-4075-9e0c-9c2aad262cee" providerId="ADAL" clId="{677D2DBE-9327-4A27-BB14-7F2FFA9ED437}" dt="2025-10-21T18:38:46.075" v="2479" actId="1076"/>
          <ac:cxnSpMkLst>
            <pc:docMk/>
            <pc:sldMk cId="2943768550" sldId="1758"/>
            <ac:cxnSpMk id="7" creationId="{9ACA2449-FB42-351F-333F-348C5C2C9075}"/>
          </ac:cxnSpMkLst>
        </pc:cxnChg>
        <pc:cxnChg chg="add mod">
          <ac:chgData name="MARZULLO DOMENICO" userId="40476af8-9cea-4075-9e0c-9c2aad262cee" providerId="ADAL" clId="{677D2DBE-9327-4A27-BB14-7F2FFA9ED437}" dt="2025-10-21T20:30:15.631" v="2644" actId="1076"/>
          <ac:cxnSpMkLst>
            <pc:docMk/>
            <pc:sldMk cId="2943768550" sldId="1758"/>
            <ac:cxnSpMk id="9" creationId="{D4816B41-0AE0-1A6F-8E36-B76C68128FDC}"/>
          </ac:cxnSpMkLst>
        </pc:cxnChg>
      </pc:sldChg>
      <pc:sldChg chg="addSp delSp modSp new mod">
        <pc:chgData name="MARZULLO DOMENICO" userId="40476af8-9cea-4075-9e0c-9c2aad262cee" providerId="ADAL" clId="{677D2DBE-9327-4A27-BB14-7F2FFA9ED437}" dt="2025-10-24T10:04:51.932" v="7156"/>
        <pc:sldMkLst>
          <pc:docMk/>
          <pc:sldMk cId="3889781354" sldId="1759"/>
        </pc:sldMkLst>
        <pc:spChg chg="mod">
          <ac:chgData name="MARZULLO DOMENICO" userId="40476af8-9cea-4075-9e0c-9c2aad262cee" providerId="ADAL" clId="{677D2DBE-9327-4A27-BB14-7F2FFA9ED437}" dt="2025-10-22T10:38:19.590" v="4252" actId="20577"/>
          <ac:spMkLst>
            <pc:docMk/>
            <pc:sldMk cId="3889781354" sldId="1759"/>
            <ac:spMk id="2" creationId="{EE82FDBE-4C8E-BB14-6148-483ECF0991F7}"/>
          </ac:spMkLst>
        </pc:spChg>
        <pc:spChg chg="add mod">
          <ac:chgData name="MARZULLO DOMENICO" userId="40476af8-9cea-4075-9e0c-9c2aad262cee" providerId="ADAL" clId="{677D2DBE-9327-4A27-BB14-7F2FFA9ED437}" dt="2025-10-24T10:04:51.932" v="7156"/>
          <ac:spMkLst>
            <pc:docMk/>
            <pc:sldMk cId="3889781354" sldId="1759"/>
            <ac:spMk id="3" creationId="{E8FA77CC-E3F6-ACE8-1901-A849EC144872}"/>
          </ac:spMkLst>
        </pc:spChg>
        <pc:spChg chg="add mod">
          <ac:chgData name="MARZULLO DOMENICO" userId="40476af8-9cea-4075-9e0c-9c2aad262cee" providerId="ADAL" clId="{677D2DBE-9327-4A27-BB14-7F2FFA9ED437}" dt="2025-10-22T21:06:52.611" v="4761" actId="1076"/>
          <ac:spMkLst>
            <pc:docMk/>
            <pc:sldMk cId="3889781354" sldId="1759"/>
            <ac:spMk id="8" creationId="{E8EFB1C5-4032-02E0-6255-66B52F53BD65}"/>
          </ac:spMkLst>
        </pc:spChg>
        <pc:spChg chg="add mod">
          <ac:chgData name="MARZULLO DOMENICO" userId="40476af8-9cea-4075-9e0c-9c2aad262cee" providerId="ADAL" clId="{677D2DBE-9327-4A27-BB14-7F2FFA9ED437}" dt="2025-10-22T21:07:54.215" v="4772" actId="1076"/>
          <ac:spMkLst>
            <pc:docMk/>
            <pc:sldMk cId="3889781354" sldId="1759"/>
            <ac:spMk id="9" creationId="{E8485694-A546-4B65-B386-F78F2E5D9A1C}"/>
          </ac:spMkLst>
        </pc:spChg>
        <pc:spChg chg="add mod">
          <ac:chgData name="MARZULLO DOMENICO" userId="40476af8-9cea-4075-9e0c-9c2aad262cee" providerId="ADAL" clId="{677D2DBE-9327-4A27-BB14-7F2FFA9ED437}" dt="2025-10-24T10:04:51.932" v="7156"/>
          <ac:spMkLst>
            <pc:docMk/>
            <pc:sldMk cId="3889781354" sldId="1759"/>
            <ac:spMk id="10" creationId="{8694114D-C589-7B7C-7973-C931405E36DD}"/>
          </ac:spMkLst>
        </pc:spChg>
        <pc:spChg chg="mod">
          <ac:chgData name="MARZULLO DOMENICO" userId="40476af8-9cea-4075-9e0c-9c2aad262cee" providerId="ADAL" clId="{677D2DBE-9327-4A27-BB14-7F2FFA9ED437}" dt="2025-10-22T21:07:00.126" v="4762" actId="14100"/>
          <ac:spMkLst>
            <pc:docMk/>
            <pc:sldMk cId="3889781354" sldId="1759"/>
            <ac:spMk id="17" creationId="{8A56C702-BEB0-C918-B199-563000D99908}"/>
          </ac:spMkLst>
        </pc:spChg>
        <pc:spChg chg="add mod">
          <ac:chgData name="MARZULLO DOMENICO" userId="40476af8-9cea-4075-9e0c-9c2aad262cee" providerId="ADAL" clId="{677D2DBE-9327-4A27-BB14-7F2FFA9ED437}" dt="2025-10-22T10:40:56.651" v="4283" actId="1076"/>
          <ac:spMkLst>
            <pc:docMk/>
            <pc:sldMk cId="3889781354" sldId="1759"/>
            <ac:spMk id="23" creationId="{4DCA4E87-277B-E5B6-5176-920FD8795D9D}"/>
          </ac:spMkLst>
        </pc:spChg>
        <pc:picChg chg="add mod">
          <ac:chgData name="MARZULLO DOMENICO" userId="40476af8-9cea-4075-9e0c-9c2aad262cee" providerId="ADAL" clId="{677D2DBE-9327-4A27-BB14-7F2FFA9ED437}" dt="2025-10-22T21:07:55.947" v="4774" actId="1076"/>
          <ac:picMkLst>
            <pc:docMk/>
            <pc:sldMk cId="3889781354" sldId="1759"/>
            <ac:picMk id="7" creationId="{F0C141A9-2DA0-E255-371D-823AE00B4CE2}"/>
          </ac:picMkLst>
        </pc:picChg>
        <pc:picChg chg="mod">
          <ac:chgData name="MARZULLO DOMENICO" userId="40476af8-9cea-4075-9e0c-9c2aad262cee" providerId="ADAL" clId="{677D2DBE-9327-4A27-BB14-7F2FFA9ED437}" dt="2025-10-22T21:07:49.877" v="4770" actId="1582"/>
          <ac:picMkLst>
            <pc:docMk/>
            <pc:sldMk cId="3889781354" sldId="1759"/>
            <ac:picMk id="22" creationId="{A5D1CDCD-A6BD-223D-CCE6-8D595C44D161}"/>
          </ac:picMkLst>
        </pc:picChg>
        <pc:picChg chg="mod">
          <ac:chgData name="MARZULLO DOMENICO" userId="40476af8-9cea-4075-9e0c-9c2aad262cee" providerId="ADAL" clId="{677D2DBE-9327-4A27-BB14-7F2FFA9ED437}" dt="2025-10-22T21:07:43.592" v="4769" actId="1582"/>
          <ac:picMkLst>
            <pc:docMk/>
            <pc:sldMk cId="3889781354" sldId="1759"/>
            <ac:picMk id="32" creationId="{021205FC-45DE-4BFA-F60E-A1E4530908CA}"/>
          </ac:picMkLst>
        </pc:picChg>
        <pc:cxnChg chg="add mod">
          <ac:chgData name="MARZULLO DOMENICO" userId="40476af8-9cea-4075-9e0c-9c2aad262cee" providerId="ADAL" clId="{677D2DBE-9327-4A27-BB14-7F2FFA9ED437}" dt="2025-10-22T21:07:24.711" v="4767" actId="14100"/>
          <ac:cxnSpMkLst>
            <pc:docMk/>
            <pc:sldMk cId="3889781354" sldId="1759"/>
            <ac:cxnSpMk id="6" creationId="{675A69EA-EDE2-DCAA-6D50-8157CD348929}"/>
          </ac:cxnSpMkLst>
        </pc:cxnChg>
        <pc:cxnChg chg="add mod">
          <ac:chgData name="MARZULLO DOMENICO" userId="40476af8-9cea-4075-9e0c-9c2aad262cee" providerId="ADAL" clId="{677D2DBE-9327-4A27-BB14-7F2FFA9ED437}" dt="2025-10-22T21:07:00.126" v="4762" actId="14100"/>
          <ac:cxnSpMkLst>
            <pc:docMk/>
            <pc:sldMk cId="3889781354" sldId="1759"/>
            <ac:cxnSpMk id="14" creationId="{8EBBC66D-178D-83FE-9FD0-D7C388528C58}"/>
          </ac:cxnSpMkLst>
        </pc:cxnChg>
      </pc:sldChg>
      <pc:sldChg chg="addSp delSp modSp add mod">
        <pc:chgData name="MARZULLO DOMENICO" userId="40476af8-9cea-4075-9e0c-9c2aad262cee" providerId="ADAL" clId="{677D2DBE-9327-4A27-BB14-7F2FFA9ED437}" dt="2025-10-24T12:54:51.042" v="8660" actId="20577"/>
        <pc:sldMkLst>
          <pc:docMk/>
          <pc:sldMk cId="3675327791" sldId="1760"/>
        </pc:sldMkLst>
        <pc:spChg chg="mod">
          <ac:chgData name="MARZULLO DOMENICO" userId="40476af8-9cea-4075-9e0c-9c2aad262cee" providerId="ADAL" clId="{677D2DBE-9327-4A27-BB14-7F2FFA9ED437}" dt="2025-10-23T21:04:32.528" v="6921" actId="20577"/>
          <ac:spMkLst>
            <pc:docMk/>
            <pc:sldMk cId="3675327791" sldId="1760"/>
            <ac:spMk id="2" creationId="{069D3907-5694-C781-6515-AE2714C21FC0}"/>
          </ac:spMkLst>
        </pc:spChg>
        <pc:spChg chg="add mod">
          <ac:chgData name="MARZULLO DOMENICO" userId="40476af8-9cea-4075-9e0c-9c2aad262cee" providerId="ADAL" clId="{677D2DBE-9327-4A27-BB14-7F2FFA9ED437}" dt="2025-10-24T12:54:51.042" v="8660" actId="20577"/>
          <ac:spMkLst>
            <pc:docMk/>
            <pc:sldMk cId="3675327791" sldId="1760"/>
            <ac:spMk id="3" creationId="{28CA2A04-6953-B957-85CC-02BBA448126C}"/>
          </ac:spMkLst>
        </pc:spChg>
        <pc:spChg chg="add mod">
          <ac:chgData name="MARZULLO DOMENICO" userId="40476af8-9cea-4075-9e0c-9c2aad262cee" providerId="ADAL" clId="{677D2DBE-9327-4A27-BB14-7F2FFA9ED437}" dt="2025-10-24T10:07:01.714" v="7175"/>
          <ac:spMkLst>
            <pc:docMk/>
            <pc:sldMk cId="3675327791" sldId="1760"/>
            <ac:spMk id="6" creationId="{04CBA76A-A09E-9D92-1BEE-C03BDF85A748}"/>
          </ac:spMkLst>
        </pc:spChg>
        <pc:spChg chg="add mod">
          <ac:chgData name="MARZULLO DOMENICO" userId="40476af8-9cea-4075-9e0c-9c2aad262cee" providerId="ADAL" clId="{677D2DBE-9327-4A27-BB14-7F2FFA9ED437}" dt="2025-10-24T10:07:01.714" v="7175"/>
          <ac:spMkLst>
            <pc:docMk/>
            <pc:sldMk cId="3675327791" sldId="1760"/>
            <ac:spMk id="8" creationId="{6707644E-E7B6-3AAE-47DE-D0769AD28493}"/>
          </ac:spMkLst>
        </pc:spChg>
      </pc:sldChg>
      <pc:sldChg chg="addSp delSp modSp add mod">
        <pc:chgData name="MARZULLO DOMENICO" userId="40476af8-9cea-4075-9e0c-9c2aad262cee" providerId="ADAL" clId="{677D2DBE-9327-4A27-BB14-7F2FFA9ED437}" dt="2025-10-27T11:27:51.895" v="8827" actId="14100"/>
        <pc:sldMkLst>
          <pc:docMk/>
          <pc:sldMk cId="1696465368" sldId="1761"/>
        </pc:sldMkLst>
        <pc:spChg chg="add mod">
          <ac:chgData name="MARZULLO DOMENICO" userId="40476af8-9cea-4075-9e0c-9c2aad262cee" providerId="ADAL" clId="{677D2DBE-9327-4A27-BB14-7F2FFA9ED437}" dt="2025-10-24T10:05:03.243" v="7160"/>
          <ac:spMkLst>
            <pc:docMk/>
            <pc:sldMk cId="1696465368" sldId="1761"/>
            <ac:spMk id="3" creationId="{7B6878D0-0D99-8116-6EB1-C52D4C28691D}"/>
          </ac:spMkLst>
        </pc:spChg>
        <pc:spChg chg="add mod">
          <ac:chgData name="MARZULLO DOMENICO" userId="40476af8-9cea-4075-9e0c-9c2aad262cee" providerId="ADAL" clId="{677D2DBE-9327-4A27-BB14-7F2FFA9ED437}" dt="2025-10-27T11:27:06.865" v="8818" actId="1076"/>
          <ac:spMkLst>
            <pc:docMk/>
            <pc:sldMk cId="1696465368" sldId="1761"/>
            <ac:spMk id="5" creationId="{F7CE897B-E4FF-4388-31FB-910FC3213EBC}"/>
          </ac:spMkLst>
        </pc:spChg>
        <pc:spChg chg="add mod">
          <ac:chgData name="MARZULLO DOMENICO" userId="40476af8-9cea-4075-9e0c-9c2aad262cee" providerId="ADAL" clId="{677D2DBE-9327-4A27-BB14-7F2FFA9ED437}" dt="2025-10-24T10:05:03.243" v="7160"/>
          <ac:spMkLst>
            <pc:docMk/>
            <pc:sldMk cId="1696465368" sldId="1761"/>
            <ac:spMk id="6" creationId="{33EA44A7-C72C-4FC5-32CC-55B59E5BA9CE}"/>
          </ac:spMkLst>
        </pc:spChg>
        <pc:spChg chg="add mod">
          <ac:chgData name="MARZULLO DOMENICO" userId="40476af8-9cea-4075-9e0c-9c2aad262cee" providerId="ADAL" clId="{677D2DBE-9327-4A27-BB14-7F2FFA9ED437}" dt="2025-10-24T12:10:37.766" v="7274" actId="20577"/>
          <ac:spMkLst>
            <pc:docMk/>
            <pc:sldMk cId="1696465368" sldId="1761"/>
            <ac:spMk id="7" creationId="{CDAFBDCB-8499-7F27-0E14-AF521522948E}"/>
          </ac:spMkLst>
        </pc:spChg>
        <pc:spChg chg="add mod">
          <ac:chgData name="MARZULLO DOMENICO" userId="40476af8-9cea-4075-9e0c-9c2aad262cee" providerId="ADAL" clId="{677D2DBE-9327-4A27-BB14-7F2FFA9ED437}" dt="2025-10-27T11:27:51.895" v="8827" actId="14100"/>
          <ac:spMkLst>
            <pc:docMk/>
            <pc:sldMk cId="1696465368" sldId="1761"/>
            <ac:spMk id="8" creationId="{87C389C4-A93F-4CAA-9C31-D999C4A37F4D}"/>
          </ac:spMkLst>
        </pc:spChg>
        <pc:spChg chg="add mod">
          <ac:chgData name="MARZULLO DOMENICO" userId="40476af8-9cea-4075-9e0c-9c2aad262cee" providerId="ADAL" clId="{677D2DBE-9327-4A27-BB14-7F2FFA9ED437}" dt="2025-10-23T20:09:38.397" v="6728" actId="1076"/>
          <ac:spMkLst>
            <pc:docMk/>
            <pc:sldMk cId="1696465368" sldId="1761"/>
            <ac:spMk id="15" creationId="{C7CC776E-ED71-FCCA-FCF9-6E80A74B4719}"/>
          </ac:spMkLst>
        </pc:spChg>
        <pc:picChg chg="add mod">
          <ac:chgData name="MARZULLO DOMENICO" userId="40476af8-9cea-4075-9e0c-9c2aad262cee" providerId="ADAL" clId="{677D2DBE-9327-4A27-BB14-7F2FFA9ED437}" dt="2025-10-23T20:05:53.535" v="6692" actId="1076"/>
          <ac:picMkLst>
            <pc:docMk/>
            <pc:sldMk cId="1696465368" sldId="1761"/>
            <ac:picMk id="2068" creationId="{FBDC9C68-0764-3236-6819-4CBCF9D02A41}"/>
          </ac:picMkLst>
        </pc:picChg>
        <pc:picChg chg="add mod">
          <ac:chgData name="MARZULLO DOMENICO" userId="40476af8-9cea-4075-9e0c-9c2aad262cee" providerId="ADAL" clId="{677D2DBE-9327-4A27-BB14-7F2FFA9ED437}" dt="2025-10-27T11:27:48.234" v="8826" actId="1076"/>
          <ac:picMkLst>
            <pc:docMk/>
            <pc:sldMk cId="1696465368" sldId="1761"/>
            <ac:picMk id="2095" creationId="{A858A094-4CB4-8C62-0AB7-B6994F1D3C3A}"/>
          </ac:picMkLst>
        </pc:picChg>
        <pc:picChg chg="add mod">
          <ac:chgData name="MARZULLO DOMENICO" userId="40476af8-9cea-4075-9e0c-9c2aad262cee" providerId="ADAL" clId="{677D2DBE-9327-4A27-BB14-7F2FFA9ED437}" dt="2025-10-27T11:25:20.545" v="8737" actId="1076"/>
          <ac:picMkLst>
            <pc:docMk/>
            <pc:sldMk cId="1696465368" sldId="1761"/>
            <ac:picMk id="2103" creationId="{E3853654-746A-629F-DB62-031D8B64CF1B}"/>
          </ac:picMkLst>
        </pc:picChg>
        <pc:picChg chg="add mod">
          <ac:chgData name="MARZULLO DOMENICO" userId="40476af8-9cea-4075-9e0c-9c2aad262cee" providerId="ADAL" clId="{677D2DBE-9327-4A27-BB14-7F2FFA9ED437}" dt="2025-10-23T20:06:32.392" v="6699" actId="14100"/>
          <ac:picMkLst>
            <pc:docMk/>
            <pc:sldMk cId="1696465368" sldId="1761"/>
            <ac:picMk id="2104" creationId="{40F712AD-A949-3E06-785B-97E381B86B07}"/>
          </ac:picMkLst>
        </pc:picChg>
        <pc:picChg chg="add mod">
          <ac:chgData name="MARZULLO DOMENICO" userId="40476af8-9cea-4075-9e0c-9c2aad262cee" providerId="ADAL" clId="{677D2DBE-9327-4A27-BB14-7F2FFA9ED437}" dt="2025-10-27T11:26:57.182" v="8816" actId="1076"/>
          <ac:picMkLst>
            <pc:docMk/>
            <pc:sldMk cId="1696465368" sldId="1761"/>
            <ac:picMk id="2113" creationId="{B43D8152-AE96-AEE6-D1DF-284CBE8D16B5}"/>
          </ac:picMkLst>
        </pc:picChg>
        <pc:picChg chg="add mod">
          <ac:chgData name="MARZULLO DOMENICO" userId="40476af8-9cea-4075-9e0c-9c2aad262cee" providerId="ADAL" clId="{677D2DBE-9327-4A27-BB14-7F2FFA9ED437}" dt="2025-10-27T11:26:57.182" v="8816" actId="1076"/>
          <ac:picMkLst>
            <pc:docMk/>
            <pc:sldMk cId="1696465368" sldId="1761"/>
            <ac:picMk id="2114" creationId="{47AB6FF5-A885-F47A-C875-FDDF4E2B0283}"/>
          </ac:picMkLst>
        </pc:picChg>
        <pc:picChg chg="add mod modCrop">
          <ac:chgData name="MARZULLO DOMENICO" userId="40476af8-9cea-4075-9e0c-9c2aad262cee" providerId="ADAL" clId="{677D2DBE-9327-4A27-BB14-7F2FFA9ED437}" dt="2025-10-27T11:26:57.182" v="8816" actId="1076"/>
          <ac:picMkLst>
            <pc:docMk/>
            <pc:sldMk cId="1696465368" sldId="1761"/>
            <ac:picMk id="2123" creationId="{2F2CCB43-1D94-632C-2405-F56F3D734190}"/>
          </ac:picMkLst>
        </pc:picChg>
        <pc:picChg chg="add mod modCrop">
          <ac:chgData name="MARZULLO DOMENICO" userId="40476af8-9cea-4075-9e0c-9c2aad262cee" providerId="ADAL" clId="{677D2DBE-9327-4A27-BB14-7F2FFA9ED437}" dt="2025-10-27T11:26:57.182" v="8816" actId="1076"/>
          <ac:picMkLst>
            <pc:docMk/>
            <pc:sldMk cId="1696465368" sldId="1761"/>
            <ac:picMk id="2138" creationId="{71F28C1E-EFC3-D819-11B8-DCF8D700F7B0}"/>
          </ac:picMkLst>
        </pc:picChg>
        <pc:picChg chg="add mod">
          <ac:chgData name="MARZULLO DOMENICO" userId="40476af8-9cea-4075-9e0c-9c2aad262cee" providerId="ADAL" clId="{677D2DBE-9327-4A27-BB14-7F2FFA9ED437}" dt="2025-10-27T11:27:45.437" v="8825" actId="1076"/>
          <ac:picMkLst>
            <pc:docMk/>
            <pc:sldMk cId="1696465368" sldId="1761"/>
            <ac:picMk id="2139" creationId="{7818F83D-B2D2-54F8-44C9-4B3A1988F4C0}"/>
          </ac:picMkLst>
        </pc:picChg>
      </pc:sldChg>
      <pc:sldChg chg="addSp delSp modSp add mod modAnim">
        <pc:chgData name="MARZULLO DOMENICO" userId="40476af8-9cea-4075-9e0c-9c2aad262cee" providerId="ADAL" clId="{677D2DBE-9327-4A27-BB14-7F2FFA9ED437}" dt="2025-10-24T10:06:44.374" v="7167"/>
        <pc:sldMkLst>
          <pc:docMk/>
          <pc:sldMk cId="3678744120" sldId="1762"/>
        </pc:sldMkLst>
        <pc:spChg chg="mod">
          <ac:chgData name="MARZULLO DOMENICO" userId="40476af8-9cea-4075-9e0c-9c2aad262cee" providerId="ADAL" clId="{677D2DBE-9327-4A27-BB14-7F2FFA9ED437}" dt="2025-10-23T20:30:16.872" v="6870" actId="20577"/>
          <ac:spMkLst>
            <pc:docMk/>
            <pc:sldMk cId="3678744120" sldId="1762"/>
            <ac:spMk id="2" creationId="{00C3A93D-589D-37C8-B347-DA69B36927BF}"/>
          </ac:spMkLst>
        </pc:spChg>
        <pc:spChg chg="add mod">
          <ac:chgData name="MARZULLO DOMENICO" userId="40476af8-9cea-4075-9e0c-9c2aad262cee" providerId="ADAL" clId="{677D2DBE-9327-4A27-BB14-7F2FFA9ED437}" dt="2025-10-24T10:06:44.374" v="7167"/>
          <ac:spMkLst>
            <pc:docMk/>
            <pc:sldMk cId="3678744120" sldId="1762"/>
            <ac:spMk id="3" creationId="{DC578E73-EBB2-410F-1B47-4CE392E99782}"/>
          </ac:spMkLst>
        </pc:spChg>
        <pc:spChg chg="add mod">
          <ac:chgData name="MARZULLO DOMENICO" userId="40476af8-9cea-4075-9e0c-9c2aad262cee" providerId="ADAL" clId="{677D2DBE-9327-4A27-BB14-7F2FFA9ED437}" dt="2025-10-24T10:06:44.374" v="7167"/>
          <ac:spMkLst>
            <pc:docMk/>
            <pc:sldMk cId="3678744120" sldId="1762"/>
            <ac:spMk id="7" creationId="{A475453D-A128-EC52-2F38-B7B8A1BBD535}"/>
          </ac:spMkLst>
        </pc:spChg>
        <pc:spChg chg="add mod">
          <ac:chgData name="MARZULLO DOMENICO" userId="40476af8-9cea-4075-9e0c-9c2aad262cee" providerId="ADAL" clId="{677D2DBE-9327-4A27-BB14-7F2FFA9ED437}" dt="2025-10-23T20:30:04.233" v="6864"/>
          <ac:spMkLst>
            <pc:docMk/>
            <pc:sldMk cId="3678744120" sldId="1762"/>
            <ac:spMk id="18" creationId="{9A6B408D-294E-BDFA-B1A2-A82E0582E764}"/>
          </ac:spMkLst>
        </pc:spChg>
        <pc:spChg chg="add mod">
          <ac:chgData name="MARZULLO DOMENICO" userId="40476af8-9cea-4075-9e0c-9c2aad262cee" providerId="ADAL" clId="{677D2DBE-9327-4A27-BB14-7F2FFA9ED437}" dt="2025-10-23T20:30:04.233" v="6864"/>
          <ac:spMkLst>
            <pc:docMk/>
            <pc:sldMk cId="3678744120" sldId="1762"/>
            <ac:spMk id="22" creationId="{21E3D9C9-0A9D-6CC1-D357-5FA99C1B4F65}"/>
          </ac:spMkLst>
        </pc:spChg>
        <pc:spChg chg="add mod">
          <ac:chgData name="MARZULLO DOMENICO" userId="40476af8-9cea-4075-9e0c-9c2aad262cee" providerId="ADAL" clId="{677D2DBE-9327-4A27-BB14-7F2FFA9ED437}" dt="2025-10-23T20:30:04.233" v="6864"/>
          <ac:spMkLst>
            <pc:docMk/>
            <pc:sldMk cId="3678744120" sldId="1762"/>
            <ac:spMk id="26" creationId="{DB46A33B-A4C8-223B-46DA-1C2008E98F67}"/>
          </ac:spMkLst>
        </pc:spChg>
        <pc:spChg chg="add mod">
          <ac:chgData name="MARZULLO DOMENICO" userId="40476af8-9cea-4075-9e0c-9c2aad262cee" providerId="ADAL" clId="{677D2DBE-9327-4A27-BB14-7F2FFA9ED437}" dt="2025-10-23T20:30:04.233" v="6864"/>
          <ac:spMkLst>
            <pc:docMk/>
            <pc:sldMk cId="3678744120" sldId="1762"/>
            <ac:spMk id="27" creationId="{7E07D791-D4A8-B603-7492-A1CB408781FD}"/>
          </ac:spMkLst>
        </pc:spChg>
        <pc:picChg chg="add mod">
          <ac:chgData name="MARZULLO DOMENICO" userId="40476af8-9cea-4075-9e0c-9c2aad262cee" providerId="ADAL" clId="{677D2DBE-9327-4A27-BB14-7F2FFA9ED437}" dt="2025-10-23T20:30:04.233" v="6864"/>
          <ac:picMkLst>
            <pc:docMk/>
            <pc:sldMk cId="3678744120" sldId="1762"/>
            <ac:picMk id="6" creationId="{A013325D-3119-9558-F3BE-8349A89E7421}"/>
          </ac:picMkLst>
        </pc:picChg>
        <pc:picChg chg="add mod">
          <ac:chgData name="MARZULLO DOMENICO" userId="40476af8-9cea-4075-9e0c-9c2aad262cee" providerId="ADAL" clId="{677D2DBE-9327-4A27-BB14-7F2FFA9ED437}" dt="2025-10-23T20:30:04.233" v="6864"/>
          <ac:picMkLst>
            <pc:docMk/>
            <pc:sldMk cId="3678744120" sldId="1762"/>
            <ac:picMk id="8" creationId="{2DAD0625-8720-54DF-3A95-D7C9DFF860D6}"/>
          </ac:picMkLst>
        </pc:picChg>
        <pc:picChg chg="add mod">
          <ac:chgData name="MARZULLO DOMENICO" userId="40476af8-9cea-4075-9e0c-9c2aad262cee" providerId="ADAL" clId="{677D2DBE-9327-4A27-BB14-7F2FFA9ED437}" dt="2025-10-23T20:30:04.233" v="6864"/>
          <ac:picMkLst>
            <pc:docMk/>
            <pc:sldMk cId="3678744120" sldId="1762"/>
            <ac:picMk id="10" creationId="{D4C7722C-1B7C-4E12-D96D-9AAF1178F254}"/>
          </ac:picMkLst>
        </pc:picChg>
        <pc:picChg chg="add mod">
          <ac:chgData name="MARZULLO DOMENICO" userId="40476af8-9cea-4075-9e0c-9c2aad262cee" providerId="ADAL" clId="{677D2DBE-9327-4A27-BB14-7F2FFA9ED437}" dt="2025-10-23T20:30:04.233" v="6864"/>
          <ac:picMkLst>
            <pc:docMk/>
            <pc:sldMk cId="3678744120" sldId="1762"/>
            <ac:picMk id="14" creationId="{7B73F484-08E0-33A4-5891-51D9B7C91FC2}"/>
          </ac:picMkLst>
        </pc:picChg>
      </pc:sldChg>
      <pc:sldChg chg="new del">
        <pc:chgData name="MARZULLO DOMENICO" userId="40476af8-9cea-4075-9e0c-9c2aad262cee" providerId="ADAL" clId="{677D2DBE-9327-4A27-BB14-7F2FFA9ED437}" dt="2025-10-23T20:31:55.505" v="6876" actId="47"/>
        <pc:sldMkLst>
          <pc:docMk/>
          <pc:sldMk cId="2300765496" sldId="1763"/>
        </pc:sldMkLst>
      </pc:sldChg>
      <pc:sldChg chg="addSp delSp modSp add mod delAnim modAnim">
        <pc:chgData name="MARZULLO DOMENICO" userId="40476af8-9cea-4075-9e0c-9c2aad262cee" providerId="ADAL" clId="{677D2DBE-9327-4A27-BB14-7F2FFA9ED437}" dt="2025-10-24T10:06:49.625" v="7169"/>
        <pc:sldMkLst>
          <pc:docMk/>
          <pc:sldMk cId="332409870" sldId="1764"/>
        </pc:sldMkLst>
        <pc:spChg chg="add mod">
          <ac:chgData name="MARZULLO DOMENICO" userId="40476af8-9cea-4075-9e0c-9c2aad262cee" providerId="ADAL" clId="{677D2DBE-9327-4A27-BB14-7F2FFA9ED437}" dt="2025-10-24T10:06:49.625" v="7169"/>
          <ac:spMkLst>
            <pc:docMk/>
            <pc:sldMk cId="332409870" sldId="1764"/>
            <ac:spMk id="6" creationId="{C3452918-1901-8571-2722-0AC3F6F8B1D4}"/>
          </ac:spMkLst>
        </pc:spChg>
        <pc:spChg chg="add mod">
          <ac:chgData name="MARZULLO DOMENICO" userId="40476af8-9cea-4075-9e0c-9c2aad262cee" providerId="ADAL" clId="{677D2DBE-9327-4A27-BB14-7F2FFA9ED437}" dt="2025-10-23T20:32:03.460" v="6878"/>
          <ac:spMkLst>
            <pc:docMk/>
            <pc:sldMk cId="332409870" sldId="1764"/>
            <ac:spMk id="7" creationId="{EDD20390-B3E6-222E-6129-F8B782BA63FF}"/>
          </ac:spMkLst>
        </pc:spChg>
        <pc:spChg chg="add mod">
          <ac:chgData name="MARZULLO DOMENICO" userId="40476af8-9cea-4075-9e0c-9c2aad262cee" providerId="ADAL" clId="{677D2DBE-9327-4A27-BB14-7F2FFA9ED437}" dt="2025-10-24T10:06:49.625" v="7169"/>
          <ac:spMkLst>
            <pc:docMk/>
            <pc:sldMk cId="332409870" sldId="1764"/>
            <ac:spMk id="8" creationId="{512DEC64-F76C-E626-AA86-920B2D870164}"/>
          </ac:spMkLst>
        </pc:spChg>
        <pc:spChg chg="add mod">
          <ac:chgData name="MARZULLO DOMENICO" userId="40476af8-9cea-4075-9e0c-9c2aad262cee" providerId="ADAL" clId="{677D2DBE-9327-4A27-BB14-7F2FFA9ED437}" dt="2025-10-23T20:32:03.460" v="6878"/>
          <ac:spMkLst>
            <pc:docMk/>
            <pc:sldMk cId="332409870" sldId="1764"/>
            <ac:spMk id="9" creationId="{0C9E2042-4EA3-41C6-422B-CC58D1CC24E0}"/>
          </ac:spMkLst>
        </pc:spChg>
        <pc:spChg chg="add mod">
          <ac:chgData name="MARZULLO DOMENICO" userId="40476af8-9cea-4075-9e0c-9c2aad262cee" providerId="ADAL" clId="{677D2DBE-9327-4A27-BB14-7F2FFA9ED437}" dt="2025-10-23T20:32:03.460" v="6878"/>
          <ac:spMkLst>
            <pc:docMk/>
            <pc:sldMk cId="332409870" sldId="1764"/>
            <ac:spMk id="11" creationId="{7E5F5498-F9E5-D7B6-080F-B9DDBF777BDF}"/>
          </ac:spMkLst>
        </pc:spChg>
        <pc:spChg chg="add mod">
          <ac:chgData name="MARZULLO DOMENICO" userId="40476af8-9cea-4075-9e0c-9c2aad262cee" providerId="ADAL" clId="{677D2DBE-9327-4A27-BB14-7F2FFA9ED437}" dt="2025-10-23T20:32:12.894" v="6880" actId="20577"/>
          <ac:spMkLst>
            <pc:docMk/>
            <pc:sldMk cId="332409870" sldId="1764"/>
            <ac:spMk id="16" creationId="{883CD5DA-8D8D-90CE-072D-FB3DD50808C2}"/>
          </ac:spMkLst>
        </pc:spChg>
        <pc:picChg chg="add mod">
          <ac:chgData name="MARZULLO DOMENICO" userId="40476af8-9cea-4075-9e0c-9c2aad262cee" providerId="ADAL" clId="{677D2DBE-9327-4A27-BB14-7F2FFA9ED437}" dt="2025-10-23T20:32:03.460" v="6878"/>
          <ac:picMkLst>
            <pc:docMk/>
            <pc:sldMk cId="332409870" sldId="1764"/>
            <ac:picMk id="3" creationId="{8C01F877-54B5-6267-9986-6B6687E43E0A}"/>
          </ac:picMkLst>
        </pc:picChg>
        <pc:picChg chg="add mod">
          <ac:chgData name="MARZULLO DOMENICO" userId="40476af8-9cea-4075-9e0c-9c2aad262cee" providerId="ADAL" clId="{677D2DBE-9327-4A27-BB14-7F2FFA9ED437}" dt="2025-10-23T20:32:03.460" v="6878"/>
          <ac:picMkLst>
            <pc:docMk/>
            <pc:sldMk cId="332409870" sldId="1764"/>
            <ac:picMk id="12" creationId="{D422B5AF-FE0A-B8DF-DD63-1A7209EB1ECA}"/>
          </ac:picMkLst>
        </pc:picChg>
        <pc:picChg chg="add mod">
          <ac:chgData name="MARZULLO DOMENICO" userId="40476af8-9cea-4075-9e0c-9c2aad262cee" providerId="ADAL" clId="{677D2DBE-9327-4A27-BB14-7F2FFA9ED437}" dt="2025-10-23T20:32:03.460" v="6878"/>
          <ac:picMkLst>
            <pc:docMk/>
            <pc:sldMk cId="332409870" sldId="1764"/>
            <ac:picMk id="13" creationId="{B3E1027C-B982-3EBF-7E47-46F5137E3297}"/>
          </ac:picMkLst>
        </pc:picChg>
        <pc:picChg chg="add mod">
          <ac:chgData name="MARZULLO DOMENICO" userId="40476af8-9cea-4075-9e0c-9c2aad262cee" providerId="ADAL" clId="{677D2DBE-9327-4A27-BB14-7F2FFA9ED437}" dt="2025-10-23T20:32:03.460" v="6878"/>
          <ac:picMkLst>
            <pc:docMk/>
            <pc:sldMk cId="332409870" sldId="1764"/>
            <ac:picMk id="15" creationId="{352BBADE-273E-F155-978B-874A5D4FF0B9}"/>
          </ac:picMkLst>
        </pc:picChg>
      </pc:sldChg>
      <pc:sldChg chg="addSp delSp modSp add mod modAnim">
        <pc:chgData name="MARZULLO DOMENICO" userId="40476af8-9cea-4075-9e0c-9c2aad262cee" providerId="ADAL" clId="{677D2DBE-9327-4A27-BB14-7F2FFA9ED437}" dt="2025-10-24T12:19:40.371" v="7288" actId="1076"/>
        <pc:sldMkLst>
          <pc:docMk/>
          <pc:sldMk cId="36367789" sldId="1765"/>
        </pc:sldMkLst>
        <pc:spChg chg="mod">
          <ac:chgData name="MARZULLO DOMENICO" userId="40476af8-9cea-4075-9e0c-9c2aad262cee" providerId="ADAL" clId="{677D2DBE-9327-4A27-BB14-7F2FFA9ED437}" dt="2025-10-24T12:19:40.371" v="7288" actId="1076"/>
          <ac:spMkLst>
            <pc:docMk/>
            <pc:sldMk cId="36367789" sldId="1765"/>
            <ac:spMk id="2" creationId="{88778189-8C3A-67B0-9441-DAF301A24FC6}"/>
          </ac:spMkLst>
        </pc:spChg>
        <pc:spChg chg="add mod">
          <ac:chgData name="MARZULLO DOMENICO" userId="40476af8-9cea-4075-9e0c-9c2aad262cee" providerId="ADAL" clId="{677D2DBE-9327-4A27-BB14-7F2FFA9ED437}" dt="2025-10-24T10:06:57.334" v="7173"/>
          <ac:spMkLst>
            <pc:docMk/>
            <pc:sldMk cId="36367789" sldId="1765"/>
            <ac:spMk id="3" creationId="{C4746FCC-E5AA-FC9C-65F9-43664A6EE2AC}"/>
          </ac:spMkLst>
        </pc:spChg>
        <pc:spChg chg="add mod">
          <ac:chgData name="MARZULLO DOMENICO" userId="40476af8-9cea-4075-9e0c-9c2aad262cee" providerId="ADAL" clId="{677D2DBE-9327-4A27-BB14-7F2FFA9ED437}" dt="2025-10-24T10:06:57.334" v="7173"/>
          <ac:spMkLst>
            <pc:docMk/>
            <pc:sldMk cId="36367789" sldId="1765"/>
            <ac:spMk id="6" creationId="{E528BC7D-BBCF-4B9C-3F94-F4CC6FA2EABD}"/>
          </ac:spMkLst>
        </pc:spChg>
        <pc:picChg chg="add mod">
          <ac:chgData name="MARZULLO DOMENICO" userId="40476af8-9cea-4075-9e0c-9c2aad262cee" providerId="ADAL" clId="{677D2DBE-9327-4A27-BB14-7F2FFA9ED437}" dt="2025-10-23T20:34:53.732" v="6887"/>
          <ac:picMkLst>
            <pc:docMk/>
            <pc:sldMk cId="36367789" sldId="1765"/>
            <ac:picMk id="11" creationId="{1D64B48F-90FD-BE99-867C-B6E1514A3EAD}"/>
          </ac:picMkLst>
        </pc:picChg>
        <pc:picChg chg="add mod">
          <ac:chgData name="MARZULLO DOMENICO" userId="40476af8-9cea-4075-9e0c-9c2aad262cee" providerId="ADAL" clId="{677D2DBE-9327-4A27-BB14-7F2FFA9ED437}" dt="2025-10-23T20:34:53.732" v="6887"/>
          <ac:picMkLst>
            <pc:docMk/>
            <pc:sldMk cId="36367789" sldId="1765"/>
            <ac:picMk id="12" creationId="{C92E4A1A-D86E-D5A6-0FA9-D6706E7C0C7D}"/>
          </ac:picMkLst>
        </pc:picChg>
        <pc:picChg chg="add mod">
          <ac:chgData name="MARZULLO DOMENICO" userId="40476af8-9cea-4075-9e0c-9c2aad262cee" providerId="ADAL" clId="{677D2DBE-9327-4A27-BB14-7F2FFA9ED437}" dt="2025-10-23T20:34:53.732" v="6887"/>
          <ac:picMkLst>
            <pc:docMk/>
            <pc:sldMk cId="36367789" sldId="1765"/>
            <ac:picMk id="13" creationId="{0D752E9E-0AE3-FE73-3623-BA54BA7E2AF8}"/>
          </ac:picMkLst>
        </pc:picChg>
      </pc:sldChg>
      <pc:sldChg chg="addSp delSp modSp new mod">
        <pc:chgData name="MARZULLO DOMENICO" userId="40476af8-9cea-4075-9e0c-9c2aad262cee" providerId="ADAL" clId="{677D2DBE-9327-4A27-BB14-7F2FFA9ED437}" dt="2025-10-28T18:36:12.424" v="8903"/>
        <pc:sldMkLst>
          <pc:docMk/>
          <pc:sldMk cId="3193977918" sldId="1766"/>
        </pc:sldMkLst>
        <pc:spChg chg="mod">
          <ac:chgData name="MARZULLO DOMENICO" userId="40476af8-9cea-4075-9e0c-9c2aad262cee" providerId="ADAL" clId="{677D2DBE-9327-4A27-BB14-7F2FFA9ED437}" dt="2025-10-24T12:19:49.376" v="7309" actId="20577"/>
          <ac:spMkLst>
            <pc:docMk/>
            <pc:sldMk cId="3193977918" sldId="1766"/>
            <ac:spMk id="2" creationId="{71527DDC-DEFC-EA7C-FF9D-5F7BF7B5884D}"/>
          </ac:spMkLst>
        </pc:spChg>
        <pc:spChg chg="add mod">
          <ac:chgData name="MARZULLO DOMENICO" userId="40476af8-9cea-4075-9e0c-9c2aad262cee" providerId="ADAL" clId="{677D2DBE-9327-4A27-BB14-7F2FFA9ED437}" dt="2025-10-28T18:36:12.424" v="8903"/>
          <ac:spMkLst>
            <pc:docMk/>
            <pc:sldMk cId="3193977918" sldId="1766"/>
            <ac:spMk id="3" creationId="{23DB13E9-8510-CEB2-D11A-EB7AD6C68CE5}"/>
          </ac:spMkLst>
        </pc:spChg>
        <pc:spChg chg="del">
          <ac:chgData name="MARZULLO DOMENICO" userId="40476af8-9cea-4075-9e0c-9c2aad262cee" providerId="ADAL" clId="{677D2DBE-9327-4A27-BB14-7F2FFA9ED437}" dt="2025-10-28T18:36:11.680" v="8902" actId="478"/>
          <ac:spMkLst>
            <pc:docMk/>
            <pc:sldMk cId="3193977918" sldId="1766"/>
            <ac:spMk id="5" creationId="{90DA66FB-9BE3-8428-9F4E-D3362ED78CFC}"/>
          </ac:spMkLst>
        </pc:spChg>
        <pc:spChg chg="add mod">
          <ac:chgData name="MARZULLO DOMENICO" userId="40476af8-9cea-4075-9e0c-9c2aad262cee" providerId="ADAL" clId="{677D2DBE-9327-4A27-BB14-7F2FFA9ED437}" dt="2025-10-24T12:22:25.312" v="7357" actId="1076"/>
          <ac:spMkLst>
            <pc:docMk/>
            <pc:sldMk cId="3193977918" sldId="1766"/>
            <ac:spMk id="7" creationId="{17E71479-FF7F-90AD-75A8-BC0B42BDF7E5}"/>
          </ac:spMkLst>
        </pc:spChg>
        <pc:spChg chg="add mod">
          <ac:chgData name="MARZULLO DOMENICO" userId="40476af8-9cea-4075-9e0c-9c2aad262cee" providerId="ADAL" clId="{677D2DBE-9327-4A27-BB14-7F2FFA9ED437}" dt="2025-10-24T12:21:23.908" v="7329" actId="1076"/>
          <ac:spMkLst>
            <pc:docMk/>
            <pc:sldMk cId="3193977918" sldId="1766"/>
            <ac:spMk id="8" creationId="{4C1C7B92-3D32-9444-2AC4-93D8F38FD058}"/>
          </ac:spMkLst>
        </pc:spChg>
        <pc:spChg chg="add mod ord">
          <ac:chgData name="MARZULLO DOMENICO" userId="40476af8-9cea-4075-9e0c-9c2aad262cee" providerId="ADAL" clId="{677D2DBE-9327-4A27-BB14-7F2FFA9ED437}" dt="2025-10-24T12:22:16.908" v="7355" actId="166"/>
          <ac:spMkLst>
            <pc:docMk/>
            <pc:sldMk cId="3193977918" sldId="1766"/>
            <ac:spMk id="9" creationId="{0480CC3F-FDE2-CF38-4BBD-AFD6EE76D891}"/>
          </ac:spMkLst>
        </pc:spChg>
        <pc:spChg chg="add mod">
          <ac:chgData name="MARZULLO DOMENICO" userId="40476af8-9cea-4075-9e0c-9c2aad262cee" providerId="ADAL" clId="{677D2DBE-9327-4A27-BB14-7F2FFA9ED437}" dt="2025-10-24T12:22:22.274" v="7356" actId="1076"/>
          <ac:spMkLst>
            <pc:docMk/>
            <pc:sldMk cId="3193977918" sldId="1766"/>
            <ac:spMk id="10" creationId="{6BED1103-1951-8038-D1A7-3F6D8B18FE6E}"/>
          </ac:spMkLst>
        </pc:spChg>
        <pc:spChg chg="add mod">
          <ac:chgData name="MARZULLO DOMENICO" userId="40476af8-9cea-4075-9e0c-9c2aad262cee" providerId="ADAL" clId="{677D2DBE-9327-4A27-BB14-7F2FFA9ED437}" dt="2025-10-24T12:21:56.002" v="7338" actId="164"/>
          <ac:spMkLst>
            <pc:docMk/>
            <pc:sldMk cId="3193977918" sldId="1766"/>
            <ac:spMk id="15" creationId="{066208B0-A0CE-4325-01D9-9BDFF6652000}"/>
          </ac:spMkLst>
        </pc:spChg>
        <pc:spChg chg="add mod">
          <ac:chgData name="MARZULLO DOMENICO" userId="40476af8-9cea-4075-9e0c-9c2aad262cee" providerId="ADAL" clId="{677D2DBE-9327-4A27-BB14-7F2FFA9ED437}" dt="2025-10-24T12:21:56.002" v="7338" actId="164"/>
          <ac:spMkLst>
            <pc:docMk/>
            <pc:sldMk cId="3193977918" sldId="1766"/>
            <ac:spMk id="16" creationId="{97D88C9D-5ECB-F1A8-8C94-844CCC0C6950}"/>
          </ac:spMkLst>
        </pc:spChg>
        <pc:spChg chg="mod">
          <ac:chgData name="MARZULLO DOMENICO" userId="40476af8-9cea-4075-9e0c-9c2aad262cee" providerId="ADAL" clId="{677D2DBE-9327-4A27-BB14-7F2FFA9ED437}" dt="2025-10-24T12:21:11.007" v="7323"/>
          <ac:spMkLst>
            <pc:docMk/>
            <pc:sldMk cId="3193977918" sldId="1766"/>
            <ac:spMk id="20" creationId="{0E182611-26B4-DC35-AFBE-9A3C6009D5B7}"/>
          </ac:spMkLst>
        </pc:spChg>
        <pc:spChg chg="mod">
          <ac:chgData name="MARZULLO DOMENICO" userId="40476af8-9cea-4075-9e0c-9c2aad262cee" providerId="ADAL" clId="{677D2DBE-9327-4A27-BB14-7F2FFA9ED437}" dt="2025-10-24T12:21:11.007" v="7323"/>
          <ac:spMkLst>
            <pc:docMk/>
            <pc:sldMk cId="3193977918" sldId="1766"/>
            <ac:spMk id="21" creationId="{05703F7B-E997-F719-C289-9ED9945B08BA}"/>
          </ac:spMkLst>
        </pc:spChg>
        <pc:spChg chg="mod">
          <ac:chgData name="MARZULLO DOMENICO" userId="40476af8-9cea-4075-9e0c-9c2aad262cee" providerId="ADAL" clId="{677D2DBE-9327-4A27-BB14-7F2FFA9ED437}" dt="2025-10-24T12:21:11.007" v="7323"/>
          <ac:spMkLst>
            <pc:docMk/>
            <pc:sldMk cId="3193977918" sldId="1766"/>
            <ac:spMk id="24" creationId="{5D7863E8-EA09-E999-208E-5302C3072195}"/>
          </ac:spMkLst>
        </pc:spChg>
        <pc:spChg chg="mod">
          <ac:chgData name="MARZULLO DOMENICO" userId="40476af8-9cea-4075-9e0c-9c2aad262cee" providerId="ADAL" clId="{677D2DBE-9327-4A27-BB14-7F2FFA9ED437}" dt="2025-10-24T12:21:11.007" v="7323"/>
          <ac:spMkLst>
            <pc:docMk/>
            <pc:sldMk cId="3193977918" sldId="1766"/>
            <ac:spMk id="25" creationId="{D8AAFC3F-3883-0FF4-6539-A67DC5FCC8B0}"/>
          </ac:spMkLst>
        </pc:spChg>
        <pc:spChg chg="add mod">
          <ac:chgData name="MARZULLO DOMENICO" userId="40476af8-9cea-4075-9e0c-9c2aad262cee" providerId="ADAL" clId="{677D2DBE-9327-4A27-BB14-7F2FFA9ED437}" dt="2025-10-28T18:36:12.424" v="8903"/>
          <ac:spMkLst>
            <pc:docMk/>
            <pc:sldMk cId="3193977918" sldId="1766"/>
            <ac:spMk id="27" creationId="{7F367DBE-AE61-3CD4-33C1-21D9413DBD78}"/>
          </ac:spMkLst>
        </pc:spChg>
        <pc:grpChg chg="add mod">
          <ac:chgData name="MARZULLO DOMENICO" userId="40476af8-9cea-4075-9e0c-9c2aad262cee" providerId="ADAL" clId="{677D2DBE-9327-4A27-BB14-7F2FFA9ED437}" dt="2025-10-24T12:21:39.750" v="7333" actId="1076"/>
          <ac:grpSpMkLst>
            <pc:docMk/>
            <pc:sldMk cId="3193977918" sldId="1766"/>
            <ac:grpSpMk id="17" creationId="{F070450A-9F88-6702-3D08-CA3B30785F64}"/>
          </ac:grpSpMkLst>
        </pc:grpChg>
        <pc:grpChg chg="add mod">
          <ac:chgData name="MARZULLO DOMENICO" userId="40476af8-9cea-4075-9e0c-9c2aad262cee" providerId="ADAL" clId="{677D2DBE-9327-4A27-BB14-7F2FFA9ED437}" dt="2025-10-24T12:22:02.069" v="7340" actId="1076"/>
          <ac:grpSpMkLst>
            <pc:docMk/>
            <pc:sldMk cId="3193977918" sldId="1766"/>
            <ac:grpSpMk id="26" creationId="{88D53598-6898-094E-BD47-39C376FB66C7}"/>
          </ac:grpSpMkLst>
        </pc:grpChg>
        <pc:graphicFrameChg chg="add mod modGraphic">
          <ac:chgData name="MARZULLO DOMENICO" userId="40476af8-9cea-4075-9e0c-9c2aad262cee" providerId="ADAL" clId="{677D2DBE-9327-4A27-BB14-7F2FFA9ED437}" dt="2025-10-24T12:22:07.314" v="7353" actId="1035"/>
          <ac:graphicFrameMkLst>
            <pc:docMk/>
            <pc:sldMk cId="3193977918" sldId="1766"/>
            <ac:graphicFrameMk id="13" creationId="{6528C9FC-8C43-B431-D332-19A5A0A47749}"/>
          </ac:graphicFrameMkLst>
        </pc:graphicFrameChg>
        <pc:picChg chg="add mod">
          <ac:chgData name="MARZULLO DOMENICO" userId="40476af8-9cea-4075-9e0c-9c2aad262cee" providerId="ADAL" clId="{677D2DBE-9327-4A27-BB14-7F2FFA9ED437}" dt="2025-10-24T12:21:21.283" v="7328" actId="1076"/>
          <ac:picMkLst>
            <pc:docMk/>
            <pc:sldMk cId="3193977918" sldId="1766"/>
            <ac:picMk id="6" creationId="{421F25FC-6100-7EE4-4852-4A8C540AC969}"/>
          </ac:picMkLst>
        </pc:picChg>
        <pc:picChg chg="add mod">
          <ac:chgData name="MARZULLO DOMENICO" userId="40476af8-9cea-4075-9e0c-9c2aad262cee" providerId="ADAL" clId="{677D2DBE-9327-4A27-BB14-7F2FFA9ED437}" dt="2025-10-24T12:22:11.084" v="7354" actId="1076"/>
          <ac:picMkLst>
            <pc:docMk/>
            <pc:sldMk cId="3193977918" sldId="1766"/>
            <ac:picMk id="11" creationId="{F41523B2-82FD-8AD9-F5DE-722C45BCEB5A}"/>
          </ac:picMkLst>
        </pc:picChg>
        <pc:picChg chg="add mod">
          <ac:chgData name="MARZULLO DOMENICO" userId="40476af8-9cea-4075-9e0c-9c2aad262cee" providerId="ADAL" clId="{677D2DBE-9327-4A27-BB14-7F2FFA9ED437}" dt="2025-10-24T12:21:32.009" v="7330" actId="1076"/>
          <ac:picMkLst>
            <pc:docMk/>
            <pc:sldMk cId="3193977918" sldId="1766"/>
            <ac:picMk id="12" creationId="{28A73B3E-8C5C-0001-03FE-6C0AE7476757}"/>
          </ac:picMkLst>
        </pc:picChg>
        <pc:picChg chg="add mod">
          <ac:chgData name="MARZULLO DOMENICO" userId="40476af8-9cea-4075-9e0c-9c2aad262cee" providerId="ADAL" clId="{677D2DBE-9327-4A27-BB14-7F2FFA9ED437}" dt="2025-10-24T12:21:56.002" v="7338" actId="164"/>
          <ac:picMkLst>
            <pc:docMk/>
            <pc:sldMk cId="3193977918" sldId="1766"/>
            <ac:picMk id="14" creationId="{5B9FBB5B-3A23-6FD7-668C-AF78CC3CA405}"/>
          </ac:picMkLst>
        </pc:picChg>
        <pc:picChg chg="mod">
          <ac:chgData name="MARZULLO DOMENICO" userId="40476af8-9cea-4075-9e0c-9c2aad262cee" providerId="ADAL" clId="{677D2DBE-9327-4A27-BB14-7F2FFA9ED437}" dt="2025-10-24T12:21:11.007" v="7323"/>
          <ac:picMkLst>
            <pc:docMk/>
            <pc:sldMk cId="3193977918" sldId="1766"/>
            <ac:picMk id="18" creationId="{6F09B32E-9931-2C24-492F-B36AB5E2F0AA}"/>
          </ac:picMkLst>
        </pc:picChg>
        <pc:cxnChg chg="mod">
          <ac:chgData name="MARZULLO DOMENICO" userId="40476af8-9cea-4075-9e0c-9c2aad262cee" providerId="ADAL" clId="{677D2DBE-9327-4A27-BB14-7F2FFA9ED437}" dt="2025-10-24T12:21:11.007" v="7323"/>
          <ac:cxnSpMkLst>
            <pc:docMk/>
            <pc:sldMk cId="3193977918" sldId="1766"/>
            <ac:cxnSpMk id="19" creationId="{C8282E60-2921-FDD8-EDB4-E3E6BB76215B}"/>
          </ac:cxnSpMkLst>
        </pc:cxnChg>
      </pc:sldChg>
      <pc:sldMasterChg chg="delSldLayout modSldLayout">
        <pc:chgData name="MARZULLO DOMENICO" userId="40476af8-9cea-4075-9e0c-9c2aad262cee" providerId="ADAL" clId="{677D2DBE-9327-4A27-BB14-7F2FFA9ED437}" dt="2025-10-22T21:33:49.053" v="5229" actId="1038"/>
        <pc:sldMasterMkLst>
          <pc:docMk/>
          <pc:sldMasterMk cId="2402646876" sldId="2147483657"/>
        </pc:sldMasterMkLst>
        <pc:sldLayoutChg chg="modSp mod">
          <pc:chgData name="MARZULLO DOMENICO" userId="40476af8-9cea-4075-9e0c-9c2aad262cee" providerId="ADAL" clId="{677D2DBE-9327-4A27-BB14-7F2FFA9ED437}" dt="2025-10-22T21:33:49.053" v="5229" actId="1038"/>
          <pc:sldLayoutMkLst>
            <pc:docMk/>
            <pc:sldMasterMk cId="2402646876" sldId="2147483657"/>
            <pc:sldLayoutMk cId="640704308" sldId="2147483658"/>
          </pc:sldLayoutMkLst>
          <pc:grpChg chg="mod">
            <ac:chgData name="MARZULLO DOMENICO" userId="40476af8-9cea-4075-9e0c-9c2aad262cee" providerId="ADAL" clId="{677D2DBE-9327-4A27-BB14-7F2FFA9ED437}" dt="2025-10-22T21:33:49.053" v="5229" actId="1038"/>
            <ac:grpSpMkLst>
              <pc:docMk/>
              <pc:sldMasterMk cId="2402646876" sldId="2147483657"/>
              <pc:sldLayoutMk cId="640704308" sldId="2147483658"/>
              <ac:grpSpMk id="4" creationId="{00000000-0000-0000-0000-000000000000}"/>
            </ac:grpSpMkLst>
          </pc:grpChg>
        </pc:sldLayoutChg>
        <pc:sldLayoutChg chg="del">
          <pc:chgData name="MARZULLO DOMENICO" userId="40476af8-9cea-4075-9e0c-9c2aad262cee" providerId="ADAL" clId="{677D2DBE-9327-4A27-BB14-7F2FFA9ED437}" dt="2025-10-22T21:05:29.123" v="4754" actId="47"/>
          <pc:sldLayoutMkLst>
            <pc:docMk/>
            <pc:sldMasterMk cId="2402646876" sldId="2147483657"/>
            <pc:sldLayoutMk cId="3153803712" sldId="2147483670"/>
          </pc:sldLayoutMkLst>
        </pc:sldLayoutChg>
      </pc:sldMasterChg>
    </pc:docChg>
  </pc:docChgLst>
  <pc:docChgLst>
    <pc:chgData name="MASSANOVA NICOLA [PHD1200080]" userId="9172ebed-e1c6-4bfb-afb9-1415a9409a9c" providerId="ADAL" clId="{1D15300D-CA52-43B6-B2B1-D572D87658F5}"/>
    <pc:docChg chg="undo custSel modSld">
      <pc:chgData name="MASSANOVA NICOLA [PHD1200080]" userId="9172ebed-e1c6-4bfb-afb9-1415a9409a9c" providerId="ADAL" clId="{1D15300D-CA52-43B6-B2B1-D572D87658F5}" dt="2025-10-24T13:07:58.947" v="355" actId="20577"/>
      <pc:docMkLst>
        <pc:docMk/>
      </pc:docMkLst>
      <pc:sldChg chg="addSp delSp modSp mod">
        <pc:chgData name="MASSANOVA NICOLA [PHD1200080]" userId="9172ebed-e1c6-4bfb-afb9-1415a9409a9c" providerId="ADAL" clId="{1D15300D-CA52-43B6-B2B1-D572D87658F5}" dt="2025-10-23T09:17:36.753" v="49" actId="14100"/>
        <pc:sldMkLst>
          <pc:docMk/>
          <pc:sldMk cId="1498824239" sldId="1742"/>
        </pc:sldMkLst>
        <pc:spChg chg="mod">
          <ac:chgData name="MASSANOVA NICOLA [PHD1200080]" userId="9172ebed-e1c6-4bfb-afb9-1415a9409a9c" providerId="ADAL" clId="{1D15300D-CA52-43B6-B2B1-D572D87658F5}" dt="2025-10-23T09:17:17.629" v="48" actId="12788"/>
          <ac:spMkLst>
            <pc:docMk/>
            <pc:sldMk cId="1498824239" sldId="1742"/>
            <ac:spMk id="18" creationId="{0BB9633C-960B-4894-8A24-BCECE4259CEC}"/>
          </ac:spMkLst>
        </pc:spChg>
        <pc:picChg chg="mod">
          <ac:chgData name="MASSANOVA NICOLA [PHD1200080]" userId="9172ebed-e1c6-4bfb-afb9-1415a9409a9c" providerId="ADAL" clId="{1D15300D-CA52-43B6-B2B1-D572D87658F5}" dt="2025-10-23T09:17:17.629" v="48" actId="12788"/>
          <ac:picMkLst>
            <pc:docMk/>
            <pc:sldMk cId="1498824239" sldId="1742"/>
            <ac:picMk id="11" creationId="{9C32F310-32F1-797D-4E52-C749C964DCAF}"/>
          </ac:picMkLst>
        </pc:picChg>
      </pc:sldChg>
      <pc:sldChg chg="addSp delSp modSp mod">
        <pc:chgData name="MASSANOVA NICOLA [PHD1200080]" userId="9172ebed-e1c6-4bfb-afb9-1415a9409a9c" providerId="ADAL" clId="{1D15300D-CA52-43B6-B2B1-D572D87658F5}" dt="2025-10-23T09:50:05.783" v="58"/>
        <pc:sldMkLst>
          <pc:docMk/>
          <pc:sldMk cId="2241787588" sldId="1744"/>
        </pc:sldMkLst>
        <pc:picChg chg="add mod">
          <ac:chgData name="MASSANOVA NICOLA [PHD1200080]" userId="9172ebed-e1c6-4bfb-afb9-1415a9409a9c" providerId="ADAL" clId="{1D15300D-CA52-43B6-B2B1-D572D87658F5}" dt="2025-10-23T09:50:05.783" v="58"/>
          <ac:picMkLst>
            <pc:docMk/>
            <pc:sldMk cId="2241787588" sldId="1744"/>
            <ac:picMk id="9" creationId="{BC9F3735-4E82-C95C-44CC-D4BB953A3E12}"/>
          </ac:picMkLst>
        </pc:picChg>
      </pc:sldChg>
      <pc:sldChg chg="addSp delSp modSp mod">
        <pc:chgData name="MASSANOVA NICOLA [PHD1200080]" userId="9172ebed-e1c6-4bfb-afb9-1415a9409a9c" providerId="ADAL" clId="{1D15300D-CA52-43B6-B2B1-D572D87658F5}" dt="2025-10-24T12:15:47.007" v="317" actId="14100"/>
        <pc:sldMkLst>
          <pc:docMk/>
          <pc:sldMk cId="706003769" sldId="1746"/>
        </pc:sldMkLst>
        <pc:picChg chg="add mod modCrop">
          <ac:chgData name="MASSANOVA NICOLA [PHD1200080]" userId="9172ebed-e1c6-4bfb-afb9-1415a9409a9c" providerId="ADAL" clId="{1D15300D-CA52-43B6-B2B1-D572D87658F5}" dt="2025-10-24T12:15:47.007" v="317" actId="14100"/>
          <ac:picMkLst>
            <pc:docMk/>
            <pc:sldMk cId="706003769" sldId="1746"/>
            <ac:picMk id="64" creationId="{A20193C9-1E5C-CF84-77E9-BAE7D376987D}"/>
          </ac:picMkLst>
        </pc:picChg>
      </pc:sldChg>
      <pc:sldChg chg="addSp delSp modSp mod">
        <pc:chgData name="MASSANOVA NICOLA [PHD1200080]" userId="9172ebed-e1c6-4bfb-afb9-1415a9409a9c" providerId="ADAL" clId="{1D15300D-CA52-43B6-B2B1-D572D87658F5}" dt="2025-10-24T09:05:32.149" v="284" actId="478"/>
        <pc:sldMkLst>
          <pc:docMk/>
          <pc:sldMk cId="1977589095" sldId="1751"/>
        </pc:sldMkLst>
        <pc:graphicFrameChg chg="add mod modGraphic">
          <ac:chgData name="MASSANOVA NICOLA [PHD1200080]" userId="9172ebed-e1c6-4bfb-afb9-1415a9409a9c" providerId="ADAL" clId="{1D15300D-CA52-43B6-B2B1-D572D87658F5}" dt="2025-10-24T09:05:07.123" v="277" actId="403"/>
          <ac:graphicFrameMkLst>
            <pc:docMk/>
            <pc:sldMk cId="1977589095" sldId="1751"/>
            <ac:graphicFrameMk id="13" creationId="{A92E0B02-2CC2-78AE-1FF9-41A66F7BF76F}"/>
          </ac:graphicFrameMkLst>
        </pc:graphicFrameChg>
        <pc:graphicFrameChg chg="add mod modGraphic">
          <ac:chgData name="MASSANOVA NICOLA [PHD1200080]" userId="9172ebed-e1c6-4bfb-afb9-1415a9409a9c" providerId="ADAL" clId="{1D15300D-CA52-43B6-B2B1-D572D87658F5}" dt="2025-10-24T09:05:23.849" v="283" actId="1037"/>
          <ac:graphicFrameMkLst>
            <pc:docMk/>
            <pc:sldMk cId="1977589095" sldId="1751"/>
            <ac:graphicFrameMk id="21" creationId="{ED589F9D-7F00-BB83-1E05-1DBDAC072947}"/>
          </ac:graphicFrameMkLst>
        </pc:graphicFrameChg>
      </pc:sldChg>
      <pc:sldChg chg="addSp delSp modSp mod">
        <pc:chgData name="MASSANOVA NICOLA [PHD1200080]" userId="9172ebed-e1c6-4bfb-afb9-1415a9409a9c" providerId="ADAL" clId="{1D15300D-CA52-43B6-B2B1-D572D87658F5}" dt="2025-10-24T13:07:58.947" v="355" actId="20577"/>
        <pc:sldMkLst>
          <pc:docMk/>
          <pc:sldMk cId="3775805597" sldId="1752"/>
        </pc:sldMkLst>
        <pc:spChg chg="add mod">
          <ac:chgData name="MASSANOVA NICOLA [PHD1200080]" userId="9172ebed-e1c6-4bfb-afb9-1415a9409a9c" providerId="ADAL" clId="{1D15300D-CA52-43B6-B2B1-D572D87658F5}" dt="2025-10-24T13:06:57.958" v="331" actId="1076"/>
          <ac:spMkLst>
            <pc:docMk/>
            <pc:sldMk cId="3775805597" sldId="1752"/>
            <ac:spMk id="18" creationId="{6E66A988-415B-FD95-9A3E-37B0881815FA}"/>
          </ac:spMkLst>
        </pc:spChg>
        <pc:spChg chg="add mod">
          <ac:chgData name="MASSANOVA NICOLA [PHD1200080]" userId="9172ebed-e1c6-4bfb-afb9-1415a9409a9c" providerId="ADAL" clId="{1D15300D-CA52-43B6-B2B1-D572D87658F5}" dt="2025-10-24T13:07:35.305" v="347" actId="20577"/>
          <ac:spMkLst>
            <pc:docMk/>
            <pc:sldMk cId="3775805597" sldId="1752"/>
            <ac:spMk id="28" creationId="{0080FE33-FC75-CB3B-E48A-ABB1BCC0DD84}"/>
          </ac:spMkLst>
        </pc:spChg>
        <pc:spChg chg="add mod">
          <ac:chgData name="MASSANOVA NICOLA [PHD1200080]" userId="9172ebed-e1c6-4bfb-afb9-1415a9409a9c" providerId="ADAL" clId="{1D15300D-CA52-43B6-B2B1-D572D87658F5}" dt="2025-10-24T13:07:58.947" v="355" actId="20577"/>
          <ac:spMkLst>
            <pc:docMk/>
            <pc:sldMk cId="3775805597" sldId="1752"/>
            <ac:spMk id="30" creationId="{BD6F8F38-7291-8E11-1BEC-9510B8481032}"/>
          </ac:spMkLst>
        </pc:spChg>
        <pc:picChg chg="add mod modCrop">
          <ac:chgData name="MASSANOVA NICOLA [PHD1200080]" userId="9172ebed-e1c6-4bfb-afb9-1415a9409a9c" providerId="ADAL" clId="{1D15300D-CA52-43B6-B2B1-D572D87658F5}" dt="2025-10-24T13:06:43.264" v="327" actId="14100"/>
          <ac:picMkLst>
            <pc:docMk/>
            <pc:sldMk cId="3775805597" sldId="1752"/>
            <ac:picMk id="10" creationId="{6FCEFAC4-9CC2-29B7-0D60-BBFEC481211A}"/>
          </ac:picMkLst>
        </pc:picChg>
        <pc:cxnChg chg="add mod">
          <ac:chgData name="MASSANOVA NICOLA [PHD1200080]" userId="9172ebed-e1c6-4bfb-afb9-1415a9409a9c" providerId="ADAL" clId="{1D15300D-CA52-43B6-B2B1-D572D87658F5}" dt="2025-10-24T13:07:01.598" v="332" actId="14100"/>
          <ac:cxnSpMkLst>
            <pc:docMk/>
            <pc:sldMk cId="3775805597" sldId="1752"/>
            <ac:cxnSpMk id="14" creationId="{64756C6F-8B9E-92A2-4C51-90393A6648D0}"/>
          </ac:cxnSpMkLst>
        </pc:cxnChg>
        <pc:cxnChg chg="add mod">
          <ac:chgData name="MASSANOVA NICOLA [PHD1200080]" userId="9172ebed-e1c6-4bfb-afb9-1415a9409a9c" providerId="ADAL" clId="{1D15300D-CA52-43B6-B2B1-D572D87658F5}" dt="2025-10-24T13:07:35.305" v="347" actId="20577"/>
          <ac:cxnSpMkLst>
            <pc:docMk/>
            <pc:sldMk cId="3775805597" sldId="1752"/>
            <ac:cxnSpMk id="27" creationId="{D092BF7C-619E-9A47-5AD2-B5F5E6E4BF11}"/>
          </ac:cxnSpMkLst>
        </pc:cxnChg>
        <pc:cxnChg chg="add mod">
          <ac:chgData name="MASSANOVA NICOLA [PHD1200080]" userId="9172ebed-e1c6-4bfb-afb9-1415a9409a9c" providerId="ADAL" clId="{1D15300D-CA52-43B6-B2B1-D572D87658F5}" dt="2025-10-24T13:07:56.269" v="351" actId="14100"/>
          <ac:cxnSpMkLst>
            <pc:docMk/>
            <pc:sldMk cId="3775805597" sldId="1752"/>
            <ac:cxnSpMk id="29" creationId="{62AFEFB8-A480-B9A1-49CB-1ACD5C562189}"/>
          </ac:cxnSpMkLst>
        </pc:cxnChg>
      </pc:sldChg>
      <pc:sldChg chg="modSp mod">
        <pc:chgData name="MASSANOVA NICOLA [PHD1200080]" userId="9172ebed-e1c6-4bfb-afb9-1415a9409a9c" providerId="ADAL" clId="{1D15300D-CA52-43B6-B2B1-D572D87658F5}" dt="2025-10-24T08:47:46.103" v="61" actId="1076"/>
        <pc:sldMkLst>
          <pc:docMk/>
          <pc:sldMk cId="1948968376" sldId="1756"/>
        </pc:sldMkLst>
        <pc:picChg chg="mod">
          <ac:chgData name="MASSANOVA NICOLA [PHD1200080]" userId="9172ebed-e1c6-4bfb-afb9-1415a9409a9c" providerId="ADAL" clId="{1D15300D-CA52-43B6-B2B1-D572D87658F5}" dt="2025-10-24T08:47:46.103" v="61" actId="1076"/>
          <ac:picMkLst>
            <pc:docMk/>
            <pc:sldMk cId="1948968376" sldId="1756"/>
            <ac:picMk id="53" creationId="{E9ACFD79-0660-346F-7504-F241D2544001}"/>
          </ac:picMkLst>
        </pc:picChg>
      </pc:sldChg>
    </pc:docChg>
  </pc:docChgLst>
  <pc:docChgLst>
    <pc:chgData name="MASSANOVA NICOLA [PHD1200080]" userId="S::s297956@ds.units.it::9172ebed-e1c6-4bfb-afb9-1415a9409a9c" providerId="AD" clId="Web-{3A1BFBCB-854F-8882-DAB4-AAE0C005BEE9}"/>
    <pc:docChg chg="modSld">
      <pc:chgData name="MASSANOVA NICOLA [PHD1200080]" userId="S::s297956@ds.units.it::9172ebed-e1c6-4bfb-afb9-1415a9409a9c" providerId="AD" clId="Web-{3A1BFBCB-854F-8882-DAB4-AAE0C005BEE9}" dt="2025-10-21T11:43:04.467" v="22" actId="1076"/>
      <pc:docMkLst>
        <pc:docMk/>
      </pc:docMkLst>
      <pc:sldChg chg="addSp delSp modSp">
        <pc:chgData name="MASSANOVA NICOLA [PHD1200080]" userId="S::s297956@ds.units.it::9172ebed-e1c6-4bfb-afb9-1415a9409a9c" providerId="AD" clId="Web-{3A1BFBCB-854F-8882-DAB4-AAE0C005BEE9}" dt="2025-10-21T11:43:04.467" v="22" actId="1076"/>
        <pc:sldMkLst>
          <pc:docMk/>
          <pc:sldMk cId="2241787588" sldId="17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18B36782-74E5-46ED-8E16-69EA853B4B5B}" type="datetimeFigureOut">
              <a:rPr lang="en-GB" smtClean="0"/>
              <a:t>29/10/2025</a:t>
            </a:fld>
            <a:endParaRPr lang="en-GB"/>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0E7ABEC1-3DF5-4D42-BF17-03400327A1B8}" type="slidenum">
              <a:rPr lang="en-GB" smtClean="0"/>
              <a:t>‹N›</a:t>
            </a:fld>
            <a:endParaRPr lang="en-GB"/>
          </a:p>
        </p:txBody>
      </p:sp>
    </p:spTree>
    <p:extLst>
      <p:ext uri="{BB962C8B-B14F-4D97-AF65-F5344CB8AC3E}">
        <p14:creationId xmlns:p14="http://schemas.microsoft.com/office/powerpoint/2010/main" val="61040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E7ABEC1-3DF5-4D42-BF17-03400327A1B8}" type="slidenum">
              <a:rPr lang="en-GB" smtClean="0"/>
              <a:t>1</a:t>
            </a:fld>
            <a:endParaRPr lang="en-GB"/>
          </a:p>
        </p:txBody>
      </p:sp>
    </p:spTree>
    <p:extLst>
      <p:ext uri="{BB962C8B-B14F-4D97-AF65-F5344CB8AC3E}">
        <p14:creationId xmlns:p14="http://schemas.microsoft.com/office/powerpoint/2010/main" val="34673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D1EC-FBBA-641D-F9EA-02EF311C3AC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005730C-63C5-7943-618F-866AC37DAB8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06EDA8-0603-CE96-614B-04CE980EFB2E}"/>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7E2C2889-7951-0030-94ED-77EAB960643B}"/>
              </a:ext>
            </a:extLst>
          </p:cNvPr>
          <p:cNvSpPr>
            <a:spLocks noGrp="1"/>
          </p:cNvSpPr>
          <p:nvPr>
            <p:ph type="sldNum" sz="quarter" idx="5"/>
          </p:nvPr>
        </p:nvSpPr>
        <p:spPr/>
        <p:txBody>
          <a:bodyPr/>
          <a:lstStyle/>
          <a:p>
            <a:fld id="{0E7ABEC1-3DF5-4D42-BF17-03400327A1B8}" type="slidenum">
              <a:rPr lang="en-GB" smtClean="0"/>
              <a:t>11</a:t>
            </a:fld>
            <a:endParaRPr lang="en-GB"/>
          </a:p>
        </p:txBody>
      </p:sp>
    </p:spTree>
    <p:extLst>
      <p:ext uri="{BB962C8B-B14F-4D97-AF65-F5344CB8AC3E}">
        <p14:creationId xmlns:p14="http://schemas.microsoft.com/office/powerpoint/2010/main" val="35315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623C4-1469-07C9-B0A0-61911329201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B9148EF-8297-4FFF-ED4C-561F828D2D5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1350DC1-4AC0-6A19-C1BF-D50EF8CF1893}"/>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5568E936-E8B5-09E7-3A5B-00142F825354}"/>
              </a:ext>
            </a:extLst>
          </p:cNvPr>
          <p:cNvSpPr>
            <a:spLocks noGrp="1"/>
          </p:cNvSpPr>
          <p:nvPr>
            <p:ph type="sldNum" sz="quarter" idx="5"/>
          </p:nvPr>
        </p:nvSpPr>
        <p:spPr/>
        <p:txBody>
          <a:bodyPr/>
          <a:lstStyle/>
          <a:p>
            <a:fld id="{0E7ABEC1-3DF5-4D42-BF17-03400327A1B8}" type="slidenum">
              <a:rPr lang="en-GB" smtClean="0"/>
              <a:t>12</a:t>
            </a:fld>
            <a:endParaRPr lang="en-GB"/>
          </a:p>
        </p:txBody>
      </p:sp>
    </p:spTree>
    <p:extLst>
      <p:ext uri="{BB962C8B-B14F-4D97-AF65-F5344CB8AC3E}">
        <p14:creationId xmlns:p14="http://schemas.microsoft.com/office/powerpoint/2010/main" val="332096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E7ABEC1-3DF5-4D42-BF17-03400327A1B8}" type="slidenum">
              <a:rPr lang="en-GB" smtClean="0"/>
              <a:t>2</a:t>
            </a:fld>
            <a:endParaRPr lang="en-GB"/>
          </a:p>
        </p:txBody>
      </p:sp>
    </p:spTree>
    <p:extLst>
      <p:ext uri="{BB962C8B-B14F-4D97-AF65-F5344CB8AC3E}">
        <p14:creationId xmlns:p14="http://schemas.microsoft.com/office/powerpoint/2010/main" val="66952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E7ABEC1-3DF5-4D42-BF17-03400327A1B8}" type="slidenum">
              <a:rPr lang="en-GB" smtClean="0"/>
              <a:t>3</a:t>
            </a:fld>
            <a:endParaRPr lang="en-GB"/>
          </a:p>
        </p:txBody>
      </p:sp>
    </p:spTree>
    <p:extLst>
      <p:ext uri="{BB962C8B-B14F-4D97-AF65-F5344CB8AC3E}">
        <p14:creationId xmlns:p14="http://schemas.microsoft.com/office/powerpoint/2010/main" val="214152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EC819-9C69-2CC0-4F5C-17B3C50821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5F40DE7-68AC-6B80-21BB-FD584B143D3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9C80E8D-E682-39A0-38C5-988ED833EBAD}"/>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1A8E6955-C3DF-6A18-EC9F-1DD26990388C}"/>
              </a:ext>
            </a:extLst>
          </p:cNvPr>
          <p:cNvSpPr>
            <a:spLocks noGrp="1"/>
          </p:cNvSpPr>
          <p:nvPr>
            <p:ph type="sldNum" sz="quarter" idx="5"/>
          </p:nvPr>
        </p:nvSpPr>
        <p:spPr/>
        <p:txBody>
          <a:bodyPr/>
          <a:lstStyle/>
          <a:p>
            <a:fld id="{0E7ABEC1-3DF5-4D42-BF17-03400327A1B8}" type="slidenum">
              <a:rPr lang="en-GB" smtClean="0"/>
              <a:t>4</a:t>
            </a:fld>
            <a:endParaRPr lang="en-GB"/>
          </a:p>
        </p:txBody>
      </p:sp>
    </p:spTree>
    <p:extLst>
      <p:ext uri="{BB962C8B-B14F-4D97-AF65-F5344CB8AC3E}">
        <p14:creationId xmlns:p14="http://schemas.microsoft.com/office/powerpoint/2010/main" val="329188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E7ABEC1-3DF5-4D42-BF17-03400327A1B8}" type="slidenum">
              <a:rPr lang="en-GB" smtClean="0"/>
              <a:t>6</a:t>
            </a:fld>
            <a:endParaRPr lang="en-GB"/>
          </a:p>
        </p:txBody>
      </p:sp>
    </p:spTree>
    <p:extLst>
      <p:ext uri="{BB962C8B-B14F-4D97-AF65-F5344CB8AC3E}">
        <p14:creationId xmlns:p14="http://schemas.microsoft.com/office/powerpoint/2010/main" val="198471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7ABEC1-3DF5-4D42-BF17-03400327A1B8}" type="slidenum">
              <a:rPr lang="en-GB" smtClean="0"/>
              <a:t>7</a:t>
            </a:fld>
            <a:endParaRPr lang="en-GB"/>
          </a:p>
        </p:txBody>
      </p:sp>
    </p:spTree>
    <p:extLst>
      <p:ext uri="{BB962C8B-B14F-4D97-AF65-F5344CB8AC3E}">
        <p14:creationId xmlns:p14="http://schemas.microsoft.com/office/powerpoint/2010/main" val="143712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8F35-FBC3-7607-2879-1BF54AD3FA9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E2C026D-542C-2670-539E-639A3030C14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C6FE47-5269-FBCA-2AB7-D5888B77BF8B}"/>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9CFD9D54-4932-1225-0B20-92F22D24E7C4}"/>
              </a:ext>
            </a:extLst>
          </p:cNvPr>
          <p:cNvSpPr>
            <a:spLocks noGrp="1"/>
          </p:cNvSpPr>
          <p:nvPr>
            <p:ph type="sldNum" sz="quarter" idx="5"/>
          </p:nvPr>
        </p:nvSpPr>
        <p:spPr/>
        <p:txBody>
          <a:bodyPr/>
          <a:lstStyle/>
          <a:p>
            <a:fld id="{0E7ABEC1-3DF5-4D42-BF17-03400327A1B8}" type="slidenum">
              <a:rPr lang="en-GB" smtClean="0"/>
              <a:t>8</a:t>
            </a:fld>
            <a:endParaRPr lang="en-GB"/>
          </a:p>
        </p:txBody>
      </p:sp>
    </p:spTree>
    <p:extLst>
      <p:ext uri="{BB962C8B-B14F-4D97-AF65-F5344CB8AC3E}">
        <p14:creationId xmlns:p14="http://schemas.microsoft.com/office/powerpoint/2010/main" val="203463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238AD-CD06-33EC-C58B-F31A1F06451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8486972-7E67-4E3C-34DF-D981F51079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D555CE9-10CE-091B-7988-12AF95DD5602}"/>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2A716C93-33C1-C277-4C81-858DDAA5F621}"/>
              </a:ext>
            </a:extLst>
          </p:cNvPr>
          <p:cNvSpPr>
            <a:spLocks noGrp="1"/>
          </p:cNvSpPr>
          <p:nvPr>
            <p:ph type="sldNum" sz="quarter" idx="5"/>
          </p:nvPr>
        </p:nvSpPr>
        <p:spPr/>
        <p:txBody>
          <a:bodyPr/>
          <a:lstStyle/>
          <a:p>
            <a:fld id="{0E7ABEC1-3DF5-4D42-BF17-03400327A1B8}" type="slidenum">
              <a:rPr lang="en-GB" smtClean="0"/>
              <a:t>9</a:t>
            </a:fld>
            <a:endParaRPr lang="en-GB"/>
          </a:p>
        </p:txBody>
      </p:sp>
    </p:spTree>
    <p:extLst>
      <p:ext uri="{BB962C8B-B14F-4D97-AF65-F5344CB8AC3E}">
        <p14:creationId xmlns:p14="http://schemas.microsoft.com/office/powerpoint/2010/main" val="24028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6C33F-9C8F-F017-E213-1317C39B67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E07E29C-B15F-923A-0E03-216C4D3A580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C24FD60-68DA-70E4-32D1-A397080874BC}"/>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A690D12D-B81E-4DCE-AD73-FDDA6AEEFBF1}"/>
              </a:ext>
            </a:extLst>
          </p:cNvPr>
          <p:cNvSpPr>
            <a:spLocks noGrp="1"/>
          </p:cNvSpPr>
          <p:nvPr>
            <p:ph type="sldNum" sz="quarter" idx="5"/>
          </p:nvPr>
        </p:nvSpPr>
        <p:spPr/>
        <p:txBody>
          <a:bodyPr/>
          <a:lstStyle/>
          <a:p>
            <a:fld id="{0E7ABEC1-3DF5-4D42-BF17-03400327A1B8}" type="slidenum">
              <a:rPr lang="en-GB" smtClean="0"/>
              <a:t>10</a:t>
            </a:fld>
            <a:endParaRPr lang="en-GB"/>
          </a:p>
        </p:txBody>
      </p:sp>
    </p:spTree>
    <p:extLst>
      <p:ext uri="{BB962C8B-B14F-4D97-AF65-F5344CB8AC3E}">
        <p14:creationId xmlns:p14="http://schemas.microsoft.com/office/powerpoint/2010/main" val="3958235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66813" y="58710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129324"/>
            <a:ext cx="4944110" cy="6353175"/>
          </a:xfrm>
          <a:prstGeom prst="rect">
            <a:avLst/>
          </a:prstGeom>
          <a:solidFill>
            <a:schemeClr val="bg1"/>
          </a:solidFill>
        </p:spPr>
      </p:pic>
      <p:sp>
        <p:nvSpPr>
          <p:cNvPr id="5" name="Footer Placeholder 3">
            <a:extLst>
              <a:ext uri="{FF2B5EF4-FFF2-40B4-BE49-F238E27FC236}">
                <a16:creationId xmlns:a16="http://schemas.microsoft.com/office/drawing/2014/main" id="{79CF2BA5-4830-94FA-FFE8-0282491760AB}"/>
              </a:ext>
            </a:extLst>
          </p:cNvPr>
          <p:cNvSpPr>
            <a:spLocks noGrp="1"/>
          </p:cNvSpPr>
          <p:nvPr>
            <p:ph type="ftr" sz="quarter" idx="3"/>
          </p:nvPr>
        </p:nvSpPr>
        <p:spPr>
          <a:xfrm>
            <a:off x="825623" y="6555770"/>
            <a:ext cx="5487253" cy="329614"/>
          </a:xfrm>
          <a:prstGeom prst="rect">
            <a:avLst/>
          </a:prstGeom>
        </p:spPr>
        <p:txBody>
          <a:bodyPr/>
          <a:lstStyle>
            <a:lvl1pPr>
              <a:defRPr sz="1200"/>
            </a:lvl1pPr>
          </a:lstStyle>
          <a:p>
            <a:r>
              <a:rPr lang="en-GB">
                <a:solidFill>
                  <a:prstClr val="white"/>
                </a:solidFill>
              </a:rPr>
              <a:t>DEMO LAR Gate Review G2a Introductory Meeting | 16 September 2025 </a:t>
            </a:r>
            <a:endParaRPr lang="en-GB" sz="1100">
              <a:solidFill>
                <a:prstClr val="white"/>
              </a:solidFill>
            </a:endParaRPr>
          </a:p>
        </p:txBody>
      </p:sp>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7" name="Footer Placeholder 3">
            <a:extLst>
              <a:ext uri="{FF2B5EF4-FFF2-40B4-BE49-F238E27FC236}">
                <a16:creationId xmlns:a16="http://schemas.microsoft.com/office/drawing/2014/main" id="{5B61898C-E825-C7EF-D71C-2DA5C34FED92}"/>
              </a:ext>
            </a:extLst>
          </p:cNvPr>
          <p:cNvSpPr>
            <a:spLocks noGrp="1"/>
          </p:cNvSpPr>
          <p:nvPr>
            <p:ph type="ftr" sz="quarter" idx="3"/>
          </p:nvPr>
        </p:nvSpPr>
        <p:spPr>
          <a:xfrm>
            <a:off x="825623" y="6555770"/>
            <a:ext cx="5487253" cy="329614"/>
          </a:xfrm>
          <a:prstGeom prst="rect">
            <a:avLst/>
          </a:prstGeom>
        </p:spPr>
        <p:txBody>
          <a:bodyPr/>
          <a:lstStyle>
            <a:lvl1pPr>
              <a:defRPr sz="1200"/>
            </a:lvl1pPr>
          </a:lstStyle>
          <a:p>
            <a:r>
              <a:rPr lang="en-GB">
                <a:solidFill>
                  <a:prstClr val="white"/>
                </a:solidFill>
              </a:rPr>
              <a:t>DEMO LAR Gate Review G2a Introductory Meeting | 16 September 2025 </a:t>
            </a:r>
            <a:endParaRPr lang="en-GB" sz="1100">
              <a:solidFill>
                <a:prstClr val="white"/>
              </a:solidFill>
            </a:endParaRP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Footer Placeholder 3">
            <a:extLst>
              <a:ext uri="{FF2B5EF4-FFF2-40B4-BE49-F238E27FC236}">
                <a16:creationId xmlns:a16="http://schemas.microsoft.com/office/drawing/2014/main" id="{6A0296E1-02CA-6FF1-852A-4799E10C78EA}"/>
              </a:ext>
            </a:extLst>
          </p:cNvPr>
          <p:cNvSpPr>
            <a:spLocks noGrp="1"/>
          </p:cNvSpPr>
          <p:nvPr>
            <p:ph type="ftr" sz="quarter" idx="3"/>
          </p:nvPr>
        </p:nvSpPr>
        <p:spPr>
          <a:xfrm>
            <a:off x="825623" y="6555770"/>
            <a:ext cx="5487253" cy="329614"/>
          </a:xfrm>
          <a:prstGeom prst="rect">
            <a:avLst/>
          </a:prstGeom>
        </p:spPr>
        <p:txBody>
          <a:bodyPr/>
          <a:lstStyle>
            <a:lvl1pPr>
              <a:defRPr sz="1200"/>
            </a:lvl1pPr>
          </a:lstStyle>
          <a:p>
            <a:r>
              <a:rPr lang="en-GB">
                <a:solidFill>
                  <a:prstClr val="white"/>
                </a:solidFill>
              </a:rPr>
              <a:t>DEMO LAR Gate Review G2a Introductory Meeting | 16 September 2025 </a:t>
            </a:r>
            <a:endParaRPr lang="en-GB" sz="1100">
              <a:solidFill>
                <a:prstClr val="white"/>
              </a:solidFill>
            </a:endParaRP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EUROfusion Values</a:t>
            </a:r>
            <a:endParaRPr lang="en-GB"/>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Footer Placeholder 3">
            <a:extLst>
              <a:ext uri="{FF2B5EF4-FFF2-40B4-BE49-F238E27FC236}">
                <a16:creationId xmlns:a16="http://schemas.microsoft.com/office/drawing/2014/main" id="{2151DE1B-873E-94E0-16B2-A95358B7D486}"/>
              </a:ext>
            </a:extLst>
          </p:cNvPr>
          <p:cNvSpPr>
            <a:spLocks noGrp="1"/>
          </p:cNvSpPr>
          <p:nvPr>
            <p:ph type="ftr" sz="quarter" idx="3"/>
          </p:nvPr>
        </p:nvSpPr>
        <p:spPr>
          <a:xfrm>
            <a:off x="825623" y="6555770"/>
            <a:ext cx="5487253" cy="329614"/>
          </a:xfrm>
          <a:prstGeom prst="rect">
            <a:avLst/>
          </a:prstGeom>
        </p:spPr>
        <p:txBody>
          <a:bodyPr/>
          <a:lstStyle>
            <a:lvl1pPr>
              <a:defRPr sz="1200"/>
            </a:lvl1pPr>
          </a:lstStyle>
          <a:p>
            <a:r>
              <a:rPr lang="en-GB">
                <a:solidFill>
                  <a:prstClr val="white"/>
                </a:solidFill>
              </a:rPr>
              <a:t>DEMO LAR Gate Review G2a Introductory Meeting | 16 September 2025 </a:t>
            </a:r>
            <a:endParaRPr lang="en-GB" sz="1100">
              <a:solidFill>
                <a:prstClr val="white"/>
              </a:solidFill>
            </a:endParaRPr>
          </a:p>
        </p:txBody>
      </p:sp>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BE84C8-D067-14A3-5F48-6E5F2E66E18A}"/>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DCF2133-6C3F-7C37-839D-21B457DFB8C0}"/>
              </a:ext>
            </a:extLst>
          </p:cNvPr>
          <p:cNvSpPr>
            <a:spLocks noGrp="1"/>
          </p:cNvSpPr>
          <p:nvPr>
            <p:ph type="ftr" sz="quarter" idx="3"/>
          </p:nvPr>
        </p:nvSpPr>
        <p:spPr>
          <a:xfrm>
            <a:off x="825623" y="6555770"/>
            <a:ext cx="5487253" cy="329614"/>
          </a:xfrm>
          <a:prstGeom prst="rect">
            <a:avLst/>
          </a:prstGeom>
        </p:spPr>
        <p:txBody>
          <a:bodyPr/>
          <a:lstStyle>
            <a:lvl1pPr>
              <a:defRPr sz="1200"/>
            </a:lvl1pPr>
          </a:lstStyle>
          <a:p>
            <a:r>
              <a:rPr lang="en-GB">
                <a:solidFill>
                  <a:prstClr val="white"/>
                </a:solidFill>
              </a:rPr>
              <a:t>DEMO LAR Gate Review G2a Introductory Meeting | 16 September 2025 </a:t>
            </a:r>
            <a:endParaRPr lang="en-GB" sz="1100">
              <a:solidFill>
                <a:prstClr val="white"/>
              </a:solidFill>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76.png"/><Relationship Id="rId3" Type="http://schemas.microsoft.com/office/2007/relationships/media" Target="../media/media2.mp4"/><Relationship Id="rId7" Type="http://schemas.openxmlformats.org/officeDocument/2006/relationships/video" Target="NULL" TargetMode="External"/><Relationship Id="rId12"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74.png"/><Relationship Id="rId5" Type="http://schemas.microsoft.com/office/2007/relationships/media" Target="../media/media3.mp4"/><Relationship Id="rId10" Type="http://schemas.openxmlformats.org/officeDocument/2006/relationships/image" Target="../media/image73.png"/><Relationship Id="rId4" Type="http://schemas.openxmlformats.org/officeDocument/2006/relationships/video" Target="../media/media2.mp4"/><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6.mp4"/><Relationship Id="rId7"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microsoft.com/office/2007/relationships/media" Target="../media/media8.mp4"/><Relationship Id="rId11" Type="http://schemas.openxmlformats.org/officeDocument/2006/relationships/image" Target="../media/image80.png"/><Relationship Id="rId5" Type="http://schemas.openxmlformats.org/officeDocument/2006/relationships/video" Target="../media/media7.mp4"/><Relationship Id="rId10" Type="http://schemas.openxmlformats.org/officeDocument/2006/relationships/image" Target="../media/image79.png"/><Relationship Id="rId4" Type="http://schemas.microsoft.com/office/2007/relationships/media" Target="../media/media7.mp4"/><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10.mp4"/><Relationship Id="rId7"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video" Target="../media/media11.mp4"/><Relationship Id="rId5" Type="http://schemas.microsoft.com/office/2007/relationships/media" Target="../media/media11.mp4"/><Relationship Id="rId10" Type="http://schemas.openxmlformats.org/officeDocument/2006/relationships/image" Target="../media/image86.png"/><Relationship Id="rId4" Type="http://schemas.openxmlformats.org/officeDocument/2006/relationships/video" Target="../media/media10.mp4"/><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Layout" Target="../slideLayouts/slideLayout2.xml"/><Relationship Id="rId7" Type="http://schemas.openxmlformats.org/officeDocument/2006/relationships/image" Target="../media/image95.jpe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02250-C61C-7572-4B0E-AE5181832771}"/>
              </a:ext>
            </a:extLst>
          </p:cNvPr>
          <p:cNvSpPr>
            <a:spLocks noGrp="1"/>
          </p:cNvSpPr>
          <p:nvPr>
            <p:ph type="title"/>
          </p:nvPr>
        </p:nvSpPr>
        <p:spPr>
          <a:xfrm>
            <a:off x="371792" y="2550553"/>
            <a:ext cx="11479832" cy="862880"/>
          </a:xfrm>
        </p:spPr>
        <p:txBody>
          <a:bodyPr>
            <a:normAutofit fontScale="90000"/>
          </a:bodyPr>
          <a:lstStyle/>
          <a:p>
            <a:r>
              <a:rPr lang="en-GB"/>
              <a:t>Comparative Overview of Divertor Cassette Design </a:t>
            </a:r>
            <a:r>
              <a:rPr lang="en-US"/>
              <a:t>and Integration in EU-DEMO, VNS and DTT</a:t>
            </a:r>
            <a:endParaRPr lang="en-GB"/>
          </a:p>
        </p:txBody>
      </p:sp>
      <p:sp>
        <p:nvSpPr>
          <p:cNvPr id="3" name="Text Placeholder 2">
            <a:extLst>
              <a:ext uri="{FF2B5EF4-FFF2-40B4-BE49-F238E27FC236}">
                <a16:creationId xmlns:a16="http://schemas.microsoft.com/office/drawing/2014/main" id="{33F4DCF1-F563-41DA-E9E9-F93EC4C22B32}"/>
              </a:ext>
            </a:extLst>
          </p:cNvPr>
          <p:cNvSpPr>
            <a:spLocks noGrp="1"/>
          </p:cNvSpPr>
          <p:nvPr>
            <p:ph type="body" sz="quarter" idx="10"/>
          </p:nvPr>
        </p:nvSpPr>
        <p:spPr>
          <a:xfrm>
            <a:off x="407368" y="3701412"/>
            <a:ext cx="11479832" cy="730888"/>
          </a:xfrm>
        </p:spPr>
        <p:txBody>
          <a:bodyPr>
            <a:normAutofit/>
          </a:bodyPr>
          <a:lstStyle/>
          <a:p>
            <a:r>
              <a:rPr lang="en-GB" sz="2000"/>
              <a:t>D. Marzullo, </a:t>
            </a:r>
            <a:r>
              <a:rPr lang="en-GB" sz="2000" b="0"/>
              <a:t>C. Bachmann, J. Boscary, D. Caprini, A. Clagnan, C. Gliss, V. Imbriani, N. Massanova, G. Mazzone, I. Moscato, R. Neu, A. Quartararo, S. Roccella, D. Valente, P. Vinoni, J.H. You</a:t>
            </a:r>
            <a:endParaRPr lang="en-GB"/>
          </a:p>
        </p:txBody>
      </p:sp>
      <p:sp>
        <p:nvSpPr>
          <p:cNvPr id="4" name="Text Placeholder 3">
            <a:extLst>
              <a:ext uri="{FF2B5EF4-FFF2-40B4-BE49-F238E27FC236}">
                <a16:creationId xmlns:a16="http://schemas.microsoft.com/office/drawing/2014/main" id="{3A45C40B-279E-6DBE-8A74-3FF7ED76A0C9}"/>
              </a:ext>
            </a:extLst>
          </p:cNvPr>
          <p:cNvSpPr>
            <a:spLocks noGrp="1"/>
          </p:cNvSpPr>
          <p:nvPr>
            <p:ph type="body" sz="quarter" idx="11"/>
          </p:nvPr>
        </p:nvSpPr>
        <p:spPr>
          <a:xfrm>
            <a:off x="407368" y="4670458"/>
            <a:ext cx="4375150" cy="525577"/>
          </a:xfrm>
        </p:spPr>
        <p:txBody>
          <a:bodyPr>
            <a:normAutofit fontScale="85000" lnSpcReduction="10000"/>
          </a:bodyPr>
          <a:lstStyle/>
          <a:p>
            <a:r>
              <a:rPr lang="en-GB" sz="2000" b="1"/>
              <a:t>CREATE Consortium – University of Trieste</a:t>
            </a:r>
          </a:p>
        </p:txBody>
      </p:sp>
      <p:sp>
        <p:nvSpPr>
          <p:cNvPr id="5" name="Text Placeholder 4">
            <a:extLst>
              <a:ext uri="{FF2B5EF4-FFF2-40B4-BE49-F238E27FC236}">
                <a16:creationId xmlns:a16="http://schemas.microsoft.com/office/drawing/2014/main" id="{77F691EE-09B3-1783-27B0-A59144BC4B7C}"/>
              </a:ext>
            </a:extLst>
          </p:cNvPr>
          <p:cNvSpPr>
            <a:spLocks noGrp="1"/>
          </p:cNvSpPr>
          <p:nvPr>
            <p:ph type="body" sz="quarter" idx="12"/>
          </p:nvPr>
        </p:nvSpPr>
        <p:spPr>
          <a:xfrm>
            <a:off x="407368" y="1650500"/>
            <a:ext cx="6030008" cy="777634"/>
          </a:xfrm>
        </p:spPr>
        <p:txBody>
          <a:bodyPr>
            <a:normAutofit/>
          </a:bodyPr>
          <a:lstStyle/>
          <a:p>
            <a:r>
              <a:rPr lang="en-US" b="1"/>
              <a:t>Fifth Technical Meeting on Divertor Concepts</a:t>
            </a:r>
          </a:p>
          <a:p>
            <a:r>
              <a:rPr lang="en-GB"/>
              <a:t>IAEA Headquarters Vienna,  28-31 October 2025</a:t>
            </a:r>
          </a:p>
        </p:txBody>
      </p:sp>
      <p:pic>
        <p:nvPicPr>
          <p:cNvPr id="7" name="Picture 6">
            <a:extLst>
              <a:ext uri="{FF2B5EF4-FFF2-40B4-BE49-F238E27FC236}">
                <a16:creationId xmlns:a16="http://schemas.microsoft.com/office/drawing/2014/main" id="{2DBF2737-A02E-A23D-B7ED-53F4A59C21E9}"/>
              </a:ext>
            </a:extLst>
          </p:cNvPr>
          <p:cNvPicPr>
            <a:picLocks noChangeAspect="1"/>
          </p:cNvPicPr>
          <p:nvPr/>
        </p:nvPicPr>
        <p:blipFill>
          <a:blip r:embed="rId3"/>
          <a:srcRect t="18410" r="87560" b="24490"/>
          <a:stretch>
            <a:fillRect/>
          </a:stretch>
        </p:blipFill>
        <p:spPr>
          <a:xfrm>
            <a:off x="4782518" y="5927832"/>
            <a:ext cx="1465889" cy="469275"/>
          </a:xfrm>
          <a:prstGeom prst="rect">
            <a:avLst/>
          </a:prstGeom>
        </p:spPr>
      </p:pic>
      <p:pic>
        <p:nvPicPr>
          <p:cNvPr id="8" name="Picture 6">
            <a:extLst>
              <a:ext uri="{FF2B5EF4-FFF2-40B4-BE49-F238E27FC236}">
                <a16:creationId xmlns:a16="http://schemas.microsoft.com/office/drawing/2014/main" id="{D8252B0A-DD84-C12B-2A1D-6BFFD2EF9856}"/>
              </a:ext>
            </a:extLst>
          </p:cNvPr>
          <p:cNvPicPr>
            <a:picLocks noChangeAspect="1"/>
          </p:cNvPicPr>
          <p:nvPr/>
        </p:nvPicPr>
        <p:blipFill>
          <a:blip r:embed="rId3"/>
          <a:srcRect l="34146" t="14607" r="60849" b="15386"/>
          <a:stretch>
            <a:fillRect/>
          </a:stretch>
        </p:blipFill>
        <p:spPr>
          <a:xfrm>
            <a:off x="7012451" y="5842895"/>
            <a:ext cx="605057" cy="590313"/>
          </a:xfrm>
          <a:prstGeom prst="rect">
            <a:avLst/>
          </a:prstGeom>
        </p:spPr>
      </p:pic>
      <p:pic>
        <p:nvPicPr>
          <p:cNvPr id="9" name="Picture 2" descr="Welcome to Department of Engineering and Architecture | Department of  Engineering and Architecture">
            <a:extLst>
              <a:ext uri="{FF2B5EF4-FFF2-40B4-BE49-F238E27FC236}">
                <a16:creationId xmlns:a16="http://schemas.microsoft.com/office/drawing/2014/main" id="{38E2FD56-CE3B-F780-B927-A605AFDDF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875" y="5854571"/>
            <a:ext cx="541475" cy="54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me">
            <a:extLst>
              <a:ext uri="{FF2B5EF4-FFF2-40B4-BE49-F238E27FC236}">
                <a16:creationId xmlns:a16="http://schemas.microsoft.com/office/drawing/2014/main" id="{E8A49FF0-C32B-5A96-9266-0F387B7F2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204" y="262102"/>
            <a:ext cx="610335" cy="610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ontract between EC and EUROfusion is signed | FuseNet">
            <a:extLst>
              <a:ext uri="{FF2B5EF4-FFF2-40B4-BE49-F238E27FC236}">
                <a16:creationId xmlns:a16="http://schemas.microsoft.com/office/drawing/2014/main" id="{76C433EF-C092-E92D-C4F0-BB28562B083F}"/>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36334" y="5905558"/>
            <a:ext cx="1895244" cy="490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me">
            <a:extLst>
              <a:ext uri="{FF2B5EF4-FFF2-40B4-BE49-F238E27FC236}">
                <a16:creationId xmlns:a16="http://schemas.microsoft.com/office/drawing/2014/main" id="{FC2FA3DA-0CB3-FF62-2594-03B9F308A92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6046" y="5965600"/>
            <a:ext cx="430446" cy="430446"/>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166B8F07-3F03-1AA5-2985-30FC4482220E}"/>
              </a:ext>
            </a:extLst>
          </p:cNvPr>
          <p:cNvPicPr>
            <a:picLocks noChangeAspect="1"/>
          </p:cNvPicPr>
          <p:nvPr/>
        </p:nvPicPr>
        <p:blipFill>
          <a:blip r:embed="rId7"/>
          <a:stretch>
            <a:fillRect/>
          </a:stretch>
        </p:blipFill>
        <p:spPr>
          <a:xfrm>
            <a:off x="7775609" y="5891733"/>
            <a:ext cx="541475" cy="541475"/>
          </a:xfrm>
          <a:prstGeom prst="rect">
            <a:avLst/>
          </a:prstGeom>
        </p:spPr>
      </p:pic>
      <p:pic>
        <p:nvPicPr>
          <p:cNvPr id="14" name="Immagine 13">
            <a:extLst>
              <a:ext uri="{FF2B5EF4-FFF2-40B4-BE49-F238E27FC236}">
                <a16:creationId xmlns:a16="http://schemas.microsoft.com/office/drawing/2014/main" id="{5BABA9AD-0946-F93A-5421-FC78DF3FCE3D}"/>
              </a:ext>
            </a:extLst>
          </p:cNvPr>
          <p:cNvPicPr>
            <a:picLocks noChangeAspect="1"/>
          </p:cNvPicPr>
          <p:nvPr/>
        </p:nvPicPr>
        <p:blipFill>
          <a:blip r:embed="rId8"/>
          <a:stretch>
            <a:fillRect/>
          </a:stretch>
        </p:blipFill>
        <p:spPr>
          <a:xfrm>
            <a:off x="8381552" y="5867312"/>
            <a:ext cx="590314" cy="590314"/>
          </a:xfrm>
          <a:prstGeom prst="rect">
            <a:avLst/>
          </a:prstGeom>
        </p:spPr>
      </p:pic>
      <p:sp>
        <p:nvSpPr>
          <p:cNvPr id="15" name="Footer Placeholder 4">
            <a:extLst>
              <a:ext uri="{FF2B5EF4-FFF2-40B4-BE49-F238E27FC236}">
                <a16:creationId xmlns:a16="http://schemas.microsoft.com/office/drawing/2014/main" id="{0568BEFA-3FCB-5DBF-CA40-C19F76A1C178}"/>
              </a:ext>
            </a:extLst>
          </p:cNvPr>
          <p:cNvSpPr>
            <a:spLocks noGrp="1"/>
          </p:cNvSpPr>
          <p:nvPr>
            <p:ph type="ftr" sz="quarter" idx="3"/>
          </p:nvPr>
        </p:nvSpPr>
        <p:spPr>
          <a:xfrm>
            <a:off x="825623" y="6555770"/>
            <a:ext cx="5962527" cy="329614"/>
          </a:xfrm>
        </p:spPr>
        <p:txBody>
          <a:bodyPr/>
          <a:lstStyle/>
          <a:p>
            <a:r>
              <a:rPr lang="en-US" dirty="0">
                <a:solidFill>
                  <a:prstClr val="white"/>
                </a:solidFill>
              </a:rPr>
              <a:t>Fifth Technical Meeting on Divertor Concepts, IAEA </a:t>
            </a:r>
            <a:r>
              <a:rPr lang="en-GB" dirty="0">
                <a:solidFill>
                  <a:prstClr val="white"/>
                </a:solidFill>
              </a:rPr>
              <a:t>Headquarters Vienna</a:t>
            </a:r>
            <a:endParaRPr lang="en-US" dirty="0">
              <a:solidFill>
                <a:prstClr val="white"/>
              </a:solidFill>
            </a:endParaRPr>
          </a:p>
        </p:txBody>
      </p:sp>
    </p:spTree>
    <p:extLst>
      <p:ext uri="{BB962C8B-B14F-4D97-AF65-F5344CB8AC3E}">
        <p14:creationId xmlns:p14="http://schemas.microsoft.com/office/powerpoint/2010/main" val="308208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5F3A-C93C-F559-599C-03E6C69405D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26C9CDC-EED7-FD2E-0806-5B9FE296EBBA}"/>
              </a:ext>
            </a:extLst>
          </p:cNvPr>
          <p:cNvSpPr>
            <a:spLocks noGrp="1"/>
          </p:cNvSpPr>
          <p:nvPr>
            <p:ph type="title"/>
          </p:nvPr>
        </p:nvSpPr>
        <p:spPr/>
        <p:txBody>
          <a:bodyPr/>
          <a:lstStyle/>
          <a:p>
            <a:r>
              <a:rPr lang="en-GB"/>
              <a:t>DEMO Divertor system</a:t>
            </a:r>
          </a:p>
        </p:txBody>
      </p:sp>
      <p:sp>
        <p:nvSpPr>
          <p:cNvPr id="4" name="Segnaposto numero diapositiva 3">
            <a:extLst>
              <a:ext uri="{FF2B5EF4-FFF2-40B4-BE49-F238E27FC236}">
                <a16:creationId xmlns:a16="http://schemas.microsoft.com/office/drawing/2014/main" id="{639E53CA-756D-5665-E4E6-AADF2D874121}"/>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pic>
        <p:nvPicPr>
          <p:cNvPr id="49" name="Immagine 48">
            <a:extLst>
              <a:ext uri="{FF2B5EF4-FFF2-40B4-BE49-F238E27FC236}">
                <a16:creationId xmlns:a16="http://schemas.microsoft.com/office/drawing/2014/main" id="{5501208A-53C8-A6B4-CBBD-3216C6A76FD3}"/>
              </a:ext>
            </a:extLst>
          </p:cNvPr>
          <p:cNvPicPr>
            <a:picLocks noChangeAspect="1"/>
          </p:cNvPicPr>
          <p:nvPr/>
        </p:nvPicPr>
        <p:blipFill>
          <a:blip r:embed="rId3"/>
          <a:stretch>
            <a:fillRect/>
          </a:stretch>
        </p:blipFill>
        <p:spPr>
          <a:xfrm>
            <a:off x="6988155" y="216914"/>
            <a:ext cx="5123089" cy="3061065"/>
          </a:xfrm>
          <a:prstGeom prst="rect">
            <a:avLst/>
          </a:prstGeom>
        </p:spPr>
      </p:pic>
      <p:pic>
        <p:nvPicPr>
          <p:cNvPr id="50" name="Immagine 49">
            <a:extLst>
              <a:ext uri="{FF2B5EF4-FFF2-40B4-BE49-F238E27FC236}">
                <a16:creationId xmlns:a16="http://schemas.microsoft.com/office/drawing/2014/main" id="{01F38D5A-8B35-A4A3-FA3E-91DDBB18E588}"/>
              </a:ext>
            </a:extLst>
          </p:cNvPr>
          <p:cNvPicPr>
            <a:picLocks noChangeAspect="1"/>
          </p:cNvPicPr>
          <p:nvPr/>
        </p:nvPicPr>
        <p:blipFill>
          <a:blip r:embed="rId4"/>
          <a:stretch>
            <a:fillRect/>
          </a:stretch>
        </p:blipFill>
        <p:spPr>
          <a:xfrm>
            <a:off x="121425" y="2894780"/>
            <a:ext cx="6351140" cy="3197200"/>
          </a:xfrm>
          <a:prstGeom prst="rect">
            <a:avLst/>
          </a:prstGeom>
        </p:spPr>
      </p:pic>
      <p:sp>
        <p:nvSpPr>
          <p:cNvPr id="51" name="CasellaDiTesto 50">
            <a:extLst>
              <a:ext uri="{FF2B5EF4-FFF2-40B4-BE49-F238E27FC236}">
                <a16:creationId xmlns:a16="http://schemas.microsoft.com/office/drawing/2014/main" id="{792727BB-919C-91FF-4392-DB8B99312514}"/>
              </a:ext>
            </a:extLst>
          </p:cNvPr>
          <p:cNvSpPr txBox="1"/>
          <p:nvPr/>
        </p:nvSpPr>
        <p:spPr>
          <a:xfrm>
            <a:off x="99356" y="929095"/>
            <a:ext cx="5659178" cy="1200329"/>
          </a:xfrm>
          <a:prstGeom prst="rect">
            <a:avLst/>
          </a:prstGeom>
          <a:noFill/>
        </p:spPr>
        <p:txBody>
          <a:bodyPr wrap="none" rtlCol="0">
            <a:spAutoFit/>
          </a:bodyPr>
          <a:lstStyle/>
          <a:p>
            <a:pPr marL="457200" indent="-457200" algn="l">
              <a:buFont typeface="Arial" panose="020B0604020202020204" pitchFamily="34" charset="0"/>
              <a:buChar char="•"/>
            </a:pPr>
            <a:r>
              <a:rPr lang="en-GB" sz="2400" dirty="0"/>
              <a:t>Three cassettes per sector – 54 modules</a:t>
            </a:r>
          </a:p>
          <a:p>
            <a:pPr algn="l"/>
            <a:endParaRPr lang="en-GB" sz="2400" dirty="0"/>
          </a:p>
          <a:p>
            <a:pPr marL="457200" indent="-457200" algn="l">
              <a:buFont typeface="Arial" panose="020B0604020202020204" pitchFamily="34" charset="0"/>
              <a:buChar char="•"/>
            </a:pPr>
            <a:r>
              <a:rPr lang="en-GB" sz="2400" dirty="0"/>
              <a:t>RH through lower port (10° inclination) </a:t>
            </a:r>
          </a:p>
        </p:txBody>
      </p:sp>
      <p:pic>
        <p:nvPicPr>
          <p:cNvPr id="53" name="Segnaposto contenuto 7">
            <a:extLst>
              <a:ext uri="{FF2B5EF4-FFF2-40B4-BE49-F238E27FC236}">
                <a16:creationId xmlns:a16="http://schemas.microsoft.com/office/drawing/2014/main" id="{E9ACFD79-0660-346F-7504-F241D254400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511729" y="3310680"/>
            <a:ext cx="3414737" cy="2781300"/>
          </a:xfrm>
          <a:prstGeom prst="rect">
            <a:avLst/>
          </a:prstGeom>
        </p:spPr>
      </p:pic>
      <p:pic>
        <p:nvPicPr>
          <p:cNvPr id="54" name="Immagine 53">
            <a:extLst>
              <a:ext uri="{FF2B5EF4-FFF2-40B4-BE49-F238E27FC236}">
                <a16:creationId xmlns:a16="http://schemas.microsoft.com/office/drawing/2014/main" id="{AFB74ED6-1FF0-54B4-A473-BB414CDB4B1F}"/>
              </a:ext>
            </a:extLst>
          </p:cNvPr>
          <p:cNvPicPr>
            <a:picLocks noChangeAspect="1"/>
          </p:cNvPicPr>
          <p:nvPr/>
        </p:nvPicPr>
        <p:blipFill>
          <a:blip r:embed="rId6"/>
          <a:stretch>
            <a:fillRect/>
          </a:stretch>
        </p:blipFill>
        <p:spPr>
          <a:xfrm>
            <a:off x="10011764" y="3779527"/>
            <a:ext cx="2058811" cy="1806264"/>
          </a:xfrm>
          <a:prstGeom prst="rect">
            <a:avLst/>
          </a:prstGeom>
        </p:spPr>
      </p:pic>
      <p:sp>
        <p:nvSpPr>
          <p:cNvPr id="3" name="Rettangolo 2">
            <a:extLst>
              <a:ext uri="{FF2B5EF4-FFF2-40B4-BE49-F238E27FC236}">
                <a16:creationId xmlns:a16="http://schemas.microsoft.com/office/drawing/2014/main" id="{185526A2-63D3-9F93-7499-0B28F54DE229}"/>
              </a:ext>
            </a:extLst>
          </p:cNvPr>
          <p:cNvSpPr/>
          <p:nvPr/>
        </p:nvSpPr>
        <p:spPr>
          <a:xfrm>
            <a:off x="9954899" y="5218043"/>
            <a:ext cx="2156345" cy="467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4">
            <a:extLst>
              <a:ext uri="{FF2B5EF4-FFF2-40B4-BE49-F238E27FC236}">
                <a16:creationId xmlns:a16="http://schemas.microsoft.com/office/drawing/2014/main" id="{48B39D85-A70E-8744-2F38-0D96D999559D}"/>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7" name="CasellaDiTesto 6">
            <a:extLst>
              <a:ext uri="{FF2B5EF4-FFF2-40B4-BE49-F238E27FC236}">
                <a16:creationId xmlns:a16="http://schemas.microsoft.com/office/drawing/2014/main" id="{0B1DDA41-3184-96EC-4AAE-944B1DBC0C90}"/>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
        <p:nvSpPr>
          <p:cNvPr id="8" name="CasellaDiTesto 7">
            <a:extLst>
              <a:ext uri="{FF2B5EF4-FFF2-40B4-BE49-F238E27FC236}">
                <a16:creationId xmlns:a16="http://schemas.microsoft.com/office/drawing/2014/main" id="{15391076-16D9-19C3-624F-B90DAA91DA49}"/>
              </a:ext>
            </a:extLst>
          </p:cNvPr>
          <p:cNvSpPr txBox="1"/>
          <p:nvPr/>
        </p:nvSpPr>
        <p:spPr>
          <a:xfrm>
            <a:off x="0" y="6230881"/>
            <a:ext cx="12712700" cy="276999"/>
          </a:xfrm>
          <a:prstGeom prst="rect">
            <a:avLst/>
          </a:prstGeom>
          <a:noFill/>
        </p:spPr>
        <p:txBody>
          <a:bodyPr wrap="square">
            <a:spAutoFit/>
          </a:bodyPr>
          <a:lstStyle/>
          <a:p>
            <a:r>
              <a:rPr lang="en-US" sz="1200" i="1"/>
              <a:t>G. Mazzone,  Revised Divertor Design for the new European 'DEMO LAR' reactor, session “Divertors for Next-Generation Devices” - Tuesday 28 October</a:t>
            </a:r>
            <a:endParaRPr lang="en-GB" sz="1200" i="1"/>
          </a:p>
        </p:txBody>
      </p:sp>
    </p:spTree>
    <p:extLst>
      <p:ext uri="{BB962C8B-B14F-4D97-AF65-F5344CB8AC3E}">
        <p14:creationId xmlns:p14="http://schemas.microsoft.com/office/powerpoint/2010/main" val="194896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6EDA-D480-7044-891B-97B0F5C4A91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97C0AE8-8722-5419-D3AD-A3BA8DB89387}"/>
              </a:ext>
            </a:extLst>
          </p:cNvPr>
          <p:cNvSpPr>
            <a:spLocks noGrp="1"/>
          </p:cNvSpPr>
          <p:nvPr>
            <p:ph type="title"/>
          </p:nvPr>
        </p:nvSpPr>
        <p:spPr/>
        <p:txBody>
          <a:bodyPr/>
          <a:lstStyle/>
          <a:p>
            <a:r>
              <a:rPr lang="en-GB"/>
              <a:t>DEMO Divertor – main subsystems</a:t>
            </a:r>
          </a:p>
        </p:txBody>
      </p:sp>
      <p:sp>
        <p:nvSpPr>
          <p:cNvPr id="4" name="Segnaposto numero diapositiva 3">
            <a:extLst>
              <a:ext uri="{FF2B5EF4-FFF2-40B4-BE49-F238E27FC236}">
                <a16:creationId xmlns:a16="http://schemas.microsoft.com/office/drawing/2014/main" id="{CE104E46-F36A-046D-13E9-01C4167988A4}"/>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sp>
        <p:nvSpPr>
          <p:cNvPr id="10" name="CasellaDiTesto 9">
            <a:extLst>
              <a:ext uri="{FF2B5EF4-FFF2-40B4-BE49-F238E27FC236}">
                <a16:creationId xmlns:a16="http://schemas.microsoft.com/office/drawing/2014/main" id="{34D0D094-72C2-8C5C-8D9B-63F51AF24675}"/>
              </a:ext>
            </a:extLst>
          </p:cNvPr>
          <p:cNvSpPr txBox="1"/>
          <p:nvPr/>
        </p:nvSpPr>
        <p:spPr>
          <a:xfrm>
            <a:off x="1" y="5402876"/>
            <a:ext cx="3602614" cy="369332"/>
          </a:xfrm>
          <a:prstGeom prst="rect">
            <a:avLst/>
          </a:prstGeom>
          <a:noFill/>
        </p:spPr>
        <p:txBody>
          <a:bodyPr wrap="square" rtlCol="0">
            <a:spAutoFit/>
          </a:bodyPr>
          <a:lstStyle/>
          <a:p>
            <a:r>
              <a:rPr lang="en-GB" b="1"/>
              <a:t>NOC</a:t>
            </a:r>
            <a:r>
              <a:rPr lang="en-GB"/>
              <a:t>: 6600 pulses, 2h,  10 MW/m</a:t>
            </a:r>
            <a:r>
              <a:rPr lang="en-GB" baseline="30000"/>
              <a:t>2</a:t>
            </a:r>
          </a:p>
        </p:txBody>
      </p:sp>
      <p:sp>
        <p:nvSpPr>
          <p:cNvPr id="21" name="CasellaDiTesto 20">
            <a:extLst>
              <a:ext uri="{FF2B5EF4-FFF2-40B4-BE49-F238E27FC236}">
                <a16:creationId xmlns:a16="http://schemas.microsoft.com/office/drawing/2014/main" id="{77C3A168-5C8F-90AE-5584-672CD0161E6F}"/>
              </a:ext>
            </a:extLst>
          </p:cNvPr>
          <p:cNvSpPr txBox="1"/>
          <p:nvPr/>
        </p:nvSpPr>
        <p:spPr>
          <a:xfrm>
            <a:off x="67784" y="1099682"/>
            <a:ext cx="5736668" cy="707886"/>
          </a:xfrm>
          <a:prstGeom prst="rect">
            <a:avLst/>
          </a:prstGeom>
          <a:noFill/>
        </p:spPr>
        <p:txBody>
          <a:bodyPr wrap="square" rtlCol="0">
            <a:spAutoFit/>
          </a:bodyPr>
          <a:lstStyle/>
          <a:p>
            <a:r>
              <a:rPr lang="en-GB" sz="2000" i="1" u="sng">
                <a:solidFill>
                  <a:srgbClr val="FF0000"/>
                </a:solidFill>
              </a:rPr>
              <a:t>Targets shall maintain shape and functionalities under Normal Events</a:t>
            </a:r>
          </a:p>
        </p:txBody>
      </p:sp>
      <p:sp>
        <p:nvSpPr>
          <p:cNvPr id="23" name="CasellaDiTesto 22">
            <a:extLst>
              <a:ext uri="{FF2B5EF4-FFF2-40B4-BE49-F238E27FC236}">
                <a16:creationId xmlns:a16="http://schemas.microsoft.com/office/drawing/2014/main" id="{1D938450-919E-4585-67FF-6D10B5EFA59D}"/>
              </a:ext>
            </a:extLst>
          </p:cNvPr>
          <p:cNvSpPr txBox="1"/>
          <p:nvPr/>
        </p:nvSpPr>
        <p:spPr>
          <a:xfrm>
            <a:off x="1523579" y="629829"/>
            <a:ext cx="2825078" cy="523220"/>
          </a:xfrm>
          <a:prstGeom prst="rect">
            <a:avLst/>
          </a:prstGeom>
          <a:noFill/>
        </p:spPr>
        <p:txBody>
          <a:bodyPr wrap="square" rtlCol="0">
            <a:spAutoFit/>
          </a:bodyPr>
          <a:lstStyle/>
          <a:p>
            <a:pPr algn="l"/>
            <a:r>
              <a:rPr lang="en-GB" sz="2800" b="1"/>
              <a:t>Vertical Targets</a:t>
            </a:r>
          </a:p>
        </p:txBody>
      </p:sp>
      <p:pic>
        <p:nvPicPr>
          <p:cNvPr id="46" name="Immagine 45">
            <a:extLst>
              <a:ext uri="{FF2B5EF4-FFF2-40B4-BE49-F238E27FC236}">
                <a16:creationId xmlns:a16="http://schemas.microsoft.com/office/drawing/2014/main" id="{09828DB4-CA88-5CB5-BDD2-4B51BFC70780}"/>
              </a:ext>
            </a:extLst>
          </p:cNvPr>
          <p:cNvPicPr>
            <a:picLocks noChangeAspect="1"/>
          </p:cNvPicPr>
          <p:nvPr/>
        </p:nvPicPr>
        <p:blipFill>
          <a:blip r:embed="rId3"/>
          <a:stretch>
            <a:fillRect/>
          </a:stretch>
        </p:blipFill>
        <p:spPr>
          <a:xfrm>
            <a:off x="4135245" y="1760438"/>
            <a:ext cx="1700591" cy="1940822"/>
          </a:xfrm>
          <a:prstGeom prst="rect">
            <a:avLst/>
          </a:prstGeom>
        </p:spPr>
      </p:pic>
      <p:pic>
        <p:nvPicPr>
          <p:cNvPr id="47" name="Immagine 46">
            <a:extLst>
              <a:ext uri="{FF2B5EF4-FFF2-40B4-BE49-F238E27FC236}">
                <a16:creationId xmlns:a16="http://schemas.microsoft.com/office/drawing/2014/main" id="{B38C0853-7E28-0E60-E834-6C3877A79246}"/>
              </a:ext>
            </a:extLst>
          </p:cNvPr>
          <p:cNvPicPr>
            <a:picLocks noChangeAspect="1"/>
          </p:cNvPicPr>
          <p:nvPr/>
        </p:nvPicPr>
        <p:blipFill>
          <a:blip r:embed="rId4"/>
          <a:stretch>
            <a:fillRect/>
          </a:stretch>
        </p:blipFill>
        <p:spPr>
          <a:xfrm>
            <a:off x="3899914" y="4013347"/>
            <a:ext cx="1817147" cy="1782369"/>
          </a:xfrm>
          <a:prstGeom prst="rect">
            <a:avLst/>
          </a:prstGeom>
        </p:spPr>
      </p:pic>
      <p:sp>
        <p:nvSpPr>
          <p:cNvPr id="48" name="CasellaDiTesto 47">
            <a:extLst>
              <a:ext uri="{FF2B5EF4-FFF2-40B4-BE49-F238E27FC236}">
                <a16:creationId xmlns:a16="http://schemas.microsoft.com/office/drawing/2014/main" id="{2E37D355-DD69-8D6D-9D5C-1A445D3DB682}"/>
              </a:ext>
            </a:extLst>
          </p:cNvPr>
          <p:cNvSpPr txBox="1"/>
          <p:nvPr/>
        </p:nvSpPr>
        <p:spPr>
          <a:xfrm>
            <a:off x="1606244" y="1645583"/>
            <a:ext cx="2336986" cy="400110"/>
          </a:xfrm>
          <a:prstGeom prst="rect">
            <a:avLst/>
          </a:prstGeom>
          <a:noFill/>
        </p:spPr>
        <p:txBody>
          <a:bodyPr wrap="none" rtlCol="0">
            <a:spAutoFit/>
          </a:bodyPr>
          <a:lstStyle/>
          <a:p>
            <a:pPr algn="l"/>
            <a:r>
              <a:rPr lang="en-GB" sz="2000" b="1" i="1">
                <a:solidFill>
                  <a:srgbClr val="FF0000"/>
                </a:solidFill>
              </a:rPr>
              <a:t>ITER-like technology</a:t>
            </a:r>
          </a:p>
        </p:txBody>
      </p:sp>
      <p:pic>
        <p:nvPicPr>
          <p:cNvPr id="51" name="Immagine 50">
            <a:extLst>
              <a:ext uri="{FF2B5EF4-FFF2-40B4-BE49-F238E27FC236}">
                <a16:creationId xmlns:a16="http://schemas.microsoft.com/office/drawing/2014/main" id="{F9FE45BD-AB93-7B85-0E94-651EFF4BC2CC}"/>
              </a:ext>
            </a:extLst>
          </p:cNvPr>
          <p:cNvPicPr>
            <a:picLocks noChangeAspect="1"/>
          </p:cNvPicPr>
          <p:nvPr/>
        </p:nvPicPr>
        <p:blipFill>
          <a:blip r:embed="rId5"/>
          <a:srcRect t="29997" r="75108"/>
          <a:stretch>
            <a:fillRect/>
          </a:stretch>
        </p:blipFill>
        <p:spPr>
          <a:xfrm>
            <a:off x="33782" y="1912692"/>
            <a:ext cx="1364987" cy="1363500"/>
          </a:xfrm>
          <a:prstGeom prst="rect">
            <a:avLst/>
          </a:prstGeom>
        </p:spPr>
      </p:pic>
      <p:cxnSp>
        <p:nvCxnSpPr>
          <p:cNvPr id="53" name="Connettore diritto 52">
            <a:extLst>
              <a:ext uri="{FF2B5EF4-FFF2-40B4-BE49-F238E27FC236}">
                <a16:creationId xmlns:a16="http://schemas.microsoft.com/office/drawing/2014/main" id="{2592AE78-FCA3-1515-EDF5-5FCE09159E21}"/>
              </a:ext>
            </a:extLst>
          </p:cNvPr>
          <p:cNvCxnSpPr>
            <a:cxnSpLocks/>
          </p:cNvCxnSpPr>
          <p:nvPr/>
        </p:nvCxnSpPr>
        <p:spPr>
          <a:xfrm>
            <a:off x="5934848" y="815009"/>
            <a:ext cx="0" cy="5584112"/>
          </a:xfrm>
          <a:prstGeom prst="line">
            <a:avLst/>
          </a:prstGeom>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4F663AFD-45E3-3AF4-B828-B1502FACB166}"/>
              </a:ext>
            </a:extLst>
          </p:cNvPr>
          <p:cNvSpPr txBox="1"/>
          <p:nvPr/>
        </p:nvSpPr>
        <p:spPr>
          <a:xfrm>
            <a:off x="0" y="5869711"/>
            <a:ext cx="6033861" cy="646331"/>
          </a:xfrm>
          <a:prstGeom prst="rect">
            <a:avLst/>
          </a:prstGeom>
          <a:noFill/>
        </p:spPr>
        <p:txBody>
          <a:bodyPr wrap="square">
            <a:spAutoFit/>
          </a:bodyPr>
          <a:lstStyle/>
          <a:p>
            <a:r>
              <a:rPr lang="en-US"/>
              <a:t>Short plasma transient (&lt;1s) to higher heat flux density (5000 pulses at 40 MW/m</a:t>
            </a:r>
            <a:r>
              <a:rPr lang="en-US" baseline="30000"/>
              <a:t>2</a:t>
            </a:r>
            <a:r>
              <a:rPr lang="en-US"/>
              <a:t>)</a:t>
            </a:r>
          </a:p>
        </p:txBody>
      </p:sp>
      <p:sp>
        <p:nvSpPr>
          <p:cNvPr id="58" name="CasellaDiTesto 57">
            <a:extLst>
              <a:ext uri="{FF2B5EF4-FFF2-40B4-BE49-F238E27FC236}">
                <a16:creationId xmlns:a16="http://schemas.microsoft.com/office/drawing/2014/main" id="{7824BD33-6BA7-2DC0-DBEE-BFAAFE3D45EC}"/>
              </a:ext>
            </a:extLst>
          </p:cNvPr>
          <p:cNvSpPr txBox="1"/>
          <p:nvPr/>
        </p:nvSpPr>
        <p:spPr>
          <a:xfrm>
            <a:off x="7619879" y="629829"/>
            <a:ext cx="3790241" cy="523220"/>
          </a:xfrm>
          <a:prstGeom prst="rect">
            <a:avLst/>
          </a:prstGeom>
          <a:noFill/>
        </p:spPr>
        <p:txBody>
          <a:bodyPr wrap="square" rtlCol="0">
            <a:spAutoFit/>
          </a:bodyPr>
          <a:lstStyle/>
          <a:p>
            <a:pPr algn="l"/>
            <a:r>
              <a:rPr lang="en-GB" sz="2800" b="1"/>
              <a:t>Shielding liner and RPs</a:t>
            </a:r>
          </a:p>
        </p:txBody>
      </p:sp>
      <p:pic>
        <p:nvPicPr>
          <p:cNvPr id="68" name="Immagine 67" descr="Immagine che contiene Modello in scala&#10;&#10;Il contenuto generato dall'IA potrebbe non essere corretto.">
            <a:extLst>
              <a:ext uri="{FF2B5EF4-FFF2-40B4-BE49-F238E27FC236}">
                <a16:creationId xmlns:a16="http://schemas.microsoft.com/office/drawing/2014/main" id="{8C239037-2786-65FB-A117-A8507F97DE23}"/>
              </a:ext>
            </a:extLst>
          </p:cNvPr>
          <p:cNvPicPr>
            <a:picLocks noChangeAspect="1"/>
          </p:cNvPicPr>
          <p:nvPr/>
        </p:nvPicPr>
        <p:blipFill>
          <a:blip r:embed="rId6">
            <a:extLst>
              <a:ext uri="{28A0092B-C50C-407E-A947-70E740481C1C}">
                <a14:useLocalDpi xmlns:a14="http://schemas.microsoft.com/office/drawing/2010/main" val="0"/>
              </a:ext>
            </a:extLst>
          </a:blip>
          <a:srcRect l="6015" t="8303" r="1959" b="13972"/>
          <a:stretch>
            <a:fillRect/>
          </a:stretch>
        </p:blipFill>
        <p:spPr>
          <a:xfrm>
            <a:off x="7019068" y="2055760"/>
            <a:ext cx="4115410" cy="1932283"/>
          </a:xfrm>
          <a:prstGeom prst="rect">
            <a:avLst/>
          </a:prstGeom>
        </p:spPr>
      </p:pic>
      <p:pic>
        <p:nvPicPr>
          <p:cNvPr id="69" name="Immagine 68">
            <a:extLst>
              <a:ext uri="{FF2B5EF4-FFF2-40B4-BE49-F238E27FC236}">
                <a16:creationId xmlns:a16="http://schemas.microsoft.com/office/drawing/2014/main" id="{CCDE3C67-4FE3-EBB9-FB89-AECC7F86CCF1}"/>
              </a:ext>
            </a:extLst>
          </p:cNvPr>
          <p:cNvPicPr>
            <a:picLocks noChangeAspect="1"/>
          </p:cNvPicPr>
          <p:nvPr/>
        </p:nvPicPr>
        <p:blipFill>
          <a:blip r:embed="rId7">
            <a:extLst>
              <a:ext uri="{28A0092B-C50C-407E-A947-70E740481C1C}">
                <a14:useLocalDpi xmlns:a14="http://schemas.microsoft.com/office/drawing/2010/main" val="0"/>
              </a:ext>
            </a:extLst>
          </a:blip>
          <a:srcRect l="35267" t="20951" r="13995"/>
          <a:stretch>
            <a:fillRect/>
          </a:stretch>
        </p:blipFill>
        <p:spPr>
          <a:xfrm>
            <a:off x="6264956" y="4475477"/>
            <a:ext cx="2512167" cy="1854797"/>
          </a:xfrm>
          <a:prstGeom prst="rect">
            <a:avLst/>
          </a:prstGeom>
        </p:spPr>
      </p:pic>
      <p:cxnSp>
        <p:nvCxnSpPr>
          <p:cNvPr id="70" name="Connettore 2 69">
            <a:extLst>
              <a:ext uri="{FF2B5EF4-FFF2-40B4-BE49-F238E27FC236}">
                <a16:creationId xmlns:a16="http://schemas.microsoft.com/office/drawing/2014/main" id="{D4CA5DD0-D961-86B8-6EF9-1ECACFE6DB9F}"/>
              </a:ext>
            </a:extLst>
          </p:cNvPr>
          <p:cNvCxnSpPr>
            <a:cxnSpLocks/>
            <a:stCxn id="71" idx="2"/>
          </p:cNvCxnSpPr>
          <p:nvPr/>
        </p:nvCxnSpPr>
        <p:spPr>
          <a:xfrm>
            <a:off x="7037399" y="4290472"/>
            <a:ext cx="777425" cy="817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CasellaDiTesto 70">
            <a:extLst>
              <a:ext uri="{FF2B5EF4-FFF2-40B4-BE49-F238E27FC236}">
                <a16:creationId xmlns:a16="http://schemas.microsoft.com/office/drawing/2014/main" id="{7CB4AC1D-9C25-BE3A-CDF7-253B8AB60D5E}"/>
              </a:ext>
            </a:extLst>
          </p:cNvPr>
          <p:cNvSpPr txBox="1"/>
          <p:nvPr/>
        </p:nvSpPr>
        <p:spPr>
          <a:xfrm>
            <a:off x="6054810" y="3890362"/>
            <a:ext cx="1965177" cy="400110"/>
          </a:xfrm>
          <a:prstGeom prst="rect">
            <a:avLst/>
          </a:prstGeom>
          <a:noFill/>
        </p:spPr>
        <p:txBody>
          <a:bodyPr wrap="square" rtlCol="0">
            <a:spAutoFit/>
          </a:bodyPr>
          <a:lstStyle/>
          <a:p>
            <a:pPr algn="l"/>
            <a:r>
              <a:rPr lang="en-GB" sz="2000" b="1"/>
              <a:t>Cooling channels </a:t>
            </a:r>
          </a:p>
        </p:txBody>
      </p:sp>
      <p:cxnSp>
        <p:nvCxnSpPr>
          <p:cNvPr id="72" name="Connettore 2 71">
            <a:extLst>
              <a:ext uri="{FF2B5EF4-FFF2-40B4-BE49-F238E27FC236}">
                <a16:creationId xmlns:a16="http://schemas.microsoft.com/office/drawing/2014/main" id="{CA15C816-8306-B4F1-6FA1-6A43DF63F1AE}"/>
              </a:ext>
            </a:extLst>
          </p:cNvPr>
          <p:cNvCxnSpPr>
            <a:cxnSpLocks/>
            <a:stCxn id="73" idx="2"/>
          </p:cNvCxnSpPr>
          <p:nvPr/>
        </p:nvCxnSpPr>
        <p:spPr>
          <a:xfrm>
            <a:off x="7279998" y="1806586"/>
            <a:ext cx="739995" cy="4598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a:extLst>
              <a:ext uri="{FF2B5EF4-FFF2-40B4-BE49-F238E27FC236}">
                <a16:creationId xmlns:a16="http://schemas.microsoft.com/office/drawing/2014/main" id="{A9004B5F-289E-9569-B609-4BE57E26C129}"/>
              </a:ext>
            </a:extLst>
          </p:cNvPr>
          <p:cNvSpPr txBox="1"/>
          <p:nvPr/>
        </p:nvSpPr>
        <p:spPr>
          <a:xfrm>
            <a:off x="6216096" y="1344921"/>
            <a:ext cx="2127804" cy="461665"/>
          </a:xfrm>
          <a:prstGeom prst="rect">
            <a:avLst/>
          </a:prstGeom>
          <a:noFill/>
        </p:spPr>
        <p:txBody>
          <a:bodyPr wrap="square" rtlCol="0">
            <a:spAutoFit/>
          </a:bodyPr>
          <a:lstStyle/>
          <a:p>
            <a:pPr algn="l"/>
            <a:r>
              <a:rPr lang="en-GB" sz="2400" b="1">
                <a:highlight>
                  <a:srgbClr val="FFFF00"/>
                </a:highlight>
              </a:rPr>
              <a:t>W layer – 2mm </a:t>
            </a:r>
          </a:p>
        </p:txBody>
      </p:sp>
      <p:cxnSp>
        <p:nvCxnSpPr>
          <p:cNvPr id="74" name="Connettore 2 73">
            <a:extLst>
              <a:ext uri="{FF2B5EF4-FFF2-40B4-BE49-F238E27FC236}">
                <a16:creationId xmlns:a16="http://schemas.microsoft.com/office/drawing/2014/main" id="{E2B02518-0400-EF04-D7DC-8EEE0A016A1B}"/>
              </a:ext>
            </a:extLst>
          </p:cNvPr>
          <p:cNvCxnSpPr>
            <a:cxnSpLocks/>
            <a:stCxn id="75" idx="2"/>
          </p:cNvCxnSpPr>
          <p:nvPr/>
        </p:nvCxnSpPr>
        <p:spPr>
          <a:xfrm flipH="1">
            <a:off x="10179639" y="2280243"/>
            <a:ext cx="1095215" cy="4343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CasellaDiTesto 74">
            <a:extLst>
              <a:ext uri="{FF2B5EF4-FFF2-40B4-BE49-F238E27FC236}">
                <a16:creationId xmlns:a16="http://schemas.microsoft.com/office/drawing/2014/main" id="{AE4AA2D8-88AA-9C8C-A97F-C081C608CD7C}"/>
              </a:ext>
            </a:extLst>
          </p:cNvPr>
          <p:cNvSpPr txBox="1"/>
          <p:nvPr/>
        </p:nvSpPr>
        <p:spPr>
          <a:xfrm>
            <a:off x="10695464" y="1818578"/>
            <a:ext cx="1158780" cy="461665"/>
          </a:xfrm>
          <a:prstGeom prst="rect">
            <a:avLst/>
          </a:prstGeom>
          <a:solidFill>
            <a:srgbClr val="8888A5"/>
          </a:solidFill>
        </p:spPr>
        <p:txBody>
          <a:bodyPr wrap="square" rtlCol="0">
            <a:spAutoFit/>
          </a:bodyPr>
          <a:lstStyle/>
          <a:p>
            <a:pPr algn="l"/>
            <a:r>
              <a:rPr lang="en-GB" sz="2400" b="1" err="1"/>
              <a:t>Eurofer</a:t>
            </a:r>
            <a:endParaRPr lang="en-GB" sz="2400" b="1"/>
          </a:p>
        </p:txBody>
      </p:sp>
      <p:pic>
        <p:nvPicPr>
          <p:cNvPr id="76" name="Immagine 75">
            <a:extLst>
              <a:ext uri="{FF2B5EF4-FFF2-40B4-BE49-F238E27FC236}">
                <a16:creationId xmlns:a16="http://schemas.microsoft.com/office/drawing/2014/main" id="{86A4EE0F-E68B-A9FB-8121-010567CDDBEF}"/>
              </a:ext>
            </a:extLst>
          </p:cNvPr>
          <p:cNvPicPr>
            <a:picLocks noChangeAspect="1"/>
          </p:cNvPicPr>
          <p:nvPr/>
        </p:nvPicPr>
        <p:blipFill>
          <a:blip r:embed="rId8"/>
          <a:stretch>
            <a:fillRect/>
          </a:stretch>
        </p:blipFill>
        <p:spPr>
          <a:xfrm>
            <a:off x="8811688" y="4194408"/>
            <a:ext cx="3351075" cy="1497030"/>
          </a:xfrm>
          <a:prstGeom prst="rect">
            <a:avLst/>
          </a:prstGeom>
        </p:spPr>
      </p:pic>
      <p:sp>
        <p:nvSpPr>
          <p:cNvPr id="79" name="CasellaDiTesto 78">
            <a:extLst>
              <a:ext uri="{FF2B5EF4-FFF2-40B4-BE49-F238E27FC236}">
                <a16:creationId xmlns:a16="http://schemas.microsoft.com/office/drawing/2014/main" id="{81D827DE-1CB4-231C-0179-CC9A52D906EF}"/>
              </a:ext>
            </a:extLst>
          </p:cNvPr>
          <p:cNvSpPr txBox="1"/>
          <p:nvPr/>
        </p:nvSpPr>
        <p:spPr>
          <a:xfrm>
            <a:off x="9263270" y="5897803"/>
            <a:ext cx="2146850" cy="461665"/>
          </a:xfrm>
          <a:prstGeom prst="rect">
            <a:avLst/>
          </a:prstGeom>
          <a:solidFill>
            <a:schemeClr val="bg1"/>
          </a:solidFill>
          <a:ln>
            <a:solidFill>
              <a:srgbClr val="FF0000"/>
            </a:solidFill>
          </a:ln>
        </p:spPr>
        <p:txBody>
          <a:bodyPr wrap="square" rtlCol="0">
            <a:spAutoFit/>
          </a:bodyPr>
          <a:lstStyle/>
          <a:p>
            <a:pPr algn="ctr"/>
            <a:r>
              <a:rPr lang="en-GB" sz="2400" b="1"/>
              <a:t>HF &lt;1MW/m</a:t>
            </a:r>
            <a:r>
              <a:rPr lang="en-GB" sz="2400" b="1" baseline="30000"/>
              <a:t>2</a:t>
            </a:r>
          </a:p>
        </p:txBody>
      </p:sp>
      <p:pic>
        <p:nvPicPr>
          <p:cNvPr id="3" name="Immagine 2">
            <a:extLst>
              <a:ext uri="{FF2B5EF4-FFF2-40B4-BE49-F238E27FC236}">
                <a16:creationId xmlns:a16="http://schemas.microsoft.com/office/drawing/2014/main" id="{59F95D1C-5EF7-2BAA-064A-7B767CFBD6BB}"/>
              </a:ext>
            </a:extLst>
          </p:cNvPr>
          <p:cNvPicPr>
            <a:picLocks noChangeAspect="1"/>
          </p:cNvPicPr>
          <p:nvPr/>
        </p:nvPicPr>
        <p:blipFill>
          <a:blip r:embed="rId9"/>
          <a:stretch>
            <a:fillRect/>
          </a:stretch>
        </p:blipFill>
        <p:spPr>
          <a:xfrm>
            <a:off x="455088" y="4263558"/>
            <a:ext cx="3114161" cy="1157475"/>
          </a:xfrm>
          <a:prstGeom prst="rect">
            <a:avLst/>
          </a:prstGeom>
        </p:spPr>
      </p:pic>
      <p:pic>
        <p:nvPicPr>
          <p:cNvPr id="6" name="Immagine 5">
            <a:extLst>
              <a:ext uri="{FF2B5EF4-FFF2-40B4-BE49-F238E27FC236}">
                <a16:creationId xmlns:a16="http://schemas.microsoft.com/office/drawing/2014/main" id="{B1F85076-9C51-571B-DEF5-67188E1FF483}"/>
              </a:ext>
            </a:extLst>
          </p:cNvPr>
          <p:cNvPicPr>
            <a:picLocks noChangeAspect="1"/>
          </p:cNvPicPr>
          <p:nvPr/>
        </p:nvPicPr>
        <p:blipFill>
          <a:blip r:embed="rId10"/>
          <a:stretch>
            <a:fillRect/>
          </a:stretch>
        </p:blipFill>
        <p:spPr>
          <a:xfrm>
            <a:off x="1402573" y="2669867"/>
            <a:ext cx="2785719" cy="1425989"/>
          </a:xfrm>
          <a:prstGeom prst="rect">
            <a:avLst/>
          </a:prstGeom>
        </p:spPr>
      </p:pic>
      <p:sp>
        <p:nvSpPr>
          <p:cNvPr id="7" name="Footer Placeholder 4">
            <a:extLst>
              <a:ext uri="{FF2B5EF4-FFF2-40B4-BE49-F238E27FC236}">
                <a16:creationId xmlns:a16="http://schemas.microsoft.com/office/drawing/2014/main" id="{DD958711-56C0-CC6A-8472-4C7BB79B028A}"/>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A9D3E1B5-A29B-DF09-50B5-2B8DD99AF4EA}"/>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179228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F7FB-0C99-F9F8-C9EA-AD7709FC06D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A718EED-E7E0-2791-8745-3AA4196575AF}"/>
              </a:ext>
            </a:extLst>
          </p:cNvPr>
          <p:cNvSpPr>
            <a:spLocks noGrp="1"/>
          </p:cNvSpPr>
          <p:nvPr>
            <p:ph type="title"/>
          </p:nvPr>
        </p:nvSpPr>
        <p:spPr/>
        <p:txBody>
          <a:bodyPr/>
          <a:lstStyle/>
          <a:p>
            <a:r>
              <a:rPr lang="en-GB"/>
              <a:t>DEMO Divertor – main subsystems</a:t>
            </a:r>
          </a:p>
        </p:txBody>
      </p:sp>
      <p:sp>
        <p:nvSpPr>
          <p:cNvPr id="4" name="Segnaposto numero diapositiva 3">
            <a:extLst>
              <a:ext uri="{FF2B5EF4-FFF2-40B4-BE49-F238E27FC236}">
                <a16:creationId xmlns:a16="http://schemas.microsoft.com/office/drawing/2014/main" id="{7C3B8EDF-C2F9-C18C-FE13-8C59B0E60BE1}"/>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sp>
        <p:nvSpPr>
          <p:cNvPr id="23" name="CasellaDiTesto 22">
            <a:extLst>
              <a:ext uri="{FF2B5EF4-FFF2-40B4-BE49-F238E27FC236}">
                <a16:creationId xmlns:a16="http://schemas.microsoft.com/office/drawing/2014/main" id="{97234FD8-2A9E-A91E-D90D-C9CF3EFA9A1E}"/>
              </a:ext>
            </a:extLst>
          </p:cNvPr>
          <p:cNvSpPr txBox="1"/>
          <p:nvPr/>
        </p:nvSpPr>
        <p:spPr>
          <a:xfrm>
            <a:off x="4590289" y="553015"/>
            <a:ext cx="2825078" cy="523220"/>
          </a:xfrm>
          <a:prstGeom prst="rect">
            <a:avLst/>
          </a:prstGeom>
          <a:noFill/>
        </p:spPr>
        <p:txBody>
          <a:bodyPr wrap="square" rtlCol="0">
            <a:spAutoFit/>
          </a:bodyPr>
          <a:lstStyle/>
          <a:p>
            <a:pPr algn="l"/>
            <a:r>
              <a:rPr lang="en-GB" sz="2800" b="1"/>
              <a:t>Cassette Body</a:t>
            </a:r>
          </a:p>
        </p:txBody>
      </p:sp>
      <p:pic>
        <p:nvPicPr>
          <p:cNvPr id="3" name="Segnaposto contenuto 6" descr="Immagine che contiene schizzo, arte, castello&#10;&#10;Il contenuto generato dall'IA potrebbe non essere corretto.">
            <a:extLst>
              <a:ext uri="{FF2B5EF4-FFF2-40B4-BE49-F238E27FC236}">
                <a16:creationId xmlns:a16="http://schemas.microsoft.com/office/drawing/2014/main" id="{6419B64B-9CAF-1B48-A487-5EA79456F239}"/>
              </a:ext>
            </a:extLst>
          </p:cNvPr>
          <p:cNvPicPr>
            <a:picLocks noGrp="1" noChangeAspect="1"/>
          </p:cNvPicPr>
          <p:nvPr>
            <p:ph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0109" t="3702" r="24301" b="3939"/>
          <a:stretch>
            <a:fillRect/>
          </a:stretch>
        </p:blipFill>
        <p:spPr>
          <a:xfrm>
            <a:off x="646765" y="1654662"/>
            <a:ext cx="5666111" cy="4665797"/>
          </a:xfrm>
        </p:spPr>
      </p:pic>
      <p:sp>
        <p:nvSpPr>
          <p:cNvPr id="6" name="CasellaDiTesto 5">
            <a:extLst>
              <a:ext uri="{FF2B5EF4-FFF2-40B4-BE49-F238E27FC236}">
                <a16:creationId xmlns:a16="http://schemas.microsoft.com/office/drawing/2014/main" id="{66B381B8-654C-F359-5C05-AA706489BA86}"/>
              </a:ext>
            </a:extLst>
          </p:cNvPr>
          <p:cNvSpPr txBox="1"/>
          <p:nvPr/>
        </p:nvSpPr>
        <p:spPr>
          <a:xfrm>
            <a:off x="140957" y="5885093"/>
            <a:ext cx="1951221" cy="400110"/>
          </a:xfrm>
          <a:prstGeom prst="rect">
            <a:avLst/>
          </a:prstGeom>
          <a:noFill/>
          <a:ln>
            <a:solidFill>
              <a:schemeClr val="tx1"/>
            </a:solidFill>
          </a:ln>
        </p:spPr>
        <p:txBody>
          <a:bodyPr wrap="square" rtlCol="0">
            <a:spAutoFit/>
          </a:bodyPr>
          <a:lstStyle/>
          <a:p>
            <a:pPr algn="l"/>
            <a:r>
              <a:rPr lang="en-GB" sz="2000"/>
              <a:t>Eurofer97 plates</a:t>
            </a:r>
          </a:p>
        </p:txBody>
      </p:sp>
      <p:cxnSp>
        <p:nvCxnSpPr>
          <p:cNvPr id="7" name="Connettore 2 6">
            <a:extLst>
              <a:ext uri="{FF2B5EF4-FFF2-40B4-BE49-F238E27FC236}">
                <a16:creationId xmlns:a16="http://schemas.microsoft.com/office/drawing/2014/main" id="{9ACA2449-FB42-351F-333F-348C5C2C9075}"/>
              </a:ext>
            </a:extLst>
          </p:cNvPr>
          <p:cNvCxnSpPr>
            <a:cxnSpLocks/>
            <a:stCxn id="6" idx="3"/>
          </p:cNvCxnSpPr>
          <p:nvPr/>
        </p:nvCxnSpPr>
        <p:spPr>
          <a:xfrm flipV="1">
            <a:off x="2092178" y="5778389"/>
            <a:ext cx="487680" cy="3067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E0993DD7-DF83-CB2E-F9BD-BDB5AC219A1D}"/>
              </a:ext>
            </a:extLst>
          </p:cNvPr>
          <p:cNvSpPr txBox="1"/>
          <p:nvPr/>
        </p:nvSpPr>
        <p:spPr>
          <a:xfrm>
            <a:off x="140957" y="859893"/>
            <a:ext cx="1951221" cy="1015663"/>
          </a:xfrm>
          <a:prstGeom prst="rect">
            <a:avLst/>
          </a:prstGeom>
          <a:noFill/>
          <a:ln>
            <a:solidFill>
              <a:schemeClr val="tx1"/>
            </a:solidFill>
          </a:ln>
        </p:spPr>
        <p:txBody>
          <a:bodyPr wrap="square" rtlCol="0">
            <a:spAutoFit/>
          </a:bodyPr>
          <a:lstStyle/>
          <a:p>
            <a:pPr algn="l"/>
            <a:r>
              <a:rPr lang="en-GB" sz="2000"/>
              <a:t>Internal pipes.</a:t>
            </a:r>
            <a:br>
              <a:rPr lang="en-GB" sz="2000"/>
            </a:br>
            <a:r>
              <a:rPr lang="en-GB" sz="2000"/>
              <a:t>ID = 12 mm</a:t>
            </a:r>
          </a:p>
          <a:p>
            <a:pPr algn="l"/>
            <a:r>
              <a:rPr lang="en-GB" sz="2000"/>
              <a:t>OD = 15 mm</a:t>
            </a:r>
          </a:p>
        </p:txBody>
      </p:sp>
      <p:cxnSp>
        <p:nvCxnSpPr>
          <p:cNvPr id="9" name="Connettore 2 8">
            <a:extLst>
              <a:ext uri="{FF2B5EF4-FFF2-40B4-BE49-F238E27FC236}">
                <a16:creationId xmlns:a16="http://schemas.microsoft.com/office/drawing/2014/main" id="{D4816B41-0AE0-1A6F-8E36-B76C68128FDC}"/>
              </a:ext>
            </a:extLst>
          </p:cNvPr>
          <p:cNvCxnSpPr>
            <a:cxnSpLocks/>
            <a:stCxn id="8" idx="2"/>
          </p:cNvCxnSpPr>
          <p:nvPr/>
        </p:nvCxnSpPr>
        <p:spPr>
          <a:xfrm>
            <a:off x="1116568" y="1875556"/>
            <a:ext cx="0" cy="1030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819A93D2-8EEA-FC24-F6A1-D7713B115121}"/>
              </a:ext>
            </a:extLst>
          </p:cNvPr>
          <p:cNvSpPr txBox="1"/>
          <p:nvPr/>
        </p:nvSpPr>
        <p:spPr>
          <a:xfrm>
            <a:off x="4590289" y="1156878"/>
            <a:ext cx="7601711" cy="707886"/>
          </a:xfrm>
          <a:prstGeom prst="rect">
            <a:avLst/>
          </a:prstGeom>
          <a:noFill/>
        </p:spPr>
        <p:txBody>
          <a:bodyPr wrap="square" rtlCol="0">
            <a:spAutoFit/>
          </a:bodyPr>
          <a:lstStyle/>
          <a:p>
            <a:pPr algn="l"/>
            <a:r>
              <a:rPr lang="en-GB" sz="2000" b="1">
                <a:solidFill>
                  <a:srgbClr val="FF0000"/>
                </a:solidFill>
              </a:rPr>
              <a:t>Plates</a:t>
            </a:r>
            <a:r>
              <a:rPr lang="en-GB" sz="2000"/>
              <a:t> machined  and </a:t>
            </a:r>
            <a:r>
              <a:rPr lang="en-GB" sz="2000" b="1">
                <a:solidFill>
                  <a:srgbClr val="FF0000"/>
                </a:solidFill>
              </a:rPr>
              <a:t>joined by HIP </a:t>
            </a:r>
            <a:r>
              <a:rPr lang="en-GB" sz="2000"/>
              <a:t>(against “welded box” structure) to withstand </a:t>
            </a:r>
            <a:r>
              <a:rPr lang="en-GB" sz="2000" b="1">
                <a:solidFill>
                  <a:srgbClr val="FF0000"/>
                </a:solidFill>
              </a:rPr>
              <a:t>high pressure</a:t>
            </a:r>
          </a:p>
        </p:txBody>
      </p:sp>
      <p:pic>
        <p:nvPicPr>
          <p:cNvPr id="17" name="Immagine 16">
            <a:extLst>
              <a:ext uri="{FF2B5EF4-FFF2-40B4-BE49-F238E27FC236}">
                <a16:creationId xmlns:a16="http://schemas.microsoft.com/office/drawing/2014/main" id="{53659584-0438-97A3-16B2-EE0A0DE706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1305" y="2570271"/>
            <a:ext cx="4671704" cy="2877892"/>
          </a:xfrm>
          <a:prstGeom prst="rect">
            <a:avLst/>
          </a:prstGeom>
          <a:noFill/>
          <a:ln>
            <a:noFill/>
          </a:ln>
        </p:spPr>
      </p:pic>
      <p:sp>
        <p:nvSpPr>
          <p:cNvPr id="18" name="CasellaDiTesto 17">
            <a:extLst>
              <a:ext uri="{FF2B5EF4-FFF2-40B4-BE49-F238E27FC236}">
                <a16:creationId xmlns:a16="http://schemas.microsoft.com/office/drawing/2014/main" id="{72EEFFE5-01E8-B855-031A-6220747684FA}"/>
              </a:ext>
            </a:extLst>
          </p:cNvPr>
          <p:cNvSpPr txBox="1"/>
          <p:nvPr/>
        </p:nvSpPr>
        <p:spPr>
          <a:xfrm>
            <a:off x="6031704" y="1918289"/>
            <a:ext cx="5810905" cy="461665"/>
          </a:xfrm>
          <a:prstGeom prst="rect">
            <a:avLst/>
          </a:prstGeom>
          <a:noFill/>
        </p:spPr>
        <p:txBody>
          <a:bodyPr wrap="square" rtlCol="0">
            <a:spAutoFit/>
          </a:bodyPr>
          <a:lstStyle/>
          <a:p>
            <a:pPr algn="l"/>
            <a:r>
              <a:rPr lang="en-GB" sz="2400" i="1" dirty="0"/>
              <a:t>Dog-Leg solution for vacuum pumping duct</a:t>
            </a:r>
          </a:p>
        </p:txBody>
      </p:sp>
      <p:sp>
        <p:nvSpPr>
          <p:cNvPr id="20" name="CasellaDiTesto 19">
            <a:extLst>
              <a:ext uri="{FF2B5EF4-FFF2-40B4-BE49-F238E27FC236}">
                <a16:creationId xmlns:a16="http://schemas.microsoft.com/office/drawing/2014/main" id="{27FBC524-9F82-308B-2339-289C8ED72A9E}"/>
              </a:ext>
            </a:extLst>
          </p:cNvPr>
          <p:cNvSpPr txBox="1"/>
          <p:nvPr/>
        </p:nvSpPr>
        <p:spPr>
          <a:xfrm>
            <a:off x="6031704" y="5828796"/>
            <a:ext cx="6192363" cy="646331"/>
          </a:xfrm>
          <a:prstGeom prst="rect">
            <a:avLst/>
          </a:prstGeom>
          <a:noFill/>
        </p:spPr>
        <p:txBody>
          <a:bodyPr wrap="square">
            <a:spAutoFit/>
          </a:bodyPr>
          <a:lstStyle/>
          <a:p>
            <a:r>
              <a:rPr lang="en-US" sz="1200"/>
              <a:t>Poster session  - </a:t>
            </a:r>
            <a:r>
              <a:rPr lang="en-US" sz="1200" b="1"/>
              <a:t>C. Tantos</a:t>
            </a:r>
            <a:r>
              <a:rPr lang="en-US" sz="1200"/>
              <a:t>, </a:t>
            </a:r>
            <a:r>
              <a:rPr lang="en-US" sz="1200" i="1"/>
              <a:t>DIVGAS: A Robust and Reliable Workflow for Modelling Divertor Neutral Gas Flow and Optimizing Divertors in Next-Generation Fusion Reactors – Applications to DTT and EU-DEMO Divertors</a:t>
            </a:r>
            <a:endParaRPr lang="en-GB" sz="1200" i="1"/>
          </a:p>
        </p:txBody>
      </p:sp>
      <p:sp>
        <p:nvSpPr>
          <p:cNvPr id="10" name="Footer Placeholder 4">
            <a:extLst>
              <a:ext uri="{FF2B5EF4-FFF2-40B4-BE49-F238E27FC236}">
                <a16:creationId xmlns:a16="http://schemas.microsoft.com/office/drawing/2014/main" id="{3BFED65C-FDAA-4FB7-9102-60D27D2558A7}"/>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11" name="CasellaDiTesto 10">
            <a:extLst>
              <a:ext uri="{FF2B5EF4-FFF2-40B4-BE49-F238E27FC236}">
                <a16:creationId xmlns:a16="http://schemas.microsoft.com/office/drawing/2014/main" id="{AD68DEBE-8284-B575-EC3D-4735C6215869}"/>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294376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6383D14-D00D-215F-AB72-E7B4008B1148}"/>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sp>
        <p:nvSpPr>
          <p:cNvPr id="6" name="Titolo 1">
            <a:extLst>
              <a:ext uri="{FF2B5EF4-FFF2-40B4-BE49-F238E27FC236}">
                <a16:creationId xmlns:a16="http://schemas.microsoft.com/office/drawing/2014/main" id="{C60E75DE-1960-F54A-E649-8AC372DBB806}"/>
              </a:ext>
            </a:extLst>
          </p:cNvPr>
          <p:cNvSpPr txBox="1">
            <a:spLocks/>
          </p:cNvSpPr>
          <p:nvPr/>
        </p:nvSpPr>
        <p:spPr>
          <a:xfrm>
            <a:off x="4588322" y="3200400"/>
            <a:ext cx="4647303"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it-IT" sz="4000" dirty="0"/>
              <a:t>VNS </a:t>
            </a:r>
            <a:r>
              <a:rPr lang="it-IT" sz="4000" dirty="0" err="1"/>
              <a:t>Divertor</a:t>
            </a:r>
            <a:endParaRPr lang="it-IT" sz="4000" dirty="0"/>
          </a:p>
        </p:txBody>
      </p:sp>
      <p:sp>
        <p:nvSpPr>
          <p:cNvPr id="7" name="Footer Placeholder 4">
            <a:extLst>
              <a:ext uri="{FF2B5EF4-FFF2-40B4-BE49-F238E27FC236}">
                <a16:creationId xmlns:a16="http://schemas.microsoft.com/office/drawing/2014/main" id="{D729B54E-0923-5F5A-AA4F-E7F1FA3E82C6}"/>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7DCB3152-91BD-805B-7BF8-AB66CD0A864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82950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9EFE4E-F859-4BC8-21F7-6D375326CE99}"/>
              </a:ext>
            </a:extLst>
          </p:cNvPr>
          <p:cNvSpPr>
            <a:spLocks noGrp="1"/>
          </p:cNvSpPr>
          <p:nvPr>
            <p:ph type="title"/>
          </p:nvPr>
        </p:nvSpPr>
        <p:spPr>
          <a:xfrm>
            <a:off x="1004427" y="159957"/>
            <a:ext cx="9451776" cy="457200"/>
          </a:xfrm>
        </p:spPr>
        <p:txBody>
          <a:bodyPr/>
          <a:lstStyle/>
          <a:p>
            <a:r>
              <a:rPr lang="en-GB"/>
              <a:t>VNS Divertor System</a:t>
            </a:r>
          </a:p>
        </p:txBody>
      </p:sp>
      <p:sp>
        <p:nvSpPr>
          <p:cNvPr id="4" name="Segnaposto numero diapositiva 3">
            <a:extLst>
              <a:ext uri="{FF2B5EF4-FFF2-40B4-BE49-F238E27FC236}">
                <a16:creationId xmlns:a16="http://schemas.microsoft.com/office/drawing/2014/main" id="{70AD9BEA-9FCD-CFFE-08AF-46829B2D121B}"/>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3" name="CasellaDiTesto 2">
            <a:extLst>
              <a:ext uri="{FF2B5EF4-FFF2-40B4-BE49-F238E27FC236}">
                <a16:creationId xmlns:a16="http://schemas.microsoft.com/office/drawing/2014/main" id="{75C34467-FF3A-44B1-A3BF-D83446334BB1}"/>
              </a:ext>
            </a:extLst>
          </p:cNvPr>
          <p:cNvSpPr txBox="1"/>
          <p:nvPr/>
        </p:nvSpPr>
        <p:spPr>
          <a:xfrm>
            <a:off x="-6350" y="2374613"/>
            <a:ext cx="8179200" cy="3416320"/>
          </a:xfrm>
          <a:prstGeom prst="rect">
            <a:avLst/>
          </a:prstGeom>
          <a:noFill/>
        </p:spPr>
        <p:txBody>
          <a:bodyPr wrap="square" rtlCol="0">
            <a:spAutoFit/>
          </a:bodyPr>
          <a:lstStyle/>
          <a:p>
            <a:pPr marL="457200" indent="-457200" algn="l">
              <a:buFont typeface="Arial" panose="020B0604020202020204" pitchFamily="34" charset="0"/>
              <a:buChar char="•"/>
            </a:pPr>
            <a:r>
              <a:rPr lang="en-GB" sz="2400" b="1" dirty="0"/>
              <a:t>Three cassette per sector </a:t>
            </a:r>
            <a:r>
              <a:rPr lang="en-GB" sz="2400" dirty="0"/>
              <a:t>(36 modules)</a:t>
            </a:r>
          </a:p>
          <a:p>
            <a:pPr marL="457200" indent="-457200" algn="l">
              <a:buFont typeface="Arial" panose="020B0604020202020204" pitchFamily="34" charset="0"/>
              <a:buChar char="•"/>
            </a:pPr>
            <a:endParaRPr lang="en-GB" sz="2400" dirty="0"/>
          </a:p>
          <a:p>
            <a:pPr marL="457200" indent="-457200" algn="l">
              <a:buFont typeface="Arial" panose="020B0604020202020204" pitchFamily="34" charset="0"/>
              <a:buChar char="•"/>
            </a:pPr>
            <a:r>
              <a:rPr lang="en-GB" sz="2400" dirty="0"/>
              <a:t>VTs - </a:t>
            </a:r>
            <a:r>
              <a:rPr lang="en-GB" sz="2400" b="1" dirty="0"/>
              <a:t>&gt; ITER-like technologies</a:t>
            </a:r>
          </a:p>
          <a:p>
            <a:pPr marL="457200" indent="-457200" algn="l">
              <a:buFont typeface="Arial" panose="020B0604020202020204" pitchFamily="34" charset="0"/>
              <a:buChar char="•"/>
            </a:pPr>
            <a:endParaRPr lang="en-GB" sz="2400" dirty="0"/>
          </a:p>
          <a:p>
            <a:pPr marL="457200" indent="-457200" algn="l">
              <a:buFont typeface="Arial" panose="020B0604020202020204" pitchFamily="34" charset="0"/>
              <a:buChar char="•"/>
            </a:pPr>
            <a:r>
              <a:rPr lang="en-GB" sz="2400" b="1" dirty="0"/>
              <a:t>Single cooling</a:t>
            </a:r>
            <a:r>
              <a:rPr lang="en-GB" sz="2400" dirty="0"/>
              <a:t> for VTs, CB and DOME:</a:t>
            </a:r>
          </a:p>
          <a:p>
            <a:pPr marL="2743200" lvl="5" indent="-457200">
              <a:buFont typeface="Arial" panose="020B0604020202020204" pitchFamily="34" charset="0"/>
              <a:buChar char="•"/>
            </a:pPr>
            <a:r>
              <a:rPr lang="en-GB" sz="2400" dirty="0">
                <a:solidFill>
                  <a:srgbClr val="FF0000"/>
                </a:solidFill>
              </a:rPr>
              <a:t>T</a:t>
            </a:r>
            <a:r>
              <a:rPr lang="en-GB" sz="2400" baseline="-25000" dirty="0">
                <a:solidFill>
                  <a:srgbClr val="FF0000"/>
                </a:solidFill>
              </a:rPr>
              <a:t>in</a:t>
            </a:r>
            <a:r>
              <a:rPr lang="en-GB" sz="2400" dirty="0">
                <a:solidFill>
                  <a:srgbClr val="FF0000"/>
                </a:solidFill>
              </a:rPr>
              <a:t>=50 °C</a:t>
            </a:r>
          </a:p>
          <a:p>
            <a:pPr marL="2743200" lvl="5" indent="-457200">
              <a:buFont typeface="Arial" panose="020B0604020202020204" pitchFamily="34" charset="0"/>
              <a:buChar char="•"/>
            </a:pPr>
            <a:r>
              <a:rPr lang="en-GB" sz="2400" dirty="0">
                <a:solidFill>
                  <a:srgbClr val="FF0000"/>
                </a:solidFill>
              </a:rPr>
              <a:t>P</a:t>
            </a:r>
            <a:r>
              <a:rPr lang="en-GB" sz="2400" baseline="-25000" dirty="0">
                <a:solidFill>
                  <a:srgbClr val="FF0000"/>
                </a:solidFill>
              </a:rPr>
              <a:t>in</a:t>
            </a:r>
            <a:r>
              <a:rPr lang="en-GB" sz="2400" dirty="0">
                <a:solidFill>
                  <a:srgbClr val="FF0000"/>
                </a:solidFill>
              </a:rPr>
              <a:t>=3.5 MPa</a:t>
            </a:r>
          </a:p>
          <a:p>
            <a:pPr lvl="5"/>
            <a:endParaRPr lang="en-GB" sz="2400" dirty="0"/>
          </a:p>
          <a:p>
            <a:pPr marL="457200" indent="-457200">
              <a:buFont typeface="Arial" panose="020B0604020202020204" pitchFamily="34" charset="0"/>
              <a:buChar char="•"/>
            </a:pPr>
            <a:r>
              <a:rPr lang="en-GB" sz="2400" dirty="0"/>
              <a:t>Cassette body – all welded </a:t>
            </a:r>
            <a:r>
              <a:rPr lang="en-GB" sz="2400" b="1" dirty="0"/>
              <a:t>box structure made of AISI 316Ti</a:t>
            </a:r>
          </a:p>
        </p:txBody>
      </p:sp>
      <p:sp>
        <p:nvSpPr>
          <p:cNvPr id="36" name="CasellaDiTesto 35">
            <a:extLst>
              <a:ext uri="{FF2B5EF4-FFF2-40B4-BE49-F238E27FC236}">
                <a16:creationId xmlns:a16="http://schemas.microsoft.com/office/drawing/2014/main" id="{2B9642DF-E888-19C6-C8D5-3FC2156D2662}"/>
              </a:ext>
            </a:extLst>
          </p:cNvPr>
          <p:cNvSpPr txBox="1"/>
          <p:nvPr/>
        </p:nvSpPr>
        <p:spPr>
          <a:xfrm>
            <a:off x="91865" y="5994920"/>
            <a:ext cx="7641662" cy="430887"/>
          </a:xfrm>
          <a:prstGeom prst="rect">
            <a:avLst/>
          </a:prstGeom>
          <a:noFill/>
          <a:ln>
            <a:solidFill>
              <a:srgbClr val="00B050"/>
            </a:solidFill>
          </a:ln>
        </p:spPr>
        <p:txBody>
          <a:bodyPr wrap="square" rtlCol="0">
            <a:spAutoFit/>
          </a:bodyPr>
          <a:lstStyle/>
          <a:p>
            <a:pPr algn="just"/>
            <a:r>
              <a:rPr lang="en-GB" sz="2200" b="1" i="1"/>
              <a:t>Challenge</a:t>
            </a:r>
            <a:r>
              <a:rPr lang="en-GB" sz="2200"/>
              <a:t>: adapt ITER and DEMO studies to compact dimensions</a:t>
            </a:r>
          </a:p>
        </p:txBody>
      </p:sp>
      <p:grpSp>
        <p:nvGrpSpPr>
          <p:cNvPr id="22" name="Gruppo 21">
            <a:extLst>
              <a:ext uri="{FF2B5EF4-FFF2-40B4-BE49-F238E27FC236}">
                <a16:creationId xmlns:a16="http://schemas.microsoft.com/office/drawing/2014/main" id="{A13B9CBF-3F3D-F6E7-B1DC-AFB1E1A674AF}"/>
              </a:ext>
            </a:extLst>
          </p:cNvPr>
          <p:cNvGrpSpPr/>
          <p:nvPr/>
        </p:nvGrpSpPr>
        <p:grpSpPr>
          <a:xfrm>
            <a:off x="89516" y="708005"/>
            <a:ext cx="4425262" cy="1487607"/>
            <a:chOff x="89516" y="708005"/>
            <a:chExt cx="4425262" cy="1487607"/>
          </a:xfrm>
        </p:grpSpPr>
        <p:grpSp>
          <p:nvGrpSpPr>
            <p:cNvPr id="54" name="Gruppo 53">
              <a:extLst>
                <a:ext uri="{FF2B5EF4-FFF2-40B4-BE49-F238E27FC236}">
                  <a16:creationId xmlns:a16="http://schemas.microsoft.com/office/drawing/2014/main" id="{D4E0FA07-6D4A-4DCD-75ED-5657E634EF81}"/>
                </a:ext>
              </a:extLst>
            </p:cNvPr>
            <p:cNvGrpSpPr/>
            <p:nvPr/>
          </p:nvGrpSpPr>
          <p:grpSpPr>
            <a:xfrm>
              <a:off x="89516" y="708005"/>
              <a:ext cx="4425262" cy="1487607"/>
              <a:chOff x="63301" y="698649"/>
              <a:chExt cx="4425262" cy="1487607"/>
            </a:xfrm>
          </p:grpSpPr>
          <p:sp>
            <p:nvSpPr>
              <p:cNvPr id="42" name="CasellaDiTesto 41">
                <a:extLst>
                  <a:ext uri="{FF2B5EF4-FFF2-40B4-BE49-F238E27FC236}">
                    <a16:creationId xmlns:a16="http://schemas.microsoft.com/office/drawing/2014/main" id="{004EE6EB-B1AB-67EB-5DCF-1885DB3612FD}"/>
                  </a:ext>
                </a:extLst>
              </p:cNvPr>
              <p:cNvSpPr txBox="1"/>
              <p:nvPr/>
            </p:nvSpPr>
            <p:spPr>
              <a:xfrm>
                <a:off x="81042" y="698649"/>
                <a:ext cx="4136023"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Heat fluxes (detachment/reattachment)</a:t>
                </a:r>
              </a:p>
            </p:txBody>
          </p:sp>
          <p:sp>
            <p:nvSpPr>
              <p:cNvPr id="43" name="Ovale 42">
                <a:extLst>
                  <a:ext uri="{FF2B5EF4-FFF2-40B4-BE49-F238E27FC236}">
                    <a16:creationId xmlns:a16="http://schemas.microsoft.com/office/drawing/2014/main" id="{658A2508-7DFD-5A6A-7021-1A739DE964CA}"/>
                  </a:ext>
                </a:extLst>
              </p:cNvPr>
              <p:cNvSpPr/>
              <p:nvPr/>
            </p:nvSpPr>
            <p:spPr>
              <a:xfrm>
                <a:off x="4017099" y="79949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asellaDiTesto 44">
                <a:extLst>
                  <a:ext uri="{FF2B5EF4-FFF2-40B4-BE49-F238E27FC236}">
                    <a16:creationId xmlns:a16="http://schemas.microsoft.com/office/drawing/2014/main" id="{B43B1099-5768-41C1-6A75-9122006B694D}"/>
                  </a:ext>
                </a:extLst>
              </p:cNvPr>
              <p:cNvSpPr txBox="1"/>
              <p:nvPr/>
            </p:nvSpPr>
            <p:spPr>
              <a:xfrm>
                <a:off x="81042" y="972731"/>
                <a:ext cx="4136023" cy="369332"/>
              </a:xfrm>
              <a:prstGeom prst="rect">
                <a:avLst/>
              </a:prstGeom>
              <a:noFill/>
            </p:spPr>
            <p:txBody>
              <a:bodyPr wrap="square">
                <a:spAutoFit/>
              </a:bodyPr>
              <a:lstStyle/>
              <a:p>
                <a:pPr lvl="0" defTabSz="685800">
                  <a:defRPr/>
                </a:pPr>
                <a:r>
                  <a:rPr lang="en-GB"/>
                  <a:t>Neutron irradiation and He production</a:t>
                </a:r>
              </a:p>
            </p:txBody>
          </p:sp>
          <p:sp>
            <p:nvSpPr>
              <p:cNvPr id="46" name="Ovale 45">
                <a:extLst>
                  <a:ext uri="{FF2B5EF4-FFF2-40B4-BE49-F238E27FC236}">
                    <a16:creationId xmlns:a16="http://schemas.microsoft.com/office/drawing/2014/main" id="{1CC091B9-E4D5-F68F-0B6C-5F7E93CC67C5}"/>
                  </a:ext>
                </a:extLst>
              </p:cNvPr>
              <p:cNvSpPr/>
              <p:nvPr/>
            </p:nvSpPr>
            <p:spPr>
              <a:xfrm>
                <a:off x="4017099" y="1073579"/>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asellaDiTesto 47">
                <a:extLst>
                  <a:ext uri="{FF2B5EF4-FFF2-40B4-BE49-F238E27FC236}">
                    <a16:creationId xmlns:a16="http://schemas.microsoft.com/office/drawing/2014/main" id="{86A22BE7-370F-59DD-A46F-1D2D024114DC}"/>
                  </a:ext>
                </a:extLst>
              </p:cNvPr>
              <p:cNvSpPr txBox="1"/>
              <p:nvPr/>
            </p:nvSpPr>
            <p:spPr>
              <a:xfrm>
                <a:off x="63301" y="1534585"/>
                <a:ext cx="2531766"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Plant Availability</a:t>
                </a:r>
              </a:p>
            </p:txBody>
          </p:sp>
          <p:sp>
            <p:nvSpPr>
              <p:cNvPr id="49" name="Ovale 48">
                <a:extLst>
                  <a:ext uri="{FF2B5EF4-FFF2-40B4-BE49-F238E27FC236}">
                    <a16:creationId xmlns:a16="http://schemas.microsoft.com/office/drawing/2014/main" id="{14F01E5C-9FC5-44C6-21B9-0591A7E1FC82}"/>
                  </a:ext>
                </a:extLst>
              </p:cNvPr>
              <p:cNvSpPr/>
              <p:nvPr/>
            </p:nvSpPr>
            <p:spPr>
              <a:xfrm>
                <a:off x="4017099" y="1615365"/>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51" name="CasellaDiTesto 50">
                <a:extLst>
                  <a:ext uri="{FF2B5EF4-FFF2-40B4-BE49-F238E27FC236}">
                    <a16:creationId xmlns:a16="http://schemas.microsoft.com/office/drawing/2014/main" id="{F21810CC-B1B2-0D96-66DD-BB839BFE0EBD}"/>
                  </a:ext>
                </a:extLst>
              </p:cNvPr>
              <p:cNvSpPr txBox="1"/>
              <p:nvPr/>
            </p:nvSpPr>
            <p:spPr>
              <a:xfrm>
                <a:off x="81042" y="1816924"/>
                <a:ext cx="2119440"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Radwaste</a:t>
                </a:r>
              </a:p>
            </p:txBody>
          </p:sp>
          <p:sp>
            <p:nvSpPr>
              <p:cNvPr id="52" name="Ovale 51">
                <a:extLst>
                  <a:ext uri="{FF2B5EF4-FFF2-40B4-BE49-F238E27FC236}">
                    <a16:creationId xmlns:a16="http://schemas.microsoft.com/office/drawing/2014/main" id="{F0B1707C-2229-BE07-AF07-C08E8B86AE15}"/>
                  </a:ext>
                </a:extLst>
              </p:cNvPr>
              <p:cNvSpPr/>
              <p:nvPr/>
            </p:nvSpPr>
            <p:spPr>
              <a:xfrm>
                <a:off x="4017099" y="1908020"/>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tangolo 52">
                <a:extLst>
                  <a:ext uri="{FF2B5EF4-FFF2-40B4-BE49-F238E27FC236}">
                    <a16:creationId xmlns:a16="http://schemas.microsoft.com/office/drawing/2014/main" id="{F50814E1-4F9E-31D8-695B-9208FC071907}"/>
                  </a:ext>
                </a:extLst>
              </p:cNvPr>
              <p:cNvSpPr/>
              <p:nvPr/>
            </p:nvSpPr>
            <p:spPr>
              <a:xfrm>
                <a:off x="65650" y="698649"/>
                <a:ext cx="4422913" cy="147408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noFill/>
                </a:endParaRPr>
              </a:p>
            </p:txBody>
          </p:sp>
        </p:grpSp>
        <p:sp>
          <p:nvSpPr>
            <p:cNvPr id="19" name="CasellaDiTesto 18">
              <a:extLst>
                <a:ext uri="{FF2B5EF4-FFF2-40B4-BE49-F238E27FC236}">
                  <a16:creationId xmlns:a16="http://schemas.microsoft.com/office/drawing/2014/main" id="{506A3839-E3AC-2AAD-F594-48C19E9BE396}"/>
                </a:ext>
              </a:extLst>
            </p:cNvPr>
            <p:cNvSpPr txBox="1"/>
            <p:nvPr/>
          </p:nvSpPr>
          <p:spPr>
            <a:xfrm>
              <a:off x="107257" y="1259581"/>
              <a:ext cx="2547158"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Shielding of VV and TFC</a:t>
              </a:r>
            </a:p>
          </p:txBody>
        </p:sp>
        <p:sp>
          <p:nvSpPr>
            <p:cNvPr id="20" name="Ovale 19">
              <a:extLst>
                <a:ext uri="{FF2B5EF4-FFF2-40B4-BE49-F238E27FC236}">
                  <a16:creationId xmlns:a16="http://schemas.microsoft.com/office/drawing/2014/main" id="{84E01A32-19E9-85F4-0D53-449868E4A3CD}"/>
                </a:ext>
              </a:extLst>
            </p:cNvPr>
            <p:cNvSpPr/>
            <p:nvPr/>
          </p:nvSpPr>
          <p:spPr>
            <a:xfrm>
              <a:off x="4043314" y="1353096"/>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Immagine 12" descr="Immagine che contiene disegno, cartone animato, schizzo, clipart&#10;&#10;Il contenuto generato dall'IA potrebbe non essere corretto.">
            <a:extLst>
              <a:ext uri="{FF2B5EF4-FFF2-40B4-BE49-F238E27FC236}">
                <a16:creationId xmlns:a16="http://schemas.microsoft.com/office/drawing/2014/main" id="{1E744DE7-C1E5-FC2C-51B7-7CAD2EDB1CED}"/>
              </a:ext>
            </a:extLst>
          </p:cNvPr>
          <p:cNvPicPr>
            <a:picLocks noChangeAspect="1"/>
          </p:cNvPicPr>
          <p:nvPr/>
        </p:nvPicPr>
        <p:blipFill>
          <a:blip r:embed="rId2">
            <a:extLst>
              <a:ext uri="{28A0092B-C50C-407E-A947-70E740481C1C}">
                <a14:useLocalDpi xmlns:a14="http://schemas.microsoft.com/office/drawing/2010/main" val="0"/>
              </a:ext>
            </a:extLst>
          </a:blip>
          <a:srcRect l="20625" r="11016" b="4565"/>
          <a:stretch>
            <a:fillRect/>
          </a:stretch>
        </p:blipFill>
        <p:spPr>
          <a:xfrm>
            <a:off x="8041277" y="1935"/>
            <a:ext cx="3896380" cy="2572976"/>
          </a:xfrm>
          <a:prstGeom prst="rect">
            <a:avLst/>
          </a:prstGeom>
        </p:spPr>
      </p:pic>
      <p:sp>
        <p:nvSpPr>
          <p:cNvPr id="7" name="Footer Placeholder 4">
            <a:extLst>
              <a:ext uri="{FF2B5EF4-FFF2-40B4-BE49-F238E27FC236}">
                <a16:creationId xmlns:a16="http://schemas.microsoft.com/office/drawing/2014/main" id="{356B1ED2-26AE-470A-5360-71A2663F12C1}"/>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9" name="CasellaDiTesto 8">
            <a:extLst>
              <a:ext uri="{FF2B5EF4-FFF2-40B4-BE49-F238E27FC236}">
                <a16:creationId xmlns:a16="http://schemas.microsoft.com/office/drawing/2014/main" id="{BBAA5A48-F357-FDA5-5E4B-CE0B4310FAB2}"/>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pic>
        <p:nvPicPr>
          <p:cNvPr id="5" name="Segnaposto contenuto 3">
            <a:extLst>
              <a:ext uri="{FF2B5EF4-FFF2-40B4-BE49-F238E27FC236}">
                <a16:creationId xmlns:a16="http://schemas.microsoft.com/office/drawing/2014/main" id="{9DC0FAE7-00D2-4ABA-4221-5B25B3A395C3}"/>
              </a:ext>
            </a:extLst>
          </p:cNvPr>
          <p:cNvPicPr>
            <a:picLocks noGrp="1" noChangeAspect="1"/>
          </p:cNvPicPr>
          <p:nvPr>
            <p:ph idx="1"/>
          </p:nvPr>
        </p:nvPicPr>
        <p:blipFill>
          <a:blip r:embed="rId3"/>
          <a:stretch>
            <a:fillRect/>
          </a:stretch>
        </p:blipFill>
        <p:spPr>
          <a:xfrm>
            <a:off x="9669941" y="5419134"/>
            <a:ext cx="2079347" cy="1032403"/>
          </a:xfrm>
          <a:prstGeom prst="rect">
            <a:avLst/>
          </a:prstGeom>
        </p:spPr>
      </p:pic>
      <p:pic>
        <p:nvPicPr>
          <p:cNvPr id="6" name="Immagine 5">
            <a:extLst>
              <a:ext uri="{FF2B5EF4-FFF2-40B4-BE49-F238E27FC236}">
                <a16:creationId xmlns:a16="http://schemas.microsoft.com/office/drawing/2014/main" id="{F2882D88-5E01-57B3-AC1D-E23930821DEC}"/>
              </a:ext>
            </a:extLst>
          </p:cNvPr>
          <p:cNvPicPr>
            <a:picLocks noChangeAspect="1"/>
          </p:cNvPicPr>
          <p:nvPr/>
        </p:nvPicPr>
        <p:blipFill>
          <a:blip r:embed="rId4"/>
          <a:srcRect b="4753"/>
          <a:stretch>
            <a:fillRect/>
          </a:stretch>
        </p:blipFill>
        <p:spPr>
          <a:xfrm>
            <a:off x="8424992" y="2574911"/>
            <a:ext cx="3324296" cy="2739991"/>
          </a:xfrm>
          <a:prstGeom prst="rect">
            <a:avLst/>
          </a:prstGeom>
        </p:spPr>
      </p:pic>
      <p:sp>
        <p:nvSpPr>
          <p:cNvPr id="8" name="Rettangolo 7">
            <a:extLst>
              <a:ext uri="{FF2B5EF4-FFF2-40B4-BE49-F238E27FC236}">
                <a16:creationId xmlns:a16="http://schemas.microsoft.com/office/drawing/2014/main" id="{14D27D55-6D74-F798-E336-27C891C2E610}"/>
              </a:ext>
            </a:extLst>
          </p:cNvPr>
          <p:cNvSpPr/>
          <p:nvPr/>
        </p:nvSpPr>
        <p:spPr>
          <a:xfrm>
            <a:off x="9645531" y="6192237"/>
            <a:ext cx="2103757" cy="2769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uppo 9">
            <a:extLst>
              <a:ext uri="{FF2B5EF4-FFF2-40B4-BE49-F238E27FC236}">
                <a16:creationId xmlns:a16="http://schemas.microsoft.com/office/drawing/2014/main" id="{1325BB52-8690-E0C7-DA47-B61AF53BCF8D}"/>
              </a:ext>
            </a:extLst>
          </p:cNvPr>
          <p:cNvGrpSpPr>
            <a:grpSpLocks noChangeAspect="1"/>
          </p:cNvGrpSpPr>
          <p:nvPr/>
        </p:nvGrpSpPr>
        <p:grpSpPr>
          <a:xfrm>
            <a:off x="4688415" y="1600150"/>
            <a:ext cx="1371482" cy="626246"/>
            <a:chOff x="10165068" y="5419791"/>
            <a:chExt cx="2156256" cy="984590"/>
          </a:xfrm>
        </p:grpSpPr>
        <p:sp>
          <p:nvSpPr>
            <p:cNvPr id="11" name="Ovale 10">
              <a:extLst>
                <a:ext uri="{FF2B5EF4-FFF2-40B4-BE49-F238E27FC236}">
                  <a16:creationId xmlns:a16="http://schemas.microsoft.com/office/drawing/2014/main" id="{A68C3128-1725-2E43-7BA1-8E097DDA7AE8}"/>
                </a:ext>
              </a:extLst>
            </p:cNvPr>
            <p:cNvSpPr/>
            <p:nvPr/>
          </p:nvSpPr>
          <p:spPr>
            <a:xfrm>
              <a:off x="10165068" y="548242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F62D9FC8-F6C7-9A49-41EE-A4CA09A99DA8}"/>
                </a:ext>
              </a:extLst>
            </p:cNvPr>
            <p:cNvSpPr txBox="1"/>
            <p:nvPr/>
          </p:nvSpPr>
          <p:spPr>
            <a:xfrm>
              <a:off x="10445750" y="5419791"/>
              <a:ext cx="1875574" cy="387111"/>
            </a:xfrm>
            <a:prstGeom prst="rect">
              <a:avLst/>
            </a:prstGeom>
            <a:noFill/>
          </p:spPr>
          <p:txBody>
            <a:bodyPr wrap="none" rtlCol="0">
              <a:spAutoFit/>
            </a:bodyPr>
            <a:lstStyle/>
            <a:p>
              <a:pPr algn="l"/>
              <a:r>
                <a:rPr lang="en-GB" sz="1000"/>
                <a:t>Absolutely relevant</a:t>
              </a:r>
            </a:p>
          </p:txBody>
        </p:sp>
        <p:sp>
          <p:nvSpPr>
            <p:cNvPr id="14" name="Ovale 13">
              <a:extLst>
                <a:ext uri="{FF2B5EF4-FFF2-40B4-BE49-F238E27FC236}">
                  <a16:creationId xmlns:a16="http://schemas.microsoft.com/office/drawing/2014/main" id="{84FAB58F-D1D5-454E-0186-99B2F0DE255A}"/>
                </a:ext>
              </a:extLst>
            </p:cNvPr>
            <p:cNvSpPr/>
            <p:nvPr/>
          </p:nvSpPr>
          <p:spPr>
            <a:xfrm>
              <a:off x="10165068" y="5781166"/>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8D7BDB26-0CAA-2612-1734-2F98387BD6C4}"/>
                </a:ext>
              </a:extLst>
            </p:cNvPr>
            <p:cNvSpPr txBox="1"/>
            <p:nvPr/>
          </p:nvSpPr>
          <p:spPr>
            <a:xfrm>
              <a:off x="10445750" y="5718530"/>
              <a:ext cx="1006086" cy="387111"/>
            </a:xfrm>
            <a:prstGeom prst="rect">
              <a:avLst/>
            </a:prstGeom>
            <a:noFill/>
          </p:spPr>
          <p:txBody>
            <a:bodyPr wrap="none" rtlCol="0">
              <a:spAutoFit/>
            </a:bodyPr>
            <a:lstStyle/>
            <a:p>
              <a:pPr algn="l"/>
              <a:r>
                <a:rPr lang="en-GB" sz="1000"/>
                <a:t>Relevant</a:t>
              </a:r>
            </a:p>
          </p:txBody>
        </p:sp>
        <p:sp>
          <p:nvSpPr>
            <p:cNvPr id="16" name="Ovale 15">
              <a:extLst>
                <a:ext uri="{FF2B5EF4-FFF2-40B4-BE49-F238E27FC236}">
                  <a16:creationId xmlns:a16="http://schemas.microsoft.com/office/drawing/2014/main" id="{C1895161-6963-37FD-089C-8DFC3F15707D}"/>
                </a:ext>
              </a:extLst>
            </p:cNvPr>
            <p:cNvSpPr/>
            <p:nvPr/>
          </p:nvSpPr>
          <p:spPr>
            <a:xfrm>
              <a:off x="10173079" y="6079905"/>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5FFE8417-CF91-E710-BC28-6EB1FAC76B07}"/>
                </a:ext>
              </a:extLst>
            </p:cNvPr>
            <p:cNvSpPr txBox="1"/>
            <p:nvPr/>
          </p:nvSpPr>
          <p:spPr>
            <a:xfrm>
              <a:off x="10453762" y="6017270"/>
              <a:ext cx="1641191" cy="387111"/>
            </a:xfrm>
            <a:prstGeom prst="rect">
              <a:avLst/>
            </a:prstGeom>
            <a:noFill/>
          </p:spPr>
          <p:txBody>
            <a:bodyPr wrap="none" rtlCol="0">
              <a:spAutoFit/>
            </a:bodyPr>
            <a:lstStyle/>
            <a:p>
              <a:pPr algn="l"/>
              <a:r>
                <a:rPr lang="en-GB" sz="1000"/>
                <a:t>Slightly Relevant</a:t>
              </a:r>
            </a:p>
          </p:txBody>
        </p:sp>
      </p:grpSp>
    </p:spTree>
    <p:extLst>
      <p:ext uri="{BB962C8B-B14F-4D97-AF65-F5344CB8AC3E}">
        <p14:creationId xmlns:p14="http://schemas.microsoft.com/office/powerpoint/2010/main" val="338470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EF46D-0E31-EEDF-64C4-428839B4F3A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A8E615E-3AEE-399D-3415-0BA0A6B8CF42}"/>
              </a:ext>
            </a:extLst>
          </p:cNvPr>
          <p:cNvSpPr>
            <a:spLocks noGrp="1"/>
          </p:cNvSpPr>
          <p:nvPr>
            <p:ph type="title"/>
          </p:nvPr>
        </p:nvSpPr>
        <p:spPr/>
        <p:txBody>
          <a:bodyPr/>
          <a:lstStyle/>
          <a:p>
            <a:r>
              <a:rPr lang="en-GB"/>
              <a:t>VNS Divertor – main subsystems</a:t>
            </a:r>
          </a:p>
        </p:txBody>
      </p:sp>
      <p:sp>
        <p:nvSpPr>
          <p:cNvPr id="4" name="Segnaposto numero diapositiva 3">
            <a:extLst>
              <a:ext uri="{FF2B5EF4-FFF2-40B4-BE49-F238E27FC236}">
                <a16:creationId xmlns:a16="http://schemas.microsoft.com/office/drawing/2014/main" id="{8B636F87-A206-5D42-C970-5A535D3E6667}"/>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pic>
        <p:nvPicPr>
          <p:cNvPr id="11" name="Immagine 10">
            <a:extLst>
              <a:ext uri="{FF2B5EF4-FFF2-40B4-BE49-F238E27FC236}">
                <a16:creationId xmlns:a16="http://schemas.microsoft.com/office/drawing/2014/main" id="{EF4097AF-0CA5-D883-148E-2A4974A9C314}"/>
              </a:ext>
            </a:extLst>
          </p:cNvPr>
          <p:cNvPicPr>
            <a:picLocks noChangeAspect="1"/>
          </p:cNvPicPr>
          <p:nvPr/>
        </p:nvPicPr>
        <p:blipFill>
          <a:blip r:embed="rId2"/>
          <a:srcRect r="23366"/>
          <a:stretch>
            <a:fillRect/>
          </a:stretch>
        </p:blipFill>
        <p:spPr>
          <a:xfrm>
            <a:off x="7562737" y="3122904"/>
            <a:ext cx="4001891" cy="2510825"/>
          </a:xfrm>
          <a:prstGeom prst="rect">
            <a:avLst/>
          </a:prstGeom>
        </p:spPr>
      </p:pic>
      <p:sp>
        <p:nvSpPr>
          <p:cNvPr id="12" name="CasellaDiTesto 11">
            <a:extLst>
              <a:ext uri="{FF2B5EF4-FFF2-40B4-BE49-F238E27FC236}">
                <a16:creationId xmlns:a16="http://schemas.microsoft.com/office/drawing/2014/main" id="{E9ED4E57-D544-A8FF-301B-84781F957F6D}"/>
              </a:ext>
            </a:extLst>
          </p:cNvPr>
          <p:cNvSpPr txBox="1"/>
          <p:nvPr/>
        </p:nvSpPr>
        <p:spPr>
          <a:xfrm>
            <a:off x="0" y="6180343"/>
            <a:ext cx="12192000" cy="338554"/>
          </a:xfrm>
          <a:prstGeom prst="rect">
            <a:avLst/>
          </a:prstGeom>
          <a:noFill/>
        </p:spPr>
        <p:txBody>
          <a:bodyPr wrap="square" rtlCol="0">
            <a:spAutoFit/>
          </a:bodyPr>
          <a:lstStyle/>
          <a:p>
            <a:r>
              <a:rPr lang="en-US" sz="1600" i="1"/>
              <a:t>Boscary, J., et al. "Divertor conceptual design of the European Volumetric Neutron Source." Fusion Engineering and Design 212 (2025): 114861.</a:t>
            </a:r>
          </a:p>
        </p:txBody>
      </p:sp>
      <p:sp>
        <p:nvSpPr>
          <p:cNvPr id="14" name="CasellaDiTesto 13">
            <a:extLst>
              <a:ext uri="{FF2B5EF4-FFF2-40B4-BE49-F238E27FC236}">
                <a16:creationId xmlns:a16="http://schemas.microsoft.com/office/drawing/2014/main" id="{5FA75FDE-34A8-007C-B3D9-4738D2A3E248}"/>
              </a:ext>
            </a:extLst>
          </p:cNvPr>
          <p:cNvSpPr txBox="1"/>
          <p:nvPr/>
        </p:nvSpPr>
        <p:spPr>
          <a:xfrm>
            <a:off x="7135092" y="5876496"/>
            <a:ext cx="5133958" cy="369332"/>
          </a:xfrm>
          <a:prstGeom prst="rect">
            <a:avLst/>
          </a:prstGeom>
          <a:noFill/>
        </p:spPr>
        <p:txBody>
          <a:bodyPr wrap="square">
            <a:spAutoFit/>
          </a:bodyPr>
          <a:lstStyle/>
          <a:p>
            <a:r>
              <a:rPr lang="en-US" b="1" i="1"/>
              <a:t>4 mm </a:t>
            </a:r>
            <a:r>
              <a:rPr lang="en-US" b="1" i="1" err="1"/>
              <a:t>Armour</a:t>
            </a:r>
            <a:r>
              <a:rPr lang="en-US" b="1" i="1"/>
              <a:t> thickness - 26 mm of Toroidal Width</a:t>
            </a:r>
            <a:endParaRPr lang="en-GB" b="1" i="1"/>
          </a:p>
        </p:txBody>
      </p:sp>
      <p:sp>
        <p:nvSpPr>
          <p:cNvPr id="15" name="CasellaDiTesto 14">
            <a:extLst>
              <a:ext uri="{FF2B5EF4-FFF2-40B4-BE49-F238E27FC236}">
                <a16:creationId xmlns:a16="http://schemas.microsoft.com/office/drawing/2014/main" id="{2916DF6D-73D6-59FE-38E0-0933BE54C3A3}"/>
              </a:ext>
            </a:extLst>
          </p:cNvPr>
          <p:cNvSpPr txBox="1"/>
          <p:nvPr/>
        </p:nvSpPr>
        <p:spPr>
          <a:xfrm>
            <a:off x="8288760" y="5603427"/>
            <a:ext cx="2336986" cy="400110"/>
          </a:xfrm>
          <a:prstGeom prst="rect">
            <a:avLst/>
          </a:prstGeom>
          <a:noFill/>
        </p:spPr>
        <p:txBody>
          <a:bodyPr wrap="none" rtlCol="0">
            <a:spAutoFit/>
          </a:bodyPr>
          <a:lstStyle/>
          <a:p>
            <a:pPr algn="l"/>
            <a:r>
              <a:rPr lang="en-GB" sz="2000" b="1"/>
              <a:t>ITER like-technology</a:t>
            </a:r>
          </a:p>
        </p:txBody>
      </p:sp>
      <p:sp>
        <p:nvSpPr>
          <p:cNvPr id="16" name="CasellaDiTesto 15">
            <a:extLst>
              <a:ext uri="{FF2B5EF4-FFF2-40B4-BE49-F238E27FC236}">
                <a16:creationId xmlns:a16="http://schemas.microsoft.com/office/drawing/2014/main" id="{AF10861B-B524-9814-F035-FD52311D7395}"/>
              </a:ext>
            </a:extLst>
          </p:cNvPr>
          <p:cNvSpPr txBox="1"/>
          <p:nvPr/>
        </p:nvSpPr>
        <p:spPr>
          <a:xfrm>
            <a:off x="2465258" y="3629217"/>
            <a:ext cx="1444626" cy="461665"/>
          </a:xfrm>
          <a:prstGeom prst="rect">
            <a:avLst/>
          </a:prstGeom>
          <a:noFill/>
        </p:spPr>
        <p:txBody>
          <a:bodyPr wrap="none" rtlCol="0">
            <a:spAutoFit/>
          </a:bodyPr>
          <a:lstStyle/>
          <a:p>
            <a:pPr algn="l"/>
            <a:r>
              <a:rPr lang="en-GB" sz="2400" b="1" dirty="0"/>
              <a:t>1 MW/m</a:t>
            </a:r>
            <a:r>
              <a:rPr lang="en-GB" sz="2400" b="1" baseline="30000" dirty="0"/>
              <a:t>2</a:t>
            </a:r>
          </a:p>
        </p:txBody>
      </p:sp>
      <p:pic>
        <p:nvPicPr>
          <p:cNvPr id="7" name="Immagine 6" descr="Immagine che contiene schermata&#10;&#10;Il contenuto generato dall'IA potrebbe non essere corretto.">
            <a:extLst>
              <a:ext uri="{FF2B5EF4-FFF2-40B4-BE49-F238E27FC236}">
                <a16:creationId xmlns:a16="http://schemas.microsoft.com/office/drawing/2014/main" id="{7131D68C-AF10-B3C4-6090-156037610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496" y="421115"/>
            <a:ext cx="4081300" cy="2601689"/>
          </a:xfrm>
          <a:prstGeom prst="rect">
            <a:avLst/>
          </a:prstGeom>
        </p:spPr>
      </p:pic>
      <p:grpSp>
        <p:nvGrpSpPr>
          <p:cNvPr id="34" name="Gruppo 33">
            <a:extLst>
              <a:ext uri="{FF2B5EF4-FFF2-40B4-BE49-F238E27FC236}">
                <a16:creationId xmlns:a16="http://schemas.microsoft.com/office/drawing/2014/main" id="{7860AB01-C713-7349-626E-2EA9716784B9}"/>
              </a:ext>
            </a:extLst>
          </p:cNvPr>
          <p:cNvGrpSpPr/>
          <p:nvPr/>
        </p:nvGrpSpPr>
        <p:grpSpPr>
          <a:xfrm>
            <a:off x="296819" y="3969465"/>
            <a:ext cx="6412883" cy="1912863"/>
            <a:chOff x="4087368" y="3417495"/>
            <a:chExt cx="6412883" cy="1912863"/>
          </a:xfrm>
        </p:grpSpPr>
        <p:pic>
          <p:nvPicPr>
            <p:cNvPr id="13" name="Immagine 12" descr="Immagine che contiene schizzo&#10;&#10;Il contenuto generato dall'IA potrebbe non essere corretto.">
              <a:extLst>
                <a:ext uri="{FF2B5EF4-FFF2-40B4-BE49-F238E27FC236}">
                  <a16:creationId xmlns:a16="http://schemas.microsoft.com/office/drawing/2014/main" id="{79A39FF3-C2D2-FE14-A960-6BAFA59AF3FB}"/>
                </a:ext>
              </a:extLst>
            </p:cNvPr>
            <p:cNvPicPr>
              <a:picLocks noChangeAspect="1"/>
            </p:cNvPicPr>
            <p:nvPr/>
          </p:nvPicPr>
          <p:blipFill>
            <a:blip r:embed="rId4">
              <a:extLst>
                <a:ext uri="{28A0092B-C50C-407E-A947-70E740481C1C}">
                  <a14:useLocalDpi xmlns:a14="http://schemas.microsoft.com/office/drawing/2010/main" val="0"/>
                </a:ext>
              </a:extLst>
            </a:blip>
            <a:srcRect l="15075" t="23973" r="8875" b="15710"/>
            <a:stretch>
              <a:fillRect/>
            </a:stretch>
          </p:blipFill>
          <p:spPr>
            <a:xfrm>
              <a:off x="5220817" y="3510687"/>
              <a:ext cx="4629021" cy="1819671"/>
            </a:xfrm>
            <a:prstGeom prst="rect">
              <a:avLst/>
            </a:prstGeom>
          </p:spPr>
        </p:pic>
        <p:cxnSp>
          <p:nvCxnSpPr>
            <p:cNvPr id="18" name="Connettore 2 17">
              <a:extLst>
                <a:ext uri="{FF2B5EF4-FFF2-40B4-BE49-F238E27FC236}">
                  <a16:creationId xmlns:a16="http://schemas.microsoft.com/office/drawing/2014/main" id="{118C4740-CFCF-8A56-53BE-CF7B82FC6CC3}"/>
                </a:ext>
              </a:extLst>
            </p:cNvPr>
            <p:cNvCxnSpPr>
              <a:cxnSpLocks/>
              <a:stCxn id="20" idx="3"/>
            </p:cNvCxnSpPr>
            <p:nvPr/>
          </p:nvCxnSpPr>
          <p:spPr>
            <a:xfrm>
              <a:off x="5233425" y="3586772"/>
              <a:ext cx="614522" cy="319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5291A439-D8CA-94AF-4843-C9FC1000E798}"/>
                </a:ext>
              </a:extLst>
            </p:cNvPr>
            <p:cNvSpPr txBox="1"/>
            <p:nvPr/>
          </p:nvSpPr>
          <p:spPr>
            <a:xfrm>
              <a:off x="4474884" y="3417495"/>
              <a:ext cx="758541" cy="338554"/>
            </a:xfrm>
            <a:prstGeom prst="rect">
              <a:avLst/>
            </a:prstGeom>
            <a:noFill/>
          </p:spPr>
          <p:txBody>
            <a:bodyPr wrap="none" rtlCol="0">
              <a:spAutoFit/>
            </a:bodyPr>
            <a:lstStyle/>
            <a:p>
              <a:pPr algn="l"/>
              <a:r>
                <a:rPr lang="en-US" sz="1600"/>
                <a:t>W tiles</a:t>
              </a:r>
            </a:p>
          </p:txBody>
        </p:sp>
        <p:cxnSp>
          <p:nvCxnSpPr>
            <p:cNvPr id="22" name="Connettore 2 21">
              <a:extLst>
                <a:ext uri="{FF2B5EF4-FFF2-40B4-BE49-F238E27FC236}">
                  <a16:creationId xmlns:a16="http://schemas.microsoft.com/office/drawing/2014/main" id="{16F2B45A-8F23-8CF7-6705-0AE3653F8FCA}"/>
                </a:ext>
              </a:extLst>
            </p:cNvPr>
            <p:cNvCxnSpPr>
              <a:cxnSpLocks/>
              <a:stCxn id="23" idx="3"/>
            </p:cNvCxnSpPr>
            <p:nvPr/>
          </p:nvCxnSpPr>
          <p:spPr>
            <a:xfrm>
              <a:off x="5158231" y="4257014"/>
              <a:ext cx="437897" cy="616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B2913966-7A8E-CECA-7E5B-DAB0A1815F2D}"/>
                </a:ext>
              </a:extLst>
            </p:cNvPr>
            <p:cNvSpPr txBox="1"/>
            <p:nvPr/>
          </p:nvSpPr>
          <p:spPr>
            <a:xfrm>
              <a:off x="4087368" y="4087737"/>
              <a:ext cx="1070863" cy="338554"/>
            </a:xfrm>
            <a:prstGeom prst="rect">
              <a:avLst/>
            </a:prstGeom>
            <a:noFill/>
          </p:spPr>
          <p:txBody>
            <a:bodyPr wrap="square" rtlCol="0">
              <a:spAutoFit/>
            </a:bodyPr>
            <a:lstStyle/>
            <a:p>
              <a:pPr algn="l"/>
              <a:r>
                <a:rPr lang="en-US" sz="1600"/>
                <a:t>W coating</a:t>
              </a:r>
            </a:p>
          </p:txBody>
        </p:sp>
        <p:cxnSp>
          <p:nvCxnSpPr>
            <p:cNvPr id="27" name="Connettore 2 26">
              <a:extLst>
                <a:ext uri="{FF2B5EF4-FFF2-40B4-BE49-F238E27FC236}">
                  <a16:creationId xmlns:a16="http://schemas.microsoft.com/office/drawing/2014/main" id="{0E962E5A-088D-3E3C-4E7E-7A756D366898}"/>
                </a:ext>
              </a:extLst>
            </p:cNvPr>
            <p:cNvCxnSpPr>
              <a:cxnSpLocks/>
              <a:stCxn id="28" idx="1"/>
              <a:endCxn id="32" idx="0"/>
            </p:cNvCxnSpPr>
            <p:nvPr/>
          </p:nvCxnSpPr>
          <p:spPr>
            <a:xfrm flipH="1">
              <a:off x="8060322" y="3826347"/>
              <a:ext cx="404692" cy="132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C049F483-F04F-E03E-BE85-E427B74496EC}"/>
                </a:ext>
              </a:extLst>
            </p:cNvPr>
            <p:cNvSpPr txBox="1"/>
            <p:nvPr/>
          </p:nvSpPr>
          <p:spPr>
            <a:xfrm>
              <a:off x="8465014" y="3657070"/>
              <a:ext cx="2035237" cy="338554"/>
            </a:xfrm>
            <a:prstGeom prst="rect">
              <a:avLst/>
            </a:prstGeom>
            <a:noFill/>
          </p:spPr>
          <p:txBody>
            <a:bodyPr wrap="none" rtlCol="0">
              <a:spAutoFit/>
            </a:bodyPr>
            <a:lstStyle/>
            <a:p>
              <a:pPr algn="l"/>
              <a:r>
                <a:rPr lang="en-US" sz="1600" dirty="0"/>
                <a:t>Turbulence promoters</a:t>
              </a:r>
            </a:p>
          </p:txBody>
        </p:sp>
        <p:sp>
          <p:nvSpPr>
            <p:cNvPr id="32" name="Ovale 31">
              <a:extLst>
                <a:ext uri="{FF2B5EF4-FFF2-40B4-BE49-F238E27FC236}">
                  <a16:creationId xmlns:a16="http://schemas.microsoft.com/office/drawing/2014/main" id="{57E7ADAD-8FFE-E470-290C-883278C9D2A6}"/>
                </a:ext>
              </a:extLst>
            </p:cNvPr>
            <p:cNvSpPr/>
            <p:nvPr/>
          </p:nvSpPr>
          <p:spPr>
            <a:xfrm rot="1714815">
              <a:off x="7628959" y="3939620"/>
              <a:ext cx="712894" cy="313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uppo 44">
            <a:extLst>
              <a:ext uri="{FF2B5EF4-FFF2-40B4-BE49-F238E27FC236}">
                <a16:creationId xmlns:a16="http://schemas.microsoft.com/office/drawing/2014/main" id="{43866A04-22B4-35B1-8BD6-CE1CEEFA79DE}"/>
              </a:ext>
            </a:extLst>
          </p:cNvPr>
          <p:cNvGrpSpPr>
            <a:grpSpLocks noChangeAspect="1"/>
          </p:cNvGrpSpPr>
          <p:nvPr/>
        </p:nvGrpSpPr>
        <p:grpSpPr>
          <a:xfrm>
            <a:off x="316940" y="824773"/>
            <a:ext cx="3113300" cy="2601689"/>
            <a:chOff x="4941577" y="1051691"/>
            <a:chExt cx="3440297" cy="2839718"/>
          </a:xfrm>
        </p:grpSpPr>
        <p:pic>
          <p:nvPicPr>
            <p:cNvPr id="36" name="Immagine 35">
              <a:extLst>
                <a:ext uri="{FF2B5EF4-FFF2-40B4-BE49-F238E27FC236}">
                  <a16:creationId xmlns:a16="http://schemas.microsoft.com/office/drawing/2014/main" id="{DF661AD9-F852-CB0B-03BC-0125EED557B6}"/>
                </a:ext>
              </a:extLst>
            </p:cNvPr>
            <p:cNvPicPr>
              <a:picLocks noChangeAspect="1"/>
            </p:cNvPicPr>
            <p:nvPr/>
          </p:nvPicPr>
          <p:blipFill>
            <a:blip r:embed="rId5">
              <a:extLst>
                <a:ext uri="{28A0092B-C50C-407E-A947-70E740481C1C}">
                  <a14:useLocalDpi xmlns:a14="http://schemas.microsoft.com/office/drawing/2010/main" val="0"/>
                </a:ext>
              </a:extLst>
            </a:blip>
            <a:srcRect l="21600" t="9400" r="28439" b="7395"/>
            <a:stretch>
              <a:fillRect/>
            </a:stretch>
          </p:blipFill>
          <p:spPr>
            <a:xfrm>
              <a:off x="4941577" y="1051691"/>
              <a:ext cx="3440297" cy="2839718"/>
            </a:xfrm>
            <a:prstGeom prst="rect">
              <a:avLst/>
            </a:prstGeom>
          </p:spPr>
        </p:pic>
        <p:cxnSp>
          <p:nvCxnSpPr>
            <p:cNvPr id="37" name="Connettore 2 36">
              <a:extLst>
                <a:ext uri="{FF2B5EF4-FFF2-40B4-BE49-F238E27FC236}">
                  <a16:creationId xmlns:a16="http://schemas.microsoft.com/office/drawing/2014/main" id="{7624A6E7-D112-BC6F-CBEC-0F3641F01872}"/>
                </a:ext>
              </a:extLst>
            </p:cNvPr>
            <p:cNvCxnSpPr>
              <a:cxnSpLocks/>
              <a:stCxn id="38" idx="3"/>
            </p:cNvCxnSpPr>
            <p:nvPr/>
          </p:nvCxnSpPr>
          <p:spPr>
            <a:xfrm>
              <a:off x="6547532" y="1328480"/>
              <a:ext cx="354451" cy="310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293FA02B-281F-A7C8-78FF-6CDCE909E7FA}"/>
                </a:ext>
              </a:extLst>
            </p:cNvPr>
            <p:cNvSpPr txBox="1"/>
            <p:nvPr/>
          </p:nvSpPr>
          <p:spPr>
            <a:xfrm>
              <a:off x="5036606" y="1159203"/>
              <a:ext cx="1510926" cy="338554"/>
            </a:xfrm>
            <a:prstGeom prst="rect">
              <a:avLst/>
            </a:prstGeom>
            <a:noFill/>
          </p:spPr>
          <p:txBody>
            <a:bodyPr wrap="none" rtlCol="0">
              <a:spAutoFit/>
            </a:bodyPr>
            <a:lstStyle/>
            <a:p>
              <a:pPr algn="l"/>
              <a:r>
                <a:rPr lang="en-US" sz="1600"/>
                <a:t>OVT connection</a:t>
              </a:r>
            </a:p>
          </p:txBody>
        </p:sp>
        <p:cxnSp>
          <p:nvCxnSpPr>
            <p:cNvPr id="40" name="Connettore 2 39">
              <a:extLst>
                <a:ext uri="{FF2B5EF4-FFF2-40B4-BE49-F238E27FC236}">
                  <a16:creationId xmlns:a16="http://schemas.microsoft.com/office/drawing/2014/main" id="{44A64D52-226C-9BDA-CF02-43D8AD702BBC}"/>
                </a:ext>
              </a:extLst>
            </p:cNvPr>
            <p:cNvCxnSpPr>
              <a:cxnSpLocks/>
              <a:stCxn id="41" idx="2"/>
            </p:cNvCxnSpPr>
            <p:nvPr/>
          </p:nvCxnSpPr>
          <p:spPr>
            <a:xfrm>
              <a:off x="5982053" y="2229012"/>
              <a:ext cx="247238" cy="498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86805214-C0FD-2DB6-FD56-22FDA3731B3F}"/>
                </a:ext>
              </a:extLst>
            </p:cNvPr>
            <p:cNvSpPr txBox="1"/>
            <p:nvPr/>
          </p:nvSpPr>
          <p:spPr>
            <a:xfrm>
              <a:off x="5150800" y="1890458"/>
              <a:ext cx="1662506" cy="338554"/>
            </a:xfrm>
            <a:prstGeom prst="rect">
              <a:avLst/>
            </a:prstGeom>
            <a:noFill/>
          </p:spPr>
          <p:txBody>
            <a:bodyPr wrap="none" rtlCol="0">
              <a:spAutoFit/>
            </a:bodyPr>
            <a:lstStyle/>
            <a:p>
              <a:pPr algn="l"/>
              <a:r>
                <a:rPr lang="en-US" sz="1600"/>
                <a:t>Dome connection</a:t>
              </a:r>
            </a:p>
          </p:txBody>
        </p:sp>
      </p:grpSp>
      <p:grpSp>
        <p:nvGrpSpPr>
          <p:cNvPr id="57" name="Gruppo 56">
            <a:extLst>
              <a:ext uri="{FF2B5EF4-FFF2-40B4-BE49-F238E27FC236}">
                <a16:creationId xmlns:a16="http://schemas.microsoft.com/office/drawing/2014/main" id="{ACDDAB34-7384-BFB9-D283-088A9E51E193}"/>
              </a:ext>
            </a:extLst>
          </p:cNvPr>
          <p:cNvGrpSpPr>
            <a:grpSpLocks noChangeAspect="1"/>
          </p:cNvGrpSpPr>
          <p:nvPr/>
        </p:nvGrpSpPr>
        <p:grpSpPr>
          <a:xfrm>
            <a:off x="3722425" y="742907"/>
            <a:ext cx="3360668" cy="2857947"/>
            <a:chOff x="3806928" y="742907"/>
            <a:chExt cx="3461213" cy="2943451"/>
          </a:xfrm>
        </p:grpSpPr>
        <p:pic>
          <p:nvPicPr>
            <p:cNvPr id="47" name="Immagine 46">
              <a:extLst>
                <a:ext uri="{FF2B5EF4-FFF2-40B4-BE49-F238E27FC236}">
                  <a16:creationId xmlns:a16="http://schemas.microsoft.com/office/drawing/2014/main" id="{F2E1E580-9C22-F5FE-200A-5C95D672115C}"/>
                </a:ext>
              </a:extLst>
            </p:cNvPr>
            <p:cNvPicPr>
              <a:picLocks noChangeAspect="1"/>
            </p:cNvPicPr>
            <p:nvPr/>
          </p:nvPicPr>
          <p:blipFill>
            <a:blip r:embed="rId6">
              <a:extLst>
                <a:ext uri="{28A0092B-C50C-407E-A947-70E740481C1C}">
                  <a14:useLocalDpi xmlns:a14="http://schemas.microsoft.com/office/drawing/2010/main" val="0"/>
                </a:ext>
              </a:extLst>
            </a:blip>
            <a:srcRect l="25243" t="16494" r="22604" b="11128"/>
            <a:stretch>
              <a:fillRect/>
            </a:stretch>
          </p:blipFill>
          <p:spPr>
            <a:xfrm>
              <a:off x="3806928" y="929000"/>
              <a:ext cx="3461213" cy="2380702"/>
            </a:xfrm>
            <a:prstGeom prst="rect">
              <a:avLst/>
            </a:prstGeom>
          </p:spPr>
        </p:pic>
        <p:cxnSp>
          <p:nvCxnSpPr>
            <p:cNvPr id="48" name="Connettore 2 47">
              <a:extLst>
                <a:ext uri="{FF2B5EF4-FFF2-40B4-BE49-F238E27FC236}">
                  <a16:creationId xmlns:a16="http://schemas.microsoft.com/office/drawing/2014/main" id="{B2405466-BE47-1676-8B6C-DD0FAB4A53AA}"/>
                </a:ext>
              </a:extLst>
            </p:cNvPr>
            <p:cNvCxnSpPr>
              <a:cxnSpLocks/>
              <a:stCxn id="49" idx="1"/>
            </p:cNvCxnSpPr>
            <p:nvPr/>
          </p:nvCxnSpPr>
          <p:spPr>
            <a:xfrm flipH="1">
              <a:off x="4674465" y="912184"/>
              <a:ext cx="343880" cy="315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03270748-4A49-2174-A156-615A08652906}"/>
                </a:ext>
              </a:extLst>
            </p:cNvPr>
            <p:cNvSpPr txBox="1"/>
            <p:nvPr/>
          </p:nvSpPr>
          <p:spPr>
            <a:xfrm>
              <a:off x="5018345" y="742907"/>
              <a:ext cx="1428468" cy="338554"/>
            </a:xfrm>
            <a:prstGeom prst="rect">
              <a:avLst/>
            </a:prstGeom>
            <a:noFill/>
          </p:spPr>
          <p:txBody>
            <a:bodyPr wrap="none" rtlCol="0">
              <a:spAutoFit/>
            </a:bodyPr>
            <a:lstStyle/>
            <a:p>
              <a:pPr algn="l"/>
              <a:r>
                <a:rPr lang="en-US" sz="1600"/>
                <a:t>IVT connection</a:t>
              </a:r>
            </a:p>
          </p:txBody>
        </p:sp>
        <p:cxnSp>
          <p:nvCxnSpPr>
            <p:cNvPr id="53" name="Connettore 2 52">
              <a:extLst>
                <a:ext uri="{FF2B5EF4-FFF2-40B4-BE49-F238E27FC236}">
                  <a16:creationId xmlns:a16="http://schemas.microsoft.com/office/drawing/2014/main" id="{F30DD8DE-0C61-9C22-6F6E-CFD2C6F72295}"/>
                </a:ext>
              </a:extLst>
            </p:cNvPr>
            <p:cNvCxnSpPr>
              <a:cxnSpLocks/>
              <a:stCxn id="54" idx="3"/>
            </p:cNvCxnSpPr>
            <p:nvPr/>
          </p:nvCxnSpPr>
          <p:spPr>
            <a:xfrm flipV="1">
              <a:off x="6026524" y="2860593"/>
              <a:ext cx="286352" cy="656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C2D23380-377A-E1A8-1E6C-F27742A03830}"/>
                </a:ext>
              </a:extLst>
            </p:cNvPr>
            <p:cNvSpPr txBox="1"/>
            <p:nvPr/>
          </p:nvSpPr>
          <p:spPr>
            <a:xfrm>
              <a:off x="4630821" y="3347804"/>
              <a:ext cx="1395703" cy="338554"/>
            </a:xfrm>
            <a:prstGeom prst="rect">
              <a:avLst/>
            </a:prstGeom>
            <a:noFill/>
          </p:spPr>
          <p:txBody>
            <a:bodyPr wrap="none" rtlCol="0">
              <a:spAutoFit/>
            </a:bodyPr>
            <a:lstStyle/>
            <a:p>
              <a:pPr algn="l"/>
              <a:r>
                <a:rPr lang="en-US" sz="1600"/>
                <a:t>VV connection</a:t>
              </a:r>
            </a:p>
          </p:txBody>
        </p:sp>
      </p:grpSp>
      <p:sp>
        <p:nvSpPr>
          <p:cNvPr id="3" name="Footer Placeholder 4">
            <a:extLst>
              <a:ext uri="{FF2B5EF4-FFF2-40B4-BE49-F238E27FC236}">
                <a16:creationId xmlns:a16="http://schemas.microsoft.com/office/drawing/2014/main" id="{D22AE37E-E58F-C4F9-9642-E3BE6F6B56D8}"/>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A71D4D55-31A6-FC75-E4B5-A8730A40EE50}"/>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
        <p:nvSpPr>
          <p:cNvPr id="5" name="Rettangolo 4">
            <a:extLst>
              <a:ext uri="{FF2B5EF4-FFF2-40B4-BE49-F238E27FC236}">
                <a16:creationId xmlns:a16="http://schemas.microsoft.com/office/drawing/2014/main" id="{916EAEF3-70C4-BC25-B5AB-0CD84A1C6F8F}"/>
              </a:ext>
            </a:extLst>
          </p:cNvPr>
          <p:cNvSpPr/>
          <p:nvPr/>
        </p:nvSpPr>
        <p:spPr>
          <a:xfrm>
            <a:off x="7057015" y="1996860"/>
            <a:ext cx="907444" cy="1202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id="{85177254-C5BF-6410-64A0-001169C8F523}"/>
              </a:ext>
            </a:extLst>
          </p:cNvPr>
          <p:cNvSpPr/>
          <p:nvPr/>
        </p:nvSpPr>
        <p:spPr>
          <a:xfrm rot="5400000">
            <a:off x="8152375" y="2157933"/>
            <a:ext cx="205083" cy="19348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id="{C5F36501-9752-056B-9C61-CF2C25979E48}"/>
              </a:ext>
            </a:extLst>
          </p:cNvPr>
          <p:cNvSpPr/>
          <p:nvPr/>
        </p:nvSpPr>
        <p:spPr>
          <a:xfrm>
            <a:off x="9324975" y="61186"/>
            <a:ext cx="1300771" cy="416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2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disegno, schizzo, clipart, Arte bambini&#10;&#10;Il contenuto generato dall'IA potrebbe non essere corretto.">
            <a:extLst>
              <a:ext uri="{FF2B5EF4-FFF2-40B4-BE49-F238E27FC236}">
                <a16:creationId xmlns:a16="http://schemas.microsoft.com/office/drawing/2014/main" id="{C1D5F51C-67C4-B7F0-C5C2-8F7BA5B0F2B4}"/>
              </a:ext>
            </a:extLst>
          </p:cNvPr>
          <p:cNvPicPr>
            <a:picLocks noChangeAspect="1"/>
          </p:cNvPicPr>
          <p:nvPr/>
        </p:nvPicPr>
        <p:blipFill>
          <a:blip r:embed="rId2">
            <a:extLst>
              <a:ext uri="{28A0092B-C50C-407E-A947-70E740481C1C}">
                <a14:useLocalDpi xmlns:a14="http://schemas.microsoft.com/office/drawing/2010/main" val="0"/>
              </a:ext>
            </a:extLst>
          </a:blip>
          <a:srcRect l="30975" t="25335" r="29425" b="24477"/>
          <a:stretch>
            <a:fillRect/>
          </a:stretch>
        </p:blipFill>
        <p:spPr>
          <a:xfrm>
            <a:off x="0" y="1764381"/>
            <a:ext cx="4828032" cy="3032736"/>
          </a:xfrm>
          <a:prstGeom prst="rect">
            <a:avLst/>
          </a:prstGeom>
        </p:spPr>
      </p:pic>
      <p:sp>
        <p:nvSpPr>
          <p:cNvPr id="2" name="Titolo 1">
            <a:extLst>
              <a:ext uri="{FF2B5EF4-FFF2-40B4-BE49-F238E27FC236}">
                <a16:creationId xmlns:a16="http://schemas.microsoft.com/office/drawing/2014/main" id="{EE82FDBE-4C8E-BB14-6148-483ECF0991F7}"/>
              </a:ext>
            </a:extLst>
          </p:cNvPr>
          <p:cNvSpPr>
            <a:spLocks noGrp="1"/>
          </p:cNvSpPr>
          <p:nvPr>
            <p:ph type="title"/>
          </p:nvPr>
        </p:nvSpPr>
        <p:spPr/>
        <p:txBody>
          <a:bodyPr/>
          <a:lstStyle/>
          <a:p>
            <a:r>
              <a:rPr lang="en-GB"/>
              <a:t>VNS Divertor – shielding function</a:t>
            </a:r>
          </a:p>
        </p:txBody>
      </p:sp>
      <p:sp>
        <p:nvSpPr>
          <p:cNvPr id="4" name="Segnaposto numero diapositiva 3">
            <a:extLst>
              <a:ext uri="{FF2B5EF4-FFF2-40B4-BE49-F238E27FC236}">
                <a16:creationId xmlns:a16="http://schemas.microsoft.com/office/drawing/2014/main" id="{5E85C5EA-303F-BCCC-0926-7D7D25649B2F}"/>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sp>
        <p:nvSpPr>
          <p:cNvPr id="23" name="CasellaDiTesto 22">
            <a:extLst>
              <a:ext uri="{FF2B5EF4-FFF2-40B4-BE49-F238E27FC236}">
                <a16:creationId xmlns:a16="http://schemas.microsoft.com/office/drawing/2014/main" id="{4DCA4E87-277B-E5B6-5176-920FD8795D9D}"/>
              </a:ext>
            </a:extLst>
          </p:cNvPr>
          <p:cNvSpPr txBox="1"/>
          <p:nvPr/>
        </p:nvSpPr>
        <p:spPr>
          <a:xfrm>
            <a:off x="1109413" y="878633"/>
            <a:ext cx="3929072" cy="830997"/>
          </a:xfrm>
          <a:prstGeom prst="rect">
            <a:avLst/>
          </a:prstGeom>
          <a:noFill/>
        </p:spPr>
        <p:txBody>
          <a:bodyPr wrap="square" rtlCol="0">
            <a:spAutoFit/>
          </a:bodyPr>
          <a:lstStyle/>
          <a:p>
            <a:pPr algn="l"/>
            <a:r>
              <a:rPr lang="en-GB" sz="2400" b="1"/>
              <a:t>Tungsten Shielding to reduce He production on the pipes</a:t>
            </a:r>
          </a:p>
        </p:txBody>
      </p:sp>
      <p:pic>
        <p:nvPicPr>
          <p:cNvPr id="7" name="Immagine 6">
            <a:extLst>
              <a:ext uri="{FF2B5EF4-FFF2-40B4-BE49-F238E27FC236}">
                <a16:creationId xmlns:a16="http://schemas.microsoft.com/office/drawing/2014/main" id="{F0C141A9-2DA0-E255-371D-823AE00B4CE2}"/>
              </a:ext>
            </a:extLst>
          </p:cNvPr>
          <p:cNvPicPr>
            <a:picLocks noChangeAspect="1"/>
          </p:cNvPicPr>
          <p:nvPr/>
        </p:nvPicPr>
        <p:blipFill>
          <a:blip r:embed="rId3"/>
          <a:srcRect l="19823" r="22108"/>
          <a:stretch>
            <a:fillRect/>
          </a:stretch>
        </p:blipFill>
        <p:spPr>
          <a:xfrm>
            <a:off x="8112544" y="2214668"/>
            <a:ext cx="3917432" cy="3061371"/>
          </a:xfrm>
          <a:prstGeom prst="rect">
            <a:avLst/>
          </a:prstGeom>
        </p:spPr>
      </p:pic>
      <p:sp>
        <p:nvSpPr>
          <p:cNvPr id="8" name="CasellaDiTesto 7">
            <a:extLst>
              <a:ext uri="{FF2B5EF4-FFF2-40B4-BE49-F238E27FC236}">
                <a16:creationId xmlns:a16="http://schemas.microsoft.com/office/drawing/2014/main" id="{E8EFB1C5-4032-02E0-6255-66B52F53BD65}"/>
              </a:ext>
            </a:extLst>
          </p:cNvPr>
          <p:cNvSpPr txBox="1"/>
          <p:nvPr/>
        </p:nvSpPr>
        <p:spPr>
          <a:xfrm>
            <a:off x="612751" y="5107382"/>
            <a:ext cx="4451260" cy="830997"/>
          </a:xfrm>
          <a:prstGeom prst="rect">
            <a:avLst/>
          </a:prstGeom>
          <a:noFill/>
        </p:spPr>
        <p:txBody>
          <a:bodyPr wrap="square" rtlCol="0">
            <a:spAutoFit/>
          </a:bodyPr>
          <a:lstStyle/>
          <a:p>
            <a:pPr algn="l"/>
            <a:r>
              <a:rPr lang="en-GB" sz="2400" b="1" dirty="0"/>
              <a:t>Dogleg with Shielding Blanket to reduce dpa on VV</a:t>
            </a:r>
          </a:p>
        </p:txBody>
      </p:sp>
      <p:sp>
        <p:nvSpPr>
          <p:cNvPr id="9" name="CasellaDiTesto 8">
            <a:extLst>
              <a:ext uri="{FF2B5EF4-FFF2-40B4-BE49-F238E27FC236}">
                <a16:creationId xmlns:a16="http://schemas.microsoft.com/office/drawing/2014/main" id="{E8485694-A546-4B65-B386-F78F2E5D9A1C}"/>
              </a:ext>
            </a:extLst>
          </p:cNvPr>
          <p:cNvSpPr txBox="1"/>
          <p:nvPr/>
        </p:nvSpPr>
        <p:spPr>
          <a:xfrm>
            <a:off x="8145604" y="1348881"/>
            <a:ext cx="3929072" cy="830997"/>
          </a:xfrm>
          <a:prstGeom prst="rect">
            <a:avLst/>
          </a:prstGeom>
          <a:noFill/>
          <a:ln>
            <a:solidFill>
              <a:schemeClr val="bg1"/>
            </a:solidFill>
          </a:ln>
        </p:spPr>
        <p:txBody>
          <a:bodyPr wrap="square" rtlCol="0">
            <a:spAutoFit/>
          </a:bodyPr>
          <a:lstStyle/>
          <a:p>
            <a:pPr algn="just"/>
            <a:r>
              <a:rPr lang="en-GB" sz="2400" b="1" dirty="0"/>
              <a:t>Gaps between adjacent modules to be minimized</a:t>
            </a:r>
          </a:p>
        </p:txBody>
      </p:sp>
      <p:cxnSp>
        <p:nvCxnSpPr>
          <p:cNvPr id="14" name="Connettore diritto 13">
            <a:extLst>
              <a:ext uri="{FF2B5EF4-FFF2-40B4-BE49-F238E27FC236}">
                <a16:creationId xmlns:a16="http://schemas.microsoft.com/office/drawing/2014/main" id="{8EBBC66D-178D-83FE-9FD0-D7C388528C58}"/>
              </a:ext>
            </a:extLst>
          </p:cNvPr>
          <p:cNvCxnSpPr>
            <a:cxnSpLocks/>
            <a:stCxn id="17" idx="7"/>
            <a:endCxn id="22" idx="1"/>
          </p:cNvCxnSpPr>
          <p:nvPr/>
        </p:nvCxnSpPr>
        <p:spPr>
          <a:xfrm flipV="1">
            <a:off x="4266378" y="1949679"/>
            <a:ext cx="1198103" cy="45518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7" name="Ovale 16">
            <a:extLst>
              <a:ext uri="{FF2B5EF4-FFF2-40B4-BE49-F238E27FC236}">
                <a16:creationId xmlns:a16="http://schemas.microsoft.com/office/drawing/2014/main" id="{8A56C702-BEB0-C918-B199-563000D99908}"/>
              </a:ext>
            </a:extLst>
          </p:cNvPr>
          <p:cNvSpPr/>
          <p:nvPr/>
        </p:nvSpPr>
        <p:spPr>
          <a:xfrm>
            <a:off x="3284512" y="2250229"/>
            <a:ext cx="1150328" cy="105589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magine 21" descr="Immagine che contiene design&#10;&#10;Il contenuto generato dall'IA potrebbe non essere corretto.">
            <a:extLst>
              <a:ext uri="{FF2B5EF4-FFF2-40B4-BE49-F238E27FC236}">
                <a16:creationId xmlns:a16="http://schemas.microsoft.com/office/drawing/2014/main" id="{A5D1CDCD-A6BD-223D-CCE6-8D595C44D161}"/>
              </a:ext>
            </a:extLst>
          </p:cNvPr>
          <p:cNvPicPr>
            <a:picLocks noChangeAspect="1"/>
          </p:cNvPicPr>
          <p:nvPr/>
        </p:nvPicPr>
        <p:blipFill>
          <a:blip r:embed="rId4">
            <a:extLst>
              <a:ext uri="{28A0092B-C50C-407E-A947-70E740481C1C}">
                <a14:useLocalDpi xmlns:a14="http://schemas.microsoft.com/office/drawing/2010/main" val="0"/>
              </a:ext>
            </a:extLst>
          </a:blip>
          <a:srcRect l="38850" t="6163" r="28632" b="15499"/>
          <a:stretch>
            <a:fillRect/>
          </a:stretch>
        </p:blipFill>
        <p:spPr>
          <a:xfrm>
            <a:off x="5464481" y="774214"/>
            <a:ext cx="1968935" cy="2350929"/>
          </a:xfrm>
          <a:prstGeom prst="rect">
            <a:avLst/>
          </a:prstGeom>
          <a:ln w="38100">
            <a:solidFill>
              <a:schemeClr val="tx1"/>
            </a:solidFill>
          </a:ln>
        </p:spPr>
      </p:pic>
      <p:sp>
        <p:nvSpPr>
          <p:cNvPr id="30" name="CasellaDiTesto 29">
            <a:extLst>
              <a:ext uri="{FF2B5EF4-FFF2-40B4-BE49-F238E27FC236}">
                <a16:creationId xmlns:a16="http://schemas.microsoft.com/office/drawing/2014/main" id="{FFC102FE-E463-F9CB-B2D4-D134BB375BF8}"/>
              </a:ext>
            </a:extLst>
          </p:cNvPr>
          <p:cNvSpPr txBox="1"/>
          <p:nvPr/>
        </p:nvSpPr>
        <p:spPr>
          <a:xfrm>
            <a:off x="6596340" y="1518159"/>
            <a:ext cx="444540" cy="492443"/>
          </a:xfrm>
          <a:prstGeom prst="rect">
            <a:avLst/>
          </a:prstGeom>
          <a:noFill/>
        </p:spPr>
        <p:txBody>
          <a:bodyPr wrap="square" rtlCol="0">
            <a:spAutoFit/>
          </a:bodyPr>
          <a:lstStyle/>
          <a:p>
            <a:pPr algn="l"/>
            <a:r>
              <a:rPr lang="en-US" sz="2600">
                <a:solidFill>
                  <a:schemeClr val="bg1"/>
                </a:solidFill>
              </a:rPr>
              <a:t>w</a:t>
            </a:r>
          </a:p>
        </p:txBody>
      </p:sp>
      <p:grpSp>
        <p:nvGrpSpPr>
          <p:cNvPr id="40" name="Gruppo 39">
            <a:extLst>
              <a:ext uri="{FF2B5EF4-FFF2-40B4-BE49-F238E27FC236}">
                <a16:creationId xmlns:a16="http://schemas.microsoft.com/office/drawing/2014/main" id="{47AFA87D-9998-C14D-87B5-492A02FEA951}"/>
              </a:ext>
            </a:extLst>
          </p:cNvPr>
          <p:cNvGrpSpPr/>
          <p:nvPr/>
        </p:nvGrpSpPr>
        <p:grpSpPr>
          <a:xfrm>
            <a:off x="5005425" y="4021327"/>
            <a:ext cx="2989947" cy="2151819"/>
            <a:chOff x="5005425" y="4021327"/>
            <a:chExt cx="2989947" cy="2151819"/>
          </a:xfrm>
        </p:grpSpPr>
        <p:pic>
          <p:nvPicPr>
            <p:cNvPr id="32" name="Immagine 31" descr="Immagine che contiene cartone animato, Modellazione 3D, schermata&#10;&#10;Il contenuto generato dall'IA potrebbe non essere corretto.">
              <a:extLst>
                <a:ext uri="{FF2B5EF4-FFF2-40B4-BE49-F238E27FC236}">
                  <a16:creationId xmlns:a16="http://schemas.microsoft.com/office/drawing/2014/main" id="{021205FC-45DE-4BFA-F60E-A1E4530908CA}"/>
                </a:ext>
              </a:extLst>
            </p:cNvPr>
            <p:cNvPicPr>
              <a:picLocks noChangeAspect="1"/>
            </p:cNvPicPr>
            <p:nvPr/>
          </p:nvPicPr>
          <p:blipFill>
            <a:blip r:embed="rId5">
              <a:extLst>
                <a:ext uri="{28A0092B-C50C-407E-A947-70E740481C1C}">
                  <a14:useLocalDpi xmlns:a14="http://schemas.microsoft.com/office/drawing/2010/main" val="0"/>
                </a:ext>
              </a:extLst>
            </a:blip>
            <a:srcRect l="28484" t="20507" r="23931" b="13161"/>
            <a:stretch>
              <a:fillRect/>
            </a:stretch>
          </p:blipFill>
          <p:spPr>
            <a:xfrm>
              <a:off x="5005425" y="4107367"/>
              <a:ext cx="2989947" cy="2065779"/>
            </a:xfrm>
            <a:prstGeom prst="rect">
              <a:avLst/>
            </a:prstGeom>
            <a:ln w="38100">
              <a:solidFill>
                <a:schemeClr val="tx1"/>
              </a:solidFill>
            </a:ln>
          </p:spPr>
        </p:pic>
        <p:sp>
          <p:nvSpPr>
            <p:cNvPr id="33" name="CasellaDiTesto 32">
              <a:extLst>
                <a:ext uri="{FF2B5EF4-FFF2-40B4-BE49-F238E27FC236}">
                  <a16:creationId xmlns:a16="http://schemas.microsoft.com/office/drawing/2014/main" id="{DDA12BF9-B6B8-9D50-EC5D-BB8D634F6EB7}"/>
                </a:ext>
              </a:extLst>
            </p:cNvPr>
            <p:cNvSpPr txBox="1"/>
            <p:nvPr/>
          </p:nvSpPr>
          <p:spPr>
            <a:xfrm>
              <a:off x="6099516" y="4143247"/>
              <a:ext cx="623904" cy="492443"/>
            </a:xfrm>
            <a:prstGeom prst="rect">
              <a:avLst/>
            </a:prstGeom>
            <a:noFill/>
          </p:spPr>
          <p:txBody>
            <a:bodyPr wrap="square" rtlCol="0">
              <a:spAutoFit/>
            </a:bodyPr>
            <a:lstStyle/>
            <a:p>
              <a:pPr algn="l"/>
              <a:r>
                <a:rPr lang="en-US" sz="2600">
                  <a:solidFill>
                    <a:schemeClr val="bg1"/>
                  </a:solidFill>
                </a:rPr>
                <a:t>BB</a:t>
              </a:r>
            </a:p>
          </p:txBody>
        </p:sp>
        <p:sp>
          <p:nvSpPr>
            <p:cNvPr id="34" name="CasellaDiTesto 33">
              <a:extLst>
                <a:ext uri="{FF2B5EF4-FFF2-40B4-BE49-F238E27FC236}">
                  <a16:creationId xmlns:a16="http://schemas.microsoft.com/office/drawing/2014/main" id="{E2DB78A3-2712-436B-BCDB-8E6B62E361AE}"/>
                </a:ext>
              </a:extLst>
            </p:cNvPr>
            <p:cNvSpPr txBox="1"/>
            <p:nvPr/>
          </p:nvSpPr>
          <p:spPr>
            <a:xfrm>
              <a:off x="7363970" y="4021327"/>
              <a:ext cx="623904" cy="492443"/>
            </a:xfrm>
            <a:prstGeom prst="rect">
              <a:avLst/>
            </a:prstGeom>
            <a:noFill/>
          </p:spPr>
          <p:txBody>
            <a:bodyPr wrap="square" rtlCol="0">
              <a:spAutoFit/>
            </a:bodyPr>
            <a:lstStyle/>
            <a:p>
              <a:pPr algn="l"/>
              <a:r>
                <a:rPr lang="en-US" sz="2600">
                  <a:solidFill>
                    <a:schemeClr val="bg1"/>
                  </a:solidFill>
                </a:rPr>
                <a:t>vv</a:t>
              </a:r>
            </a:p>
          </p:txBody>
        </p:sp>
        <p:sp>
          <p:nvSpPr>
            <p:cNvPr id="35" name="CasellaDiTesto 34">
              <a:extLst>
                <a:ext uri="{FF2B5EF4-FFF2-40B4-BE49-F238E27FC236}">
                  <a16:creationId xmlns:a16="http://schemas.microsoft.com/office/drawing/2014/main" id="{3CB3750F-195D-8E8B-9656-3CA5F2090D84}"/>
                </a:ext>
              </a:extLst>
            </p:cNvPr>
            <p:cNvSpPr txBox="1"/>
            <p:nvPr/>
          </p:nvSpPr>
          <p:spPr>
            <a:xfrm>
              <a:off x="6527174" y="5531874"/>
              <a:ext cx="1338894" cy="492443"/>
            </a:xfrm>
            <a:prstGeom prst="rect">
              <a:avLst/>
            </a:prstGeom>
            <a:noFill/>
          </p:spPr>
          <p:txBody>
            <a:bodyPr wrap="square" rtlCol="0">
              <a:spAutoFit/>
            </a:bodyPr>
            <a:lstStyle/>
            <a:p>
              <a:pPr algn="l"/>
              <a:r>
                <a:rPr lang="en-US" sz="2600">
                  <a:solidFill>
                    <a:schemeClr val="bg1"/>
                  </a:solidFill>
                </a:rPr>
                <a:t>Dogleg</a:t>
              </a:r>
            </a:p>
          </p:txBody>
        </p:sp>
        <p:cxnSp>
          <p:nvCxnSpPr>
            <p:cNvPr id="37" name="Connettore 2 36">
              <a:extLst>
                <a:ext uri="{FF2B5EF4-FFF2-40B4-BE49-F238E27FC236}">
                  <a16:creationId xmlns:a16="http://schemas.microsoft.com/office/drawing/2014/main" id="{8ED2FE42-F4AD-FBA5-0071-5A1A6F1C2F7B}"/>
                </a:ext>
              </a:extLst>
            </p:cNvPr>
            <p:cNvCxnSpPr>
              <a:cxnSpLocks/>
            </p:cNvCxnSpPr>
            <p:nvPr/>
          </p:nvCxnSpPr>
          <p:spPr>
            <a:xfrm flipH="1" flipV="1">
              <a:off x="6885432" y="4974336"/>
              <a:ext cx="301752" cy="5929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Connettore diritto 5">
            <a:extLst>
              <a:ext uri="{FF2B5EF4-FFF2-40B4-BE49-F238E27FC236}">
                <a16:creationId xmlns:a16="http://schemas.microsoft.com/office/drawing/2014/main" id="{675A69EA-EDE2-DCAA-6D50-8157CD348929}"/>
              </a:ext>
            </a:extLst>
          </p:cNvPr>
          <p:cNvCxnSpPr>
            <a:cxnSpLocks/>
            <a:stCxn id="17" idx="4"/>
            <a:endCxn id="32" idx="1"/>
          </p:cNvCxnSpPr>
          <p:nvPr/>
        </p:nvCxnSpPr>
        <p:spPr>
          <a:xfrm>
            <a:off x="3859676" y="3306120"/>
            <a:ext cx="1145749" cy="183413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Footer Placeholder 4">
            <a:extLst>
              <a:ext uri="{FF2B5EF4-FFF2-40B4-BE49-F238E27FC236}">
                <a16:creationId xmlns:a16="http://schemas.microsoft.com/office/drawing/2014/main" id="{E8FA77CC-E3F6-ACE8-1901-A849EC144872}"/>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10" name="CasellaDiTesto 9">
            <a:extLst>
              <a:ext uri="{FF2B5EF4-FFF2-40B4-BE49-F238E27FC236}">
                <a16:creationId xmlns:a16="http://schemas.microsoft.com/office/drawing/2014/main" id="{8694114D-C589-7B7C-7973-C931405E36DD}"/>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88978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F9334F-57FD-8262-9174-15B92E31D192}"/>
              </a:ext>
            </a:extLst>
          </p:cNvPr>
          <p:cNvSpPr>
            <a:spLocks noGrp="1"/>
          </p:cNvSpPr>
          <p:nvPr>
            <p:ph type="title"/>
          </p:nvPr>
        </p:nvSpPr>
        <p:spPr>
          <a:xfrm>
            <a:off x="4688328" y="2757039"/>
            <a:ext cx="3084072" cy="457200"/>
          </a:xfrm>
        </p:spPr>
        <p:txBody>
          <a:bodyPr/>
          <a:lstStyle/>
          <a:p>
            <a:r>
              <a:rPr lang="it-IT" sz="4000" dirty="0"/>
              <a:t>DTT </a:t>
            </a:r>
            <a:r>
              <a:rPr lang="it-IT" sz="4000" dirty="0" err="1"/>
              <a:t>Divertor</a:t>
            </a:r>
            <a:r>
              <a:rPr lang="it-IT" sz="4000" dirty="0"/>
              <a:t> </a:t>
            </a:r>
          </a:p>
        </p:txBody>
      </p:sp>
      <p:sp>
        <p:nvSpPr>
          <p:cNvPr id="4" name="Segnaposto numero diapositiva 3">
            <a:extLst>
              <a:ext uri="{FF2B5EF4-FFF2-40B4-BE49-F238E27FC236}">
                <a16:creationId xmlns:a16="http://schemas.microsoft.com/office/drawing/2014/main" id="{9B89B2E4-1E0F-055D-B17E-E17B98B44F62}"/>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a:solidFill>
                <a:prstClr val="white"/>
              </a:solidFill>
            </a:endParaRPr>
          </a:p>
        </p:txBody>
      </p:sp>
      <p:sp>
        <p:nvSpPr>
          <p:cNvPr id="6" name="Footer Placeholder 4">
            <a:extLst>
              <a:ext uri="{FF2B5EF4-FFF2-40B4-BE49-F238E27FC236}">
                <a16:creationId xmlns:a16="http://schemas.microsoft.com/office/drawing/2014/main" id="{CE6B3AED-FCFA-B284-BC83-8B39690F137B}"/>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7" name="CasellaDiTesto 6">
            <a:extLst>
              <a:ext uri="{FF2B5EF4-FFF2-40B4-BE49-F238E27FC236}">
                <a16:creationId xmlns:a16="http://schemas.microsoft.com/office/drawing/2014/main" id="{767D1ED1-86B9-9E3B-5C77-C32AA7871198}"/>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1206737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5DF1-F8C8-3365-51E1-10B77C2A74A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751CA03-475F-F0E1-751F-5EDFF37DBC29}"/>
              </a:ext>
            </a:extLst>
          </p:cNvPr>
          <p:cNvSpPr>
            <a:spLocks noGrp="1"/>
          </p:cNvSpPr>
          <p:nvPr>
            <p:ph type="title"/>
          </p:nvPr>
        </p:nvSpPr>
        <p:spPr/>
        <p:txBody>
          <a:bodyPr/>
          <a:lstStyle/>
          <a:p>
            <a:r>
              <a:rPr lang="en-GB"/>
              <a:t>Divertor Tokamak Test</a:t>
            </a:r>
          </a:p>
        </p:txBody>
      </p:sp>
      <p:sp>
        <p:nvSpPr>
          <p:cNvPr id="4" name="Segnaposto numero diapositiva 3">
            <a:extLst>
              <a:ext uri="{FF2B5EF4-FFF2-40B4-BE49-F238E27FC236}">
                <a16:creationId xmlns:a16="http://schemas.microsoft.com/office/drawing/2014/main" id="{2E7FA36C-A8AC-0126-0FB6-0A5F7D738164}"/>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a:solidFill>
                <a:prstClr val="white"/>
              </a:solidFill>
            </a:endParaRPr>
          </a:p>
        </p:txBody>
      </p:sp>
      <p:grpSp>
        <p:nvGrpSpPr>
          <p:cNvPr id="31" name="Gruppo 30">
            <a:extLst>
              <a:ext uri="{FF2B5EF4-FFF2-40B4-BE49-F238E27FC236}">
                <a16:creationId xmlns:a16="http://schemas.microsoft.com/office/drawing/2014/main" id="{FDECC326-EF56-6577-83F4-0219C4FF4733}"/>
              </a:ext>
            </a:extLst>
          </p:cNvPr>
          <p:cNvGrpSpPr/>
          <p:nvPr/>
        </p:nvGrpSpPr>
        <p:grpSpPr>
          <a:xfrm>
            <a:off x="306748" y="784204"/>
            <a:ext cx="5489602" cy="1771959"/>
            <a:chOff x="89516" y="708004"/>
            <a:chExt cx="5489602" cy="1771959"/>
          </a:xfrm>
        </p:grpSpPr>
        <p:grpSp>
          <p:nvGrpSpPr>
            <p:cNvPr id="16" name="Gruppo 15">
              <a:extLst>
                <a:ext uri="{FF2B5EF4-FFF2-40B4-BE49-F238E27FC236}">
                  <a16:creationId xmlns:a16="http://schemas.microsoft.com/office/drawing/2014/main" id="{05476165-86B7-0CB7-B3AA-B219FBC70F7E}"/>
                </a:ext>
              </a:extLst>
            </p:cNvPr>
            <p:cNvGrpSpPr/>
            <p:nvPr/>
          </p:nvGrpSpPr>
          <p:grpSpPr>
            <a:xfrm>
              <a:off x="89516" y="708004"/>
              <a:ext cx="5489602" cy="1771959"/>
              <a:chOff x="89516" y="708004"/>
              <a:chExt cx="5489602" cy="1771959"/>
            </a:xfrm>
          </p:grpSpPr>
          <p:grpSp>
            <p:nvGrpSpPr>
              <p:cNvPr id="17" name="Gruppo 16">
                <a:extLst>
                  <a:ext uri="{FF2B5EF4-FFF2-40B4-BE49-F238E27FC236}">
                    <a16:creationId xmlns:a16="http://schemas.microsoft.com/office/drawing/2014/main" id="{C4ACC10C-EC14-8A23-0BCE-63DB8FC98335}"/>
                  </a:ext>
                </a:extLst>
              </p:cNvPr>
              <p:cNvGrpSpPr/>
              <p:nvPr/>
            </p:nvGrpSpPr>
            <p:grpSpPr>
              <a:xfrm>
                <a:off x="89516" y="708004"/>
                <a:ext cx="5489602" cy="1771959"/>
                <a:chOff x="63301" y="698648"/>
                <a:chExt cx="5489602" cy="1771959"/>
              </a:xfrm>
            </p:grpSpPr>
            <p:sp>
              <p:nvSpPr>
                <p:cNvPr id="20" name="CasellaDiTesto 19">
                  <a:extLst>
                    <a:ext uri="{FF2B5EF4-FFF2-40B4-BE49-F238E27FC236}">
                      <a16:creationId xmlns:a16="http://schemas.microsoft.com/office/drawing/2014/main" id="{9AA2D076-D202-51AE-8FF8-2E17B5F7615E}"/>
                    </a:ext>
                  </a:extLst>
                </p:cNvPr>
                <p:cNvSpPr txBox="1"/>
                <p:nvPr/>
              </p:nvSpPr>
              <p:spPr>
                <a:xfrm>
                  <a:off x="81042" y="698649"/>
                  <a:ext cx="4136023"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Heat fluxes (detachment/reattachment)</a:t>
                  </a:r>
                </a:p>
              </p:txBody>
            </p:sp>
            <p:sp>
              <p:nvSpPr>
                <p:cNvPr id="21" name="Ovale 20">
                  <a:extLst>
                    <a:ext uri="{FF2B5EF4-FFF2-40B4-BE49-F238E27FC236}">
                      <a16:creationId xmlns:a16="http://schemas.microsoft.com/office/drawing/2014/main" id="{9F31C74E-E41A-C0C0-0C7B-45AAB54AB2BC}"/>
                    </a:ext>
                  </a:extLst>
                </p:cNvPr>
                <p:cNvSpPr/>
                <p:nvPr/>
              </p:nvSpPr>
              <p:spPr>
                <a:xfrm>
                  <a:off x="5076972" y="79949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21">
                  <a:extLst>
                    <a:ext uri="{FF2B5EF4-FFF2-40B4-BE49-F238E27FC236}">
                      <a16:creationId xmlns:a16="http://schemas.microsoft.com/office/drawing/2014/main" id="{19E6D7E7-16D1-AD59-044E-9325E4EA96FF}"/>
                    </a:ext>
                  </a:extLst>
                </p:cNvPr>
                <p:cNvSpPr txBox="1"/>
                <p:nvPr/>
              </p:nvSpPr>
              <p:spPr>
                <a:xfrm>
                  <a:off x="81042" y="972731"/>
                  <a:ext cx="4136023" cy="369332"/>
                </a:xfrm>
                <a:prstGeom prst="rect">
                  <a:avLst/>
                </a:prstGeom>
                <a:noFill/>
              </p:spPr>
              <p:txBody>
                <a:bodyPr wrap="square">
                  <a:spAutoFit/>
                </a:bodyPr>
                <a:lstStyle/>
                <a:p>
                  <a:pPr lvl="0" defTabSz="685800">
                    <a:defRPr/>
                  </a:pPr>
                  <a:r>
                    <a:rPr lang="en-GB"/>
                    <a:t>Neutron irradiation and He production</a:t>
                  </a:r>
                </a:p>
              </p:txBody>
            </p:sp>
            <p:sp>
              <p:nvSpPr>
                <p:cNvPr id="23" name="Ovale 22">
                  <a:extLst>
                    <a:ext uri="{FF2B5EF4-FFF2-40B4-BE49-F238E27FC236}">
                      <a16:creationId xmlns:a16="http://schemas.microsoft.com/office/drawing/2014/main" id="{780A93CA-EB03-FDDB-0EA3-EC7D7CE6069B}"/>
                    </a:ext>
                  </a:extLst>
                </p:cNvPr>
                <p:cNvSpPr/>
                <p:nvPr/>
              </p:nvSpPr>
              <p:spPr>
                <a:xfrm>
                  <a:off x="5076972" y="1073579"/>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5CACDD3B-04CC-A628-94F4-FDDF70C46C79}"/>
                    </a:ext>
                  </a:extLst>
                </p:cNvPr>
                <p:cNvSpPr txBox="1"/>
                <p:nvPr/>
              </p:nvSpPr>
              <p:spPr>
                <a:xfrm>
                  <a:off x="63301" y="1534585"/>
                  <a:ext cx="2531766"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Plant Availability</a:t>
                  </a:r>
                </a:p>
              </p:txBody>
            </p:sp>
            <p:sp>
              <p:nvSpPr>
                <p:cNvPr id="25" name="Ovale 24">
                  <a:extLst>
                    <a:ext uri="{FF2B5EF4-FFF2-40B4-BE49-F238E27FC236}">
                      <a16:creationId xmlns:a16="http://schemas.microsoft.com/office/drawing/2014/main" id="{F9309206-8729-A400-C843-BCEE65FEC8D8}"/>
                    </a:ext>
                  </a:extLst>
                </p:cNvPr>
                <p:cNvSpPr/>
                <p:nvPr/>
              </p:nvSpPr>
              <p:spPr>
                <a:xfrm>
                  <a:off x="5089411" y="1634686"/>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asellaDiTesto 25">
                  <a:extLst>
                    <a:ext uri="{FF2B5EF4-FFF2-40B4-BE49-F238E27FC236}">
                      <a16:creationId xmlns:a16="http://schemas.microsoft.com/office/drawing/2014/main" id="{1AE404D5-EE2B-A14F-D827-8E3514C861CE}"/>
                    </a:ext>
                  </a:extLst>
                </p:cNvPr>
                <p:cNvSpPr txBox="1"/>
                <p:nvPr/>
              </p:nvSpPr>
              <p:spPr>
                <a:xfrm>
                  <a:off x="81042" y="1816924"/>
                  <a:ext cx="2119440"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Radwaste</a:t>
                  </a:r>
                </a:p>
              </p:txBody>
            </p:sp>
            <p:sp>
              <p:nvSpPr>
                <p:cNvPr id="27" name="Ovale 26">
                  <a:extLst>
                    <a:ext uri="{FF2B5EF4-FFF2-40B4-BE49-F238E27FC236}">
                      <a16:creationId xmlns:a16="http://schemas.microsoft.com/office/drawing/2014/main" id="{A3292652-E460-83B4-AE71-6E02FF7CBE22}"/>
                    </a:ext>
                  </a:extLst>
                </p:cNvPr>
                <p:cNvSpPr/>
                <p:nvPr/>
              </p:nvSpPr>
              <p:spPr>
                <a:xfrm>
                  <a:off x="5089411" y="1918930"/>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27">
                  <a:extLst>
                    <a:ext uri="{FF2B5EF4-FFF2-40B4-BE49-F238E27FC236}">
                      <a16:creationId xmlns:a16="http://schemas.microsoft.com/office/drawing/2014/main" id="{AFA1F397-000A-5716-1F10-4633DA481C11}"/>
                    </a:ext>
                  </a:extLst>
                </p:cNvPr>
                <p:cNvSpPr/>
                <p:nvPr/>
              </p:nvSpPr>
              <p:spPr>
                <a:xfrm>
                  <a:off x="65650" y="698648"/>
                  <a:ext cx="5487253" cy="177195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noFill/>
                  </a:endParaRPr>
                </a:p>
              </p:txBody>
            </p:sp>
          </p:grpSp>
          <p:sp>
            <p:nvSpPr>
              <p:cNvPr id="18" name="CasellaDiTesto 17">
                <a:extLst>
                  <a:ext uri="{FF2B5EF4-FFF2-40B4-BE49-F238E27FC236}">
                    <a16:creationId xmlns:a16="http://schemas.microsoft.com/office/drawing/2014/main" id="{A983D22F-4907-F3ED-BD20-565671413AAB}"/>
                  </a:ext>
                </a:extLst>
              </p:cNvPr>
              <p:cNvSpPr txBox="1"/>
              <p:nvPr/>
            </p:nvSpPr>
            <p:spPr>
              <a:xfrm>
                <a:off x="107257" y="1259581"/>
                <a:ext cx="2547158"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Shielding of VV and TFC</a:t>
                </a:r>
              </a:p>
            </p:txBody>
          </p:sp>
          <p:sp>
            <p:nvSpPr>
              <p:cNvPr id="19" name="Ovale 18">
                <a:extLst>
                  <a:ext uri="{FF2B5EF4-FFF2-40B4-BE49-F238E27FC236}">
                    <a16:creationId xmlns:a16="http://schemas.microsoft.com/office/drawing/2014/main" id="{3479CFD3-AFD0-C473-F415-0A7A3FDFC762}"/>
                  </a:ext>
                </a:extLst>
              </p:cNvPr>
              <p:cNvSpPr/>
              <p:nvPr/>
            </p:nvSpPr>
            <p:spPr>
              <a:xfrm>
                <a:off x="5103187" y="1353096"/>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CasellaDiTesto 28">
              <a:extLst>
                <a:ext uri="{FF2B5EF4-FFF2-40B4-BE49-F238E27FC236}">
                  <a16:creationId xmlns:a16="http://schemas.microsoft.com/office/drawing/2014/main" id="{C90EC045-A1A0-E277-4CDE-EE89AF91102F}"/>
                </a:ext>
              </a:extLst>
            </p:cNvPr>
            <p:cNvSpPr txBox="1"/>
            <p:nvPr/>
          </p:nvSpPr>
          <p:spPr>
            <a:xfrm>
              <a:off x="89516" y="2105795"/>
              <a:ext cx="4568110" cy="369332"/>
            </a:xfrm>
            <a:prstGeom prst="rect">
              <a:avLst/>
            </a:prstGeom>
            <a:noFill/>
          </p:spPr>
          <p:txBody>
            <a:bodyPr wrap="none" rtlCol="0">
              <a:spAutoFit/>
            </a:bodyPr>
            <a:lstStyle/>
            <a:p>
              <a:r>
                <a:rPr lang="en-GB"/>
                <a:t>Flexibility for different magnetic configurations</a:t>
              </a:r>
              <a:endParaRPr lang="en-GB" sz="2800" b="1"/>
            </a:p>
          </p:txBody>
        </p:sp>
        <p:sp>
          <p:nvSpPr>
            <p:cNvPr id="30" name="Ovale 29">
              <a:extLst>
                <a:ext uri="{FF2B5EF4-FFF2-40B4-BE49-F238E27FC236}">
                  <a16:creationId xmlns:a16="http://schemas.microsoft.com/office/drawing/2014/main" id="{A0BC9C32-F92C-7D2E-DACE-A9EF76464322}"/>
                </a:ext>
              </a:extLst>
            </p:cNvPr>
            <p:cNvSpPr/>
            <p:nvPr/>
          </p:nvSpPr>
          <p:spPr>
            <a:xfrm>
              <a:off x="5115626" y="2234044"/>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3" name="Immagine 32">
            <a:extLst>
              <a:ext uri="{FF2B5EF4-FFF2-40B4-BE49-F238E27FC236}">
                <a16:creationId xmlns:a16="http://schemas.microsoft.com/office/drawing/2014/main" id="{E4FB3176-3C53-2788-C420-C002AE91FFF6}"/>
              </a:ext>
            </a:extLst>
          </p:cNvPr>
          <p:cNvPicPr>
            <a:picLocks noChangeAspect="1"/>
          </p:cNvPicPr>
          <p:nvPr/>
        </p:nvPicPr>
        <p:blipFill>
          <a:blip r:embed="rId2"/>
          <a:stretch>
            <a:fillRect/>
          </a:stretch>
        </p:blipFill>
        <p:spPr>
          <a:xfrm>
            <a:off x="52774" y="3017586"/>
            <a:ext cx="7635327" cy="3295651"/>
          </a:xfrm>
          <a:prstGeom prst="rect">
            <a:avLst/>
          </a:prstGeom>
        </p:spPr>
      </p:pic>
      <p:pic>
        <p:nvPicPr>
          <p:cNvPr id="2050" name="Picture 2" descr="A machine with a metal frame&#10;&#10;AI-generated content may be incorrect.">
            <a:extLst>
              <a:ext uri="{FF2B5EF4-FFF2-40B4-BE49-F238E27FC236}">
                <a16:creationId xmlns:a16="http://schemas.microsoft.com/office/drawing/2014/main" id="{5B712CB6-4659-6FF7-E682-50FF5D2DE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694" y="1910742"/>
            <a:ext cx="2801442" cy="2378025"/>
          </a:xfrm>
          <a:prstGeom prst="rect">
            <a:avLst/>
          </a:prstGeom>
          <a:noFill/>
          <a:extLst>
            <a:ext uri="{909E8E84-426E-40DD-AFC4-6F175D3DCCD1}">
              <a14:hiddenFill xmlns:a14="http://schemas.microsoft.com/office/drawing/2010/main">
                <a:solidFill>
                  <a:srgbClr val="FFFFFF"/>
                </a:solidFill>
              </a14:hiddenFill>
            </a:ext>
          </a:extLst>
        </p:spPr>
      </p:pic>
      <p:pic>
        <p:nvPicPr>
          <p:cNvPr id="34" name="Immagine 33">
            <a:extLst>
              <a:ext uri="{FF2B5EF4-FFF2-40B4-BE49-F238E27FC236}">
                <a16:creationId xmlns:a16="http://schemas.microsoft.com/office/drawing/2014/main" id="{95C1F614-EEB2-9299-6784-BF1DD3F3BB18}"/>
              </a:ext>
            </a:extLst>
          </p:cNvPr>
          <p:cNvPicPr>
            <a:picLocks noChangeAspect="1"/>
          </p:cNvPicPr>
          <p:nvPr/>
        </p:nvPicPr>
        <p:blipFill>
          <a:blip r:embed="rId4"/>
          <a:stretch>
            <a:fillRect/>
          </a:stretch>
        </p:blipFill>
        <p:spPr>
          <a:xfrm>
            <a:off x="7793644" y="4362866"/>
            <a:ext cx="3942157" cy="2192904"/>
          </a:xfrm>
          <a:prstGeom prst="rect">
            <a:avLst/>
          </a:prstGeom>
        </p:spPr>
      </p:pic>
      <p:sp>
        <p:nvSpPr>
          <p:cNvPr id="36" name="CasellaDiTesto 35">
            <a:extLst>
              <a:ext uri="{FF2B5EF4-FFF2-40B4-BE49-F238E27FC236}">
                <a16:creationId xmlns:a16="http://schemas.microsoft.com/office/drawing/2014/main" id="{71B4C2A4-655E-9E22-E1BC-17C59259F9D2}"/>
              </a:ext>
            </a:extLst>
          </p:cNvPr>
          <p:cNvSpPr txBox="1"/>
          <p:nvPr/>
        </p:nvSpPr>
        <p:spPr>
          <a:xfrm>
            <a:off x="5940358" y="73926"/>
            <a:ext cx="6162125" cy="1831271"/>
          </a:xfrm>
          <a:prstGeom prst="rect">
            <a:avLst/>
          </a:prstGeom>
          <a:noFill/>
        </p:spPr>
        <p:txBody>
          <a:bodyPr wrap="square">
            <a:spAutoFit/>
          </a:bodyPr>
          <a:lstStyle/>
          <a:p>
            <a:pPr marL="285750" indent="-285750" algn="l" rtl="0" fontAlgn="base">
              <a:lnSpc>
                <a:spcPts val="2550"/>
              </a:lnSpc>
              <a:buFont typeface="Arial" panose="020B0604020202020204" pitchFamily="34" charset="0"/>
              <a:buChar char="•"/>
            </a:pPr>
            <a:r>
              <a:rPr lang="it-IT" sz="2400" b="1" i="0">
                <a:solidFill>
                  <a:srgbClr val="171616"/>
                </a:solidFill>
                <a:effectLst/>
                <a:latin typeface="Calibri" panose="020F0502020204030204" pitchFamily="34" charset="0"/>
              </a:rPr>
              <a:t>54 standard </a:t>
            </a:r>
            <a:r>
              <a:rPr lang="it-IT" sz="2400" b="1" i="0" err="1">
                <a:solidFill>
                  <a:srgbClr val="171616"/>
                </a:solidFill>
                <a:effectLst/>
                <a:latin typeface="Calibri" panose="020F0502020204030204" pitchFamily="34" charset="0"/>
              </a:rPr>
              <a:t>modules</a:t>
            </a:r>
            <a:r>
              <a:rPr lang="it-IT" sz="2400" b="0" i="0">
                <a:solidFill>
                  <a:srgbClr val="171616"/>
                </a:solidFill>
                <a:effectLst/>
                <a:latin typeface="Calibri" panose="020F0502020204030204" pitchFamily="34" charset="0"/>
              </a:rPr>
              <a:t>​</a:t>
            </a:r>
            <a:endParaRPr lang="it-IT" sz="2400" b="0" i="0">
              <a:solidFill>
                <a:srgbClr val="171616"/>
              </a:solidFill>
              <a:effectLst/>
              <a:latin typeface="Segoe UI" panose="020B0502040204020203" pitchFamily="34" charset="0"/>
            </a:endParaRPr>
          </a:p>
          <a:p>
            <a:pPr marL="285750" indent="-285750" algn="l" rtl="0" fontAlgn="base">
              <a:lnSpc>
                <a:spcPts val="2550"/>
              </a:lnSpc>
              <a:buFont typeface="Arial" panose="020B0604020202020204" pitchFamily="34" charset="0"/>
              <a:buChar char="•"/>
            </a:pPr>
            <a:r>
              <a:rPr lang="en-US" sz="2400" b="1" i="0">
                <a:solidFill>
                  <a:srgbClr val="171616"/>
                </a:solidFill>
                <a:effectLst/>
                <a:latin typeface="Calibri" panose="020F0502020204030204" pitchFamily="34" charset="0"/>
              </a:rPr>
              <a:t>3 per 20° sector; 4 test modules in RH sectors</a:t>
            </a:r>
          </a:p>
          <a:p>
            <a:pPr marL="285750" indent="-285750" algn="l" rtl="0" fontAlgn="base">
              <a:lnSpc>
                <a:spcPts val="2550"/>
              </a:lnSpc>
              <a:buFont typeface="Arial" panose="020B0604020202020204" pitchFamily="34" charset="0"/>
              <a:buChar char="•"/>
            </a:pPr>
            <a:r>
              <a:rPr lang="en-GB" sz="2400" b="1"/>
              <a:t>Single cooling</a:t>
            </a:r>
            <a:r>
              <a:rPr lang="en-GB" sz="2400"/>
              <a:t> for VTs and CB </a:t>
            </a:r>
          </a:p>
          <a:p>
            <a:pPr marL="2743200" lvl="5" indent="-457200">
              <a:buFont typeface="Arial" panose="020B0604020202020204" pitchFamily="34" charset="0"/>
              <a:buChar char="•"/>
            </a:pPr>
            <a:r>
              <a:rPr lang="en-GB" sz="2400">
                <a:solidFill>
                  <a:srgbClr val="FF0000"/>
                </a:solidFill>
              </a:rPr>
              <a:t>T</a:t>
            </a:r>
            <a:r>
              <a:rPr lang="en-GB" sz="2400" baseline="-25000">
                <a:solidFill>
                  <a:srgbClr val="FF0000"/>
                </a:solidFill>
              </a:rPr>
              <a:t>in</a:t>
            </a:r>
            <a:r>
              <a:rPr lang="en-GB" sz="2400">
                <a:solidFill>
                  <a:srgbClr val="FF0000"/>
                </a:solidFill>
              </a:rPr>
              <a:t>=[60-130] °C</a:t>
            </a:r>
          </a:p>
          <a:p>
            <a:pPr marL="2743200" lvl="5" indent="-457200">
              <a:buFont typeface="Arial" panose="020B0604020202020204" pitchFamily="34" charset="0"/>
              <a:buChar char="•"/>
            </a:pPr>
            <a:r>
              <a:rPr lang="en-GB" sz="2400">
                <a:solidFill>
                  <a:srgbClr val="FF0000"/>
                </a:solidFill>
              </a:rPr>
              <a:t>P</a:t>
            </a:r>
            <a:r>
              <a:rPr lang="en-GB" sz="2400" baseline="-25000">
                <a:solidFill>
                  <a:srgbClr val="FF0000"/>
                </a:solidFill>
              </a:rPr>
              <a:t>in</a:t>
            </a:r>
            <a:r>
              <a:rPr lang="en-GB" sz="2400">
                <a:solidFill>
                  <a:srgbClr val="FF0000"/>
                </a:solidFill>
              </a:rPr>
              <a:t>=5 MPa</a:t>
            </a:r>
            <a:endParaRPr lang="en-US" sz="2400" b="0" i="0">
              <a:solidFill>
                <a:srgbClr val="171616"/>
              </a:solidFill>
              <a:effectLst/>
              <a:latin typeface="Segoe UI" panose="020B0502040204020203" pitchFamily="34" charset="0"/>
            </a:endParaRPr>
          </a:p>
        </p:txBody>
      </p:sp>
      <p:sp>
        <p:nvSpPr>
          <p:cNvPr id="3" name="Footer Placeholder 4">
            <a:extLst>
              <a:ext uri="{FF2B5EF4-FFF2-40B4-BE49-F238E27FC236}">
                <a16:creationId xmlns:a16="http://schemas.microsoft.com/office/drawing/2014/main" id="{91E1C4C4-AFD2-ACCE-30D3-4494984AA3BA}"/>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D3363538-28D2-A0CC-AEC4-AE95E0EF2C3D}"/>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grpSp>
        <p:nvGrpSpPr>
          <p:cNvPr id="5" name="Gruppo 4">
            <a:extLst>
              <a:ext uri="{FF2B5EF4-FFF2-40B4-BE49-F238E27FC236}">
                <a16:creationId xmlns:a16="http://schemas.microsoft.com/office/drawing/2014/main" id="{78BB832D-C2EA-015E-BD54-630AD9011377}"/>
              </a:ext>
            </a:extLst>
          </p:cNvPr>
          <p:cNvGrpSpPr>
            <a:grpSpLocks noChangeAspect="1"/>
          </p:cNvGrpSpPr>
          <p:nvPr/>
        </p:nvGrpSpPr>
        <p:grpSpPr>
          <a:xfrm>
            <a:off x="5897035" y="1997121"/>
            <a:ext cx="1371482" cy="626246"/>
            <a:chOff x="10165068" y="5419791"/>
            <a:chExt cx="2156256" cy="984590"/>
          </a:xfrm>
        </p:grpSpPr>
        <p:sp>
          <p:nvSpPr>
            <p:cNvPr id="7" name="Ovale 6">
              <a:extLst>
                <a:ext uri="{FF2B5EF4-FFF2-40B4-BE49-F238E27FC236}">
                  <a16:creationId xmlns:a16="http://schemas.microsoft.com/office/drawing/2014/main" id="{7E4F88F3-8D4E-B5BA-27FE-39BE987C7A64}"/>
                </a:ext>
              </a:extLst>
            </p:cNvPr>
            <p:cNvSpPr/>
            <p:nvPr/>
          </p:nvSpPr>
          <p:spPr>
            <a:xfrm>
              <a:off x="10165068" y="548242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FE63309D-2400-45AC-60F6-28A67F706E07}"/>
                </a:ext>
              </a:extLst>
            </p:cNvPr>
            <p:cNvSpPr txBox="1"/>
            <p:nvPr/>
          </p:nvSpPr>
          <p:spPr>
            <a:xfrm>
              <a:off x="10445750" y="5419791"/>
              <a:ext cx="1875574" cy="387111"/>
            </a:xfrm>
            <a:prstGeom prst="rect">
              <a:avLst/>
            </a:prstGeom>
            <a:noFill/>
          </p:spPr>
          <p:txBody>
            <a:bodyPr wrap="none" rtlCol="0">
              <a:spAutoFit/>
            </a:bodyPr>
            <a:lstStyle/>
            <a:p>
              <a:pPr algn="l"/>
              <a:r>
                <a:rPr lang="en-GB" sz="1000"/>
                <a:t>Absolutely relevant</a:t>
              </a:r>
            </a:p>
          </p:txBody>
        </p:sp>
        <p:sp>
          <p:nvSpPr>
            <p:cNvPr id="9" name="Ovale 8">
              <a:extLst>
                <a:ext uri="{FF2B5EF4-FFF2-40B4-BE49-F238E27FC236}">
                  <a16:creationId xmlns:a16="http://schemas.microsoft.com/office/drawing/2014/main" id="{9EAD8959-09E3-C9A4-A600-7561C02D5869}"/>
                </a:ext>
              </a:extLst>
            </p:cNvPr>
            <p:cNvSpPr/>
            <p:nvPr/>
          </p:nvSpPr>
          <p:spPr>
            <a:xfrm>
              <a:off x="10165068" y="5781166"/>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33A409F4-4CCA-C370-E861-BE42972B2404}"/>
                </a:ext>
              </a:extLst>
            </p:cNvPr>
            <p:cNvSpPr txBox="1"/>
            <p:nvPr/>
          </p:nvSpPr>
          <p:spPr>
            <a:xfrm>
              <a:off x="10445750" y="5718530"/>
              <a:ext cx="1006086" cy="387111"/>
            </a:xfrm>
            <a:prstGeom prst="rect">
              <a:avLst/>
            </a:prstGeom>
            <a:noFill/>
          </p:spPr>
          <p:txBody>
            <a:bodyPr wrap="none" rtlCol="0">
              <a:spAutoFit/>
            </a:bodyPr>
            <a:lstStyle/>
            <a:p>
              <a:pPr algn="l"/>
              <a:r>
                <a:rPr lang="en-GB" sz="1000"/>
                <a:t>Relevant</a:t>
              </a:r>
            </a:p>
          </p:txBody>
        </p:sp>
        <p:sp>
          <p:nvSpPr>
            <p:cNvPr id="11" name="Ovale 10">
              <a:extLst>
                <a:ext uri="{FF2B5EF4-FFF2-40B4-BE49-F238E27FC236}">
                  <a16:creationId xmlns:a16="http://schemas.microsoft.com/office/drawing/2014/main" id="{511ACB7F-CDA4-A071-4096-EB2222D6DA8D}"/>
                </a:ext>
              </a:extLst>
            </p:cNvPr>
            <p:cNvSpPr/>
            <p:nvPr/>
          </p:nvSpPr>
          <p:spPr>
            <a:xfrm>
              <a:off x="10173079" y="6079905"/>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BFA667FE-8BD1-32C1-DD3C-9C79132C43CB}"/>
                </a:ext>
              </a:extLst>
            </p:cNvPr>
            <p:cNvSpPr txBox="1"/>
            <p:nvPr/>
          </p:nvSpPr>
          <p:spPr>
            <a:xfrm>
              <a:off x="10453762" y="6017270"/>
              <a:ext cx="1641191" cy="387111"/>
            </a:xfrm>
            <a:prstGeom prst="rect">
              <a:avLst/>
            </a:prstGeom>
            <a:noFill/>
          </p:spPr>
          <p:txBody>
            <a:bodyPr wrap="none" rtlCol="0">
              <a:spAutoFit/>
            </a:bodyPr>
            <a:lstStyle/>
            <a:p>
              <a:pPr algn="l"/>
              <a:r>
                <a:rPr lang="en-GB" sz="1000"/>
                <a:t>Slightly Relevant</a:t>
              </a:r>
            </a:p>
          </p:txBody>
        </p:sp>
      </p:grpSp>
    </p:spTree>
    <p:extLst>
      <p:ext uri="{BB962C8B-B14F-4D97-AF65-F5344CB8AC3E}">
        <p14:creationId xmlns:p14="http://schemas.microsoft.com/office/powerpoint/2010/main" val="159830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07CA-50C1-5E0F-DFF9-DA1F397D581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3428AF9-6681-7518-BD74-80AF9E32BC45}"/>
              </a:ext>
            </a:extLst>
          </p:cNvPr>
          <p:cNvSpPr>
            <a:spLocks noGrp="1"/>
          </p:cNvSpPr>
          <p:nvPr>
            <p:ph type="title"/>
          </p:nvPr>
        </p:nvSpPr>
        <p:spPr/>
        <p:txBody>
          <a:bodyPr/>
          <a:lstStyle/>
          <a:p>
            <a:r>
              <a:rPr lang="en-GB"/>
              <a:t>Divertor Tokamak Test</a:t>
            </a:r>
          </a:p>
        </p:txBody>
      </p:sp>
      <p:sp>
        <p:nvSpPr>
          <p:cNvPr id="4" name="Segnaposto numero diapositiva 3">
            <a:extLst>
              <a:ext uri="{FF2B5EF4-FFF2-40B4-BE49-F238E27FC236}">
                <a16:creationId xmlns:a16="http://schemas.microsoft.com/office/drawing/2014/main" id="{D850D985-AE2B-0540-E7FD-B4DE0B3D86F3}"/>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a:solidFill>
                <a:prstClr val="white"/>
              </a:solidFill>
            </a:endParaRPr>
          </a:p>
        </p:txBody>
      </p:sp>
      <p:sp>
        <p:nvSpPr>
          <p:cNvPr id="15" name="CasellaDiTesto 14">
            <a:extLst>
              <a:ext uri="{FF2B5EF4-FFF2-40B4-BE49-F238E27FC236}">
                <a16:creationId xmlns:a16="http://schemas.microsoft.com/office/drawing/2014/main" id="{C7CC776E-ED71-FCCA-FCF9-6E80A74B4719}"/>
              </a:ext>
            </a:extLst>
          </p:cNvPr>
          <p:cNvSpPr txBox="1"/>
          <p:nvPr/>
        </p:nvSpPr>
        <p:spPr>
          <a:xfrm>
            <a:off x="5568623" y="306633"/>
            <a:ext cx="871329" cy="523220"/>
          </a:xfrm>
          <a:prstGeom prst="rect">
            <a:avLst/>
          </a:prstGeom>
          <a:noFill/>
        </p:spPr>
        <p:txBody>
          <a:bodyPr wrap="none" rtlCol="0">
            <a:spAutoFit/>
          </a:bodyPr>
          <a:lstStyle/>
          <a:p>
            <a:pPr algn="l"/>
            <a:r>
              <a:rPr lang="en-GB" sz="2800" b="1"/>
              <a:t>PFCs</a:t>
            </a:r>
          </a:p>
        </p:txBody>
      </p:sp>
      <p:pic>
        <p:nvPicPr>
          <p:cNvPr id="2068" name="Immagine 2067">
            <a:extLst>
              <a:ext uri="{FF2B5EF4-FFF2-40B4-BE49-F238E27FC236}">
                <a16:creationId xmlns:a16="http://schemas.microsoft.com/office/drawing/2014/main" id="{FBDC9C68-0764-3236-6819-4CBCF9D02A41}"/>
              </a:ext>
            </a:extLst>
          </p:cNvPr>
          <p:cNvPicPr>
            <a:picLocks noChangeAspect="1"/>
          </p:cNvPicPr>
          <p:nvPr/>
        </p:nvPicPr>
        <p:blipFill>
          <a:blip r:embed="rId2"/>
          <a:stretch>
            <a:fillRect/>
          </a:stretch>
        </p:blipFill>
        <p:spPr>
          <a:xfrm>
            <a:off x="229217" y="799570"/>
            <a:ext cx="3745693" cy="2967806"/>
          </a:xfrm>
          <a:prstGeom prst="rect">
            <a:avLst/>
          </a:prstGeom>
        </p:spPr>
      </p:pic>
      <p:pic>
        <p:nvPicPr>
          <p:cNvPr id="2095" name="Immagine 2094">
            <a:extLst>
              <a:ext uri="{FF2B5EF4-FFF2-40B4-BE49-F238E27FC236}">
                <a16:creationId xmlns:a16="http://schemas.microsoft.com/office/drawing/2014/main" id="{A858A094-4CB4-8C62-0AB7-B6994F1D3C3A}"/>
              </a:ext>
            </a:extLst>
          </p:cNvPr>
          <p:cNvPicPr>
            <a:picLocks noChangeAspect="1"/>
          </p:cNvPicPr>
          <p:nvPr/>
        </p:nvPicPr>
        <p:blipFill>
          <a:blip r:embed="rId3"/>
          <a:stretch>
            <a:fillRect/>
          </a:stretch>
        </p:blipFill>
        <p:spPr>
          <a:xfrm>
            <a:off x="3924456" y="1034207"/>
            <a:ext cx="5030992" cy="2149935"/>
          </a:xfrm>
          <a:prstGeom prst="rect">
            <a:avLst/>
          </a:prstGeom>
        </p:spPr>
      </p:pic>
      <p:pic>
        <p:nvPicPr>
          <p:cNvPr id="2103" name="Immagine 2102">
            <a:extLst>
              <a:ext uri="{FF2B5EF4-FFF2-40B4-BE49-F238E27FC236}">
                <a16:creationId xmlns:a16="http://schemas.microsoft.com/office/drawing/2014/main" id="{E3853654-746A-629F-DB62-031D8B64CF1B}"/>
              </a:ext>
            </a:extLst>
          </p:cNvPr>
          <p:cNvPicPr>
            <a:picLocks noChangeAspect="1"/>
          </p:cNvPicPr>
          <p:nvPr/>
        </p:nvPicPr>
        <p:blipFill>
          <a:blip r:embed="rId4"/>
          <a:stretch>
            <a:fillRect/>
          </a:stretch>
        </p:blipFill>
        <p:spPr>
          <a:xfrm>
            <a:off x="9718353" y="32488"/>
            <a:ext cx="2473647" cy="2438225"/>
          </a:xfrm>
          <a:prstGeom prst="rect">
            <a:avLst/>
          </a:prstGeom>
          <a:ln w="28575">
            <a:solidFill>
              <a:schemeClr val="accent1"/>
            </a:solidFill>
          </a:ln>
        </p:spPr>
      </p:pic>
      <p:pic>
        <p:nvPicPr>
          <p:cNvPr id="2104" name="Immagine 2103">
            <a:extLst>
              <a:ext uri="{FF2B5EF4-FFF2-40B4-BE49-F238E27FC236}">
                <a16:creationId xmlns:a16="http://schemas.microsoft.com/office/drawing/2014/main" id="{40F712AD-A949-3E06-785B-97E381B86B07}"/>
              </a:ext>
            </a:extLst>
          </p:cNvPr>
          <p:cNvPicPr>
            <a:picLocks noChangeAspect="1"/>
          </p:cNvPicPr>
          <p:nvPr/>
        </p:nvPicPr>
        <p:blipFill>
          <a:blip r:embed="rId5"/>
          <a:stretch>
            <a:fillRect/>
          </a:stretch>
        </p:blipFill>
        <p:spPr>
          <a:xfrm>
            <a:off x="121903" y="4425894"/>
            <a:ext cx="4668609" cy="1632536"/>
          </a:xfrm>
          <a:prstGeom prst="rect">
            <a:avLst/>
          </a:prstGeom>
        </p:spPr>
      </p:pic>
      <p:pic>
        <p:nvPicPr>
          <p:cNvPr id="2113" name="Immagine 2112">
            <a:extLst>
              <a:ext uri="{FF2B5EF4-FFF2-40B4-BE49-F238E27FC236}">
                <a16:creationId xmlns:a16="http://schemas.microsoft.com/office/drawing/2014/main" id="{B43D8152-AE96-AEE6-D1DF-284CBE8D16B5}"/>
              </a:ext>
            </a:extLst>
          </p:cNvPr>
          <p:cNvPicPr>
            <a:picLocks noChangeAspect="1"/>
          </p:cNvPicPr>
          <p:nvPr/>
        </p:nvPicPr>
        <p:blipFill>
          <a:blip r:embed="rId6"/>
          <a:stretch>
            <a:fillRect/>
          </a:stretch>
        </p:blipFill>
        <p:spPr>
          <a:xfrm>
            <a:off x="9057795" y="2460158"/>
            <a:ext cx="2473647" cy="1777934"/>
          </a:xfrm>
          <a:prstGeom prst="rect">
            <a:avLst/>
          </a:prstGeom>
        </p:spPr>
      </p:pic>
      <p:pic>
        <p:nvPicPr>
          <p:cNvPr id="2114" name="Immagine 2113">
            <a:extLst>
              <a:ext uri="{FF2B5EF4-FFF2-40B4-BE49-F238E27FC236}">
                <a16:creationId xmlns:a16="http://schemas.microsoft.com/office/drawing/2014/main" id="{47AB6FF5-A885-F47A-C875-FDDF4E2B0283}"/>
              </a:ext>
            </a:extLst>
          </p:cNvPr>
          <p:cNvPicPr>
            <a:picLocks noChangeAspect="1"/>
          </p:cNvPicPr>
          <p:nvPr/>
        </p:nvPicPr>
        <p:blipFill>
          <a:blip r:embed="rId7"/>
          <a:stretch>
            <a:fillRect/>
          </a:stretch>
        </p:blipFill>
        <p:spPr>
          <a:xfrm>
            <a:off x="9151393" y="4238092"/>
            <a:ext cx="2300024" cy="1777933"/>
          </a:xfrm>
          <a:prstGeom prst="rect">
            <a:avLst/>
          </a:prstGeom>
        </p:spPr>
      </p:pic>
      <p:pic>
        <p:nvPicPr>
          <p:cNvPr id="2123" name="Immagine 2122">
            <a:extLst>
              <a:ext uri="{FF2B5EF4-FFF2-40B4-BE49-F238E27FC236}">
                <a16:creationId xmlns:a16="http://schemas.microsoft.com/office/drawing/2014/main" id="{2F2CCB43-1D94-632C-2405-F56F3D734190}"/>
              </a:ext>
            </a:extLst>
          </p:cNvPr>
          <p:cNvPicPr>
            <a:picLocks noChangeAspect="1"/>
          </p:cNvPicPr>
          <p:nvPr/>
        </p:nvPicPr>
        <p:blipFill>
          <a:blip r:embed="rId8"/>
          <a:srcRect t="-1" r="78596" b="-309"/>
          <a:stretch>
            <a:fillRect/>
          </a:stretch>
        </p:blipFill>
        <p:spPr>
          <a:xfrm>
            <a:off x="10892059" y="2807202"/>
            <a:ext cx="639384" cy="397503"/>
          </a:xfrm>
          <a:prstGeom prst="rect">
            <a:avLst/>
          </a:prstGeom>
        </p:spPr>
      </p:pic>
      <p:pic>
        <p:nvPicPr>
          <p:cNvPr id="2138" name="Immagine 2137">
            <a:extLst>
              <a:ext uri="{FF2B5EF4-FFF2-40B4-BE49-F238E27FC236}">
                <a16:creationId xmlns:a16="http://schemas.microsoft.com/office/drawing/2014/main" id="{71F28C1E-EFC3-D819-11B8-DCF8D700F7B0}"/>
              </a:ext>
            </a:extLst>
          </p:cNvPr>
          <p:cNvPicPr>
            <a:picLocks noChangeAspect="1"/>
          </p:cNvPicPr>
          <p:nvPr/>
        </p:nvPicPr>
        <p:blipFill>
          <a:blip r:embed="rId8"/>
          <a:srcRect l="76264" b="5475"/>
          <a:stretch>
            <a:fillRect/>
          </a:stretch>
        </p:blipFill>
        <p:spPr>
          <a:xfrm>
            <a:off x="10822379" y="4585136"/>
            <a:ext cx="709063" cy="374578"/>
          </a:xfrm>
          <a:prstGeom prst="rect">
            <a:avLst/>
          </a:prstGeom>
        </p:spPr>
      </p:pic>
      <p:pic>
        <p:nvPicPr>
          <p:cNvPr id="2139" name="Immagine 2138">
            <a:extLst>
              <a:ext uri="{FF2B5EF4-FFF2-40B4-BE49-F238E27FC236}">
                <a16:creationId xmlns:a16="http://schemas.microsoft.com/office/drawing/2014/main" id="{7818F83D-B2D2-54F8-44C9-4B3A1988F4C0}"/>
              </a:ext>
            </a:extLst>
          </p:cNvPr>
          <p:cNvPicPr>
            <a:picLocks noChangeAspect="1"/>
          </p:cNvPicPr>
          <p:nvPr/>
        </p:nvPicPr>
        <p:blipFill>
          <a:blip r:embed="rId9"/>
          <a:stretch>
            <a:fillRect/>
          </a:stretch>
        </p:blipFill>
        <p:spPr>
          <a:xfrm>
            <a:off x="5014791" y="4466036"/>
            <a:ext cx="3705307" cy="1618409"/>
          </a:xfrm>
          <a:prstGeom prst="rect">
            <a:avLst/>
          </a:prstGeom>
        </p:spPr>
      </p:pic>
      <p:sp>
        <p:nvSpPr>
          <p:cNvPr id="3" name="Footer Placeholder 4">
            <a:extLst>
              <a:ext uri="{FF2B5EF4-FFF2-40B4-BE49-F238E27FC236}">
                <a16:creationId xmlns:a16="http://schemas.microsoft.com/office/drawing/2014/main" id="{7B6878D0-0D99-8116-6EB1-C52D4C28691D}"/>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33EA44A7-C72C-4FC5-32CC-55B59E5BA9CE}"/>
              </a:ext>
            </a:extLst>
          </p:cNvPr>
          <p:cNvSpPr txBox="1"/>
          <p:nvPr/>
        </p:nvSpPr>
        <p:spPr>
          <a:xfrm>
            <a:off x="10715625" y="6555770"/>
            <a:ext cx="1476375" cy="276999"/>
          </a:xfrm>
          <a:prstGeom prst="rect">
            <a:avLst/>
          </a:prstGeom>
          <a:noFill/>
        </p:spPr>
        <p:txBody>
          <a:bodyPr wrap="square">
            <a:spAutoFit/>
          </a:bodyPr>
          <a:lstStyle/>
          <a:p>
            <a:r>
              <a:rPr lang="en-GB" sz="1200" dirty="0">
                <a:solidFill>
                  <a:prstClr val="white"/>
                </a:solidFill>
              </a:rPr>
              <a:t>October 29</a:t>
            </a:r>
            <a:r>
              <a:rPr lang="en-GB" sz="1200" baseline="30000" dirty="0">
                <a:solidFill>
                  <a:prstClr val="white"/>
                </a:solidFill>
              </a:rPr>
              <a:t>th</a:t>
            </a:r>
            <a:r>
              <a:rPr lang="en-GB" sz="1200" dirty="0">
                <a:solidFill>
                  <a:prstClr val="white"/>
                </a:solidFill>
              </a:rPr>
              <a:t>, 2025</a:t>
            </a:r>
            <a:r>
              <a:rPr lang="en-US" sz="1200" dirty="0">
                <a:solidFill>
                  <a:prstClr val="white"/>
                </a:solidFill>
              </a:rPr>
              <a:t> </a:t>
            </a:r>
            <a:endParaRPr lang="en-GB" sz="1200" dirty="0">
              <a:solidFill>
                <a:prstClr val="white"/>
              </a:solidFill>
            </a:endParaRPr>
          </a:p>
        </p:txBody>
      </p:sp>
      <p:sp>
        <p:nvSpPr>
          <p:cNvPr id="7" name="CasellaDiTesto 6">
            <a:extLst>
              <a:ext uri="{FF2B5EF4-FFF2-40B4-BE49-F238E27FC236}">
                <a16:creationId xmlns:a16="http://schemas.microsoft.com/office/drawing/2014/main" id="{CDAFBDCB-8499-7F27-0E14-AF521522948E}"/>
              </a:ext>
            </a:extLst>
          </p:cNvPr>
          <p:cNvSpPr txBox="1"/>
          <p:nvPr/>
        </p:nvSpPr>
        <p:spPr>
          <a:xfrm>
            <a:off x="44450" y="6211134"/>
            <a:ext cx="9055100" cy="276999"/>
          </a:xfrm>
          <a:prstGeom prst="rect">
            <a:avLst/>
          </a:prstGeom>
          <a:noFill/>
        </p:spPr>
        <p:txBody>
          <a:bodyPr wrap="square">
            <a:spAutoFit/>
          </a:bodyPr>
          <a:lstStyle/>
          <a:p>
            <a:r>
              <a:rPr lang="en-US" sz="1200" i="1"/>
              <a:t>S. Roccella, Design and qualification activity of the first divertor of the DIVERTOR TOKAMAK TEST FACILITY, poster Session, Tuesday 28</a:t>
            </a:r>
            <a:r>
              <a:rPr lang="en-US" sz="1200" i="1" baseline="30000"/>
              <a:t>th</a:t>
            </a:r>
            <a:r>
              <a:rPr lang="en-US" sz="1200" i="1"/>
              <a:t> October </a:t>
            </a:r>
            <a:endParaRPr lang="en-GB" sz="1200" i="1"/>
          </a:p>
        </p:txBody>
      </p:sp>
      <p:sp>
        <p:nvSpPr>
          <p:cNvPr id="5" name="CasellaDiTesto 4">
            <a:extLst>
              <a:ext uri="{FF2B5EF4-FFF2-40B4-BE49-F238E27FC236}">
                <a16:creationId xmlns:a16="http://schemas.microsoft.com/office/drawing/2014/main" id="{F7CE897B-E4FF-4388-31FB-910FC3213EBC}"/>
              </a:ext>
            </a:extLst>
          </p:cNvPr>
          <p:cNvSpPr txBox="1"/>
          <p:nvPr/>
        </p:nvSpPr>
        <p:spPr>
          <a:xfrm>
            <a:off x="8849032" y="5886088"/>
            <a:ext cx="3451773" cy="369332"/>
          </a:xfrm>
          <a:prstGeom prst="rect">
            <a:avLst/>
          </a:prstGeom>
          <a:noFill/>
        </p:spPr>
        <p:txBody>
          <a:bodyPr wrap="square" rtlCol="0">
            <a:spAutoFit/>
          </a:bodyPr>
          <a:lstStyle/>
          <a:p>
            <a:pPr algn="l"/>
            <a:r>
              <a:rPr lang="en-GB" b="1" dirty="0">
                <a:solidFill>
                  <a:srgbClr val="FF0000"/>
                </a:solidFill>
              </a:rPr>
              <a:t>500 cycles, 10s, hot water (130 °C)</a:t>
            </a:r>
          </a:p>
        </p:txBody>
      </p:sp>
      <p:sp>
        <p:nvSpPr>
          <p:cNvPr id="8" name="Rettangolo 7">
            <a:extLst>
              <a:ext uri="{FF2B5EF4-FFF2-40B4-BE49-F238E27FC236}">
                <a16:creationId xmlns:a16="http://schemas.microsoft.com/office/drawing/2014/main" id="{87C389C4-A93F-4CAA-9C31-D999C4A37F4D}"/>
              </a:ext>
            </a:extLst>
          </p:cNvPr>
          <p:cNvSpPr/>
          <p:nvPr/>
        </p:nvSpPr>
        <p:spPr>
          <a:xfrm>
            <a:off x="8849033" y="2537138"/>
            <a:ext cx="3342968" cy="371828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646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DA99-9BA6-956D-D638-FDA8F7514487}"/>
              </a:ext>
            </a:extLst>
          </p:cNvPr>
          <p:cNvSpPr>
            <a:spLocks noGrp="1"/>
          </p:cNvSpPr>
          <p:nvPr>
            <p:ph type="title"/>
          </p:nvPr>
        </p:nvSpPr>
        <p:spPr/>
        <p:txBody>
          <a:bodyPr/>
          <a:lstStyle/>
          <a:p>
            <a:r>
              <a:rPr lang="en-US"/>
              <a:t>Table of Content</a:t>
            </a:r>
            <a:endParaRPr lang="en-GB"/>
          </a:p>
        </p:txBody>
      </p:sp>
      <p:sp>
        <p:nvSpPr>
          <p:cNvPr id="3" name="Content Placeholder 2">
            <a:extLst>
              <a:ext uri="{FF2B5EF4-FFF2-40B4-BE49-F238E27FC236}">
                <a16:creationId xmlns:a16="http://schemas.microsoft.com/office/drawing/2014/main" id="{75DC992C-7CCB-56E6-3ACB-117F589A74C3}"/>
              </a:ext>
            </a:extLst>
          </p:cNvPr>
          <p:cNvSpPr>
            <a:spLocks noGrp="1"/>
          </p:cNvSpPr>
          <p:nvPr>
            <p:ph idx="1"/>
          </p:nvPr>
        </p:nvSpPr>
        <p:spPr>
          <a:xfrm>
            <a:off x="196850" y="595412"/>
            <a:ext cx="11785600" cy="5688632"/>
          </a:xfrm>
        </p:spPr>
        <p:txBody>
          <a:bodyPr>
            <a:normAutofit/>
          </a:bodyPr>
          <a:lstStyle/>
          <a:p>
            <a:pPr>
              <a:lnSpc>
                <a:spcPct val="200000"/>
              </a:lnSpc>
            </a:pPr>
            <a:r>
              <a:rPr lang="en-GB" dirty="0"/>
              <a:t>Overview</a:t>
            </a:r>
          </a:p>
          <a:p>
            <a:pPr>
              <a:lnSpc>
                <a:spcPct val="200000"/>
              </a:lnSpc>
            </a:pPr>
            <a:r>
              <a:rPr lang="en-GB" dirty="0"/>
              <a:t>Divertor design drivers</a:t>
            </a:r>
          </a:p>
          <a:p>
            <a:pPr>
              <a:lnSpc>
                <a:spcPct val="200000"/>
              </a:lnSpc>
            </a:pPr>
            <a:r>
              <a:rPr lang="en-GB" dirty="0"/>
              <a:t>Main design features of: </a:t>
            </a:r>
          </a:p>
          <a:p>
            <a:pPr marL="0" indent="0">
              <a:lnSpc>
                <a:spcPct val="200000"/>
              </a:lnSpc>
              <a:buNone/>
            </a:pPr>
            <a:endParaRPr lang="en-GB" dirty="0"/>
          </a:p>
          <a:p>
            <a:pPr>
              <a:lnSpc>
                <a:spcPct val="200000"/>
              </a:lnSpc>
            </a:pPr>
            <a:r>
              <a:rPr lang="en-GB" dirty="0"/>
              <a:t>Fixation systems</a:t>
            </a:r>
          </a:p>
          <a:p>
            <a:pPr>
              <a:lnSpc>
                <a:spcPct val="200000"/>
              </a:lnSpc>
            </a:pPr>
            <a:r>
              <a:rPr lang="en-GB" dirty="0"/>
              <a:t>Conclusions</a:t>
            </a:r>
          </a:p>
          <a:p>
            <a:endParaRPr lang="en-GB" dirty="0"/>
          </a:p>
        </p:txBody>
      </p:sp>
      <p:sp>
        <p:nvSpPr>
          <p:cNvPr id="4" name="Slide Number Placeholder 3">
            <a:extLst>
              <a:ext uri="{FF2B5EF4-FFF2-40B4-BE49-F238E27FC236}">
                <a16:creationId xmlns:a16="http://schemas.microsoft.com/office/drawing/2014/main" id="{28824A7B-9B07-E468-E84C-3EFDBB4BBFA0}"/>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5" name="Footer Placeholder 4">
            <a:extLst>
              <a:ext uri="{FF2B5EF4-FFF2-40B4-BE49-F238E27FC236}">
                <a16:creationId xmlns:a16="http://schemas.microsoft.com/office/drawing/2014/main" id="{C8B8CD36-30A1-64E2-B407-D29FB4AA2DBB}"/>
              </a:ext>
            </a:extLst>
          </p:cNvPr>
          <p:cNvSpPr>
            <a:spLocks noGrp="1"/>
          </p:cNvSpPr>
          <p:nvPr>
            <p:ph type="ftr" sz="quarter" idx="3"/>
          </p:nvPr>
        </p:nvSpPr>
        <p:spPr>
          <a:xfrm>
            <a:off x="825623" y="6555770"/>
            <a:ext cx="5962527" cy="329614"/>
          </a:xfrm>
        </p:spPr>
        <p:txBody>
          <a:bodyPr/>
          <a:lstStyle/>
          <a:p>
            <a:r>
              <a:rPr lang="en-US" dirty="0">
                <a:solidFill>
                  <a:prstClr val="white"/>
                </a:solidFill>
              </a:rPr>
              <a:t>Fifth Technical Meeting on Divertor Concepts, IAEA </a:t>
            </a:r>
            <a:r>
              <a:rPr lang="en-GB" dirty="0">
                <a:solidFill>
                  <a:prstClr val="white"/>
                </a:solidFill>
              </a:rPr>
              <a:t>Headquarters Vienna</a:t>
            </a:r>
            <a:endParaRPr lang="en-US" dirty="0">
              <a:solidFill>
                <a:prstClr val="white"/>
              </a:solidFill>
            </a:endParaRPr>
          </a:p>
        </p:txBody>
      </p:sp>
      <p:sp>
        <p:nvSpPr>
          <p:cNvPr id="9" name="CasellaDiTesto 8">
            <a:extLst>
              <a:ext uri="{FF2B5EF4-FFF2-40B4-BE49-F238E27FC236}">
                <a16:creationId xmlns:a16="http://schemas.microsoft.com/office/drawing/2014/main" id="{0105BBB9-20F7-770F-931C-C81A937841B0}"/>
              </a:ext>
            </a:extLst>
          </p:cNvPr>
          <p:cNvSpPr txBox="1"/>
          <p:nvPr/>
        </p:nvSpPr>
        <p:spPr>
          <a:xfrm>
            <a:off x="3806886" y="2325414"/>
            <a:ext cx="2470150" cy="1852815"/>
          </a:xfrm>
          <a:prstGeom prst="rect">
            <a:avLst/>
          </a:prstGeom>
          <a:noFill/>
        </p:spPr>
        <p:txBody>
          <a:bodyPr wrap="square">
            <a:spAutoFit/>
          </a:bodyPr>
          <a:lstStyle/>
          <a:p>
            <a:pPr marL="285750" indent="-285750">
              <a:lnSpc>
                <a:spcPct val="200000"/>
              </a:lnSpc>
              <a:buFont typeface="Wingdings" panose="05000000000000000000" pitchFamily="2" charset="2"/>
              <a:buChar char="ü"/>
            </a:pPr>
            <a:r>
              <a:rPr lang="en-GB" sz="2000" i="1"/>
              <a:t>DEMO Divertor</a:t>
            </a:r>
          </a:p>
          <a:p>
            <a:pPr marL="285750" indent="-285750">
              <a:lnSpc>
                <a:spcPct val="200000"/>
              </a:lnSpc>
              <a:buFont typeface="Wingdings" panose="05000000000000000000" pitchFamily="2" charset="2"/>
              <a:buChar char="ü"/>
            </a:pPr>
            <a:r>
              <a:rPr lang="en-GB" sz="2000" i="1"/>
              <a:t>VNS Divertor</a:t>
            </a:r>
          </a:p>
          <a:p>
            <a:pPr marL="285750" indent="-285750">
              <a:lnSpc>
                <a:spcPct val="200000"/>
              </a:lnSpc>
              <a:buFont typeface="Wingdings" panose="05000000000000000000" pitchFamily="2" charset="2"/>
              <a:buChar char="ü"/>
            </a:pPr>
            <a:r>
              <a:rPr lang="en-GB" sz="2000" i="1"/>
              <a:t>DTT Divertor</a:t>
            </a:r>
          </a:p>
        </p:txBody>
      </p:sp>
      <p:sp>
        <p:nvSpPr>
          <p:cNvPr id="7" name="CasellaDiTesto 6">
            <a:extLst>
              <a:ext uri="{FF2B5EF4-FFF2-40B4-BE49-F238E27FC236}">
                <a16:creationId xmlns:a16="http://schemas.microsoft.com/office/drawing/2014/main" id="{02518C69-5BC6-7DBE-3236-4DAB61B7AE9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295658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08427-E750-B106-4AED-22E054B307A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CA8397-2AEB-E033-9188-6A2F8122DCC5}"/>
              </a:ext>
            </a:extLst>
          </p:cNvPr>
          <p:cNvSpPr>
            <a:spLocks noGrp="1"/>
          </p:cNvSpPr>
          <p:nvPr>
            <p:ph type="title"/>
          </p:nvPr>
        </p:nvSpPr>
        <p:spPr/>
        <p:txBody>
          <a:bodyPr/>
          <a:lstStyle/>
          <a:p>
            <a:r>
              <a:rPr lang="en-GB"/>
              <a:t>DTT Divertor – main subsystems</a:t>
            </a:r>
          </a:p>
        </p:txBody>
      </p:sp>
      <p:sp>
        <p:nvSpPr>
          <p:cNvPr id="4" name="Segnaposto numero diapositiva 3">
            <a:extLst>
              <a:ext uri="{FF2B5EF4-FFF2-40B4-BE49-F238E27FC236}">
                <a16:creationId xmlns:a16="http://schemas.microsoft.com/office/drawing/2014/main" id="{30F5D931-EDA5-E80E-591F-882C6B7D31CD}"/>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a:solidFill>
                <a:prstClr val="white"/>
              </a:solidFill>
            </a:endParaRPr>
          </a:p>
        </p:txBody>
      </p:sp>
      <p:pic>
        <p:nvPicPr>
          <p:cNvPr id="14" name="Immagine 13">
            <a:extLst>
              <a:ext uri="{FF2B5EF4-FFF2-40B4-BE49-F238E27FC236}">
                <a16:creationId xmlns:a16="http://schemas.microsoft.com/office/drawing/2014/main" id="{92AF354F-0050-6C16-E854-B4F71D3C9322}"/>
              </a:ext>
            </a:extLst>
          </p:cNvPr>
          <p:cNvPicPr>
            <a:picLocks noChangeAspect="1"/>
          </p:cNvPicPr>
          <p:nvPr/>
        </p:nvPicPr>
        <p:blipFill>
          <a:blip r:embed="rId2" cstate="print">
            <a:extLst>
              <a:ext uri="{28A0092B-C50C-407E-A947-70E740481C1C}">
                <a14:useLocalDpi xmlns:a14="http://schemas.microsoft.com/office/drawing/2010/main"/>
              </a:ext>
            </a:extLst>
          </a:blip>
          <a:srcRect l="23674" t="3604" r="4951" b="2361"/>
          <a:stretch>
            <a:fillRect/>
          </a:stretch>
        </p:blipFill>
        <p:spPr bwMode="auto">
          <a:xfrm>
            <a:off x="720080" y="795482"/>
            <a:ext cx="4774021" cy="3126894"/>
          </a:xfrm>
          <a:prstGeom prst="rect">
            <a:avLst/>
          </a:prstGeom>
          <a:noFill/>
        </p:spPr>
      </p:pic>
      <p:sp>
        <p:nvSpPr>
          <p:cNvPr id="17" name="CasellaDiTesto 16">
            <a:extLst>
              <a:ext uri="{FF2B5EF4-FFF2-40B4-BE49-F238E27FC236}">
                <a16:creationId xmlns:a16="http://schemas.microsoft.com/office/drawing/2014/main" id="{90D2D55B-E9AF-8E96-9B83-E553F177D38A}"/>
              </a:ext>
            </a:extLst>
          </p:cNvPr>
          <p:cNvSpPr txBox="1"/>
          <p:nvPr/>
        </p:nvSpPr>
        <p:spPr>
          <a:xfrm>
            <a:off x="4764411" y="533872"/>
            <a:ext cx="2268763" cy="523220"/>
          </a:xfrm>
          <a:prstGeom prst="rect">
            <a:avLst/>
          </a:prstGeom>
          <a:noFill/>
        </p:spPr>
        <p:txBody>
          <a:bodyPr wrap="none" rtlCol="0">
            <a:spAutoFit/>
          </a:bodyPr>
          <a:lstStyle/>
          <a:p>
            <a:pPr algn="l"/>
            <a:r>
              <a:rPr lang="en-GB" sz="2800" b="1"/>
              <a:t>Cassette body</a:t>
            </a:r>
          </a:p>
        </p:txBody>
      </p:sp>
      <p:pic>
        <p:nvPicPr>
          <p:cNvPr id="18" name="Immagine 17">
            <a:extLst>
              <a:ext uri="{FF2B5EF4-FFF2-40B4-BE49-F238E27FC236}">
                <a16:creationId xmlns:a16="http://schemas.microsoft.com/office/drawing/2014/main" id="{9BC442B0-A492-6E28-61E0-CCACBCE365AB}"/>
              </a:ext>
            </a:extLst>
          </p:cNvPr>
          <p:cNvPicPr>
            <a:picLocks noChangeAspect="1"/>
          </p:cNvPicPr>
          <p:nvPr/>
        </p:nvPicPr>
        <p:blipFill>
          <a:blip r:embed="rId3"/>
          <a:srcRect t="43293"/>
          <a:stretch>
            <a:fillRect/>
          </a:stretch>
        </p:blipFill>
        <p:spPr>
          <a:xfrm>
            <a:off x="8674221" y="1122275"/>
            <a:ext cx="2347163" cy="2662032"/>
          </a:xfrm>
          <a:prstGeom prst="rect">
            <a:avLst/>
          </a:prstGeom>
        </p:spPr>
      </p:pic>
      <p:pic>
        <p:nvPicPr>
          <p:cNvPr id="19" name="Immagine 18">
            <a:extLst>
              <a:ext uri="{FF2B5EF4-FFF2-40B4-BE49-F238E27FC236}">
                <a16:creationId xmlns:a16="http://schemas.microsoft.com/office/drawing/2014/main" id="{FA349F67-2055-AF08-95DA-6629DBFAF9DF}"/>
              </a:ext>
            </a:extLst>
          </p:cNvPr>
          <p:cNvPicPr>
            <a:picLocks noChangeAspect="1"/>
          </p:cNvPicPr>
          <p:nvPr/>
        </p:nvPicPr>
        <p:blipFill>
          <a:blip r:embed="rId3"/>
          <a:srcRect l="8499" r="4549" b="55755"/>
          <a:stretch>
            <a:fillRect/>
          </a:stretch>
        </p:blipFill>
        <p:spPr>
          <a:xfrm>
            <a:off x="6127808" y="1192850"/>
            <a:ext cx="2546413" cy="2591457"/>
          </a:xfrm>
          <a:prstGeom prst="rect">
            <a:avLst/>
          </a:prstGeom>
        </p:spPr>
      </p:pic>
      <p:cxnSp>
        <p:nvCxnSpPr>
          <p:cNvPr id="6" name="Connettore 2 5">
            <a:extLst>
              <a:ext uri="{FF2B5EF4-FFF2-40B4-BE49-F238E27FC236}">
                <a16:creationId xmlns:a16="http://schemas.microsoft.com/office/drawing/2014/main" id="{52DBB398-B3A3-D4BE-9D0A-081AE7922E23}"/>
              </a:ext>
            </a:extLst>
          </p:cNvPr>
          <p:cNvCxnSpPr>
            <a:cxnSpLocks/>
          </p:cNvCxnSpPr>
          <p:nvPr/>
        </p:nvCxnSpPr>
        <p:spPr>
          <a:xfrm flipH="1">
            <a:off x="10175299" y="1608823"/>
            <a:ext cx="846085" cy="1002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25043EEF-345B-5A4D-018B-AD5548DC3848}"/>
              </a:ext>
            </a:extLst>
          </p:cNvPr>
          <p:cNvSpPr txBox="1"/>
          <p:nvPr/>
        </p:nvSpPr>
        <p:spPr>
          <a:xfrm>
            <a:off x="10611413" y="935058"/>
            <a:ext cx="1620145" cy="738664"/>
          </a:xfrm>
          <a:prstGeom prst="rect">
            <a:avLst/>
          </a:prstGeom>
          <a:noFill/>
        </p:spPr>
        <p:txBody>
          <a:bodyPr wrap="square" rtlCol="0">
            <a:spAutoFit/>
          </a:bodyPr>
          <a:lstStyle/>
          <a:p>
            <a:pPr algn="l"/>
            <a:r>
              <a:rPr lang="en-GB" sz="1400" b="1"/>
              <a:t>Pumping slots realized between adjacent cassette</a:t>
            </a:r>
          </a:p>
        </p:txBody>
      </p:sp>
      <p:pic>
        <p:nvPicPr>
          <p:cNvPr id="63" name="Immagine 62">
            <a:extLst>
              <a:ext uri="{FF2B5EF4-FFF2-40B4-BE49-F238E27FC236}">
                <a16:creationId xmlns:a16="http://schemas.microsoft.com/office/drawing/2014/main" id="{CAE5F755-1B1B-703F-DF5E-F6A2CCB70D63}"/>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1811498" y="3283109"/>
            <a:ext cx="4758236" cy="3210102"/>
          </a:xfrm>
          <a:prstGeom prst="rect">
            <a:avLst/>
          </a:prstGeom>
        </p:spPr>
      </p:pic>
      <p:cxnSp>
        <p:nvCxnSpPr>
          <p:cNvPr id="65" name="Connettore 2 64">
            <a:extLst>
              <a:ext uri="{FF2B5EF4-FFF2-40B4-BE49-F238E27FC236}">
                <a16:creationId xmlns:a16="http://schemas.microsoft.com/office/drawing/2014/main" id="{B02A7DF3-891B-B974-2092-3B174BCE656D}"/>
              </a:ext>
            </a:extLst>
          </p:cNvPr>
          <p:cNvCxnSpPr>
            <a:cxnSpLocks/>
          </p:cNvCxnSpPr>
          <p:nvPr/>
        </p:nvCxnSpPr>
        <p:spPr>
          <a:xfrm flipV="1">
            <a:off x="534275" y="2964425"/>
            <a:ext cx="292028" cy="434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CasellaDiTesto 65">
            <a:extLst>
              <a:ext uri="{FF2B5EF4-FFF2-40B4-BE49-F238E27FC236}">
                <a16:creationId xmlns:a16="http://schemas.microsoft.com/office/drawing/2014/main" id="{D30EAB12-9C11-C6F8-E43D-C1198449CF8C}"/>
              </a:ext>
            </a:extLst>
          </p:cNvPr>
          <p:cNvSpPr txBox="1"/>
          <p:nvPr/>
        </p:nvSpPr>
        <p:spPr>
          <a:xfrm>
            <a:off x="41120" y="3429000"/>
            <a:ext cx="1172116" cy="523220"/>
          </a:xfrm>
          <a:prstGeom prst="rect">
            <a:avLst/>
          </a:prstGeom>
          <a:noFill/>
        </p:spPr>
        <p:txBody>
          <a:bodyPr wrap="none" rtlCol="0">
            <a:spAutoFit/>
          </a:bodyPr>
          <a:lstStyle/>
          <a:p>
            <a:pPr algn="l"/>
            <a:r>
              <a:rPr lang="en-GB" sz="2800" b="1"/>
              <a:t>XM-19</a:t>
            </a:r>
          </a:p>
        </p:txBody>
      </p:sp>
      <p:cxnSp>
        <p:nvCxnSpPr>
          <p:cNvPr id="68" name="Connettore 2 67">
            <a:extLst>
              <a:ext uri="{FF2B5EF4-FFF2-40B4-BE49-F238E27FC236}">
                <a16:creationId xmlns:a16="http://schemas.microsoft.com/office/drawing/2014/main" id="{5F4A2F15-E3CF-00EA-2FE2-DD6716A1AC5F}"/>
              </a:ext>
            </a:extLst>
          </p:cNvPr>
          <p:cNvCxnSpPr>
            <a:cxnSpLocks/>
          </p:cNvCxnSpPr>
          <p:nvPr/>
        </p:nvCxnSpPr>
        <p:spPr>
          <a:xfrm flipH="1">
            <a:off x="1488007" y="935058"/>
            <a:ext cx="435134"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CC33B126-C320-9CEC-174C-30935826EA09}"/>
              </a:ext>
            </a:extLst>
          </p:cNvPr>
          <p:cNvSpPr txBox="1"/>
          <p:nvPr/>
        </p:nvSpPr>
        <p:spPr>
          <a:xfrm>
            <a:off x="1860172" y="492747"/>
            <a:ext cx="1547218" cy="523220"/>
          </a:xfrm>
          <a:prstGeom prst="rect">
            <a:avLst/>
          </a:prstGeom>
          <a:noFill/>
        </p:spPr>
        <p:txBody>
          <a:bodyPr wrap="none" rtlCol="0">
            <a:spAutoFit/>
          </a:bodyPr>
          <a:lstStyle/>
          <a:p>
            <a:pPr algn="l"/>
            <a:r>
              <a:rPr lang="en-GB" sz="2800" b="1"/>
              <a:t>AISI 316L</a:t>
            </a:r>
          </a:p>
        </p:txBody>
      </p:sp>
      <p:cxnSp>
        <p:nvCxnSpPr>
          <p:cNvPr id="72" name="Connettore 2 71">
            <a:extLst>
              <a:ext uri="{FF2B5EF4-FFF2-40B4-BE49-F238E27FC236}">
                <a16:creationId xmlns:a16="http://schemas.microsoft.com/office/drawing/2014/main" id="{455BAC29-171B-FD60-938D-7F90FF722FFE}"/>
              </a:ext>
            </a:extLst>
          </p:cNvPr>
          <p:cNvCxnSpPr>
            <a:cxnSpLocks/>
          </p:cNvCxnSpPr>
          <p:nvPr/>
        </p:nvCxnSpPr>
        <p:spPr>
          <a:xfrm>
            <a:off x="3381419" y="1025813"/>
            <a:ext cx="374504" cy="989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Ovale 77">
            <a:extLst>
              <a:ext uri="{FF2B5EF4-FFF2-40B4-BE49-F238E27FC236}">
                <a16:creationId xmlns:a16="http://schemas.microsoft.com/office/drawing/2014/main" id="{4C7A12E7-AC1D-C04B-B016-4DD848F051B5}"/>
              </a:ext>
            </a:extLst>
          </p:cNvPr>
          <p:cNvSpPr/>
          <p:nvPr/>
        </p:nvSpPr>
        <p:spPr>
          <a:xfrm>
            <a:off x="2989007" y="4611329"/>
            <a:ext cx="1170039" cy="10028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Connettore 2 79">
            <a:extLst>
              <a:ext uri="{FF2B5EF4-FFF2-40B4-BE49-F238E27FC236}">
                <a16:creationId xmlns:a16="http://schemas.microsoft.com/office/drawing/2014/main" id="{39D72A07-CAAE-B633-5D8D-F5B2CBFA1C1F}"/>
              </a:ext>
            </a:extLst>
          </p:cNvPr>
          <p:cNvCxnSpPr>
            <a:cxnSpLocks/>
            <a:stCxn id="81" idx="3"/>
            <a:endCxn id="78" idx="2"/>
          </p:cNvCxnSpPr>
          <p:nvPr/>
        </p:nvCxnSpPr>
        <p:spPr>
          <a:xfrm flipV="1">
            <a:off x="2060584" y="5112774"/>
            <a:ext cx="928423" cy="81016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CasellaDiTesto 80">
            <a:extLst>
              <a:ext uri="{FF2B5EF4-FFF2-40B4-BE49-F238E27FC236}">
                <a16:creationId xmlns:a16="http://schemas.microsoft.com/office/drawing/2014/main" id="{180BF952-8245-68B5-D939-DB9FE7201DB7}"/>
              </a:ext>
            </a:extLst>
          </p:cNvPr>
          <p:cNvSpPr txBox="1"/>
          <p:nvPr/>
        </p:nvSpPr>
        <p:spPr>
          <a:xfrm>
            <a:off x="41120" y="5661332"/>
            <a:ext cx="2019464" cy="523220"/>
          </a:xfrm>
          <a:prstGeom prst="rect">
            <a:avLst/>
          </a:prstGeom>
          <a:noFill/>
        </p:spPr>
        <p:txBody>
          <a:bodyPr wrap="none" rtlCol="0">
            <a:spAutoFit/>
          </a:bodyPr>
          <a:lstStyle/>
          <a:p>
            <a:pPr algn="l"/>
            <a:r>
              <a:rPr lang="en-GB" sz="2800" b="1"/>
              <a:t>RH interface</a:t>
            </a:r>
          </a:p>
        </p:txBody>
      </p:sp>
      <p:graphicFrame>
        <p:nvGraphicFramePr>
          <p:cNvPr id="13" name="Table 12">
            <a:extLst>
              <a:ext uri="{FF2B5EF4-FFF2-40B4-BE49-F238E27FC236}">
                <a16:creationId xmlns:a16="http://schemas.microsoft.com/office/drawing/2014/main" id="{A92E0B02-2CC2-78AE-1FF9-41A66F7BF76F}"/>
              </a:ext>
            </a:extLst>
          </p:cNvPr>
          <p:cNvGraphicFramePr>
            <a:graphicFrameLocks noGrp="1"/>
          </p:cNvGraphicFramePr>
          <p:nvPr>
            <p:extLst>
              <p:ext uri="{D42A27DB-BD31-4B8C-83A1-F6EECF244321}">
                <p14:modId xmlns:p14="http://schemas.microsoft.com/office/powerpoint/2010/main" val="394641886"/>
              </p:ext>
            </p:extLst>
          </p:nvPr>
        </p:nvGraphicFramePr>
        <p:xfrm>
          <a:off x="6551509" y="3995759"/>
          <a:ext cx="3577206" cy="2286000"/>
        </p:xfrm>
        <a:graphic>
          <a:graphicData uri="http://schemas.openxmlformats.org/drawingml/2006/table">
            <a:tbl>
              <a:tblPr>
                <a:tableStyleId>{5C22544A-7EE6-4342-B048-85BDC9FD1C3A}</a:tableStyleId>
              </a:tblPr>
              <a:tblGrid>
                <a:gridCol w="647469">
                  <a:extLst>
                    <a:ext uri="{9D8B030D-6E8A-4147-A177-3AD203B41FA5}">
                      <a16:colId xmlns:a16="http://schemas.microsoft.com/office/drawing/2014/main" val="2686380332"/>
                    </a:ext>
                  </a:extLst>
                </a:gridCol>
                <a:gridCol w="829331">
                  <a:extLst>
                    <a:ext uri="{9D8B030D-6E8A-4147-A177-3AD203B41FA5}">
                      <a16:colId xmlns:a16="http://schemas.microsoft.com/office/drawing/2014/main" val="3130774933"/>
                    </a:ext>
                  </a:extLst>
                </a:gridCol>
                <a:gridCol w="773980">
                  <a:extLst>
                    <a:ext uri="{9D8B030D-6E8A-4147-A177-3AD203B41FA5}">
                      <a16:colId xmlns:a16="http://schemas.microsoft.com/office/drawing/2014/main" val="2001699018"/>
                    </a:ext>
                  </a:extLst>
                </a:gridCol>
                <a:gridCol w="694212">
                  <a:extLst>
                    <a:ext uri="{9D8B030D-6E8A-4147-A177-3AD203B41FA5}">
                      <a16:colId xmlns:a16="http://schemas.microsoft.com/office/drawing/2014/main" val="1734119417"/>
                    </a:ext>
                  </a:extLst>
                </a:gridCol>
                <a:gridCol w="632214">
                  <a:extLst>
                    <a:ext uri="{9D8B030D-6E8A-4147-A177-3AD203B41FA5}">
                      <a16:colId xmlns:a16="http://schemas.microsoft.com/office/drawing/2014/main" val="581474851"/>
                    </a:ext>
                  </a:extLst>
                </a:gridCol>
              </a:tblGrid>
              <a:tr h="182880">
                <a:tc rowSpan="2" gridSpan="2">
                  <a:txBody>
                    <a:bodyPr/>
                    <a:lstStyle/>
                    <a:p>
                      <a:pPr algn="ctr" fontAlgn="b">
                        <a:buNone/>
                      </a:pPr>
                      <a:r>
                        <a:rPr lang="it-IT" sz="1200" b="0" i="0" u="none" strike="noStrike">
                          <a:solidFill>
                            <a:srgbClr val="000000"/>
                          </a:solidFill>
                          <a:effectLst/>
                          <a:latin typeface="Aptos Narrow" panose="020B0004020202020204" pitchFamily="34" charset="0"/>
                        </a:rPr>
                        <a:t>Cassette body146</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rowSpan="2" hMerge="1">
                  <a:txBody>
                    <a:bodyPr/>
                    <a:lstStyle/>
                    <a:p>
                      <a:endParaRPr/>
                    </a:p>
                  </a:txBody>
                  <a:tcPr marL="7620" marR="7620" marT="7620" marB="0" anchor="ctr"/>
                </a:tc>
                <a:tc>
                  <a:txBody>
                    <a:bodyPr/>
                    <a:lstStyle/>
                    <a:p>
                      <a:pPr algn="ctr" fontAlgn="b">
                        <a:buNone/>
                      </a:pPr>
                      <a:r>
                        <a:rPr lang="en-US" sz="1200" u="none" strike="noStrike">
                          <a:effectLst/>
                        </a:rPr>
                        <a:t>AISI 316 LN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116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extLst>
                  <a:ext uri="{0D108BD9-81ED-4DB2-BD59-A6C34878D82A}">
                    <a16:rowId xmlns:a16="http://schemas.microsoft.com/office/drawing/2014/main" val="2322856972"/>
                  </a:ext>
                </a:extLst>
              </a:tr>
              <a:tr h="182880">
                <a:tc gridSpan="2" vMerge="1">
                  <a:txBody>
                    <a:bodyPr/>
                    <a:lstStyle/>
                    <a:p>
                      <a:endParaRPr lang="en-US"/>
                    </a:p>
                  </a:txBody>
                  <a:tcPr/>
                </a:tc>
                <a:tc hMerge="1"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a:r>
                        <a:rPr lang="it-IT" sz="1200" u="none" strike="noStrike" kern="1200">
                          <a:solidFill>
                            <a:schemeClr val="dk1"/>
                          </a:solidFill>
                          <a:effectLst/>
                          <a:latin typeface="+mn-lt"/>
                          <a:ea typeface="+mn-ea"/>
                          <a:cs typeface="+mn-cs"/>
                        </a:rPr>
                        <a:t>XM-19</a:t>
                      </a:r>
                      <a:endParaRPr lang="en-US" sz="1200" u="none" strike="noStrike" kern="1200">
                        <a:solidFill>
                          <a:schemeClr val="dk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it-IT" sz="1200" u="none" strike="noStrike" kern="1200">
                          <a:solidFill>
                            <a:schemeClr val="dk1"/>
                          </a:solidFill>
                          <a:effectLst/>
                          <a:latin typeface="+mn-lt"/>
                          <a:ea typeface="+mn-ea"/>
                          <a:cs typeface="+mn-cs"/>
                        </a:rPr>
                        <a:t>16</a:t>
                      </a:r>
                      <a:endParaRPr lang="en-US" sz="1200" u="none" strike="noStrike" kern="1200">
                        <a:solidFill>
                          <a:schemeClr val="dk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67336453"/>
                  </a:ext>
                </a:extLst>
              </a:tr>
              <a:tr h="182880">
                <a:tc rowSpan="9">
                  <a:txBody>
                    <a:bodyPr/>
                    <a:lstStyle/>
                    <a:p>
                      <a:pPr algn="ctr" fontAlgn="b">
                        <a:buNone/>
                      </a:pPr>
                      <a:r>
                        <a:rPr lang="it-IT" sz="1200" b="0" i="0" u="none" strike="noStrike">
                          <a:solidFill>
                            <a:srgbClr val="000000"/>
                          </a:solidFill>
                          <a:effectLst/>
                          <a:latin typeface="Aptos Narrow" panose="020B0004020202020204" pitchFamily="34" charset="0"/>
                        </a:rPr>
                        <a:t>Targets</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rowSpan="3">
                  <a:txBody>
                    <a:bodyPr/>
                    <a:lstStyle/>
                    <a:p>
                      <a:pPr algn="ctr" fontAlgn="b">
                        <a:buNone/>
                      </a:pPr>
                      <a:r>
                        <a:rPr lang="en-US" sz="1200" u="none" strike="noStrike">
                          <a:effectLst/>
                        </a:rPr>
                        <a:t>IVT</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a:txBody>
                    <a:bodyPr/>
                    <a:lstStyle/>
                    <a:p>
                      <a:pPr algn="ctr" fontAlgn="b">
                        <a:buNone/>
                      </a:pPr>
                      <a:r>
                        <a:rPr lang="en-US" sz="1200" u="none" strike="noStrike">
                          <a:effectLst/>
                        </a:rPr>
                        <a:t>Tungsten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25</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extLst>
                  <a:ext uri="{0D108BD9-81ED-4DB2-BD59-A6C34878D82A}">
                    <a16:rowId xmlns:a16="http://schemas.microsoft.com/office/drawing/2014/main" val="890950119"/>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CuCrZr</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2</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extLst>
                  <a:ext uri="{0D108BD9-81ED-4DB2-BD59-A6C34878D82A}">
                    <a16:rowId xmlns:a16="http://schemas.microsoft.com/office/drawing/2014/main" val="1531991015"/>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AISI 316 LN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8</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extLst>
                  <a:ext uri="{0D108BD9-81ED-4DB2-BD59-A6C34878D82A}">
                    <a16:rowId xmlns:a16="http://schemas.microsoft.com/office/drawing/2014/main" val="4218845384"/>
                  </a:ext>
                </a:extLst>
              </a:tr>
              <a:tr h="182880">
                <a:tc vMerge="1">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620" marR="7620" marT="7620" marB="0" anchor="ctr"/>
                </a:tc>
                <a:tc rowSpan="3">
                  <a:txBody>
                    <a:bodyPr/>
                    <a:lstStyle/>
                    <a:p>
                      <a:pPr algn="ctr" fontAlgn="b">
                        <a:buNone/>
                      </a:pPr>
                      <a:r>
                        <a:rPr lang="en-US" sz="1200" u="none" strike="noStrike">
                          <a:effectLst/>
                        </a:rPr>
                        <a:t>OVT</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a:txBody>
                    <a:bodyPr/>
                    <a:lstStyle/>
                    <a:p>
                      <a:pPr algn="ctr" fontAlgn="b">
                        <a:buNone/>
                      </a:pPr>
                      <a:r>
                        <a:rPr lang="en-US" sz="1200" u="none" strike="noStrike">
                          <a:effectLst/>
                        </a:rPr>
                        <a:t>Tungsten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55</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extLst>
                  <a:ext uri="{0D108BD9-81ED-4DB2-BD59-A6C34878D82A}">
                    <a16:rowId xmlns:a16="http://schemas.microsoft.com/office/drawing/2014/main" val="3361695599"/>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CuCrZr</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3</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extLst>
                  <a:ext uri="{0D108BD9-81ED-4DB2-BD59-A6C34878D82A}">
                    <a16:rowId xmlns:a16="http://schemas.microsoft.com/office/drawing/2014/main" val="2551937739"/>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316</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13</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extLst>
                  <a:ext uri="{0D108BD9-81ED-4DB2-BD59-A6C34878D82A}">
                    <a16:rowId xmlns:a16="http://schemas.microsoft.com/office/drawing/2014/main" val="3459361305"/>
                  </a:ext>
                </a:extLst>
              </a:tr>
              <a:tr h="182880">
                <a:tc vMerge="1">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620" marR="7620" marT="7620" marB="0" anchor="ctr"/>
                </a:tc>
                <a:tc rowSpan="3">
                  <a:txBody>
                    <a:bodyPr/>
                    <a:lstStyle/>
                    <a:p>
                      <a:pPr algn="ctr" fontAlgn="b">
                        <a:buNone/>
                      </a:pPr>
                      <a:r>
                        <a:rPr lang="en-US" sz="1200" u="none" strike="noStrike">
                          <a:effectLst/>
                        </a:rPr>
                        <a:t>CT</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a:txBody>
                    <a:bodyPr/>
                    <a:lstStyle/>
                    <a:p>
                      <a:pPr algn="ctr" fontAlgn="b">
                        <a:buNone/>
                      </a:pPr>
                      <a:r>
                        <a:rPr lang="en-US" sz="1200" u="none" strike="noStrike">
                          <a:effectLst/>
                        </a:rPr>
                        <a:t>Tungsten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tc>
                  <a:txBody>
                    <a:bodyPr/>
                    <a:lstStyle/>
                    <a:p>
                      <a:pPr algn="ctr" fontAlgn="b">
                        <a:buNone/>
                      </a:pPr>
                      <a:r>
                        <a:rPr lang="en-US" sz="1200" b="0" i="0" u="none" strike="noStrike">
                          <a:solidFill>
                            <a:srgbClr val="000000"/>
                          </a:solidFill>
                          <a:effectLst/>
                          <a:latin typeface="Aptos Narrow" panose="020B0004020202020204" pitchFamily="34" charset="0"/>
                        </a:rPr>
                        <a:t>29</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5014"/>
                    </a:solidFill>
                  </a:tcPr>
                </a:tc>
                <a:extLst>
                  <a:ext uri="{0D108BD9-81ED-4DB2-BD59-A6C34878D82A}">
                    <a16:rowId xmlns:a16="http://schemas.microsoft.com/office/drawing/2014/main" val="1604663303"/>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CuCrZr</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b">
                        <a:buNone/>
                      </a:pPr>
                      <a:r>
                        <a:rPr lang="en-US" sz="1200" b="0" i="0" u="none" strike="noStrike">
                          <a:solidFill>
                            <a:srgbClr val="000000"/>
                          </a:solidFill>
                          <a:effectLst/>
                          <a:latin typeface="Aptos Narrow" panose="020B0004020202020204" pitchFamily="34" charset="0"/>
                        </a:rPr>
                        <a:t>1</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F0C8"/>
                    </a:solidFill>
                  </a:tcPr>
                </a:tc>
                <a:extLst>
                  <a:ext uri="{0D108BD9-81ED-4DB2-BD59-A6C34878D82A}">
                    <a16:rowId xmlns:a16="http://schemas.microsoft.com/office/drawing/2014/main" val="1602781967"/>
                  </a:ext>
                </a:extLst>
              </a:tr>
              <a:tr h="182880">
                <a:tc vMerge="1">
                  <a:txBody>
                    <a:bodyPr/>
                    <a:lstStyle/>
                    <a:p>
                      <a:endParaRPr lang="en-US"/>
                    </a:p>
                  </a:txBody>
                  <a:tcPr/>
                </a:tc>
                <a:tc vMerge="1">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AISI 316 LN</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Mass [kg]</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tc>
                  <a:txBody>
                    <a:bodyPr/>
                    <a:lstStyle/>
                    <a:p>
                      <a:pPr algn="ctr" fontAlgn="b">
                        <a:buNone/>
                      </a:pPr>
                      <a:r>
                        <a:rPr lang="en-US" sz="1200" b="0" i="0" u="none" strike="noStrike">
                          <a:solidFill>
                            <a:srgbClr val="000000"/>
                          </a:solidFill>
                          <a:effectLst/>
                          <a:latin typeface="Aptos Narrow" panose="020B0004020202020204" pitchFamily="34" charset="0"/>
                        </a:rPr>
                        <a:t>10</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D3EF"/>
                    </a:solidFill>
                  </a:tcPr>
                </a:tc>
                <a:extLst>
                  <a:ext uri="{0D108BD9-81ED-4DB2-BD59-A6C34878D82A}">
                    <a16:rowId xmlns:a16="http://schemas.microsoft.com/office/drawing/2014/main" val="3633451952"/>
                  </a:ext>
                </a:extLst>
              </a:tr>
              <a:tr h="182880">
                <a:tc>
                  <a:txBody>
                    <a:bodyPr/>
                    <a:lstStyle/>
                    <a:p>
                      <a:pPr algn="ctr" fontAlgn="b">
                        <a:buNone/>
                      </a:pPr>
                      <a:r>
                        <a:rPr lang="it-IT" sz="1200" b="0" i="0" u="none" strike="noStrike">
                          <a:solidFill>
                            <a:srgbClr val="000000"/>
                          </a:solidFill>
                          <a:effectLst/>
                          <a:latin typeface="Aptos Narrow" panose="020B0004020202020204" pitchFamily="34" charset="0"/>
                        </a:rPr>
                        <a:t>TOT</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F2D0"/>
                    </a:solidFill>
                  </a:tcPr>
                </a:tc>
                <a:tc>
                  <a:txBody>
                    <a:bodyPr/>
                    <a:lstStyle/>
                    <a:p>
                      <a:pPr algn="ctr" fontAlgn="b">
                        <a:buNone/>
                      </a:pP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buNone/>
                      </a:pP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buNone/>
                      </a:pPr>
                      <a:r>
                        <a:rPr lang="it-IT" sz="1200" b="0" i="0" u="none" strike="noStrike">
                          <a:solidFill>
                            <a:srgbClr val="000000"/>
                          </a:solidFill>
                          <a:effectLst/>
                          <a:latin typeface="Aptos Narrow" panose="020B0004020202020204" pitchFamily="34" charset="0"/>
                        </a:rPr>
                        <a:t>Mass [kg]</a:t>
                      </a:r>
                      <a:endParaRPr lang="en-US" sz="1200" b="0" i="0" u="none" strike="noStrike">
                        <a:solidFill>
                          <a:srgbClr val="000000"/>
                        </a:solidFill>
                        <a:effectLst/>
                        <a:latin typeface="Aptos Narrow" panose="020B00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buNone/>
                      </a:pPr>
                      <a:r>
                        <a:rPr lang="it-IT" sz="1200" b="0" i="0" u="none" strike="noStrike">
                          <a:solidFill>
                            <a:srgbClr val="000000"/>
                          </a:solidFill>
                          <a:effectLst/>
                          <a:latin typeface="Aptos Narrow" panose="020B0004020202020204" pitchFamily="34" charset="0"/>
                        </a:rPr>
                        <a:t>278</a:t>
                      </a:r>
                      <a:endParaRPr lang="en-US" sz="1200" b="0" i="0" u="none" strike="noStrike">
                        <a:solidFill>
                          <a:srgbClr val="000000"/>
                        </a:solidFill>
                        <a:effectLst/>
                        <a:latin typeface="Aptos Narrow" panose="020B0004020202020204" pitchFamily="34" charset="0"/>
                      </a:endParaRP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389786900"/>
                  </a:ext>
                </a:extLst>
              </a:tr>
            </a:tbl>
          </a:graphicData>
        </a:graphic>
      </p:graphicFrame>
      <p:graphicFrame>
        <p:nvGraphicFramePr>
          <p:cNvPr id="21" name="Table 20">
            <a:extLst>
              <a:ext uri="{FF2B5EF4-FFF2-40B4-BE49-F238E27FC236}">
                <a16:creationId xmlns:a16="http://schemas.microsoft.com/office/drawing/2014/main" id="{ED589F9D-7F00-BB83-1E05-1DBDAC072947}"/>
              </a:ext>
            </a:extLst>
          </p:cNvPr>
          <p:cNvGraphicFramePr>
            <a:graphicFrameLocks noGrp="1"/>
          </p:cNvGraphicFramePr>
          <p:nvPr>
            <p:extLst>
              <p:ext uri="{D42A27DB-BD31-4B8C-83A1-F6EECF244321}">
                <p14:modId xmlns:p14="http://schemas.microsoft.com/office/powerpoint/2010/main" val="3950245627"/>
              </p:ext>
            </p:extLst>
          </p:nvPr>
        </p:nvGraphicFramePr>
        <p:xfrm>
          <a:off x="10175490" y="3971524"/>
          <a:ext cx="1968500" cy="762000"/>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842904045"/>
                    </a:ext>
                  </a:extLst>
                </a:gridCol>
                <a:gridCol w="609600">
                  <a:extLst>
                    <a:ext uri="{9D8B030D-6E8A-4147-A177-3AD203B41FA5}">
                      <a16:colId xmlns:a16="http://schemas.microsoft.com/office/drawing/2014/main" val="3800408009"/>
                    </a:ext>
                  </a:extLst>
                </a:gridCol>
                <a:gridCol w="609600">
                  <a:extLst>
                    <a:ext uri="{9D8B030D-6E8A-4147-A177-3AD203B41FA5}">
                      <a16:colId xmlns:a16="http://schemas.microsoft.com/office/drawing/2014/main" val="1006052152"/>
                    </a:ext>
                  </a:extLst>
                </a:gridCol>
              </a:tblGrid>
              <a:tr h="182880">
                <a:tc>
                  <a:txBody>
                    <a:bodyPr/>
                    <a:lstStyle/>
                    <a:p>
                      <a:pPr algn="l" fontAlgn="b">
                        <a:buNone/>
                      </a:pPr>
                      <a:r>
                        <a:rPr lang="en-US" sz="1200" u="none" strike="noStrike">
                          <a:effectLst/>
                        </a:rPr>
                        <a:t>AISI 316 LN</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8D3EF"/>
                    </a:solidFill>
                  </a:tcPr>
                </a:tc>
                <a:tc>
                  <a:txBody>
                    <a:bodyPr/>
                    <a:lstStyle/>
                    <a:p>
                      <a:pPr algn="l" fontAlgn="b">
                        <a:buNone/>
                      </a:pPr>
                      <a:r>
                        <a:rPr lang="en-US" sz="1200" u="none" strike="noStrike">
                          <a:effectLst/>
                        </a:rPr>
                        <a:t>Mass [kg]</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8D3EF"/>
                    </a:solidFill>
                  </a:tcPr>
                </a:tc>
                <a:tc>
                  <a:txBody>
                    <a:bodyPr/>
                    <a:lstStyle/>
                    <a:p>
                      <a:pPr algn="r" fontAlgn="b">
                        <a:buNone/>
                      </a:pPr>
                      <a:r>
                        <a:rPr lang="en-US" sz="1200" b="0" i="0" u="none" strike="noStrike">
                          <a:solidFill>
                            <a:srgbClr val="000000"/>
                          </a:solidFill>
                          <a:effectLst/>
                          <a:latin typeface="Aptos Narrow" panose="020B0004020202020204" pitchFamily="34" charset="0"/>
                        </a:rPr>
                        <a:t>147</a:t>
                      </a:r>
                    </a:p>
                  </a:txBody>
                  <a:tcPr marL="7620" marR="7620" marT="7620" marB="0" anchor="b">
                    <a:solidFill>
                      <a:srgbClr val="B8D3EF"/>
                    </a:solidFill>
                  </a:tcPr>
                </a:tc>
                <a:extLst>
                  <a:ext uri="{0D108BD9-81ED-4DB2-BD59-A6C34878D82A}">
                    <a16:rowId xmlns:a16="http://schemas.microsoft.com/office/drawing/2014/main" val="2865245306"/>
                  </a:ext>
                </a:extLst>
              </a:tr>
              <a:tr h="182880">
                <a:tc>
                  <a:txBody>
                    <a:bodyPr/>
                    <a:lstStyle/>
                    <a:p>
                      <a:pPr algn="l" fontAlgn="b">
                        <a:buNone/>
                      </a:pPr>
                      <a:r>
                        <a:rPr lang="en-US" sz="1200" u="none" strike="noStrike">
                          <a:effectLst/>
                        </a:rPr>
                        <a:t>XM-19</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3A2C7"/>
                    </a:solidFill>
                  </a:tcPr>
                </a:tc>
                <a:tc>
                  <a:txBody>
                    <a:bodyPr/>
                    <a:lstStyle/>
                    <a:p>
                      <a:pPr algn="l" fontAlgn="b">
                        <a:buNone/>
                      </a:pPr>
                      <a:r>
                        <a:rPr lang="en-US" sz="1200" u="none" strike="noStrike">
                          <a:effectLst/>
                        </a:rPr>
                        <a:t>Mass [kg]</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3A2C7"/>
                    </a:solidFill>
                  </a:tcPr>
                </a:tc>
                <a:tc>
                  <a:txBody>
                    <a:bodyPr/>
                    <a:lstStyle/>
                    <a:p>
                      <a:pPr algn="r" fontAlgn="b">
                        <a:buNone/>
                      </a:pPr>
                      <a:r>
                        <a:rPr lang="en-US" sz="1200" b="0" i="0" u="none" strike="noStrike">
                          <a:solidFill>
                            <a:srgbClr val="000000"/>
                          </a:solidFill>
                          <a:effectLst/>
                          <a:latin typeface="Aptos Narrow" panose="020B0004020202020204" pitchFamily="34" charset="0"/>
                        </a:rPr>
                        <a:t>16</a:t>
                      </a:r>
                    </a:p>
                  </a:txBody>
                  <a:tcPr marL="7620" marR="7620" marT="7620" marB="0" anchor="b">
                    <a:solidFill>
                      <a:srgbClr val="B3A2C7"/>
                    </a:solidFill>
                  </a:tcPr>
                </a:tc>
                <a:extLst>
                  <a:ext uri="{0D108BD9-81ED-4DB2-BD59-A6C34878D82A}">
                    <a16:rowId xmlns:a16="http://schemas.microsoft.com/office/drawing/2014/main" val="637463248"/>
                  </a:ext>
                </a:extLst>
              </a:tr>
              <a:tr h="182880">
                <a:tc>
                  <a:txBody>
                    <a:bodyPr/>
                    <a:lstStyle/>
                    <a:p>
                      <a:pPr algn="l" fontAlgn="b">
                        <a:buNone/>
                      </a:pPr>
                      <a:r>
                        <a:rPr lang="en-US" sz="1200" u="none" strike="noStrike">
                          <a:effectLst/>
                        </a:rPr>
                        <a:t>TUNGSTEN</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E5014"/>
                    </a:solidFill>
                  </a:tcPr>
                </a:tc>
                <a:tc>
                  <a:txBody>
                    <a:bodyPr/>
                    <a:lstStyle/>
                    <a:p>
                      <a:pPr algn="l" fontAlgn="b">
                        <a:buNone/>
                      </a:pPr>
                      <a:r>
                        <a:rPr lang="en-US" sz="1200" u="none" strike="noStrike">
                          <a:effectLst/>
                        </a:rPr>
                        <a:t>Mass [kg]</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BE5014"/>
                    </a:solidFill>
                  </a:tcPr>
                </a:tc>
                <a:tc>
                  <a:txBody>
                    <a:bodyPr/>
                    <a:lstStyle/>
                    <a:p>
                      <a:pPr algn="r" fontAlgn="b">
                        <a:buNone/>
                      </a:pPr>
                      <a:r>
                        <a:rPr lang="en-US" sz="1200" b="0" i="0" u="none" strike="noStrike">
                          <a:solidFill>
                            <a:srgbClr val="000000"/>
                          </a:solidFill>
                          <a:effectLst/>
                          <a:latin typeface="Aptos Narrow" panose="020B0004020202020204" pitchFamily="34" charset="0"/>
                        </a:rPr>
                        <a:t>109</a:t>
                      </a:r>
                    </a:p>
                  </a:txBody>
                  <a:tcPr marL="7620" marR="7620" marT="7620" marB="0" anchor="b">
                    <a:solidFill>
                      <a:srgbClr val="BE5014"/>
                    </a:solidFill>
                  </a:tcPr>
                </a:tc>
                <a:extLst>
                  <a:ext uri="{0D108BD9-81ED-4DB2-BD59-A6C34878D82A}">
                    <a16:rowId xmlns:a16="http://schemas.microsoft.com/office/drawing/2014/main" val="3859058192"/>
                  </a:ext>
                </a:extLst>
              </a:tr>
              <a:tr h="182880">
                <a:tc>
                  <a:txBody>
                    <a:bodyPr/>
                    <a:lstStyle/>
                    <a:p>
                      <a:pPr algn="l" fontAlgn="b">
                        <a:buNone/>
                      </a:pPr>
                      <a:r>
                        <a:rPr lang="en-US" sz="1200" u="none" strike="noStrike">
                          <a:effectLst/>
                        </a:rPr>
                        <a:t>CuCrZr</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C1F0C8"/>
                    </a:solidFill>
                  </a:tcPr>
                </a:tc>
                <a:tc>
                  <a:txBody>
                    <a:bodyPr/>
                    <a:lstStyle/>
                    <a:p>
                      <a:pPr algn="l" fontAlgn="b">
                        <a:buNone/>
                      </a:pPr>
                      <a:r>
                        <a:rPr lang="en-US" sz="1200" u="none" strike="noStrike">
                          <a:effectLst/>
                        </a:rPr>
                        <a:t>Mass [kg]</a:t>
                      </a:r>
                      <a:endParaRPr lang="en-US" sz="1200" b="0" i="0" u="none" strike="noStrike">
                        <a:solidFill>
                          <a:srgbClr val="000000"/>
                        </a:solidFill>
                        <a:effectLst/>
                        <a:latin typeface="Aptos Narrow" panose="020B0004020202020204" pitchFamily="34" charset="0"/>
                      </a:endParaRPr>
                    </a:p>
                  </a:txBody>
                  <a:tcPr marL="7620" marR="7620" marT="7620" marB="0" anchor="b">
                    <a:solidFill>
                      <a:srgbClr val="C1F0C8"/>
                    </a:solidFill>
                  </a:tcPr>
                </a:tc>
                <a:tc>
                  <a:txBody>
                    <a:bodyPr/>
                    <a:lstStyle/>
                    <a:p>
                      <a:pPr algn="r" fontAlgn="b">
                        <a:buNone/>
                      </a:pPr>
                      <a:r>
                        <a:rPr lang="en-US" sz="1200" b="0" i="0" u="none" strike="noStrike">
                          <a:solidFill>
                            <a:srgbClr val="000000"/>
                          </a:solidFill>
                          <a:effectLst/>
                          <a:latin typeface="Aptos Narrow" panose="020B0004020202020204" pitchFamily="34" charset="0"/>
                        </a:rPr>
                        <a:t>6</a:t>
                      </a:r>
                    </a:p>
                  </a:txBody>
                  <a:tcPr marL="7620" marR="7620" marT="7620" marB="0" anchor="b">
                    <a:solidFill>
                      <a:srgbClr val="C1F0C8"/>
                    </a:solidFill>
                  </a:tcPr>
                </a:tc>
                <a:extLst>
                  <a:ext uri="{0D108BD9-81ED-4DB2-BD59-A6C34878D82A}">
                    <a16:rowId xmlns:a16="http://schemas.microsoft.com/office/drawing/2014/main" val="2720069568"/>
                  </a:ext>
                </a:extLst>
              </a:tr>
            </a:tbl>
          </a:graphicData>
        </a:graphic>
      </p:graphicFrame>
      <p:sp>
        <p:nvSpPr>
          <p:cNvPr id="7" name="Footer Placeholder 4">
            <a:extLst>
              <a:ext uri="{FF2B5EF4-FFF2-40B4-BE49-F238E27FC236}">
                <a16:creationId xmlns:a16="http://schemas.microsoft.com/office/drawing/2014/main" id="{5A7F8964-24FE-9B4A-4E2C-D5389AB4D3A0}"/>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5E671434-1E87-C1EB-C25F-662166174EC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197758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645C9-528C-2419-3D1D-BFEF5EFDA86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0941657-B0D7-1B53-8DB6-D11AA2AE06B2}"/>
              </a:ext>
            </a:extLst>
          </p:cNvPr>
          <p:cNvSpPr>
            <a:spLocks noGrp="1"/>
          </p:cNvSpPr>
          <p:nvPr>
            <p:ph type="title"/>
          </p:nvPr>
        </p:nvSpPr>
        <p:spPr/>
        <p:txBody>
          <a:bodyPr/>
          <a:lstStyle/>
          <a:p>
            <a:r>
              <a:rPr lang="en-GB"/>
              <a:t>Fixation systems</a:t>
            </a:r>
          </a:p>
        </p:txBody>
      </p:sp>
      <p:sp>
        <p:nvSpPr>
          <p:cNvPr id="4" name="Segnaposto numero diapositiva 3">
            <a:extLst>
              <a:ext uri="{FF2B5EF4-FFF2-40B4-BE49-F238E27FC236}">
                <a16:creationId xmlns:a16="http://schemas.microsoft.com/office/drawing/2014/main" id="{8E673F92-9C28-CC3E-117F-1AFA28ED1DCC}"/>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a:solidFill>
                <a:prstClr val="white"/>
              </a:solidFill>
            </a:endParaRPr>
          </a:p>
        </p:txBody>
      </p:sp>
      <p:sp>
        <p:nvSpPr>
          <p:cNvPr id="3" name="CasellaDiTesto 2">
            <a:extLst>
              <a:ext uri="{FF2B5EF4-FFF2-40B4-BE49-F238E27FC236}">
                <a16:creationId xmlns:a16="http://schemas.microsoft.com/office/drawing/2014/main" id="{39BBECB0-E758-06DF-EE91-7C09668E1A9E}"/>
              </a:ext>
            </a:extLst>
          </p:cNvPr>
          <p:cNvSpPr txBox="1"/>
          <p:nvPr/>
        </p:nvSpPr>
        <p:spPr>
          <a:xfrm>
            <a:off x="0" y="694327"/>
            <a:ext cx="11668124" cy="461665"/>
          </a:xfrm>
          <a:prstGeom prst="rect">
            <a:avLst/>
          </a:prstGeom>
          <a:noFill/>
        </p:spPr>
        <p:txBody>
          <a:bodyPr wrap="square" rtlCol="0">
            <a:spAutoFit/>
          </a:bodyPr>
          <a:lstStyle/>
          <a:p>
            <a:pPr algn="l"/>
            <a:r>
              <a:rPr lang="en-GB" sz="2400" b="1"/>
              <a:t>All Divertor cassette-to-VV fixation system are developed based on the ITER concept</a:t>
            </a:r>
          </a:p>
        </p:txBody>
      </p:sp>
      <p:pic>
        <p:nvPicPr>
          <p:cNvPr id="12" name="Immagine 11">
            <a:extLst>
              <a:ext uri="{FF2B5EF4-FFF2-40B4-BE49-F238E27FC236}">
                <a16:creationId xmlns:a16="http://schemas.microsoft.com/office/drawing/2014/main" id="{7CE95015-5001-C417-D32B-8C67F167E4AD}"/>
              </a:ext>
            </a:extLst>
          </p:cNvPr>
          <p:cNvPicPr>
            <a:picLocks noChangeAspect="1"/>
          </p:cNvPicPr>
          <p:nvPr/>
        </p:nvPicPr>
        <p:blipFill>
          <a:blip r:embed="rId2"/>
          <a:srcRect l="12626" r="27503"/>
          <a:stretch>
            <a:fillRect/>
          </a:stretch>
        </p:blipFill>
        <p:spPr>
          <a:xfrm>
            <a:off x="1656957" y="1219240"/>
            <a:ext cx="3824584" cy="2209760"/>
          </a:xfrm>
          <a:prstGeom prst="rect">
            <a:avLst/>
          </a:prstGeom>
        </p:spPr>
      </p:pic>
      <p:pic>
        <p:nvPicPr>
          <p:cNvPr id="13" name="Immagine 12">
            <a:extLst>
              <a:ext uri="{FF2B5EF4-FFF2-40B4-BE49-F238E27FC236}">
                <a16:creationId xmlns:a16="http://schemas.microsoft.com/office/drawing/2014/main" id="{2FD1640A-8908-99A2-9AD8-FBF0FB14F86C}"/>
              </a:ext>
            </a:extLst>
          </p:cNvPr>
          <p:cNvPicPr>
            <a:picLocks noChangeAspect="1"/>
          </p:cNvPicPr>
          <p:nvPr/>
        </p:nvPicPr>
        <p:blipFill>
          <a:blip r:embed="rId3"/>
          <a:stretch>
            <a:fillRect/>
          </a:stretch>
        </p:blipFill>
        <p:spPr>
          <a:xfrm>
            <a:off x="5752684" y="1125353"/>
            <a:ext cx="3134104" cy="2209760"/>
          </a:xfrm>
          <a:prstGeom prst="rect">
            <a:avLst/>
          </a:prstGeom>
        </p:spPr>
      </p:pic>
      <p:pic>
        <p:nvPicPr>
          <p:cNvPr id="7" name="Immagine 6" descr="Immagine che contiene illustrazione, design&#10;&#10;Il contenuto generato dall'IA potrebbe non essere corretto.">
            <a:extLst>
              <a:ext uri="{FF2B5EF4-FFF2-40B4-BE49-F238E27FC236}">
                <a16:creationId xmlns:a16="http://schemas.microsoft.com/office/drawing/2014/main" id="{31172D0B-34AE-0555-8010-2BAFBA1A2BA9}"/>
              </a:ext>
            </a:extLst>
          </p:cNvPr>
          <p:cNvPicPr>
            <a:picLocks noChangeAspect="1"/>
          </p:cNvPicPr>
          <p:nvPr/>
        </p:nvPicPr>
        <p:blipFill>
          <a:blip r:embed="rId4">
            <a:extLst>
              <a:ext uri="{28A0092B-C50C-407E-A947-70E740481C1C}">
                <a14:useLocalDpi xmlns:a14="http://schemas.microsoft.com/office/drawing/2010/main" val="0"/>
              </a:ext>
            </a:extLst>
          </a:blip>
          <a:srcRect l="3067" r="4705" b="3245"/>
          <a:stretch>
            <a:fillRect/>
          </a:stretch>
        </p:blipFill>
        <p:spPr>
          <a:xfrm>
            <a:off x="521208" y="3638156"/>
            <a:ext cx="3575304" cy="2382356"/>
          </a:xfrm>
          <a:prstGeom prst="rect">
            <a:avLst/>
          </a:prstGeom>
        </p:spPr>
      </p:pic>
      <p:cxnSp>
        <p:nvCxnSpPr>
          <p:cNvPr id="9" name="Connettore 2 8">
            <a:extLst>
              <a:ext uri="{FF2B5EF4-FFF2-40B4-BE49-F238E27FC236}">
                <a16:creationId xmlns:a16="http://schemas.microsoft.com/office/drawing/2014/main" id="{22EDF98A-2544-2E9E-329F-731C5424E62D}"/>
              </a:ext>
            </a:extLst>
          </p:cNvPr>
          <p:cNvCxnSpPr>
            <a:cxnSpLocks/>
          </p:cNvCxnSpPr>
          <p:nvPr/>
        </p:nvCxnSpPr>
        <p:spPr>
          <a:xfrm flipV="1">
            <a:off x="429768" y="4599432"/>
            <a:ext cx="667512" cy="7315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53778554-8431-3411-C777-AAA468B35C9C}"/>
              </a:ext>
            </a:extLst>
          </p:cNvPr>
          <p:cNvCxnSpPr>
            <a:cxnSpLocks/>
          </p:cNvCxnSpPr>
          <p:nvPr/>
        </p:nvCxnSpPr>
        <p:spPr>
          <a:xfrm flipH="1" flipV="1">
            <a:off x="3252216" y="5207995"/>
            <a:ext cx="121920" cy="778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90C64D76-B896-4AFD-A474-10ABCE4D9364}"/>
              </a:ext>
            </a:extLst>
          </p:cNvPr>
          <p:cNvCxnSpPr>
            <a:cxnSpLocks/>
          </p:cNvCxnSpPr>
          <p:nvPr/>
        </p:nvCxnSpPr>
        <p:spPr>
          <a:xfrm flipH="1" flipV="1">
            <a:off x="1275588" y="4965192"/>
            <a:ext cx="121920" cy="838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A6B2D784-B9A9-4502-BCB8-056328266FC9}"/>
              </a:ext>
            </a:extLst>
          </p:cNvPr>
          <p:cNvSpPr txBox="1"/>
          <p:nvPr/>
        </p:nvSpPr>
        <p:spPr>
          <a:xfrm>
            <a:off x="107102" y="5323955"/>
            <a:ext cx="667170" cy="369332"/>
          </a:xfrm>
          <a:prstGeom prst="rect">
            <a:avLst/>
          </a:prstGeom>
          <a:noFill/>
        </p:spPr>
        <p:txBody>
          <a:bodyPr wrap="none" rtlCol="0">
            <a:spAutoFit/>
          </a:bodyPr>
          <a:lstStyle/>
          <a:p>
            <a:pPr algn="l"/>
            <a:r>
              <a:rPr lang="en-GB" b="1"/>
              <a:t>Nose</a:t>
            </a:r>
            <a:endParaRPr lang="en-GB" sz="2800" b="1"/>
          </a:p>
        </p:txBody>
      </p:sp>
      <p:sp>
        <p:nvSpPr>
          <p:cNvPr id="17" name="CasellaDiTesto 16">
            <a:extLst>
              <a:ext uri="{FF2B5EF4-FFF2-40B4-BE49-F238E27FC236}">
                <a16:creationId xmlns:a16="http://schemas.microsoft.com/office/drawing/2014/main" id="{9046E3B2-B16B-BA1E-B7C6-3EFAE275786E}"/>
              </a:ext>
            </a:extLst>
          </p:cNvPr>
          <p:cNvSpPr txBox="1"/>
          <p:nvPr/>
        </p:nvSpPr>
        <p:spPr>
          <a:xfrm>
            <a:off x="813816" y="5803527"/>
            <a:ext cx="1238801" cy="369332"/>
          </a:xfrm>
          <a:prstGeom prst="rect">
            <a:avLst/>
          </a:prstGeom>
          <a:noFill/>
        </p:spPr>
        <p:txBody>
          <a:bodyPr wrap="none" rtlCol="0">
            <a:spAutoFit/>
          </a:bodyPr>
          <a:lstStyle/>
          <a:p>
            <a:pPr algn="l"/>
            <a:r>
              <a:rPr lang="en-GB" b="1"/>
              <a:t>Lower stop</a:t>
            </a:r>
            <a:endParaRPr lang="en-GB" sz="2800" b="1"/>
          </a:p>
        </p:txBody>
      </p:sp>
      <p:sp>
        <p:nvSpPr>
          <p:cNvPr id="20" name="CasellaDiTesto 19">
            <a:extLst>
              <a:ext uri="{FF2B5EF4-FFF2-40B4-BE49-F238E27FC236}">
                <a16:creationId xmlns:a16="http://schemas.microsoft.com/office/drawing/2014/main" id="{91891BBB-9B72-0C51-611F-2EC8522DCC98}"/>
              </a:ext>
            </a:extLst>
          </p:cNvPr>
          <p:cNvSpPr txBox="1"/>
          <p:nvPr/>
        </p:nvSpPr>
        <p:spPr>
          <a:xfrm>
            <a:off x="2838110" y="5986245"/>
            <a:ext cx="1151277" cy="369332"/>
          </a:xfrm>
          <a:prstGeom prst="rect">
            <a:avLst/>
          </a:prstGeom>
          <a:noFill/>
        </p:spPr>
        <p:txBody>
          <a:bodyPr wrap="none" rtlCol="0">
            <a:spAutoFit/>
          </a:bodyPr>
          <a:lstStyle/>
          <a:p>
            <a:pPr algn="l"/>
            <a:r>
              <a:rPr lang="en-GB" b="1"/>
              <a:t>Wishbone</a:t>
            </a:r>
            <a:endParaRPr lang="en-GB" sz="2800" b="1"/>
          </a:p>
        </p:txBody>
      </p:sp>
      <p:pic>
        <p:nvPicPr>
          <p:cNvPr id="21" name="Immagine 20">
            <a:extLst>
              <a:ext uri="{FF2B5EF4-FFF2-40B4-BE49-F238E27FC236}">
                <a16:creationId xmlns:a16="http://schemas.microsoft.com/office/drawing/2014/main" id="{7B2DAD8A-A6F9-16E7-649A-0658BEB4F8CC}"/>
              </a:ext>
            </a:extLst>
          </p:cNvPr>
          <p:cNvPicPr>
            <a:picLocks noChangeAspect="1"/>
          </p:cNvPicPr>
          <p:nvPr/>
        </p:nvPicPr>
        <p:blipFill>
          <a:blip r:embed="rId5"/>
          <a:stretch>
            <a:fillRect/>
          </a:stretch>
        </p:blipFill>
        <p:spPr>
          <a:xfrm>
            <a:off x="4237649" y="3713966"/>
            <a:ext cx="3427142" cy="2209760"/>
          </a:xfrm>
          <a:prstGeom prst="rect">
            <a:avLst/>
          </a:prstGeom>
        </p:spPr>
      </p:pic>
      <p:cxnSp>
        <p:nvCxnSpPr>
          <p:cNvPr id="19" name="Connettore 2 18">
            <a:extLst>
              <a:ext uri="{FF2B5EF4-FFF2-40B4-BE49-F238E27FC236}">
                <a16:creationId xmlns:a16="http://schemas.microsoft.com/office/drawing/2014/main" id="{C9DEED5C-DF60-BD67-C0DD-C3A750A1DA25}"/>
              </a:ext>
            </a:extLst>
          </p:cNvPr>
          <p:cNvCxnSpPr>
            <a:cxnSpLocks/>
            <a:stCxn id="23" idx="0"/>
          </p:cNvCxnSpPr>
          <p:nvPr/>
        </p:nvCxnSpPr>
        <p:spPr>
          <a:xfrm flipV="1">
            <a:off x="4480185" y="4599432"/>
            <a:ext cx="30433" cy="1483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5FB21814-D1F3-8FCA-02CE-919D18EF3FCB}"/>
              </a:ext>
            </a:extLst>
          </p:cNvPr>
          <p:cNvSpPr txBox="1"/>
          <p:nvPr/>
        </p:nvSpPr>
        <p:spPr>
          <a:xfrm>
            <a:off x="4146600" y="6083032"/>
            <a:ext cx="667170" cy="369332"/>
          </a:xfrm>
          <a:prstGeom prst="rect">
            <a:avLst/>
          </a:prstGeom>
          <a:noFill/>
        </p:spPr>
        <p:txBody>
          <a:bodyPr wrap="none" rtlCol="0">
            <a:spAutoFit/>
          </a:bodyPr>
          <a:lstStyle/>
          <a:p>
            <a:pPr algn="l"/>
            <a:r>
              <a:rPr lang="en-GB" b="1"/>
              <a:t>Nose</a:t>
            </a:r>
            <a:endParaRPr lang="en-GB" sz="2800" b="1"/>
          </a:p>
        </p:txBody>
      </p:sp>
      <p:cxnSp>
        <p:nvCxnSpPr>
          <p:cNvPr id="24" name="Connettore 2 23">
            <a:extLst>
              <a:ext uri="{FF2B5EF4-FFF2-40B4-BE49-F238E27FC236}">
                <a16:creationId xmlns:a16="http://schemas.microsoft.com/office/drawing/2014/main" id="{AB86428D-F19B-ED9C-1FB6-7C51F8D2CD3B}"/>
              </a:ext>
            </a:extLst>
          </p:cNvPr>
          <p:cNvCxnSpPr>
            <a:cxnSpLocks/>
            <a:stCxn id="25" idx="0"/>
          </p:cNvCxnSpPr>
          <p:nvPr/>
        </p:nvCxnSpPr>
        <p:spPr>
          <a:xfrm flipH="1" flipV="1">
            <a:off x="7080250" y="5130800"/>
            <a:ext cx="160479" cy="8573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3F01578A-63A4-EB2E-8D3F-1997A9F78506}"/>
              </a:ext>
            </a:extLst>
          </p:cNvPr>
          <p:cNvSpPr txBox="1"/>
          <p:nvPr/>
        </p:nvSpPr>
        <p:spPr>
          <a:xfrm>
            <a:off x="6665090" y="5988193"/>
            <a:ext cx="1151277" cy="369332"/>
          </a:xfrm>
          <a:prstGeom prst="rect">
            <a:avLst/>
          </a:prstGeom>
          <a:noFill/>
        </p:spPr>
        <p:txBody>
          <a:bodyPr wrap="none" rtlCol="0">
            <a:spAutoFit/>
          </a:bodyPr>
          <a:lstStyle/>
          <a:p>
            <a:pPr algn="l"/>
            <a:r>
              <a:rPr lang="en-GB" b="1"/>
              <a:t>Wishbone</a:t>
            </a:r>
            <a:endParaRPr lang="en-GB" sz="2800" b="1"/>
          </a:p>
        </p:txBody>
      </p:sp>
      <p:sp>
        <p:nvSpPr>
          <p:cNvPr id="6" name="Footer Placeholder 4">
            <a:extLst>
              <a:ext uri="{FF2B5EF4-FFF2-40B4-BE49-F238E27FC236}">
                <a16:creationId xmlns:a16="http://schemas.microsoft.com/office/drawing/2014/main" id="{2A45CB38-8E7C-42FC-C502-9AC94F4213BE}"/>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926EF677-0B78-1A53-2DDC-66A35178FF4A}"/>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pic>
        <p:nvPicPr>
          <p:cNvPr id="10" name="Picture 9" descr="A machine with a circular object&#10;&#10;AI-generated content may be incorrect.">
            <a:extLst>
              <a:ext uri="{FF2B5EF4-FFF2-40B4-BE49-F238E27FC236}">
                <a16:creationId xmlns:a16="http://schemas.microsoft.com/office/drawing/2014/main" id="{6FCEFAC4-9CC2-29B7-0D60-BBFEC481211A}"/>
              </a:ext>
            </a:extLst>
          </p:cNvPr>
          <p:cNvPicPr>
            <a:picLocks noChangeAspect="1"/>
          </p:cNvPicPr>
          <p:nvPr/>
        </p:nvPicPr>
        <p:blipFill>
          <a:blip r:embed="rId6">
            <a:extLst>
              <a:ext uri="{28A0092B-C50C-407E-A947-70E740481C1C}">
                <a14:useLocalDpi xmlns:a14="http://schemas.microsoft.com/office/drawing/2010/main" val="0"/>
              </a:ext>
            </a:extLst>
          </a:blip>
          <a:srcRect l="24169" t="13979" r="16807"/>
          <a:stretch>
            <a:fillRect/>
          </a:stretch>
        </p:blipFill>
        <p:spPr>
          <a:xfrm flipH="1">
            <a:off x="8534400" y="3713966"/>
            <a:ext cx="2971800" cy="2210233"/>
          </a:xfrm>
          <a:prstGeom prst="rect">
            <a:avLst/>
          </a:prstGeom>
        </p:spPr>
      </p:pic>
      <p:cxnSp>
        <p:nvCxnSpPr>
          <p:cNvPr id="14" name="Connettore 2 14">
            <a:extLst>
              <a:ext uri="{FF2B5EF4-FFF2-40B4-BE49-F238E27FC236}">
                <a16:creationId xmlns:a16="http://schemas.microsoft.com/office/drawing/2014/main" id="{64756C6F-8B9E-92A2-4C51-90393A6648D0}"/>
              </a:ext>
            </a:extLst>
          </p:cNvPr>
          <p:cNvCxnSpPr>
            <a:cxnSpLocks/>
            <a:stCxn id="18" idx="0"/>
          </p:cNvCxnSpPr>
          <p:nvPr/>
        </p:nvCxnSpPr>
        <p:spPr>
          <a:xfrm flipV="1">
            <a:off x="8770977" y="4965192"/>
            <a:ext cx="0" cy="11062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6">
            <a:extLst>
              <a:ext uri="{FF2B5EF4-FFF2-40B4-BE49-F238E27FC236}">
                <a16:creationId xmlns:a16="http://schemas.microsoft.com/office/drawing/2014/main" id="{6E66A988-415B-FD95-9A3E-37B0881815FA}"/>
              </a:ext>
            </a:extLst>
          </p:cNvPr>
          <p:cNvSpPr txBox="1"/>
          <p:nvPr/>
        </p:nvSpPr>
        <p:spPr>
          <a:xfrm>
            <a:off x="8151576" y="6071462"/>
            <a:ext cx="1238801" cy="369332"/>
          </a:xfrm>
          <a:prstGeom prst="rect">
            <a:avLst/>
          </a:prstGeom>
          <a:noFill/>
        </p:spPr>
        <p:txBody>
          <a:bodyPr wrap="none" rtlCol="0">
            <a:spAutoFit/>
          </a:bodyPr>
          <a:lstStyle/>
          <a:p>
            <a:pPr algn="l"/>
            <a:r>
              <a:rPr lang="en-GB" b="1"/>
              <a:t>Lower stop</a:t>
            </a:r>
            <a:endParaRPr lang="en-GB" sz="2800" b="1"/>
          </a:p>
        </p:txBody>
      </p:sp>
      <p:cxnSp>
        <p:nvCxnSpPr>
          <p:cNvPr id="27" name="Connettore 2 14">
            <a:extLst>
              <a:ext uri="{FF2B5EF4-FFF2-40B4-BE49-F238E27FC236}">
                <a16:creationId xmlns:a16="http://schemas.microsoft.com/office/drawing/2014/main" id="{D092BF7C-619E-9A47-5AD2-B5F5E6E4BF11}"/>
              </a:ext>
            </a:extLst>
          </p:cNvPr>
          <p:cNvCxnSpPr>
            <a:cxnSpLocks/>
            <a:stCxn id="28" idx="0"/>
          </p:cNvCxnSpPr>
          <p:nvPr/>
        </p:nvCxnSpPr>
        <p:spPr>
          <a:xfrm flipV="1">
            <a:off x="11001759" y="4914242"/>
            <a:ext cx="152414" cy="11062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16">
            <a:extLst>
              <a:ext uri="{FF2B5EF4-FFF2-40B4-BE49-F238E27FC236}">
                <a16:creationId xmlns:a16="http://schemas.microsoft.com/office/drawing/2014/main" id="{0080FE33-FC75-CB3B-E48A-ABB1BCC0DD84}"/>
              </a:ext>
            </a:extLst>
          </p:cNvPr>
          <p:cNvSpPr txBox="1"/>
          <p:nvPr/>
        </p:nvSpPr>
        <p:spPr>
          <a:xfrm>
            <a:off x="10534772" y="6020512"/>
            <a:ext cx="933974" cy="369332"/>
          </a:xfrm>
          <a:prstGeom prst="rect">
            <a:avLst/>
          </a:prstGeom>
          <a:noFill/>
        </p:spPr>
        <p:txBody>
          <a:bodyPr wrap="none" rtlCol="0">
            <a:spAutoFit/>
          </a:bodyPr>
          <a:lstStyle/>
          <a:p>
            <a:pPr algn="l"/>
            <a:r>
              <a:rPr lang="en-GB" b="1"/>
              <a:t>Knuckle</a:t>
            </a:r>
            <a:endParaRPr lang="en-GB" sz="2800" b="1"/>
          </a:p>
        </p:txBody>
      </p:sp>
      <p:cxnSp>
        <p:nvCxnSpPr>
          <p:cNvPr id="29" name="Connettore 2 14">
            <a:extLst>
              <a:ext uri="{FF2B5EF4-FFF2-40B4-BE49-F238E27FC236}">
                <a16:creationId xmlns:a16="http://schemas.microsoft.com/office/drawing/2014/main" id="{62AFEFB8-A480-B9A1-49CB-1ACD5C562189}"/>
              </a:ext>
            </a:extLst>
          </p:cNvPr>
          <p:cNvCxnSpPr>
            <a:cxnSpLocks/>
            <a:stCxn id="30" idx="0"/>
          </p:cNvCxnSpPr>
          <p:nvPr/>
        </p:nvCxnSpPr>
        <p:spPr>
          <a:xfrm flipH="1" flipV="1">
            <a:off x="8922553" y="4241800"/>
            <a:ext cx="803033" cy="16565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16">
            <a:extLst>
              <a:ext uri="{FF2B5EF4-FFF2-40B4-BE49-F238E27FC236}">
                <a16:creationId xmlns:a16="http://schemas.microsoft.com/office/drawing/2014/main" id="{BD6F8F38-7291-8E11-1BEC-9510B8481032}"/>
              </a:ext>
            </a:extLst>
          </p:cNvPr>
          <p:cNvSpPr txBox="1"/>
          <p:nvPr/>
        </p:nvSpPr>
        <p:spPr>
          <a:xfrm>
            <a:off x="9258599" y="5898366"/>
            <a:ext cx="933974" cy="369332"/>
          </a:xfrm>
          <a:prstGeom prst="rect">
            <a:avLst/>
          </a:prstGeom>
          <a:noFill/>
        </p:spPr>
        <p:txBody>
          <a:bodyPr wrap="square" rtlCol="0">
            <a:spAutoFit/>
          </a:bodyPr>
          <a:lstStyle/>
          <a:p>
            <a:pPr algn="l"/>
            <a:r>
              <a:rPr lang="en-GB" b="1"/>
              <a:t>Nose</a:t>
            </a:r>
            <a:endParaRPr lang="en-GB" sz="2800" b="1"/>
          </a:p>
        </p:txBody>
      </p:sp>
    </p:spTree>
    <p:extLst>
      <p:ext uri="{BB962C8B-B14F-4D97-AF65-F5344CB8AC3E}">
        <p14:creationId xmlns:p14="http://schemas.microsoft.com/office/powerpoint/2010/main" val="377580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8647F-B4CE-F460-498C-EEEA8404FDB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C3A93D-589D-37C8-B347-DA69B36927BF}"/>
              </a:ext>
            </a:extLst>
          </p:cNvPr>
          <p:cNvSpPr>
            <a:spLocks noGrp="1"/>
          </p:cNvSpPr>
          <p:nvPr>
            <p:ph type="title"/>
          </p:nvPr>
        </p:nvSpPr>
        <p:spPr/>
        <p:txBody>
          <a:bodyPr/>
          <a:lstStyle/>
          <a:p>
            <a:r>
              <a:rPr lang="en-GB"/>
              <a:t>Fixation systems - DTT</a:t>
            </a:r>
          </a:p>
        </p:txBody>
      </p:sp>
      <p:sp>
        <p:nvSpPr>
          <p:cNvPr id="4" name="Segnaposto numero diapositiva 3">
            <a:extLst>
              <a:ext uri="{FF2B5EF4-FFF2-40B4-BE49-F238E27FC236}">
                <a16:creationId xmlns:a16="http://schemas.microsoft.com/office/drawing/2014/main" id="{ADEE767D-6299-ACCD-16C0-5562485988D7}"/>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a:solidFill>
                <a:prstClr val="white"/>
              </a:solidFill>
            </a:endParaRPr>
          </a:p>
        </p:txBody>
      </p:sp>
      <p:pic>
        <p:nvPicPr>
          <p:cNvPr id="6" name="COMPLETE BODY PRELOAD">
            <a:hlinkClick r:id="" action="ppaction://media"/>
            <a:extLst>
              <a:ext uri="{FF2B5EF4-FFF2-40B4-BE49-F238E27FC236}">
                <a16:creationId xmlns:a16="http://schemas.microsoft.com/office/drawing/2014/main" id="{A013325D-3119-9558-F3BE-8349A89E74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7885" b="7243"/>
          <a:stretch/>
        </p:blipFill>
        <p:spPr>
          <a:xfrm>
            <a:off x="2884943" y="1739155"/>
            <a:ext cx="8108292" cy="4652705"/>
          </a:xfrm>
          <a:prstGeom prst="rect">
            <a:avLst/>
          </a:prstGeom>
        </p:spPr>
      </p:pic>
      <p:pic>
        <p:nvPicPr>
          <p:cNvPr id="8" name="KNUCKLE PRELOAD">
            <a:hlinkClick r:id="" action="ppaction://media"/>
            <a:extLst>
              <a:ext uri="{FF2B5EF4-FFF2-40B4-BE49-F238E27FC236}">
                <a16:creationId xmlns:a16="http://schemas.microsoft.com/office/drawing/2014/main" id="{2DAD0625-8720-54DF-3A95-D7C9DFF86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12705" r="23773" b="5799"/>
          <a:stretch/>
        </p:blipFill>
        <p:spPr>
          <a:xfrm>
            <a:off x="9117957" y="1099772"/>
            <a:ext cx="2834694" cy="2395479"/>
          </a:xfrm>
          <a:prstGeom prst="rect">
            <a:avLst/>
          </a:prstGeom>
          <a:ln w="28575">
            <a:solidFill>
              <a:schemeClr val="tx1"/>
            </a:solidFill>
          </a:ln>
        </p:spPr>
      </p:pic>
      <p:pic>
        <p:nvPicPr>
          <p:cNvPr id="10" name="NOSE PRELOAD">
            <a:hlinkClick r:id="" action="ppaction://media"/>
            <a:extLst>
              <a:ext uri="{FF2B5EF4-FFF2-40B4-BE49-F238E27FC236}">
                <a16:creationId xmlns:a16="http://schemas.microsoft.com/office/drawing/2014/main" id="{D4C7722C-1B7C-4E12-D96D-9AAF1178F254}"/>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39854" r="-70"/>
          <a:stretch/>
        </p:blipFill>
        <p:spPr>
          <a:xfrm>
            <a:off x="74340" y="946107"/>
            <a:ext cx="2807165" cy="2656490"/>
          </a:xfrm>
          <a:prstGeom prst="rect">
            <a:avLst/>
          </a:prstGeom>
          <a:ln w="28575">
            <a:solidFill>
              <a:schemeClr val="tx1"/>
            </a:solidFill>
          </a:ln>
        </p:spPr>
      </p:pic>
      <p:pic>
        <p:nvPicPr>
          <p:cNvPr id="14" name="LOWER STOP PRELOAD">
            <a:hlinkClick r:id="" action="ppaction://media"/>
            <a:extLst>
              <a:ext uri="{FF2B5EF4-FFF2-40B4-BE49-F238E27FC236}">
                <a16:creationId xmlns:a16="http://schemas.microsoft.com/office/drawing/2014/main" id="{7B73F484-08E0-33A4-5891-51D9B7C91FC2}"/>
              </a:ext>
            </a:extLst>
          </p:cNvPr>
          <p:cNvPicPr>
            <a:picLocks noChangeAspect="1"/>
          </p:cNvPicPr>
          <p:nvPr>
            <a:videoFile r:link="rId7"/>
            <p:extLst>
              <p:ext uri="{DAA4B4D4-6D71-4841-9C94-3DE7FCFB9230}">
                <p14:media xmlns:p14="http://schemas.microsoft.com/office/powerpoint/2010/main" r:embed="rId8">
                  <p14:trim st="72"/>
                </p14:media>
              </p:ext>
            </p:extLst>
          </p:nvPr>
        </p:nvPicPr>
        <p:blipFill rotWithShape="1">
          <a:blip r:embed="rId13"/>
          <a:srcRect l="33968" t="12019" r="13532" b="8912"/>
          <a:stretch>
            <a:fillRect/>
          </a:stretch>
        </p:blipFill>
        <p:spPr>
          <a:xfrm>
            <a:off x="74339" y="4001129"/>
            <a:ext cx="2807166" cy="2409205"/>
          </a:xfrm>
          <a:prstGeom prst="rect">
            <a:avLst/>
          </a:prstGeom>
          <a:ln w="28575">
            <a:solidFill>
              <a:schemeClr val="tx1"/>
            </a:solidFill>
          </a:ln>
        </p:spPr>
      </p:pic>
      <p:sp>
        <p:nvSpPr>
          <p:cNvPr id="18" name="Rectangle 8">
            <a:extLst>
              <a:ext uri="{FF2B5EF4-FFF2-40B4-BE49-F238E27FC236}">
                <a16:creationId xmlns:a16="http://schemas.microsoft.com/office/drawing/2014/main" id="{9A6B408D-294E-BDFA-B1A2-A82E0582E764}"/>
              </a:ext>
            </a:extLst>
          </p:cNvPr>
          <p:cNvSpPr/>
          <p:nvPr/>
        </p:nvSpPr>
        <p:spPr>
          <a:xfrm>
            <a:off x="0" y="3623358"/>
            <a:ext cx="2721724" cy="369332"/>
          </a:xfrm>
          <a:prstGeom prst="rect">
            <a:avLst/>
          </a:prstGeom>
        </p:spPr>
        <p:txBody>
          <a:bodyPr wrap="square">
            <a:spAutoFit/>
          </a:bodyPr>
          <a:lstStyle/>
          <a:p>
            <a:r>
              <a:rPr lang="en-US"/>
              <a:t>CB-Lower stop interaction</a:t>
            </a:r>
          </a:p>
        </p:txBody>
      </p:sp>
      <p:sp>
        <p:nvSpPr>
          <p:cNvPr id="22" name="Rectangle 14">
            <a:extLst>
              <a:ext uri="{FF2B5EF4-FFF2-40B4-BE49-F238E27FC236}">
                <a16:creationId xmlns:a16="http://schemas.microsoft.com/office/drawing/2014/main" id="{21E3D9C9-0A9D-6CC1-D357-5FA99C1B4F65}"/>
              </a:ext>
            </a:extLst>
          </p:cNvPr>
          <p:cNvSpPr/>
          <p:nvPr/>
        </p:nvSpPr>
        <p:spPr>
          <a:xfrm>
            <a:off x="0" y="622852"/>
            <a:ext cx="3123989" cy="369332"/>
          </a:xfrm>
          <a:prstGeom prst="rect">
            <a:avLst/>
          </a:prstGeom>
        </p:spPr>
        <p:txBody>
          <a:bodyPr wrap="square">
            <a:spAutoFit/>
          </a:bodyPr>
          <a:lstStyle/>
          <a:p>
            <a:r>
              <a:rPr lang="en-US"/>
              <a:t>Nose-Inboard rail interaction</a:t>
            </a:r>
          </a:p>
        </p:txBody>
      </p:sp>
      <p:sp>
        <p:nvSpPr>
          <p:cNvPr id="26" name="Rectangle 16">
            <a:extLst>
              <a:ext uri="{FF2B5EF4-FFF2-40B4-BE49-F238E27FC236}">
                <a16:creationId xmlns:a16="http://schemas.microsoft.com/office/drawing/2014/main" id="{DB46A33B-A4C8-223B-46DA-1C2008E98F67}"/>
              </a:ext>
            </a:extLst>
          </p:cNvPr>
          <p:cNvSpPr/>
          <p:nvPr/>
        </p:nvSpPr>
        <p:spPr>
          <a:xfrm>
            <a:off x="8849581" y="730440"/>
            <a:ext cx="3516155" cy="369332"/>
          </a:xfrm>
          <a:prstGeom prst="rect">
            <a:avLst/>
          </a:prstGeom>
        </p:spPr>
        <p:txBody>
          <a:bodyPr wrap="square">
            <a:spAutoFit/>
          </a:bodyPr>
          <a:lstStyle/>
          <a:p>
            <a:r>
              <a:rPr lang="en-US"/>
              <a:t>Knuckle-Outboard rail interaction</a:t>
            </a:r>
          </a:p>
        </p:txBody>
      </p:sp>
      <p:sp>
        <p:nvSpPr>
          <p:cNvPr id="27" name="Rectangle 17">
            <a:extLst>
              <a:ext uri="{FF2B5EF4-FFF2-40B4-BE49-F238E27FC236}">
                <a16:creationId xmlns:a16="http://schemas.microsoft.com/office/drawing/2014/main" id="{7E07D791-D4A8-B603-7492-A1CB408781FD}"/>
              </a:ext>
            </a:extLst>
          </p:cNvPr>
          <p:cNvSpPr/>
          <p:nvPr/>
        </p:nvSpPr>
        <p:spPr>
          <a:xfrm>
            <a:off x="4584293" y="764726"/>
            <a:ext cx="3709639" cy="1754326"/>
          </a:xfrm>
          <a:prstGeom prst="rect">
            <a:avLst/>
          </a:prstGeom>
        </p:spPr>
        <p:txBody>
          <a:bodyPr wrap="square" lIns="91440" tIns="45720" rIns="91440" bIns="45720" anchor="t">
            <a:spAutoFit/>
          </a:bodyPr>
          <a:lstStyle/>
          <a:p>
            <a:pPr algn="just"/>
            <a:r>
              <a:rPr lang="en-US"/>
              <a:t>At the end of this phase, the hemispherical nose surface matches the inboard rail hemispherical slot. </a:t>
            </a:r>
            <a:r>
              <a:rPr lang="en-US" b="1" u="sng"/>
              <a:t>The mounting pins are not yet aligned with the respective holes in the knuckle case.</a:t>
            </a:r>
          </a:p>
        </p:txBody>
      </p:sp>
      <p:sp>
        <p:nvSpPr>
          <p:cNvPr id="3" name="Footer Placeholder 4">
            <a:extLst>
              <a:ext uri="{FF2B5EF4-FFF2-40B4-BE49-F238E27FC236}">
                <a16:creationId xmlns:a16="http://schemas.microsoft.com/office/drawing/2014/main" id="{DC578E73-EBB2-410F-1B47-4CE392E99782}"/>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7" name="CasellaDiTesto 6">
            <a:extLst>
              <a:ext uri="{FF2B5EF4-FFF2-40B4-BE49-F238E27FC236}">
                <a16:creationId xmlns:a16="http://schemas.microsoft.com/office/drawing/2014/main" id="{A475453D-A128-EC52-2F38-B7B8A1BBD535}"/>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67874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 fill="hold"/>
                                        <p:tgtEl>
                                          <p:spTgt spid="8"/>
                                        </p:tgtEl>
                                      </p:cBhvr>
                                    </p:cmd>
                                  </p:childTnLst>
                                </p:cTn>
                              </p:par>
                              <p:par>
                                <p:cTn id="7" presetID="1" presetClass="mediacall" presetSubtype="0" fill="hold" nodeType="withEffect">
                                  <p:stCondLst>
                                    <p:cond delay="0"/>
                                  </p:stCondLst>
                                  <p:childTnLst>
                                    <p:cmd type="call" cmd="playFrom(0.0)">
                                      <p:cBhvr>
                                        <p:cTn id="8" dur="3980" fill="hold"/>
                                        <p:tgtEl>
                                          <p:spTgt spid="6"/>
                                        </p:tgtEl>
                                      </p:cBhvr>
                                    </p:cmd>
                                  </p:childTnLst>
                                </p:cTn>
                              </p:par>
                              <p:par>
                                <p:cTn id="9" presetID="1" presetClass="mediacall" presetSubtype="0" fill="hold" nodeType="withEffect">
                                  <p:stCondLst>
                                    <p:cond delay="0"/>
                                  </p:stCondLst>
                                  <p:childTnLst>
                                    <p:cmd type="call" cmd="playFrom(0.0)">
                                      <p:cBhvr>
                                        <p:cTn id="10" dur="3980" fill="hold"/>
                                        <p:tgtEl>
                                          <p:spTgt spid="10"/>
                                        </p:tgtEl>
                                      </p:cBhvr>
                                    </p:cmd>
                                  </p:childTnLst>
                                </p:cTn>
                              </p:par>
                              <p:par>
                                <p:cTn id="11" presetID="1" presetClass="mediacall" presetSubtype="0" fill="hold" nodeType="withEffect">
                                  <p:stCondLst>
                                    <p:cond delay="0"/>
                                  </p:stCondLst>
                                  <p:childTnLst>
                                    <p:cmd type="call" cmd="playFrom(0.0)">
                                      <p:cBhvr>
                                        <p:cTn id="12" dur="39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video>
              <p:cMediaNode vol="80000">
                <p:cTn id="23" fill="hold" display="0">
                  <p:stCondLst>
                    <p:cond delay="indefinite"/>
                  </p:stCondLst>
                </p:cTn>
                <p:tgtEl>
                  <p:spTgt spid="6"/>
                </p:tgtEl>
              </p:cMediaNode>
            </p:video>
            <p:video>
              <p:cMediaNode vol="80000">
                <p:cTn id="24" fill="hold" display="0">
                  <p:stCondLst>
                    <p:cond delay="indefinite"/>
                  </p:stCondLst>
                </p:cTn>
                <p:tgtEl>
                  <p:spTgt spid="8"/>
                </p:tgtEl>
              </p:cMediaNode>
            </p:video>
            <p:video>
              <p:cMediaNode vol="80000">
                <p:cTn id="25" fill="hold" display="0">
                  <p:stCondLst>
                    <p:cond delay="indefinite"/>
                  </p:stCondLst>
                </p:cTn>
                <p:tgtEl>
                  <p:spTgt spid="10"/>
                </p:tgtEl>
              </p:cMediaNode>
            </p:video>
            <p:video>
              <p:cMediaNode vol="80000">
                <p:cTn id="26" fill="hold" display="0">
                  <p:stCondLst>
                    <p:cond delay="indefinite"/>
                  </p:stCondLst>
                </p:cTn>
                <p:tgtEl>
                  <p:spTgt spid="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E8647F-B4CE-F460-498C-EEEA8404FDB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C3A93D-589D-37C8-B347-DA69B36927BF}"/>
              </a:ext>
            </a:extLst>
          </p:cNvPr>
          <p:cNvSpPr>
            <a:spLocks noGrp="1"/>
          </p:cNvSpPr>
          <p:nvPr>
            <p:ph type="title"/>
          </p:nvPr>
        </p:nvSpPr>
        <p:spPr/>
        <p:txBody>
          <a:bodyPr/>
          <a:lstStyle/>
          <a:p>
            <a:r>
              <a:rPr lang="en-GB"/>
              <a:t>Fixation systems - DTT</a:t>
            </a:r>
          </a:p>
        </p:txBody>
      </p:sp>
      <p:sp>
        <p:nvSpPr>
          <p:cNvPr id="4" name="Segnaposto numero diapositiva 3">
            <a:extLst>
              <a:ext uri="{FF2B5EF4-FFF2-40B4-BE49-F238E27FC236}">
                <a16:creationId xmlns:a16="http://schemas.microsoft.com/office/drawing/2014/main" id="{ADEE767D-6299-ACCD-16C0-5562485988D7}"/>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pic>
        <p:nvPicPr>
          <p:cNvPr id="3" name="PRELOAD">
            <a:hlinkClick r:id="" action="ppaction://media"/>
            <a:extLst>
              <a:ext uri="{FF2B5EF4-FFF2-40B4-BE49-F238E27FC236}">
                <a16:creationId xmlns:a16="http://schemas.microsoft.com/office/drawing/2014/main" id="{8C01F877-54B5-6267-9986-6B6687E43E0A}"/>
              </a:ext>
            </a:extLst>
          </p:cNvPr>
          <p:cNvPicPr>
            <a:picLocks noChangeAspect="1"/>
          </p:cNvPicPr>
          <p:nvPr>
            <a:videoFile r:link="rId1"/>
            <p:extLst>
              <p:ext uri="{DAA4B4D4-6D71-4841-9C94-3DE7FCFB9230}">
                <p14:media xmlns:p14="http://schemas.microsoft.com/office/powerpoint/2010/main" r:embed="rId2">
                  <p14:trim st="192" end="6819.9999"/>
                </p14:media>
              </p:ext>
            </p:extLst>
          </p:nvPr>
        </p:nvPicPr>
        <p:blipFill rotWithShape="1">
          <a:blip r:embed="rId8"/>
          <a:srcRect l="8073" t="2979"/>
          <a:stretch>
            <a:fillRect/>
          </a:stretch>
        </p:blipFill>
        <p:spPr>
          <a:xfrm>
            <a:off x="2806317" y="1794774"/>
            <a:ext cx="7985197" cy="4760996"/>
          </a:xfrm>
          <a:prstGeom prst="rect">
            <a:avLst/>
          </a:prstGeom>
        </p:spPr>
      </p:pic>
      <p:sp>
        <p:nvSpPr>
          <p:cNvPr id="7" name="Rectangle 7">
            <a:extLst>
              <a:ext uri="{FF2B5EF4-FFF2-40B4-BE49-F238E27FC236}">
                <a16:creationId xmlns:a16="http://schemas.microsoft.com/office/drawing/2014/main" id="{EDD20390-B3E6-222E-6129-F8B782BA63FF}"/>
              </a:ext>
            </a:extLst>
          </p:cNvPr>
          <p:cNvSpPr/>
          <p:nvPr/>
        </p:nvSpPr>
        <p:spPr>
          <a:xfrm>
            <a:off x="14522" y="3700438"/>
            <a:ext cx="2721724" cy="369332"/>
          </a:xfrm>
          <a:prstGeom prst="rect">
            <a:avLst/>
          </a:prstGeom>
        </p:spPr>
        <p:txBody>
          <a:bodyPr wrap="square">
            <a:spAutoFit/>
          </a:bodyPr>
          <a:lstStyle/>
          <a:p>
            <a:r>
              <a:rPr lang="en-US"/>
              <a:t>CB-Lower stop interaction</a:t>
            </a:r>
          </a:p>
        </p:txBody>
      </p:sp>
      <p:sp>
        <p:nvSpPr>
          <p:cNvPr id="9" name="Rectangle 9">
            <a:extLst>
              <a:ext uri="{FF2B5EF4-FFF2-40B4-BE49-F238E27FC236}">
                <a16:creationId xmlns:a16="http://schemas.microsoft.com/office/drawing/2014/main" id="{0C9E2042-4EA3-41C6-422B-CC58D1CC24E0}"/>
              </a:ext>
            </a:extLst>
          </p:cNvPr>
          <p:cNvSpPr/>
          <p:nvPr/>
        </p:nvSpPr>
        <p:spPr>
          <a:xfrm>
            <a:off x="24848" y="581856"/>
            <a:ext cx="3123989" cy="369332"/>
          </a:xfrm>
          <a:prstGeom prst="rect">
            <a:avLst/>
          </a:prstGeom>
        </p:spPr>
        <p:txBody>
          <a:bodyPr wrap="square">
            <a:spAutoFit/>
          </a:bodyPr>
          <a:lstStyle/>
          <a:p>
            <a:r>
              <a:rPr lang="en-US"/>
              <a:t>Nose-Inboard rail interaction</a:t>
            </a:r>
          </a:p>
        </p:txBody>
      </p:sp>
      <p:sp>
        <p:nvSpPr>
          <p:cNvPr id="11" name="Rectangle 10">
            <a:extLst>
              <a:ext uri="{FF2B5EF4-FFF2-40B4-BE49-F238E27FC236}">
                <a16:creationId xmlns:a16="http://schemas.microsoft.com/office/drawing/2014/main" id="{7E5F5498-F9E5-D7B6-080F-B9DDBF777BDF}"/>
              </a:ext>
            </a:extLst>
          </p:cNvPr>
          <p:cNvSpPr/>
          <p:nvPr/>
        </p:nvSpPr>
        <p:spPr>
          <a:xfrm>
            <a:off x="8894260" y="691961"/>
            <a:ext cx="3516155" cy="369332"/>
          </a:xfrm>
          <a:prstGeom prst="rect">
            <a:avLst/>
          </a:prstGeom>
        </p:spPr>
        <p:txBody>
          <a:bodyPr wrap="square">
            <a:spAutoFit/>
          </a:bodyPr>
          <a:lstStyle/>
          <a:p>
            <a:r>
              <a:rPr lang="en-US"/>
              <a:t>Knuckle-Outboard rail interaction</a:t>
            </a:r>
          </a:p>
        </p:txBody>
      </p:sp>
      <p:pic>
        <p:nvPicPr>
          <p:cNvPr id="12" name="KNUCKLE PRELOAD 1">
            <a:hlinkClick r:id="" action="ppaction://media"/>
            <a:extLst>
              <a:ext uri="{FF2B5EF4-FFF2-40B4-BE49-F238E27FC236}">
                <a16:creationId xmlns:a16="http://schemas.microsoft.com/office/drawing/2014/main" id="{D422B5AF-FE0A-B8DF-DD63-1A7209EB1ECA}"/>
              </a:ext>
            </a:extLst>
          </p:cNvPr>
          <p:cNvPicPr>
            <a:picLocks noChangeAspect="1"/>
          </p:cNvPicPr>
          <p:nvPr>
            <a:videoFile r:link="rId1"/>
            <p:extLst>
              <p:ext uri="{DAA4B4D4-6D71-4841-9C94-3DE7FCFB9230}">
                <p14:media xmlns:p14="http://schemas.microsoft.com/office/powerpoint/2010/main" r:embed="rId3">
                  <p14:trim end="6827.9999"/>
                </p14:media>
              </p:ext>
            </p:extLst>
          </p:nvPr>
        </p:nvPicPr>
        <p:blipFill rotWithShape="1">
          <a:blip r:embed="rId9"/>
          <a:srcRect l="16782" r="26375" b="9631"/>
          <a:stretch>
            <a:fillRect/>
          </a:stretch>
        </p:blipFill>
        <p:spPr>
          <a:xfrm>
            <a:off x="9169737" y="1061293"/>
            <a:ext cx="2782914" cy="2367707"/>
          </a:xfrm>
          <a:prstGeom prst="rect">
            <a:avLst/>
          </a:prstGeom>
          <a:ln w="28575">
            <a:solidFill>
              <a:schemeClr val="tx1"/>
            </a:solidFill>
          </a:ln>
        </p:spPr>
      </p:pic>
      <p:pic>
        <p:nvPicPr>
          <p:cNvPr id="13" name="NOSE PRELOAD 1">
            <a:hlinkClick r:id="" action="ppaction://media"/>
            <a:extLst>
              <a:ext uri="{FF2B5EF4-FFF2-40B4-BE49-F238E27FC236}">
                <a16:creationId xmlns:a16="http://schemas.microsoft.com/office/drawing/2014/main" id="{B3E1027C-B982-3EBF-7E47-46F5137E3297}"/>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0"/>
          <a:srcRect l="34365" r="29957" b="23269"/>
          <a:stretch/>
        </p:blipFill>
        <p:spPr>
          <a:xfrm>
            <a:off x="189547" y="921704"/>
            <a:ext cx="2420805" cy="2786149"/>
          </a:xfrm>
          <a:prstGeom prst="rect">
            <a:avLst/>
          </a:prstGeom>
          <a:ln w="28575">
            <a:solidFill>
              <a:schemeClr val="tx1"/>
            </a:solidFill>
          </a:ln>
        </p:spPr>
      </p:pic>
      <p:pic>
        <p:nvPicPr>
          <p:cNvPr id="15" name="LOWER STOP PRELOAD 1">
            <a:hlinkClick r:id="" action="ppaction://media"/>
            <a:extLst>
              <a:ext uri="{FF2B5EF4-FFF2-40B4-BE49-F238E27FC236}">
                <a16:creationId xmlns:a16="http://schemas.microsoft.com/office/drawing/2014/main" id="{352BBADE-273E-F155-978B-874A5D4FF0B9}"/>
              </a:ext>
            </a:extLst>
          </p:cNvPr>
          <p:cNvPicPr>
            <a:picLocks noChangeAspect="1"/>
          </p:cNvPicPr>
          <p:nvPr>
            <a:videoFile r:link="rId1"/>
            <p:extLst>
              <p:ext uri="{DAA4B4D4-6D71-4841-9C94-3DE7FCFB9230}">
                <p14:media xmlns:p14="http://schemas.microsoft.com/office/powerpoint/2010/main" r:embed="rId6">
                  <p14:trim st="216"/>
                </p14:media>
              </p:ext>
            </p:extLst>
          </p:nvPr>
        </p:nvPicPr>
        <p:blipFill rotWithShape="1">
          <a:blip r:embed="rId11"/>
          <a:srcRect l="32064" t="9020" r="14477" b="7907"/>
          <a:stretch>
            <a:fillRect/>
          </a:stretch>
        </p:blipFill>
        <p:spPr>
          <a:xfrm>
            <a:off x="84593" y="4053154"/>
            <a:ext cx="2630712" cy="2187718"/>
          </a:xfrm>
          <a:prstGeom prst="rect">
            <a:avLst/>
          </a:prstGeom>
          <a:ln w="28575">
            <a:solidFill>
              <a:schemeClr val="tx1"/>
            </a:solidFill>
          </a:ln>
        </p:spPr>
      </p:pic>
      <p:sp>
        <p:nvSpPr>
          <p:cNvPr id="16" name="Rectangle 15">
            <a:extLst>
              <a:ext uri="{FF2B5EF4-FFF2-40B4-BE49-F238E27FC236}">
                <a16:creationId xmlns:a16="http://schemas.microsoft.com/office/drawing/2014/main" id="{883CD5DA-8D8D-90CE-072D-FB3DD50808C2}"/>
              </a:ext>
            </a:extLst>
          </p:cNvPr>
          <p:cNvSpPr/>
          <p:nvPr/>
        </p:nvSpPr>
        <p:spPr>
          <a:xfrm>
            <a:off x="3673366" y="746332"/>
            <a:ext cx="5126505" cy="1477328"/>
          </a:xfrm>
          <a:prstGeom prst="rect">
            <a:avLst/>
          </a:prstGeom>
        </p:spPr>
        <p:txBody>
          <a:bodyPr wrap="square" lIns="91440" tIns="45720" rIns="91440" bIns="45720" anchor="t">
            <a:spAutoFit/>
          </a:bodyPr>
          <a:lstStyle/>
          <a:p>
            <a:pPr algn="just"/>
            <a:r>
              <a:rPr lang="en-US" b="1" u="sng" dirty="0"/>
              <a:t>The preloading phase ends when the knuckle pins are aligned with the relative mounting holes. </a:t>
            </a:r>
            <a:r>
              <a:rPr lang="en-US" dirty="0"/>
              <a:t>Consequently, the pin are extracted from the knuckle by actuating the driving rods. Therefore, the divertor reaches its mounted configuration.</a:t>
            </a:r>
            <a:endParaRPr lang="en-US" b="1" u="sng" dirty="0"/>
          </a:p>
        </p:txBody>
      </p:sp>
      <p:sp>
        <p:nvSpPr>
          <p:cNvPr id="6" name="Footer Placeholder 4">
            <a:extLst>
              <a:ext uri="{FF2B5EF4-FFF2-40B4-BE49-F238E27FC236}">
                <a16:creationId xmlns:a16="http://schemas.microsoft.com/office/drawing/2014/main" id="{C3452918-1901-8571-2722-0AC3F6F8B1D4}"/>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512DEC64-F76C-E626-AA86-920B2D87016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324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 fill="hold"/>
                                        <p:tgtEl>
                                          <p:spTgt spid="12"/>
                                        </p:tgtEl>
                                      </p:cBhvr>
                                    </p:cmd>
                                  </p:childTnLst>
                                </p:cTn>
                              </p:par>
                              <p:par>
                                <p:cTn id="7" presetID="1" presetClass="mediacall" presetSubtype="0" fill="hold" nodeType="withEffect">
                                  <p:stCondLst>
                                    <p:cond delay="0"/>
                                  </p:stCondLst>
                                  <p:childTnLst>
                                    <p:cmd type="call" cmd="playFrom(0.0)">
                                      <p:cBhvr>
                                        <p:cTn id="8" dur="10010" fill="hold"/>
                                        <p:tgtEl>
                                          <p:spTgt spid="13"/>
                                        </p:tgtEl>
                                      </p:cBhvr>
                                    </p:cmd>
                                  </p:childTnLst>
                                </p:cTn>
                              </p:par>
                              <p:par>
                                <p:cTn id="9" presetID="1" presetClass="mediacall" presetSubtype="0" fill="hold" nodeType="withEffect">
                                  <p:stCondLst>
                                    <p:cond delay="0"/>
                                  </p:stCondLst>
                                  <p:childTnLst>
                                    <p:cmd type="call" cmd="playFrom(0.0)">
                                      <p:cBhvr>
                                        <p:cTn id="10" dur="9794" fill="hold"/>
                                        <p:tgtEl>
                                          <p:spTgt spid="15"/>
                                        </p:tgtEl>
                                      </p:cBhvr>
                                    </p:cmd>
                                  </p:childTnLst>
                                </p:cTn>
                              </p:par>
                              <p:par>
                                <p:cTn id="11" presetID="1" presetClass="mediacall" presetSubtype="0" fill="hold" nodeType="withEffect">
                                  <p:stCondLst>
                                    <p:cond delay="0"/>
                                  </p:stCondLst>
                                  <p:childTnLst>
                                    <p:cmd type="call" cmd="playFrom(0.0)">
                                      <p:cBhvr>
                                        <p:cTn id="12" dur="2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5"/>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fill="hold" display="0">
                  <p:stCondLst>
                    <p:cond delay="indefinite"/>
                  </p:stCondLst>
                </p:cTn>
                <p:tgtEl>
                  <p:spTgt spid="12"/>
                </p:tgtEl>
              </p:cMediaNode>
            </p:video>
            <p:video>
              <p:cMediaNode vol="80000">
                <p:cTn id="34" fill="hold" display="0">
                  <p:stCondLst>
                    <p:cond delay="indefinite"/>
                  </p:stCondLst>
                </p:cTn>
                <p:tgtEl>
                  <p:spTgt spid="13"/>
                </p:tgtEl>
              </p:cMediaNode>
            </p:video>
            <p:video>
              <p:cMediaNode vol="80000">
                <p:cTn id="35" fill="hold" display="0">
                  <p:stCondLst>
                    <p:cond delay="indefinite"/>
                  </p:stCondLst>
                </p:cTn>
                <p:tgtEl>
                  <p:spTgt spid="15"/>
                </p:tgtEl>
              </p:cMediaNode>
            </p:video>
            <p:video>
              <p:cMediaNode vol="80000">
                <p:cTn id="36"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DA80-DC34-9897-64C8-5967895C53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8D1567F-F34A-FC5D-170A-6AA5BBE9D08A}"/>
              </a:ext>
            </a:extLst>
          </p:cNvPr>
          <p:cNvSpPr>
            <a:spLocks noGrp="1"/>
          </p:cNvSpPr>
          <p:nvPr>
            <p:ph type="title"/>
          </p:nvPr>
        </p:nvSpPr>
        <p:spPr/>
        <p:txBody>
          <a:bodyPr/>
          <a:lstStyle/>
          <a:p>
            <a:r>
              <a:rPr lang="en-GB"/>
              <a:t>Fixation systems - DTT</a:t>
            </a:r>
          </a:p>
        </p:txBody>
      </p:sp>
      <p:sp>
        <p:nvSpPr>
          <p:cNvPr id="4" name="Segnaposto numero diapositiva 3">
            <a:extLst>
              <a:ext uri="{FF2B5EF4-FFF2-40B4-BE49-F238E27FC236}">
                <a16:creationId xmlns:a16="http://schemas.microsoft.com/office/drawing/2014/main" id="{1F34089C-CB02-1441-F233-A50F8F177ED1}"/>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a:solidFill>
                <a:prstClr val="white"/>
              </a:solidFill>
            </a:endParaRPr>
          </a:p>
        </p:txBody>
      </p:sp>
      <p:pic>
        <p:nvPicPr>
          <p:cNvPr id="3" name="Picture 7" descr="A metal piece of metal in a room&#10;&#10;AI-generated content may be incorrect.">
            <a:extLst>
              <a:ext uri="{FF2B5EF4-FFF2-40B4-BE49-F238E27FC236}">
                <a16:creationId xmlns:a16="http://schemas.microsoft.com/office/drawing/2014/main" id="{7DBA82C5-9E7D-3269-FDC3-1041F19FE45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61107" y="2130357"/>
            <a:ext cx="6803375" cy="4057942"/>
          </a:xfrm>
          <a:prstGeom prst="rect">
            <a:avLst/>
          </a:prstGeom>
        </p:spPr>
      </p:pic>
      <p:pic>
        <p:nvPicPr>
          <p:cNvPr id="6" name="Picture 6">
            <a:extLst>
              <a:ext uri="{FF2B5EF4-FFF2-40B4-BE49-F238E27FC236}">
                <a16:creationId xmlns:a16="http://schemas.microsoft.com/office/drawing/2014/main" id="{87DF167E-4EE8-7028-EEC9-61F35610037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789290" y="626479"/>
            <a:ext cx="3653929" cy="2572908"/>
          </a:xfrm>
          <a:prstGeom prst="rect">
            <a:avLst/>
          </a:prstGeom>
        </p:spPr>
      </p:pic>
      <p:sp>
        <p:nvSpPr>
          <p:cNvPr id="7" name="TextBox 9">
            <a:extLst>
              <a:ext uri="{FF2B5EF4-FFF2-40B4-BE49-F238E27FC236}">
                <a16:creationId xmlns:a16="http://schemas.microsoft.com/office/drawing/2014/main" id="{4F221B10-0402-EDF3-2E41-4E9A068AC89D}"/>
              </a:ext>
            </a:extLst>
          </p:cNvPr>
          <p:cNvSpPr txBox="1"/>
          <p:nvPr/>
        </p:nvSpPr>
        <p:spPr>
          <a:xfrm>
            <a:off x="8323432" y="70298"/>
            <a:ext cx="2585644" cy="523220"/>
          </a:xfrm>
          <a:prstGeom prst="rect">
            <a:avLst/>
          </a:prstGeom>
          <a:noFill/>
        </p:spPr>
        <p:txBody>
          <a:bodyPr wrap="none" rtlCol="0">
            <a:spAutoFit/>
          </a:bodyPr>
          <a:lstStyle/>
          <a:p>
            <a:r>
              <a:rPr lang="en-US" sz="2800"/>
              <a:t>Wedge solution</a:t>
            </a:r>
            <a:endParaRPr lang="it-IT" sz="2800"/>
          </a:p>
        </p:txBody>
      </p:sp>
      <p:pic>
        <p:nvPicPr>
          <p:cNvPr id="8" name="Picture 8">
            <a:extLst>
              <a:ext uri="{FF2B5EF4-FFF2-40B4-BE49-F238E27FC236}">
                <a16:creationId xmlns:a16="http://schemas.microsoft.com/office/drawing/2014/main" id="{D90AA618-B6B1-A8D2-3669-1C5CA63B3D9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89290" y="3824204"/>
            <a:ext cx="3653930" cy="2572908"/>
          </a:xfrm>
          <a:prstGeom prst="rect">
            <a:avLst/>
          </a:prstGeom>
        </p:spPr>
      </p:pic>
      <p:sp>
        <p:nvSpPr>
          <p:cNvPr id="9" name="TextBox 10">
            <a:extLst>
              <a:ext uri="{FF2B5EF4-FFF2-40B4-BE49-F238E27FC236}">
                <a16:creationId xmlns:a16="http://schemas.microsoft.com/office/drawing/2014/main" id="{43AB294B-08FD-1E1F-161B-7499B27A613C}"/>
              </a:ext>
            </a:extLst>
          </p:cNvPr>
          <p:cNvSpPr txBox="1"/>
          <p:nvPr/>
        </p:nvSpPr>
        <p:spPr>
          <a:xfrm>
            <a:off x="8232606" y="3300984"/>
            <a:ext cx="2767296" cy="523220"/>
          </a:xfrm>
          <a:prstGeom prst="rect">
            <a:avLst/>
          </a:prstGeom>
          <a:noFill/>
        </p:spPr>
        <p:txBody>
          <a:bodyPr wrap="none" rtlCol="0">
            <a:spAutoFit/>
          </a:bodyPr>
          <a:lstStyle/>
          <a:p>
            <a:r>
              <a:rPr lang="en-US" sz="2800"/>
              <a:t>Knuckle solution</a:t>
            </a:r>
            <a:endParaRPr lang="it-IT" sz="2800"/>
          </a:p>
        </p:txBody>
      </p:sp>
      <p:sp>
        <p:nvSpPr>
          <p:cNvPr id="10" name="CasellaDiTesto 9">
            <a:extLst>
              <a:ext uri="{FF2B5EF4-FFF2-40B4-BE49-F238E27FC236}">
                <a16:creationId xmlns:a16="http://schemas.microsoft.com/office/drawing/2014/main" id="{F5774A6E-9E13-9E00-01CE-38C58FD5E662}"/>
              </a:ext>
            </a:extLst>
          </p:cNvPr>
          <p:cNvSpPr txBox="1"/>
          <p:nvPr/>
        </p:nvSpPr>
        <p:spPr>
          <a:xfrm>
            <a:off x="530352" y="1014984"/>
            <a:ext cx="6032934" cy="523220"/>
          </a:xfrm>
          <a:prstGeom prst="rect">
            <a:avLst/>
          </a:prstGeom>
          <a:noFill/>
        </p:spPr>
        <p:txBody>
          <a:bodyPr wrap="none" rtlCol="0">
            <a:spAutoFit/>
          </a:bodyPr>
          <a:lstStyle/>
          <a:p>
            <a:pPr algn="l"/>
            <a:r>
              <a:rPr lang="en-GB" sz="2800" b="1"/>
              <a:t>Test rig for DTT divertor fixation system</a:t>
            </a:r>
          </a:p>
        </p:txBody>
      </p:sp>
      <p:sp>
        <p:nvSpPr>
          <p:cNvPr id="11" name="Footer Placeholder 4">
            <a:extLst>
              <a:ext uri="{FF2B5EF4-FFF2-40B4-BE49-F238E27FC236}">
                <a16:creationId xmlns:a16="http://schemas.microsoft.com/office/drawing/2014/main" id="{9734BA35-F32B-2539-85F2-B107C681552A}"/>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12" name="CasellaDiTesto 11">
            <a:extLst>
              <a:ext uri="{FF2B5EF4-FFF2-40B4-BE49-F238E27FC236}">
                <a16:creationId xmlns:a16="http://schemas.microsoft.com/office/drawing/2014/main" id="{6DE150A1-79D0-1E9B-540B-D04ACA582BCB}"/>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052651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CD4D-B665-3315-60D1-7372E81FDB2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8778189-8C3A-67B0-9441-DAF301A24FC6}"/>
              </a:ext>
            </a:extLst>
          </p:cNvPr>
          <p:cNvSpPr>
            <a:spLocks noGrp="1"/>
          </p:cNvSpPr>
          <p:nvPr>
            <p:ph type="title"/>
          </p:nvPr>
        </p:nvSpPr>
        <p:spPr>
          <a:xfrm>
            <a:off x="983432" y="285489"/>
            <a:ext cx="9451776" cy="457200"/>
          </a:xfrm>
        </p:spPr>
        <p:txBody>
          <a:bodyPr/>
          <a:lstStyle/>
          <a:p>
            <a:r>
              <a:rPr lang="en-GB"/>
              <a:t>Fixation systems – DTT</a:t>
            </a:r>
            <a:br>
              <a:rPr lang="en-GB"/>
            </a:br>
            <a:endParaRPr lang="en-GB"/>
          </a:p>
        </p:txBody>
      </p:sp>
      <p:sp>
        <p:nvSpPr>
          <p:cNvPr id="4" name="Segnaposto numero diapositiva 3">
            <a:extLst>
              <a:ext uri="{FF2B5EF4-FFF2-40B4-BE49-F238E27FC236}">
                <a16:creationId xmlns:a16="http://schemas.microsoft.com/office/drawing/2014/main" id="{C100FC83-CD5E-2545-D3AD-E2F36607C19B}"/>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a:solidFill>
                <a:prstClr val="white"/>
              </a:solidFill>
            </a:endParaRPr>
          </a:p>
        </p:txBody>
      </p:sp>
      <p:pic>
        <p:nvPicPr>
          <p:cNvPr id="11" name="20250611_095735">
            <a:hlinkClick r:id="" action="ppaction://media"/>
            <a:extLst>
              <a:ext uri="{FF2B5EF4-FFF2-40B4-BE49-F238E27FC236}">
                <a16:creationId xmlns:a16="http://schemas.microsoft.com/office/drawing/2014/main" id="{1D64B48F-90FD-BE99-867C-B6E1514A3EAD}"/>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12983" t="22801" r="12569" b="24967"/>
          <a:stretch/>
        </p:blipFill>
        <p:spPr>
          <a:xfrm>
            <a:off x="7894597" y="1070998"/>
            <a:ext cx="4237620" cy="5285353"/>
          </a:xfrm>
          <a:prstGeom prst="rect">
            <a:avLst/>
          </a:prstGeom>
        </p:spPr>
      </p:pic>
      <p:pic>
        <p:nvPicPr>
          <p:cNvPr id="12" name="20250611_095142">
            <a:hlinkClick r:id="" action="ppaction://media"/>
            <a:extLst>
              <a:ext uri="{FF2B5EF4-FFF2-40B4-BE49-F238E27FC236}">
                <a16:creationId xmlns:a16="http://schemas.microsoft.com/office/drawing/2014/main" id="{C92E4A1A-D86E-D5A6-0FA9-D6706E7C0C7D}"/>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b="6054"/>
          <a:stretch/>
        </p:blipFill>
        <p:spPr>
          <a:xfrm>
            <a:off x="4653107" y="1070999"/>
            <a:ext cx="3164577" cy="5285353"/>
          </a:xfrm>
          <a:prstGeom prst="rect">
            <a:avLst/>
          </a:prstGeom>
        </p:spPr>
      </p:pic>
      <p:pic>
        <p:nvPicPr>
          <p:cNvPr id="13" name="20250612_110720 (1)">
            <a:hlinkClick r:id="" action="ppaction://media"/>
            <a:extLst>
              <a:ext uri="{FF2B5EF4-FFF2-40B4-BE49-F238E27FC236}">
                <a16:creationId xmlns:a16="http://schemas.microsoft.com/office/drawing/2014/main" id="{0D752E9E-0AE3-FE73-3623-BA54BA7E2AF8}"/>
              </a:ext>
            </a:extLst>
          </p:cNvPr>
          <p:cNvPicPr>
            <a:picLocks noChangeAspect="1"/>
          </p:cNvPicPr>
          <p:nvPr>
            <a:videoFile r:link="rId6"/>
            <p:extLst>
              <p:ext uri="{DAA4B4D4-6D71-4841-9C94-3DE7FCFB9230}">
                <p14:media xmlns:p14="http://schemas.microsoft.com/office/powerpoint/2010/main" r:embed="rId5"/>
              </p:ext>
            </p:extLst>
          </p:nvPr>
        </p:nvPicPr>
        <p:blipFill>
          <a:blip r:embed="rId10"/>
          <a:srcRect l="17210" r="6780"/>
          <a:stretch>
            <a:fillRect/>
          </a:stretch>
        </p:blipFill>
        <p:spPr>
          <a:xfrm>
            <a:off x="59783" y="2347274"/>
            <a:ext cx="4516412" cy="3342295"/>
          </a:xfrm>
          <a:prstGeom prst="rect">
            <a:avLst/>
          </a:prstGeom>
        </p:spPr>
      </p:pic>
      <p:sp>
        <p:nvSpPr>
          <p:cNvPr id="3" name="Footer Placeholder 4">
            <a:extLst>
              <a:ext uri="{FF2B5EF4-FFF2-40B4-BE49-F238E27FC236}">
                <a16:creationId xmlns:a16="http://schemas.microsoft.com/office/drawing/2014/main" id="{C4746FCC-E5AA-FC9C-65F9-43664A6EE2AC}"/>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E528BC7D-BBCF-4B9C-3F94-F4CC6FA2EABD}"/>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636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0" fill="hold"/>
                                        <p:tgtEl>
                                          <p:spTgt spid="13"/>
                                        </p:tgtEl>
                                      </p:cBhvr>
                                    </p:cmd>
                                  </p:childTnLst>
                                </p:cTn>
                              </p:par>
                              <p:par>
                                <p:cTn id="7" presetID="1" presetClass="mediacall" presetSubtype="0" fill="hold" nodeType="withEffect">
                                  <p:stCondLst>
                                    <p:cond delay="0"/>
                                  </p:stCondLst>
                                  <p:childTnLst>
                                    <p:cmd type="call" cmd="playFrom(0.0)">
                                      <p:cBhvr>
                                        <p:cTn id="8" dur="22958" fill="hold"/>
                                        <p:tgtEl>
                                          <p:spTgt spid="12"/>
                                        </p:tgtEl>
                                      </p:cBhvr>
                                    </p:cmd>
                                  </p:childTnLst>
                                </p:cTn>
                              </p:par>
                              <p:par>
                                <p:cTn id="9" presetID="1" presetClass="mediacall" presetSubtype="0" fill="hold" nodeType="withEffect">
                                  <p:stCondLst>
                                    <p:cond delay="0"/>
                                  </p:stCondLst>
                                  <p:childTnLst>
                                    <p:cmd type="call" cmd="playFrom(0.0)">
                                      <p:cBhvr>
                                        <p:cTn id="10" dur="226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with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mute="1">
                <p:cTn id="26" repeatCount="indefinite" fill="hold" display="0">
                  <p:stCondLst>
                    <p:cond delay="indefinite"/>
                  </p:stCondLst>
                </p:cTn>
                <p:tgtEl>
                  <p:spTgt spid="13"/>
                </p:tgtEl>
              </p:cMediaNode>
            </p:video>
            <p:video>
              <p:cMediaNode vol="0" mute="1">
                <p:cTn id="27" repeatCount="indefinite" fill="hold" display="0">
                  <p:stCondLst>
                    <p:cond delay="indefinite"/>
                  </p:stCondLst>
                </p:cTn>
                <p:tgtEl>
                  <p:spTgt spid="12"/>
                </p:tgtEl>
              </p:cMediaNode>
            </p:video>
            <p:video>
              <p:cMediaNode vol="80000" mute="1">
                <p:cTn id="28" repeatCount="indefinite"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27DDC-DEFC-EA7C-FF9D-5F7BF7B5884D}"/>
              </a:ext>
            </a:extLst>
          </p:cNvPr>
          <p:cNvSpPr>
            <a:spLocks noGrp="1"/>
          </p:cNvSpPr>
          <p:nvPr>
            <p:ph type="title"/>
          </p:nvPr>
        </p:nvSpPr>
        <p:spPr/>
        <p:txBody>
          <a:bodyPr/>
          <a:lstStyle/>
          <a:p>
            <a:r>
              <a:rPr lang="en-GB"/>
              <a:t>Fixation system - DTT</a:t>
            </a:r>
          </a:p>
        </p:txBody>
      </p:sp>
      <p:sp>
        <p:nvSpPr>
          <p:cNvPr id="4" name="Segnaposto numero diapositiva 3">
            <a:extLst>
              <a:ext uri="{FF2B5EF4-FFF2-40B4-BE49-F238E27FC236}">
                <a16:creationId xmlns:a16="http://schemas.microsoft.com/office/drawing/2014/main" id="{A4150B95-DC9A-64C1-9C27-C6BF22375695}"/>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a:solidFill>
                <a:prstClr val="white"/>
              </a:solidFill>
            </a:endParaRPr>
          </a:p>
        </p:txBody>
      </p:sp>
      <p:pic>
        <p:nvPicPr>
          <p:cNvPr id="6" name="Immagine 3">
            <a:extLst>
              <a:ext uri="{FF2B5EF4-FFF2-40B4-BE49-F238E27FC236}">
                <a16:creationId xmlns:a16="http://schemas.microsoft.com/office/drawing/2014/main" id="{421F25FC-6100-7EE4-4852-4A8C540AC969}"/>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38555" y="780082"/>
            <a:ext cx="2535105" cy="2537743"/>
          </a:xfrm>
          <a:prstGeom prst="rect">
            <a:avLst/>
          </a:prstGeom>
        </p:spPr>
      </p:pic>
      <p:sp>
        <p:nvSpPr>
          <p:cNvPr id="7" name="TextBox 5">
            <a:extLst>
              <a:ext uri="{FF2B5EF4-FFF2-40B4-BE49-F238E27FC236}">
                <a16:creationId xmlns:a16="http://schemas.microsoft.com/office/drawing/2014/main" id="{17E71479-FF7F-90AD-75A8-BC0B42BDF7E5}"/>
              </a:ext>
            </a:extLst>
          </p:cNvPr>
          <p:cNvSpPr txBox="1"/>
          <p:nvPr/>
        </p:nvSpPr>
        <p:spPr>
          <a:xfrm>
            <a:off x="6044576" y="549562"/>
            <a:ext cx="968535" cy="369332"/>
          </a:xfrm>
          <a:prstGeom prst="rect">
            <a:avLst/>
          </a:prstGeom>
          <a:noFill/>
        </p:spPr>
        <p:txBody>
          <a:bodyPr wrap="none" rtlCol="0">
            <a:spAutoFit/>
          </a:bodyPr>
          <a:lstStyle/>
          <a:p>
            <a:r>
              <a:rPr lang="en-US">
                <a:solidFill>
                  <a:srgbClr val="00B050"/>
                </a:solidFill>
              </a:rPr>
              <a:t>Baseline</a:t>
            </a:r>
          </a:p>
        </p:txBody>
      </p:sp>
      <p:sp>
        <p:nvSpPr>
          <p:cNvPr id="8" name="TextBox 32">
            <a:extLst>
              <a:ext uri="{FF2B5EF4-FFF2-40B4-BE49-F238E27FC236}">
                <a16:creationId xmlns:a16="http://schemas.microsoft.com/office/drawing/2014/main" id="{4C1C7B92-3D32-9444-2AC4-93D8F38FD058}"/>
              </a:ext>
            </a:extLst>
          </p:cNvPr>
          <p:cNvSpPr txBox="1"/>
          <p:nvPr/>
        </p:nvSpPr>
        <p:spPr>
          <a:xfrm>
            <a:off x="3619531" y="555228"/>
            <a:ext cx="372218" cy="369332"/>
          </a:xfrm>
          <a:prstGeom prst="rect">
            <a:avLst/>
          </a:prstGeom>
          <a:noFill/>
        </p:spPr>
        <p:txBody>
          <a:bodyPr wrap="none" rtlCol="0">
            <a:spAutoFit/>
          </a:bodyPr>
          <a:lstStyle/>
          <a:p>
            <a:r>
              <a:rPr lang="en-US"/>
              <a:t>2)</a:t>
            </a:r>
          </a:p>
        </p:txBody>
      </p:sp>
      <p:sp>
        <p:nvSpPr>
          <p:cNvPr id="10" name="TextBox 34">
            <a:extLst>
              <a:ext uri="{FF2B5EF4-FFF2-40B4-BE49-F238E27FC236}">
                <a16:creationId xmlns:a16="http://schemas.microsoft.com/office/drawing/2014/main" id="{6BED1103-1951-8038-D1A7-3F6D8B18FE6E}"/>
              </a:ext>
            </a:extLst>
          </p:cNvPr>
          <p:cNvSpPr txBox="1"/>
          <p:nvPr/>
        </p:nvSpPr>
        <p:spPr>
          <a:xfrm>
            <a:off x="5738059" y="538915"/>
            <a:ext cx="372218" cy="369332"/>
          </a:xfrm>
          <a:prstGeom prst="rect">
            <a:avLst/>
          </a:prstGeom>
          <a:noFill/>
        </p:spPr>
        <p:txBody>
          <a:bodyPr wrap="none" rtlCol="0">
            <a:spAutoFit/>
          </a:bodyPr>
          <a:lstStyle/>
          <a:p>
            <a:r>
              <a:rPr lang="en-US">
                <a:solidFill>
                  <a:srgbClr val="00B050"/>
                </a:solidFill>
              </a:rPr>
              <a:t>3)</a:t>
            </a:r>
          </a:p>
        </p:txBody>
      </p:sp>
      <p:pic>
        <p:nvPicPr>
          <p:cNvPr id="11" name="Picture 7">
            <a:extLst>
              <a:ext uri="{FF2B5EF4-FFF2-40B4-BE49-F238E27FC236}">
                <a16:creationId xmlns:a16="http://schemas.microsoft.com/office/drawing/2014/main" id="{F41523B2-82FD-8AD9-F5DE-722C45BCEB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5320" y="776174"/>
            <a:ext cx="2472300" cy="2488338"/>
          </a:xfrm>
          <a:prstGeom prst="rect">
            <a:avLst/>
          </a:prstGeom>
        </p:spPr>
      </p:pic>
      <p:pic>
        <p:nvPicPr>
          <p:cNvPr id="12" name="Picture 36">
            <a:extLst>
              <a:ext uri="{FF2B5EF4-FFF2-40B4-BE49-F238E27FC236}">
                <a16:creationId xmlns:a16="http://schemas.microsoft.com/office/drawing/2014/main" id="{28A73B3E-8C5C-0001-03FE-6C0AE747675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78319" y="915344"/>
            <a:ext cx="2116310" cy="2339221"/>
          </a:xfrm>
          <a:prstGeom prst="rect">
            <a:avLst/>
          </a:prstGeom>
          <a:ln w="19050">
            <a:solidFill>
              <a:srgbClr val="00B050"/>
            </a:solidFill>
          </a:ln>
        </p:spPr>
      </p:pic>
      <p:graphicFrame>
        <p:nvGraphicFramePr>
          <p:cNvPr id="13" name="Table 3">
            <a:extLst>
              <a:ext uri="{FF2B5EF4-FFF2-40B4-BE49-F238E27FC236}">
                <a16:creationId xmlns:a16="http://schemas.microsoft.com/office/drawing/2014/main" id="{6528C9FC-8C43-B431-D332-19A5A0A47749}"/>
              </a:ext>
            </a:extLst>
          </p:cNvPr>
          <p:cNvGraphicFramePr>
            <a:graphicFrameLocks noGrp="1"/>
          </p:cNvGraphicFramePr>
          <p:nvPr>
            <p:extLst>
              <p:ext uri="{D42A27DB-BD31-4B8C-83A1-F6EECF244321}">
                <p14:modId xmlns:p14="http://schemas.microsoft.com/office/powerpoint/2010/main" val="1798637776"/>
              </p:ext>
            </p:extLst>
          </p:nvPr>
        </p:nvGraphicFramePr>
        <p:xfrm>
          <a:off x="19519" y="3315751"/>
          <a:ext cx="8641881" cy="3200400"/>
        </p:xfrm>
        <a:graphic>
          <a:graphicData uri="http://schemas.openxmlformats.org/drawingml/2006/table">
            <a:tbl>
              <a:tblPr firstRow="1" bandRow="1"/>
              <a:tblGrid>
                <a:gridCol w="1117131">
                  <a:extLst>
                    <a:ext uri="{9D8B030D-6E8A-4147-A177-3AD203B41FA5}">
                      <a16:colId xmlns:a16="http://schemas.microsoft.com/office/drawing/2014/main" val="1969425299"/>
                    </a:ext>
                  </a:extLst>
                </a:gridCol>
                <a:gridCol w="3257550">
                  <a:extLst>
                    <a:ext uri="{9D8B030D-6E8A-4147-A177-3AD203B41FA5}">
                      <a16:colId xmlns:a16="http://schemas.microsoft.com/office/drawing/2014/main" val="3211001883"/>
                    </a:ext>
                  </a:extLst>
                </a:gridCol>
                <a:gridCol w="4267200">
                  <a:extLst>
                    <a:ext uri="{9D8B030D-6E8A-4147-A177-3AD203B41FA5}">
                      <a16:colId xmlns:a16="http://schemas.microsoft.com/office/drawing/2014/main" val="3459754386"/>
                    </a:ext>
                  </a:extLst>
                </a:gridCol>
              </a:tblGrid>
              <a:tr h="217785">
                <a:tc rowSpan="4">
                  <a:txBody>
                    <a:bodyPr/>
                    <a:lstStyle/>
                    <a:p>
                      <a:endParaRPr lang="en-US" sz="900"/>
                    </a:p>
                    <a:p>
                      <a:endParaRPr lang="en-US" sz="900"/>
                    </a:p>
                    <a:p>
                      <a:endParaRPr lang="en-US" sz="900"/>
                    </a:p>
                    <a:p>
                      <a:r>
                        <a:rPr lang="en-US" sz="900"/>
                        <a:t>Geared knuckle 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AEA"/>
                    </a:solidFill>
                  </a:tcPr>
                </a:tc>
                <a:tc>
                  <a:txBody>
                    <a:bodyPr/>
                    <a:lstStyle/>
                    <a:p>
                      <a:r>
                        <a:rPr lang="en-US" sz="900"/>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AEA"/>
                    </a:solidFill>
                  </a:tcPr>
                </a:tc>
                <a:tc>
                  <a:txBody>
                    <a:bodyPr/>
                    <a:lstStyle/>
                    <a:p>
                      <a:r>
                        <a:rPr lang="en-US" sz="900"/>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AEA"/>
                    </a:solidFill>
                  </a:tcPr>
                </a:tc>
                <a:extLst>
                  <a:ext uri="{0D108BD9-81ED-4DB2-BD59-A6C34878D82A}">
                    <a16:rowId xmlns:a16="http://schemas.microsoft.com/office/drawing/2014/main" val="1726554169"/>
                  </a:ext>
                </a:extLst>
              </a:tr>
              <a:tr h="217785">
                <a:tc vMerge="1">
                  <a:txBody>
                    <a:bodyPr/>
                    <a:lstStyle/>
                    <a:p>
                      <a:endParaRPr lang="en-US" sz="1200"/>
                    </a:p>
                  </a:txBody>
                  <a:tcPr/>
                </a:tc>
                <a:tc>
                  <a:txBody>
                    <a:bodyPr/>
                    <a:lstStyle/>
                    <a:p>
                      <a:r>
                        <a:rPr lang="en-US" sz="900"/>
                        <a:t>Easier to machine – Less components needed, no gear train 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a:t>Retrograde motion ( to be blocked through the addition of other components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630481"/>
                  </a:ext>
                </a:extLst>
              </a:tr>
              <a:tr h="217785">
                <a:tc vMerge="1">
                  <a:txBody>
                    <a:bodyPr/>
                    <a:lstStyle/>
                    <a:p>
                      <a:endParaRPr lang="en-US" sz="1200"/>
                    </a:p>
                  </a:txBody>
                  <a:tcPr/>
                </a:tc>
                <a:tc>
                  <a:txBody>
                    <a:bodyPr/>
                    <a:lstStyle/>
                    <a:p>
                      <a:r>
                        <a:rPr lang="en-US" sz="900"/>
                        <a:t>Higher torque for actuation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a:t>Higher actuation torque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797404"/>
                  </a:ext>
                </a:extLst>
              </a:tr>
              <a:tr h="229439">
                <a:tc vMerge="1">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Tougher design in terms of robustness of the single tooth</a:t>
                      </a:r>
                    </a:p>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a:solidFill>
                            <a:srgbClr val="FF0000"/>
                          </a:solidFill>
                        </a:rPr>
                        <a:t>Asynchronies in the left and right gear rotation could eventually lead to the failure of the whole system ( an accurate phasing between the gears is needed)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160793"/>
                  </a:ext>
                </a:extLst>
              </a:tr>
              <a:tr h="217785">
                <a:tc rowSpan="3">
                  <a:txBody>
                    <a:bodyPr/>
                    <a:lstStyle/>
                    <a:p>
                      <a:endParaRPr lang="en-US" sz="900"/>
                    </a:p>
                    <a:p>
                      <a:endParaRPr lang="en-US" sz="900"/>
                    </a:p>
                    <a:p>
                      <a:r>
                        <a:rPr lang="en-US" sz="900"/>
                        <a:t>Geared knuckle 2)</a:t>
                      </a:r>
                    </a:p>
                  </a:txBody>
                  <a:tcPr>
                    <a:lnT w="12700" cap="flat" cmpd="sng" algn="ctr">
                      <a:solidFill>
                        <a:schemeClr val="tx1"/>
                      </a:solidFill>
                      <a:prstDash val="solid"/>
                      <a:round/>
                      <a:headEnd type="none" w="med" len="med"/>
                      <a:tailEnd type="none" w="med" len="med"/>
                    </a:lnT>
                    <a:solidFill>
                      <a:srgbClr val="BFEAEA"/>
                    </a:solidFill>
                  </a:tcPr>
                </a:tc>
                <a:tc>
                  <a:txBody>
                    <a:bodyPr/>
                    <a:lstStyle/>
                    <a:p>
                      <a:r>
                        <a:rPr lang="en-US" sz="900"/>
                        <a:t>No retrograde motion (if the lead angle is properly dimensioned in relation to the friction coefficient) – Back driving possible</a:t>
                      </a:r>
                    </a:p>
                  </a:txBody>
                  <a:tcPr>
                    <a:lnT w="12700" cap="flat" cmpd="sng" algn="ctr">
                      <a:solidFill>
                        <a:schemeClr val="tx1"/>
                      </a:solidFill>
                      <a:prstDash val="solid"/>
                      <a:round/>
                      <a:headEnd type="none" w="med" len="med"/>
                      <a:tailEnd type="none" w="med" len="med"/>
                    </a:lnT>
                  </a:tcPr>
                </a:tc>
                <a:tc>
                  <a:txBody>
                    <a:bodyPr/>
                    <a:lstStyle/>
                    <a:p>
                      <a:endParaRPr lang="en-US" sz="90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6678268"/>
                  </a:ext>
                </a:extLst>
              </a:tr>
              <a:tr h="217785">
                <a:tc vMerge="1">
                  <a:txBody>
                    <a:bodyPr/>
                    <a:lstStyle/>
                    <a:p>
                      <a:endParaRPr lang="en-US" sz="1100"/>
                    </a:p>
                  </a:txBody>
                  <a:tcPr/>
                </a:tc>
                <a:tc>
                  <a:txBody>
                    <a:bodyPr/>
                    <a:lstStyle/>
                    <a:p>
                      <a:r>
                        <a:rPr lang="en-US" sz="900"/>
                        <a:t>Lower actuation torque</a:t>
                      </a:r>
                    </a:p>
                  </a:txBody>
                  <a:tcPr/>
                </a:tc>
                <a:tc>
                  <a:txBody>
                    <a:bodyPr/>
                    <a:lstStyle/>
                    <a:p>
                      <a:endParaRPr lang="en-US" sz="900"/>
                    </a:p>
                  </a:txBody>
                  <a:tcPr/>
                </a:tc>
                <a:extLst>
                  <a:ext uri="{0D108BD9-81ED-4DB2-BD59-A6C34878D82A}">
                    <a16:rowId xmlns:a16="http://schemas.microsoft.com/office/drawing/2014/main" val="1794136215"/>
                  </a:ext>
                </a:extLst>
              </a:tr>
              <a:tr h="217785">
                <a:tc vMerge="1">
                  <a:txBody>
                    <a:bodyPr/>
                    <a:lstStyle/>
                    <a:p>
                      <a:endParaRPr lang="en-US" sz="1100"/>
                    </a:p>
                  </a:txBody>
                  <a:tcPr/>
                </a:tc>
                <a:tc>
                  <a:txBody>
                    <a:bodyPr/>
                    <a:lstStyle/>
                    <a:p>
                      <a:r>
                        <a:rPr lang="en-US" sz="900"/>
                        <a:t>Higher number of teeth engaged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FF0000"/>
                          </a:solidFill>
                        </a:rPr>
                        <a:t>Asynchronies in the left and right gear rotation could eventually lead to the failure of the whole system ( an accurate phasing between the gears is needed) </a:t>
                      </a:r>
                    </a:p>
                  </a:txBody>
                  <a:tcPr/>
                </a:tc>
                <a:extLst>
                  <a:ext uri="{0D108BD9-81ED-4DB2-BD59-A6C34878D82A}">
                    <a16:rowId xmlns:a16="http://schemas.microsoft.com/office/drawing/2014/main" val="1545144139"/>
                  </a:ext>
                </a:extLst>
              </a:tr>
              <a:tr h="217785">
                <a:tc rowSpan="4">
                  <a:txBody>
                    <a:bodyPr/>
                    <a:lstStyle/>
                    <a:p>
                      <a:endParaRPr lang="en-US" sz="900"/>
                    </a:p>
                    <a:p>
                      <a:endParaRPr lang="en-US" sz="900"/>
                    </a:p>
                    <a:p>
                      <a:endParaRPr lang="en-US" sz="900">
                        <a:solidFill>
                          <a:srgbClr val="00B050"/>
                        </a:solidFill>
                      </a:endParaRPr>
                    </a:p>
                    <a:p>
                      <a:endParaRPr lang="en-US" sz="900">
                        <a:solidFill>
                          <a:srgbClr val="00B050"/>
                        </a:solidFill>
                      </a:endParaRPr>
                    </a:p>
                    <a:p>
                      <a:r>
                        <a:rPr lang="en-US" sz="900">
                          <a:solidFill>
                            <a:srgbClr val="00B050"/>
                          </a:solidFill>
                        </a:rPr>
                        <a:t>Geared knuckle 3)</a:t>
                      </a:r>
                    </a:p>
                  </a:txBody>
                  <a:tcPr>
                    <a:solidFill>
                      <a:srgbClr val="BFEAEA"/>
                    </a:solidFill>
                  </a:tcPr>
                </a:tc>
                <a:tc>
                  <a:txBody>
                    <a:bodyPr/>
                    <a:lstStyle/>
                    <a:p>
                      <a:r>
                        <a:rPr lang="en-US" sz="900">
                          <a:solidFill>
                            <a:srgbClr val="00B050"/>
                          </a:solidFill>
                        </a:rPr>
                        <a:t>Lower probability of failure due to asynchronies  ( the worm gear is coupled with just one conic gear)</a:t>
                      </a:r>
                    </a:p>
                  </a:txBody>
                  <a:tcPr/>
                </a:tc>
                <a:tc>
                  <a:txBody>
                    <a:bodyPr/>
                    <a:lstStyle/>
                    <a:p>
                      <a:endParaRPr lang="en-US" sz="900"/>
                    </a:p>
                  </a:txBody>
                  <a:tcPr/>
                </a:tc>
                <a:extLst>
                  <a:ext uri="{0D108BD9-81ED-4DB2-BD59-A6C34878D82A}">
                    <a16:rowId xmlns:a16="http://schemas.microsoft.com/office/drawing/2014/main" val="2772368768"/>
                  </a:ext>
                </a:extLst>
              </a:tr>
              <a:tr h="217785">
                <a:tc vMerge="1">
                  <a:txBody>
                    <a:bodyPr/>
                    <a:lstStyle/>
                    <a:p>
                      <a:endParaRPr lang="en-US" sz="1100"/>
                    </a:p>
                  </a:txBody>
                  <a:tcPr/>
                </a:tc>
                <a:tc>
                  <a:txBody>
                    <a:bodyPr/>
                    <a:lstStyle/>
                    <a:p>
                      <a:r>
                        <a:rPr lang="en-US" sz="900"/>
                        <a:t>Lower actuation torque</a:t>
                      </a:r>
                    </a:p>
                  </a:txBody>
                  <a:tcPr/>
                </a:tc>
                <a:tc>
                  <a:txBody>
                    <a:bodyPr/>
                    <a:lstStyle/>
                    <a:p>
                      <a:endParaRPr lang="en-US" sz="900"/>
                    </a:p>
                  </a:txBody>
                  <a:tcPr/>
                </a:tc>
                <a:extLst>
                  <a:ext uri="{0D108BD9-81ED-4DB2-BD59-A6C34878D82A}">
                    <a16:rowId xmlns:a16="http://schemas.microsoft.com/office/drawing/2014/main" val="412695285"/>
                  </a:ext>
                </a:extLst>
              </a:tr>
              <a:tr h="217785">
                <a:tc vMerge="1">
                  <a:txBody>
                    <a:bodyPr/>
                    <a:lstStyle/>
                    <a:p>
                      <a:endParaRPr lang="en-US" sz="1100"/>
                    </a:p>
                  </a:txBody>
                  <a:tcPr/>
                </a:tc>
                <a:tc>
                  <a:txBody>
                    <a:bodyPr/>
                    <a:lstStyle/>
                    <a:p>
                      <a:r>
                        <a:rPr lang="en-US" sz="900"/>
                        <a:t>Higher number of teeth engaged</a:t>
                      </a:r>
                    </a:p>
                  </a:txBody>
                  <a:tcPr/>
                </a:tc>
                <a:tc>
                  <a:txBody>
                    <a:bodyPr/>
                    <a:lstStyle/>
                    <a:p>
                      <a:endParaRPr lang="en-US" sz="900"/>
                    </a:p>
                  </a:txBody>
                  <a:tcPr/>
                </a:tc>
                <a:extLst>
                  <a:ext uri="{0D108BD9-81ED-4DB2-BD59-A6C34878D82A}">
                    <a16:rowId xmlns:a16="http://schemas.microsoft.com/office/drawing/2014/main" val="1963922720"/>
                  </a:ext>
                </a:extLst>
              </a:tr>
              <a:tr h="217785">
                <a:tc vMerge="1">
                  <a:txBody>
                    <a:bodyPr/>
                    <a:lstStyle/>
                    <a:p>
                      <a:endParaRPr lang="en-US" sz="1000">
                        <a:solidFill>
                          <a:srgbClr val="00B050"/>
                        </a:solidFill>
                      </a:endParaRPr>
                    </a:p>
                  </a:txBody>
                  <a:tcPr>
                    <a:solidFill>
                      <a:srgbClr val="BF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00B050"/>
                          </a:solidFill>
                        </a:rPr>
                        <a:t>No retrograde motion (if the lead angle is properly dimensioned in relation to the friction coefficient) – Back driving possible</a:t>
                      </a:r>
                    </a:p>
                  </a:txBody>
                  <a:tcPr/>
                </a:tc>
                <a:tc>
                  <a:txBody>
                    <a:bodyPr/>
                    <a:lstStyle/>
                    <a:p>
                      <a:endParaRPr lang="en-US" sz="900"/>
                    </a:p>
                  </a:txBody>
                  <a:tcPr/>
                </a:tc>
                <a:extLst>
                  <a:ext uri="{0D108BD9-81ED-4DB2-BD59-A6C34878D82A}">
                    <a16:rowId xmlns:a16="http://schemas.microsoft.com/office/drawing/2014/main" val="2847091157"/>
                  </a:ext>
                </a:extLst>
              </a:tr>
            </a:tbl>
          </a:graphicData>
        </a:graphic>
      </p:graphicFrame>
      <p:grpSp>
        <p:nvGrpSpPr>
          <p:cNvPr id="26" name="Gruppo 25">
            <a:extLst>
              <a:ext uri="{FF2B5EF4-FFF2-40B4-BE49-F238E27FC236}">
                <a16:creationId xmlns:a16="http://schemas.microsoft.com/office/drawing/2014/main" id="{88D53598-6898-094E-BD47-39C376FB66C7}"/>
              </a:ext>
            </a:extLst>
          </p:cNvPr>
          <p:cNvGrpSpPr/>
          <p:nvPr/>
        </p:nvGrpSpPr>
        <p:grpSpPr>
          <a:xfrm>
            <a:off x="8757920" y="3564439"/>
            <a:ext cx="3375790" cy="2715724"/>
            <a:chOff x="8698839" y="3488226"/>
            <a:chExt cx="3384742" cy="2862688"/>
          </a:xfrm>
        </p:grpSpPr>
        <p:pic>
          <p:nvPicPr>
            <p:cNvPr id="14" name="Immagine 3">
              <a:extLst>
                <a:ext uri="{FF2B5EF4-FFF2-40B4-BE49-F238E27FC236}">
                  <a16:creationId xmlns:a16="http://schemas.microsoft.com/office/drawing/2014/main" id="{5B9FBB5B-3A23-6FD7-668C-AF78CC3CA40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698839" y="3488226"/>
              <a:ext cx="3384742" cy="2862688"/>
            </a:xfrm>
            <a:prstGeom prst="rect">
              <a:avLst/>
            </a:prstGeom>
            <a:ln>
              <a:solidFill>
                <a:schemeClr val="accent1"/>
              </a:solidFill>
            </a:ln>
          </p:spPr>
        </p:pic>
        <p:sp>
          <p:nvSpPr>
            <p:cNvPr id="15" name="Arco 13">
              <a:extLst>
                <a:ext uri="{FF2B5EF4-FFF2-40B4-BE49-F238E27FC236}">
                  <a16:creationId xmlns:a16="http://schemas.microsoft.com/office/drawing/2014/main" id="{066208B0-A0CE-4325-01D9-9BDFF6652000}"/>
                </a:ext>
              </a:extLst>
            </p:cNvPr>
            <p:cNvSpPr/>
            <p:nvPr/>
          </p:nvSpPr>
          <p:spPr>
            <a:xfrm>
              <a:off x="10328404" y="5208141"/>
              <a:ext cx="811754" cy="841395"/>
            </a:xfrm>
            <a:prstGeom prst="arc">
              <a:avLst>
                <a:gd name="adj1" fmla="val 19581923"/>
                <a:gd name="adj2" fmla="val 16192827"/>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16" name="Callout: linea 15">
              <a:extLst>
                <a:ext uri="{FF2B5EF4-FFF2-40B4-BE49-F238E27FC236}">
                  <a16:creationId xmlns:a16="http://schemas.microsoft.com/office/drawing/2014/main" id="{97D88C9D-5ECB-F1A8-8C94-844CCC0C6950}"/>
                </a:ext>
              </a:extLst>
            </p:cNvPr>
            <p:cNvSpPr/>
            <p:nvPr/>
          </p:nvSpPr>
          <p:spPr>
            <a:xfrm>
              <a:off x="11022540" y="5849070"/>
              <a:ext cx="1054831" cy="497543"/>
            </a:xfrm>
            <a:prstGeom prst="borderCallout1">
              <a:avLst>
                <a:gd name="adj1" fmla="val 48560"/>
                <a:gd name="adj2" fmla="val -667"/>
                <a:gd name="adj3" fmla="val 6302"/>
                <a:gd name="adj4" fmla="val -926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1000 Nm</a:t>
              </a:r>
            </a:p>
          </p:txBody>
        </p:sp>
      </p:grpSp>
      <p:grpSp>
        <p:nvGrpSpPr>
          <p:cNvPr id="17" name="Gruppo 31">
            <a:extLst>
              <a:ext uri="{FF2B5EF4-FFF2-40B4-BE49-F238E27FC236}">
                <a16:creationId xmlns:a16="http://schemas.microsoft.com/office/drawing/2014/main" id="{F070450A-9F88-6702-3D08-CA3B30785F64}"/>
              </a:ext>
            </a:extLst>
          </p:cNvPr>
          <p:cNvGrpSpPr/>
          <p:nvPr/>
        </p:nvGrpSpPr>
        <p:grpSpPr>
          <a:xfrm>
            <a:off x="8647372" y="200914"/>
            <a:ext cx="3544628" cy="2854668"/>
            <a:chOff x="1297851" y="821925"/>
            <a:chExt cx="4124518" cy="3231626"/>
          </a:xfrm>
        </p:grpSpPr>
        <p:pic>
          <p:nvPicPr>
            <p:cNvPr id="18" name="Immagine 14">
              <a:extLst>
                <a:ext uri="{FF2B5EF4-FFF2-40B4-BE49-F238E27FC236}">
                  <a16:creationId xmlns:a16="http://schemas.microsoft.com/office/drawing/2014/main" id="{6F09B32E-9931-2C24-492F-B36AB5E2F0A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97851" y="821925"/>
              <a:ext cx="3987945" cy="3231626"/>
            </a:xfrm>
            <a:prstGeom prst="rect">
              <a:avLst/>
            </a:prstGeom>
            <a:ln>
              <a:solidFill>
                <a:srgbClr val="4472C4"/>
              </a:solidFill>
            </a:ln>
          </p:spPr>
        </p:pic>
        <p:cxnSp>
          <p:nvCxnSpPr>
            <p:cNvPr id="19" name="Connettore 2 16">
              <a:extLst>
                <a:ext uri="{FF2B5EF4-FFF2-40B4-BE49-F238E27FC236}">
                  <a16:creationId xmlns:a16="http://schemas.microsoft.com/office/drawing/2014/main" id="{C8282E60-2921-FDD8-EDB4-E3E6BB76215B}"/>
                </a:ext>
              </a:extLst>
            </p:cNvPr>
            <p:cNvCxnSpPr/>
            <p:nvPr/>
          </p:nvCxnSpPr>
          <p:spPr>
            <a:xfrm>
              <a:off x="2593590" y="2724912"/>
              <a:ext cx="73152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CasellaDiTesto 17">
              <a:extLst>
                <a:ext uri="{FF2B5EF4-FFF2-40B4-BE49-F238E27FC236}">
                  <a16:creationId xmlns:a16="http://schemas.microsoft.com/office/drawing/2014/main" id="{0E182611-26B4-DC35-AFBE-9A3C6009D5B7}"/>
                </a:ext>
              </a:extLst>
            </p:cNvPr>
            <p:cNvSpPr txBox="1"/>
            <p:nvPr/>
          </p:nvSpPr>
          <p:spPr>
            <a:xfrm>
              <a:off x="2528187" y="2355580"/>
              <a:ext cx="862326" cy="369332"/>
            </a:xfrm>
            <a:prstGeom prst="rect">
              <a:avLst/>
            </a:prstGeom>
            <a:noFill/>
          </p:spPr>
          <p:txBody>
            <a:bodyPr wrap="square" rtlCol="0">
              <a:spAutoFit/>
            </a:bodyPr>
            <a:lstStyle/>
            <a:p>
              <a:r>
                <a:rPr lang="it-IT"/>
                <a:t>20 </a:t>
              </a:r>
              <a:r>
                <a:rPr lang="it-IT" err="1"/>
                <a:t>kN</a:t>
              </a:r>
              <a:endParaRPr lang="it-IT"/>
            </a:p>
          </p:txBody>
        </p:sp>
        <p:sp>
          <p:nvSpPr>
            <p:cNvPr id="21" name="Parentesi graffa chiusa 18">
              <a:extLst>
                <a:ext uri="{FF2B5EF4-FFF2-40B4-BE49-F238E27FC236}">
                  <a16:creationId xmlns:a16="http://schemas.microsoft.com/office/drawing/2014/main" id="{05703F7B-E997-F719-C289-9ED9945B08BA}"/>
                </a:ext>
              </a:extLst>
            </p:cNvPr>
            <p:cNvSpPr/>
            <p:nvPr/>
          </p:nvSpPr>
          <p:spPr>
            <a:xfrm>
              <a:off x="4204352" y="2724911"/>
              <a:ext cx="225552" cy="579091"/>
            </a:xfrm>
            <a:prstGeom prst="rightBrac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2" name="Connettore diritto 20">
              <a:extLst>
                <a:ext uri="{FF2B5EF4-FFF2-40B4-BE49-F238E27FC236}">
                  <a16:creationId xmlns:a16="http://schemas.microsoft.com/office/drawing/2014/main" id="{A32643B4-F434-E1E7-A6D6-47F9775943A4}"/>
                </a:ext>
              </a:extLst>
            </p:cNvPr>
            <p:cNvCxnSpPr>
              <a:cxnSpLocks/>
            </p:cNvCxnSpPr>
            <p:nvPr/>
          </p:nvCxnSpPr>
          <p:spPr>
            <a:xfrm>
              <a:off x="3273552" y="2724912"/>
              <a:ext cx="94977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3A1D3C17-0AE6-862E-338E-12D1B9A27913}"/>
                </a:ext>
              </a:extLst>
            </p:cNvPr>
            <p:cNvCxnSpPr>
              <a:cxnSpLocks/>
            </p:cNvCxnSpPr>
            <p:nvPr/>
          </p:nvCxnSpPr>
          <p:spPr>
            <a:xfrm>
              <a:off x="3529584" y="3304004"/>
              <a:ext cx="69374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CasellaDiTesto 24">
              <a:extLst>
                <a:ext uri="{FF2B5EF4-FFF2-40B4-BE49-F238E27FC236}">
                  <a16:creationId xmlns:a16="http://schemas.microsoft.com/office/drawing/2014/main" id="{5D7863E8-EA09-E999-208E-5302C3072195}"/>
                </a:ext>
              </a:extLst>
            </p:cNvPr>
            <p:cNvSpPr txBox="1"/>
            <p:nvPr/>
          </p:nvSpPr>
          <p:spPr>
            <a:xfrm>
              <a:off x="4560043" y="2829790"/>
              <a:ext cx="862326" cy="369332"/>
            </a:xfrm>
            <a:prstGeom prst="rect">
              <a:avLst/>
            </a:prstGeom>
            <a:noFill/>
          </p:spPr>
          <p:txBody>
            <a:bodyPr wrap="square" rtlCol="0">
              <a:spAutoFit/>
            </a:bodyPr>
            <a:lstStyle/>
            <a:p>
              <a:r>
                <a:rPr lang="it-IT"/>
                <a:t>50 mm</a:t>
              </a:r>
            </a:p>
          </p:txBody>
        </p:sp>
        <p:sp>
          <p:nvSpPr>
            <p:cNvPr id="25" name="CasellaDiTesto 24">
              <a:extLst>
                <a:ext uri="{FF2B5EF4-FFF2-40B4-BE49-F238E27FC236}">
                  <a16:creationId xmlns:a16="http://schemas.microsoft.com/office/drawing/2014/main" id="{D8AAFC3F-3883-0FF4-6539-A67DC5FCC8B0}"/>
                </a:ext>
              </a:extLst>
            </p:cNvPr>
            <p:cNvSpPr txBox="1"/>
            <p:nvPr/>
          </p:nvSpPr>
          <p:spPr>
            <a:xfrm>
              <a:off x="2171594" y="2248619"/>
              <a:ext cx="1219200" cy="246221"/>
            </a:xfrm>
            <a:prstGeom prst="rect">
              <a:avLst/>
            </a:prstGeom>
            <a:noFill/>
          </p:spPr>
          <p:txBody>
            <a:bodyPr wrap="square" rtlCol="0">
              <a:spAutoFit/>
            </a:bodyPr>
            <a:lstStyle/>
            <a:p>
              <a:r>
                <a:rPr lang="it-IT" sz="1000" err="1"/>
                <a:t>Mechanical</a:t>
              </a:r>
              <a:r>
                <a:rPr lang="it-IT" sz="1000"/>
                <a:t> jack </a:t>
              </a:r>
            </a:p>
          </p:txBody>
        </p:sp>
      </p:grpSp>
      <p:sp>
        <p:nvSpPr>
          <p:cNvPr id="9" name="TextBox 33">
            <a:extLst>
              <a:ext uri="{FF2B5EF4-FFF2-40B4-BE49-F238E27FC236}">
                <a16:creationId xmlns:a16="http://schemas.microsoft.com/office/drawing/2014/main" id="{0480CC3F-FDE2-CF38-4BBD-AFD6EE76D891}"/>
              </a:ext>
            </a:extLst>
          </p:cNvPr>
          <p:cNvSpPr txBox="1"/>
          <p:nvPr/>
        </p:nvSpPr>
        <p:spPr>
          <a:xfrm>
            <a:off x="1115829" y="557824"/>
            <a:ext cx="372218" cy="369332"/>
          </a:xfrm>
          <a:prstGeom prst="rect">
            <a:avLst/>
          </a:prstGeom>
          <a:noFill/>
        </p:spPr>
        <p:txBody>
          <a:bodyPr wrap="none" rtlCol="0">
            <a:spAutoFit/>
          </a:bodyPr>
          <a:lstStyle/>
          <a:p>
            <a:r>
              <a:rPr lang="en-US"/>
              <a:t>1)</a:t>
            </a:r>
          </a:p>
        </p:txBody>
      </p:sp>
      <p:sp>
        <p:nvSpPr>
          <p:cNvPr id="3" name="Footer Placeholder 4">
            <a:extLst>
              <a:ext uri="{FF2B5EF4-FFF2-40B4-BE49-F238E27FC236}">
                <a16:creationId xmlns:a16="http://schemas.microsoft.com/office/drawing/2014/main" id="{23DB13E9-8510-CEB2-D11A-EB7AD6C68CE5}"/>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27" name="CasellaDiTesto 26">
            <a:extLst>
              <a:ext uri="{FF2B5EF4-FFF2-40B4-BE49-F238E27FC236}">
                <a16:creationId xmlns:a16="http://schemas.microsoft.com/office/drawing/2014/main" id="{7F367DBE-AE61-3CD4-33C1-21D9413DBD78}"/>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319397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9C279-2FEE-41FC-D817-B0D32B5649C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69D3907-5694-C781-6515-AE2714C21FC0}"/>
              </a:ext>
            </a:extLst>
          </p:cNvPr>
          <p:cNvSpPr>
            <a:spLocks noGrp="1"/>
          </p:cNvSpPr>
          <p:nvPr>
            <p:ph type="title"/>
          </p:nvPr>
        </p:nvSpPr>
        <p:spPr/>
        <p:txBody>
          <a:bodyPr/>
          <a:lstStyle/>
          <a:p>
            <a:r>
              <a:rPr lang="en-GB"/>
              <a:t>Fixation systems VNS</a:t>
            </a:r>
          </a:p>
        </p:txBody>
      </p:sp>
      <p:sp>
        <p:nvSpPr>
          <p:cNvPr id="4" name="Segnaposto numero diapositiva 3">
            <a:extLst>
              <a:ext uri="{FF2B5EF4-FFF2-40B4-BE49-F238E27FC236}">
                <a16:creationId xmlns:a16="http://schemas.microsoft.com/office/drawing/2014/main" id="{B6EEA9AB-0632-92C3-A807-C6B53C66BF61}"/>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a:solidFill>
                <a:prstClr val="white"/>
              </a:solidFill>
            </a:endParaRPr>
          </a:p>
        </p:txBody>
      </p:sp>
      <p:sp>
        <p:nvSpPr>
          <p:cNvPr id="3" name="CasellaDiTesto 2">
            <a:extLst>
              <a:ext uri="{FF2B5EF4-FFF2-40B4-BE49-F238E27FC236}">
                <a16:creationId xmlns:a16="http://schemas.microsoft.com/office/drawing/2014/main" id="{28CA2A04-6953-B957-85CC-02BBA448126C}"/>
              </a:ext>
            </a:extLst>
          </p:cNvPr>
          <p:cNvSpPr txBox="1"/>
          <p:nvPr/>
        </p:nvSpPr>
        <p:spPr>
          <a:xfrm>
            <a:off x="259080" y="773601"/>
            <a:ext cx="7033144" cy="523220"/>
          </a:xfrm>
          <a:prstGeom prst="rect">
            <a:avLst/>
          </a:prstGeom>
          <a:noFill/>
        </p:spPr>
        <p:txBody>
          <a:bodyPr wrap="none" rtlCol="0">
            <a:spAutoFit/>
          </a:bodyPr>
          <a:lstStyle/>
          <a:p>
            <a:pPr algn="l"/>
            <a:r>
              <a:rPr lang="en-GB" sz="2800" b="1"/>
              <a:t>Same facility used to test VNS fixation system</a:t>
            </a:r>
          </a:p>
        </p:txBody>
      </p:sp>
      <p:pic>
        <p:nvPicPr>
          <p:cNvPr id="7" name="Immagine 6">
            <a:extLst>
              <a:ext uri="{FF2B5EF4-FFF2-40B4-BE49-F238E27FC236}">
                <a16:creationId xmlns:a16="http://schemas.microsoft.com/office/drawing/2014/main" id="{08A01326-0BE0-9C4D-E73D-CB66B0D89D9C}"/>
              </a:ext>
            </a:extLst>
          </p:cNvPr>
          <p:cNvPicPr>
            <a:picLocks noChangeAspect="1"/>
          </p:cNvPicPr>
          <p:nvPr/>
        </p:nvPicPr>
        <p:blipFill>
          <a:blip r:embed="rId4">
            <a:extLst>
              <a:ext uri="{28A0092B-C50C-407E-A947-70E740481C1C}">
                <a14:useLocalDpi xmlns:a14="http://schemas.microsoft.com/office/drawing/2010/main" val="0"/>
              </a:ext>
            </a:extLst>
          </a:blip>
          <a:srcRect l="23854" t="229" r="28958"/>
          <a:stretch>
            <a:fillRect/>
          </a:stretch>
        </p:blipFill>
        <p:spPr>
          <a:xfrm>
            <a:off x="586427" y="3573277"/>
            <a:ext cx="2982229" cy="2982493"/>
          </a:xfrm>
          <a:prstGeom prst="rect">
            <a:avLst/>
          </a:prstGeom>
        </p:spPr>
      </p:pic>
      <p:pic>
        <p:nvPicPr>
          <p:cNvPr id="9" name="Immagine 8" descr="Immagine che contiene diagramma, schermata, design&#10;&#10;Il contenuto generato dall'IA potrebbe non essere corretto.">
            <a:extLst>
              <a:ext uri="{FF2B5EF4-FFF2-40B4-BE49-F238E27FC236}">
                <a16:creationId xmlns:a16="http://schemas.microsoft.com/office/drawing/2014/main" id="{267465CF-E6F0-6CD6-DE83-A8761C904121}"/>
              </a:ext>
            </a:extLst>
          </p:cNvPr>
          <p:cNvPicPr>
            <a:picLocks noChangeAspect="1"/>
          </p:cNvPicPr>
          <p:nvPr/>
        </p:nvPicPr>
        <p:blipFill>
          <a:blip r:embed="rId5">
            <a:extLst>
              <a:ext uri="{28A0092B-C50C-407E-A947-70E740481C1C}">
                <a14:useLocalDpi xmlns:a14="http://schemas.microsoft.com/office/drawing/2010/main" val="0"/>
              </a:ext>
            </a:extLst>
          </a:blip>
          <a:srcRect l="5906" t="3752" r="7501" b="9377"/>
          <a:stretch>
            <a:fillRect/>
          </a:stretch>
        </p:blipFill>
        <p:spPr>
          <a:xfrm>
            <a:off x="4221094" y="1328663"/>
            <a:ext cx="4329725" cy="2054499"/>
          </a:xfrm>
          <a:prstGeom prst="rect">
            <a:avLst/>
          </a:prstGeom>
        </p:spPr>
      </p:pic>
      <p:pic>
        <p:nvPicPr>
          <p:cNvPr id="12" name="Immagine 11" descr="Immagine che contiene diagramma, schermata, design&#10;&#10;Il contenuto generato dall'IA potrebbe non essere corretto.">
            <a:extLst>
              <a:ext uri="{FF2B5EF4-FFF2-40B4-BE49-F238E27FC236}">
                <a16:creationId xmlns:a16="http://schemas.microsoft.com/office/drawing/2014/main" id="{BC331BEE-E1D6-32E6-4965-CB430453813F}"/>
              </a:ext>
            </a:extLst>
          </p:cNvPr>
          <p:cNvPicPr>
            <a:picLocks noChangeAspect="1"/>
          </p:cNvPicPr>
          <p:nvPr/>
        </p:nvPicPr>
        <p:blipFill>
          <a:blip r:embed="rId5">
            <a:extLst>
              <a:ext uri="{28A0092B-C50C-407E-A947-70E740481C1C}">
                <a14:useLocalDpi xmlns:a14="http://schemas.microsoft.com/office/drawing/2010/main" val="0"/>
              </a:ext>
            </a:extLst>
          </a:blip>
          <a:srcRect l="57818" t="20809" r="17006" b="39572"/>
          <a:stretch>
            <a:fillRect/>
          </a:stretch>
        </p:blipFill>
        <p:spPr>
          <a:xfrm>
            <a:off x="4089384" y="3733784"/>
            <a:ext cx="3239872" cy="2411480"/>
          </a:xfrm>
          <a:prstGeom prst="rect">
            <a:avLst/>
          </a:prstGeom>
        </p:spPr>
      </p:pic>
      <p:pic>
        <p:nvPicPr>
          <p:cNvPr id="14" name="Immagine 13" descr="Immagine che contiene testo, diagramma, bianco e nero&#10;&#10;Il contenuto generato dall'IA potrebbe non essere corretto.">
            <a:extLst>
              <a:ext uri="{FF2B5EF4-FFF2-40B4-BE49-F238E27FC236}">
                <a16:creationId xmlns:a16="http://schemas.microsoft.com/office/drawing/2014/main" id="{2E1867E4-0933-D5F9-893E-C6FE3A594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6199" y="415860"/>
            <a:ext cx="2632118" cy="1861742"/>
          </a:xfrm>
          <a:prstGeom prst="rect">
            <a:avLst/>
          </a:prstGeom>
          <a:ln>
            <a:solidFill>
              <a:schemeClr val="tx1"/>
            </a:solidFill>
          </a:ln>
        </p:spPr>
      </p:pic>
      <p:pic>
        <p:nvPicPr>
          <p:cNvPr id="16" name="Immagine 15" descr="Immagine che contiene schizzo, diagramma, Disegno tecnico, disegno&#10;&#10;Il contenuto generato dall'IA potrebbe non essere corretto.">
            <a:extLst>
              <a:ext uri="{FF2B5EF4-FFF2-40B4-BE49-F238E27FC236}">
                <a16:creationId xmlns:a16="http://schemas.microsoft.com/office/drawing/2014/main" id="{307076D3-FB7D-3067-DE7B-CD6377862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6199" y="2452291"/>
            <a:ext cx="2632118" cy="1861742"/>
          </a:xfrm>
          <a:prstGeom prst="rect">
            <a:avLst/>
          </a:prstGeom>
          <a:ln>
            <a:solidFill>
              <a:schemeClr val="tx1"/>
            </a:solidFill>
          </a:ln>
        </p:spPr>
      </p:pic>
      <p:pic>
        <p:nvPicPr>
          <p:cNvPr id="18" name="Immagine 17" descr="Immagine che contiene schizzo, disegno, diagramma, testo&#10;&#10;Il contenuto generato dall'IA potrebbe non essere corretto.">
            <a:extLst>
              <a:ext uri="{FF2B5EF4-FFF2-40B4-BE49-F238E27FC236}">
                <a16:creationId xmlns:a16="http://schemas.microsoft.com/office/drawing/2014/main" id="{23ABD338-FD76-1FAB-02AC-972AE6016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6198" y="4591254"/>
            <a:ext cx="2632119" cy="1861742"/>
          </a:xfrm>
          <a:prstGeom prst="rect">
            <a:avLst/>
          </a:prstGeom>
          <a:ln>
            <a:solidFill>
              <a:schemeClr val="tx1"/>
            </a:solidFill>
          </a:ln>
        </p:spPr>
      </p:pic>
      <p:cxnSp>
        <p:nvCxnSpPr>
          <p:cNvPr id="22" name="Connettore 2 21">
            <a:extLst>
              <a:ext uri="{FF2B5EF4-FFF2-40B4-BE49-F238E27FC236}">
                <a16:creationId xmlns:a16="http://schemas.microsoft.com/office/drawing/2014/main" id="{3B70FB7D-D4DB-110B-A4C6-EABE11641902}"/>
              </a:ext>
            </a:extLst>
          </p:cNvPr>
          <p:cNvCxnSpPr>
            <a:cxnSpLocks/>
            <a:stCxn id="18" idx="1"/>
          </p:cNvCxnSpPr>
          <p:nvPr/>
        </p:nvCxnSpPr>
        <p:spPr>
          <a:xfrm flipH="1" flipV="1">
            <a:off x="6200775" y="4960544"/>
            <a:ext cx="2685423" cy="561581"/>
          </a:xfrm>
          <a:prstGeom prst="straightConnector1">
            <a:avLst/>
          </a:prstGeom>
          <a:ln w="28575">
            <a:tailEnd type="oval"/>
          </a:ln>
        </p:spPr>
        <p:style>
          <a:lnRef idx="1">
            <a:schemeClr val="dk1"/>
          </a:lnRef>
          <a:fillRef idx="0">
            <a:schemeClr val="dk1"/>
          </a:fillRef>
          <a:effectRef idx="0">
            <a:schemeClr val="dk1"/>
          </a:effectRef>
          <a:fontRef idx="minor">
            <a:schemeClr val="tx1"/>
          </a:fontRef>
        </p:style>
      </p:cxnSp>
      <p:cxnSp>
        <p:nvCxnSpPr>
          <p:cNvPr id="24" name="Connettore 2 23">
            <a:extLst>
              <a:ext uri="{FF2B5EF4-FFF2-40B4-BE49-F238E27FC236}">
                <a16:creationId xmlns:a16="http://schemas.microsoft.com/office/drawing/2014/main" id="{4F4B395E-ACE4-EF9B-79E9-E33482E7E8F3}"/>
              </a:ext>
            </a:extLst>
          </p:cNvPr>
          <p:cNvCxnSpPr>
            <a:cxnSpLocks/>
            <a:stCxn id="16" idx="1"/>
          </p:cNvCxnSpPr>
          <p:nvPr/>
        </p:nvCxnSpPr>
        <p:spPr>
          <a:xfrm flipH="1">
            <a:off x="5879125" y="3383162"/>
            <a:ext cx="3007074" cy="1388071"/>
          </a:xfrm>
          <a:prstGeom prst="straightConnector1">
            <a:avLst/>
          </a:prstGeom>
          <a:ln w="28575">
            <a:tailEnd type="oval"/>
          </a:ln>
        </p:spPr>
        <p:style>
          <a:lnRef idx="1">
            <a:schemeClr val="dk1"/>
          </a:lnRef>
          <a:fillRef idx="0">
            <a:schemeClr val="dk1"/>
          </a:fillRef>
          <a:effectRef idx="0">
            <a:schemeClr val="dk1"/>
          </a:effectRef>
          <a:fontRef idx="minor">
            <a:schemeClr val="tx1"/>
          </a:fontRef>
        </p:style>
      </p:cxnSp>
      <p:sp>
        <p:nvSpPr>
          <p:cNvPr id="6" name="Footer Placeholder 4">
            <a:extLst>
              <a:ext uri="{FF2B5EF4-FFF2-40B4-BE49-F238E27FC236}">
                <a16:creationId xmlns:a16="http://schemas.microsoft.com/office/drawing/2014/main" id="{04CBA76A-A09E-9D92-1BEE-C03BDF85A748}"/>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6707644E-E7B6-3AAE-47DE-D0769AD28493}"/>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pic>
        <p:nvPicPr>
          <p:cNvPr id="10" name="VNS_MOCK_UP_DTT_ver6">
            <a:hlinkClick r:id="" action="ppaction://media"/>
            <a:extLst>
              <a:ext uri="{FF2B5EF4-FFF2-40B4-BE49-F238E27FC236}">
                <a16:creationId xmlns:a16="http://schemas.microsoft.com/office/drawing/2014/main" id="{CB4098CD-393C-D1F3-ADF7-78C63DE8DEF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6938" y="1296821"/>
            <a:ext cx="3768776" cy="2119937"/>
          </a:xfrm>
          <a:prstGeom prst="rect">
            <a:avLst/>
          </a:prstGeom>
        </p:spPr>
      </p:pic>
    </p:spTree>
    <p:extLst>
      <p:ext uri="{BB962C8B-B14F-4D97-AF65-F5344CB8AC3E}">
        <p14:creationId xmlns:p14="http://schemas.microsoft.com/office/powerpoint/2010/main" val="367532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CFE65E-2C18-E9CD-3EA4-C2D7D3BD92E9}"/>
              </a:ext>
            </a:extLst>
          </p:cNvPr>
          <p:cNvSpPr>
            <a:spLocks noGrp="1"/>
          </p:cNvSpPr>
          <p:nvPr>
            <p:ph type="title"/>
          </p:nvPr>
        </p:nvSpPr>
        <p:spPr/>
        <p:txBody>
          <a:bodyPr/>
          <a:lstStyle/>
          <a:p>
            <a:r>
              <a:rPr lang="en-GB"/>
              <a:t>Conclusions</a:t>
            </a:r>
          </a:p>
        </p:txBody>
      </p:sp>
      <p:sp>
        <p:nvSpPr>
          <p:cNvPr id="3" name="Segnaposto contenuto 2">
            <a:extLst>
              <a:ext uri="{FF2B5EF4-FFF2-40B4-BE49-F238E27FC236}">
                <a16:creationId xmlns:a16="http://schemas.microsoft.com/office/drawing/2014/main" id="{60DA8716-957B-04F1-B613-1CA59E0E3D9A}"/>
              </a:ext>
            </a:extLst>
          </p:cNvPr>
          <p:cNvSpPr>
            <a:spLocks noGrp="1"/>
          </p:cNvSpPr>
          <p:nvPr>
            <p:ph idx="1"/>
          </p:nvPr>
        </p:nvSpPr>
        <p:spPr>
          <a:xfrm>
            <a:off x="50800" y="701276"/>
            <a:ext cx="11893550" cy="5688632"/>
          </a:xfrm>
        </p:spPr>
        <p:txBody>
          <a:bodyPr>
            <a:normAutofit lnSpcReduction="10000"/>
          </a:bodyPr>
          <a:lstStyle/>
          <a:p>
            <a:r>
              <a:rPr lang="en-GB" dirty="0"/>
              <a:t>Divertor cassettes developed under </a:t>
            </a:r>
            <a:r>
              <a:rPr lang="en-GB" dirty="0" err="1"/>
              <a:t>EUROfusion</a:t>
            </a:r>
            <a:r>
              <a:rPr lang="en-GB" dirty="0"/>
              <a:t> shares </a:t>
            </a:r>
            <a:r>
              <a:rPr lang="en-GB" i="1" dirty="0"/>
              <a:t>common design drivers</a:t>
            </a:r>
            <a:r>
              <a:rPr lang="en-GB" dirty="0"/>
              <a:t>, characterized by </a:t>
            </a:r>
            <a:r>
              <a:rPr lang="en-GB" b="1" dirty="0"/>
              <a:t>specific parameters for each project</a:t>
            </a:r>
          </a:p>
          <a:p>
            <a:endParaRPr lang="en-GB" dirty="0"/>
          </a:p>
          <a:p>
            <a:r>
              <a:rPr lang="en-GB" dirty="0"/>
              <a:t>Design of EU-DEMO Divertor cassette is mostly driven by the </a:t>
            </a:r>
            <a:r>
              <a:rPr lang="en-GB" b="1" dirty="0"/>
              <a:t>material choices for shielding and activation</a:t>
            </a:r>
            <a:r>
              <a:rPr lang="en-GB" dirty="0"/>
              <a:t>. High coolant pressure and mechanical loads are the main challenges for the design. The </a:t>
            </a:r>
            <a:r>
              <a:rPr lang="en-GB" b="1" dirty="0"/>
              <a:t>heavy load and the dimensions </a:t>
            </a:r>
            <a:r>
              <a:rPr lang="en-GB" dirty="0"/>
              <a:t>pose challenging requirements for RH systems</a:t>
            </a:r>
          </a:p>
          <a:p>
            <a:endParaRPr lang="en-GB" dirty="0"/>
          </a:p>
          <a:p>
            <a:r>
              <a:rPr lang="en-GB" dirty="0"/>
              <a:t>VNS divertor design, at feasibility assessment stage, is affected by relevant neutron fluxes and shielding requirements, to be addressed in compact space</a:t>
            </a:r>
          </a:p>
          <a:p>
            <a:endParaRPr lang="en-GB" dirty="0"/>
          </a:p>
          <a:p>
            <a:r>
              <a:rPr lang="en-GB" dirty="0"/>
              <a:t>DTT divertor, at manufacturing stage, can contribute with manufacturing and design experience to the development of next divertors, in particular for PFC</a:t>
            </a:r>
          </a:p>
          <a:p>
            <a:endParaRPr lang="en-GB" dirty="0"/>
          </a:p>
          <a:p>
            <a:r>
              <a:rPr lang="en-GB" b="1" dirty="0"/>
              <a:t>Shared tests on fixation systems between DTT and VNS </a:t>
            </a:r>
            <a:r>
              <a:rPr lang="en-GB" dirty="0"/>
              <a:t>can provide relevant information, to be generalized for the design on next machines.</a:t>
            </a:r>
          </a:p>
        </p:txBody>
      </p:sp>
      <p:sp>
        <p:nvSpPr>
          <p:cNvPr id="4" name="Segnaposto numero diapositiva 3">
            <a:extLst>
              <a:ext uri="{FF2B5EF4-FFF2-40B4-BE49-F238E27FC236}">
                <a16:creationId xmlns:a16="http://schemas.microsoft.com/office/drawing/2014/main" id="{11507C29-6385-0695-3659-DBE45F502A5D}"/>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a:solidFill>
                <a:prstClr val="white"/>
              </a:solidFill>
            </a:endParaRPr>
          </a:p>
        </p:txBody>
      </p:sp>
      <p:sp>
        <p:nvSpPr>
          <p:cNvPr id="6" name="Footer Placeholder 4">
            <a:extLst>
              <a:ext uri="{FF2B5EF4-FFF2-40B4-BE49-F238E27FC236}">
                <a16:creationId xmlns:a16="http://schemas.microsoft.com/office/drawing/2014/main" id="{88F14A34-C37C-C8BB-80AE-E27B3881C1BC}"/>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7" name="CasellaDiTesto 6">
            <a:extLst>
              <a:ext uri="{FF2B5EF4-FFF2-40B4-BE49-F238E27FC236}">
                <a16:creationId xmlns:a16="http://schemas.microsoft.com/office/drawing/2014/main" id="{93292888-C319-E7F7-5EB3-D0E5EE1590F2}"/>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972754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659B-286E-6057-2841-2C3AF59BAC2B}"/>
              </a:ext>
            </a:extLst>
          </p:cNvPr>
          <p:cNvSpPr>
            <a:spLocks noGrp="1"/>
          </p:cNvSpPr>
          <p:nvPr>
            <p:ph type="title"/>
          </p:nvPr>
        </p:nvSpPr>
        <p:spPr>
          <a:xfrm>
            <a:off x="1163046" y="3360258"/>
            <a:ext cx="9451776" cy="457200"/>
          </a:xfrm>
        </p:spPr>
        <p:txBody>
          <a:bodyPr/>
          <a:lstStyle/>
          <a:p>
            <a:r>
              <a:rPr lang="en-US"/>
              <a:t>Thank you</a:t>
            </a:r>
            <a:endParaRPr lang="en-GB"/>
          </a:p>
        </p:txBody>
      </p:sp>
      <p:sp>
        <p:nvSpPr>
          <p:cNvPr id="3" name="Slide Number Placeholder 2">
            <a:extLst>
              <a:ext uri="{FF2B5EF4-FFF2-40B4-BE49-F238E27FC236}">
                <a16:creationId xmlns:a16="http://schemas.microsoft.com/office/drawing/2014/main" id="{111C6C85-E007-6A07-FC19-C252319537D3}"/>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a:solidFill>
                <a:prstClr val="white"/>
              </a:solidFill>
            </a:endParaRPr>
          </a:p>
        </p:txBody>
      </p:sp>
      <p:sp>
        <p:nvSpPr>
          <p:cNvPr id="5" name="Footer Placeholder 4">
            <a:extLst>
              <a:ext uri="{FF2B5EF4-FFF2-40B4-BE49-F238E27FC236}">
                <a16:creationId xmlns:a16="http://schemas.microsoft.com/office/drawing/2014/main" id="{A1A172FF-0917-112B-6DD3-83DF2DC17720}"/>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6A0AAE48-201C-A601-4FFD-696F0358BDE2}"/>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28055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E7A5-0828-07DF-C412-8B06CD1EA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1FD71-07B4-6CA7-811E-DB8C08D74CE4}"/>
              </a:ext>
            </a:extLst>
          </p:cNvPr>
          <p:cNvSpPr>
            <a:spLocks noGrp="1"/>
          </p:cNvSpPr>
          <p:nvPr>
            <p:ph type="title"/>
          </p:nvPr>
        </p:nvSpPr>
        <p:spPr/>
        <p:txBody>
          <a:bodyPr/>
          <a:lstStyle/>
          <a:p>
            <a:r>
              <a:rPr lang="en-US" dirty="0"/>
              <a:t>Overview</a:t>
            </a:r>
            <a:endParaRPr lang="en-GB" dirty="0"/>
          </a:p>
        </p:txBody>
      </p:sp>
      <p:sp>
        <p:nvSpPr>
          <p:cNvPr id="4" name="Slide Number Placeholder 3">
            <a:extLst>
              <a:ext uri="{FF2B5EF4-FFF2-40B4-BE49-F238E27FC236}">
                <a16:creationId xmlns:a16="http://schemas.microsoft.com/office/drawing/2014/main" id="{451DF495-D687-BE85-F624-E276B628EC25}"/>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graphicFrame>
        <p:nvGraphicFramePr>
          <p:cNvPr id="8" name="Tabella 7">
            <a:extLst>
              <a:ext uri="{FF2B5EF4-FFF2-40B4-BE49-F238E27FC236}">
                <a16:creationId xmlns:a16="http://schemas.microsoft.com/office/drawing/2014/main" id="{3888E0A5-7DD7-6216-0FF4-E7700D5B4F6B}"/>
              </a:ext>
            </a:extLst>
          </p:cNvPr>
          <p:cNvGraphicFramePr>
            <a:graphicFrameLocks noGrp="1"/>
          </p:cNvGraphicFramePr>
          <p:nvPr>
            <p:extLst>
              <p:ext uri="{D42A27DB-BD31-4B8C-83A1-F6EECF244321}">
                <p14:modId xmlns:p14="http://schemas.microsoft.com/office/powerpoint/2010/main" val="1034125366"/>
              </p:ext>
            </p:extLst>
          </p:nvPr>
        </p:nvGraphicFramePr>
        <p:xfrm>
          <a:off x="4554449" y="4146076"/>
          <a:ext cx="7541063" cy="2261161"/>
        </p:xfrm>
        <a:graphic>
          <a:graphicData uri="http://schemas.openxmlformats.org/drawingml/2006/table">
            <a:tbl>
              <a:tblPr/>
              <a:tblGrid>
                <a:gridCol w="2038509">
                  <a:extLst>
                    <a:ext uri="{9D8B030D-6E8A-4147-A177-3AD203B41FA5}">
                      <a16:colId xmlns:a16="http://schemas.microsoft.com/office/drawing/2014/main" val="883956265"/>
                    </a:ext>
                  </a:extLst>
                </a:gridCol>
                <a:gridCol w="1667873">
                  <a:extLst>
                    <a:ext uri="{9D8B030D-6E8A-4147-A177-3AD203B41FA5}">
                      <a16:colId xmlns:a16="http://schemas.microsoft.com/office/drawing/2014/main" val="373101374"/>
                    </a:ext>
                  </a:extLst>
                </a:gridCol>
                <a:gridCol w="1981490">
                  <a:extLst>
                    <a:ext uri="{9D8B030D-6E8A-4147-A177-3AD203B41FA5}">
                      <a16:colId xmlns:a16="http://schemas.microsoft.com/office/drawing/2014/main" val="2651516074"/>
                    </a:ext>
                  </a:extLst>
                </a:gridCol>
                <a:gridCol w="1853191">
                  <a:extLst>
                    <a:ext uri="{9D8B030D-6E8A-4147-A177-3AD203B41FA5}">
                      <a16:colId xmlns:a16="http://schemas.microsoft.com/office/drawing/2014/main" val="1445174142"/>
                    </a:ext>
                  </a:extLst>
                </a:gridCol>
              </a:tblGrid>
              <a:tr h="208475">
                <a:tc>
                  <a:txBody>
                    <a:bodyPr/>
                    <a:lstStyle/>
                    <a:p>
                      <a:pPr algn="ctr" fontAlgn="t">
                        <a:buNone/>
                      </a:pPr>
                      <a:r>
                        <a:rPr lang="it-IT" sz="1400" b="1" i="0" u="none" strike="noStrike">
                          <a:solidFill>
                            <a:schemeClr val="tx2"/>
                          </a:solidFill>
                          <a:effectLst/>
                          <a:latin typeface="Calibri" panose="020F0502020204030204" pitchFamily="34" charset="0"/>
                        </a:rPr>
                        <a:t>Parameter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it-IT" sz="1400" b="1" i="0" u="none" strike="noStrike">
                          <a:solidFill>
                            <a:schemeClr val="tx2"/>
                          </a:solidFill>
                          <a:effectLst/>
                          <a:latin typeface="Calibri" panose="020F0502020204030204" pitchFamily="34" charset="0"/>
                        </a:rPr>
                        <a:t>EU DEMO LAR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it-IT" sz="1400" b="1" i="0" u="none" strike="noStrike">
                          <a:solidFill>
                            <a:schemeClr val="tx2"/>
                          </a:solidFill>
                          <a:effectLst/>
                          <a:latin typeface="Calibri" panose="020F0502020204030204" pitchFamily="34" charset="0"/>
                        </a:rPr>
                        <a:t>VNS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it-IT" sz="1400" b="1" i="0" u="none" strike="noStrike">
                          <a:solidFill>
                            <a:schemeClr val="tx2"/>
                          </a:solidFill>
                          <a:effectLst/>
                          <a:latin typeface="Calibri" panose="020F0502020204030204" pitchFamily="34" charset="0"/>
                        </a:rPr>
                        <a:t>DTT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710780"/>
                  </a:ext>
                </a:extLst>
              </a:tr>
              <a:tr h="208475">
                <a:tc>
                  <a:txBody>
                    <a:bodyPr/>
                    <a:lstStyle/>
                    <a:p>
                      <a:pPr algn="l" fontAlgn="b">
                        <a:buNone/>
                      </a:pPr>
                      <a:r>
                        <a:rPr lang="it-IT" sz="1400" b="0" i="0" u="none" strike="noStrike">
                          <a:solidFill>
                            <a:srgbClr val="000000"/>
                          </a:solidFill>
                          <a:effectLst/>
                          <a:latin typeface="Calibri" panose="020F0502020204030204" pitchFamily="34" charset="0"/>
                        </a:rPr>
                        <a:t>Major radius (R)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8.6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2.67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2.19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49164973"/>
                  </a:ext>
                </a:extLst>
              </a:tr>
              <a:tr h="208475">
                <a:tc>
                  <a:txBody>
                    <a:bodyPr/>
                    <a:lstStyle/>
                    <a:p>
                      <a:pPr algn="l" fontAlgn="b">
                        <a:buNone/>
                      </a:pPr>
                      <a:r>
                        <a:rPr lang="it-IT" sz="1400" b="0" i="0" u="none" strike="noStrike">
                          <a:solidFill>
                            <a:srgbClr val="000000"/>
                          </a:solidFill>
                          <a:effectLst/>
                          <a:latin typeface="Calibri" panose="020F0502020204030204" pitchFamily="34" charset="0"/>
                        </a:rPr>
                        <a:t>Minor radius (a)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3.1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0.64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0.70 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762143667"/>
                  </a:ext>
                </a:extLst>
              </a:tr>
              <a:tr h="208475">
                <a:tc>
                  <a:txBody>
                    <a:bodyPr/>
                    <a:lstStyle/>
                    <a:p>
                      <a:pPr algn="l" fontAlgn="b">
                        <a:buNone/>
                      </a:pPr>
                      <a:r>
                        <a:rPr lang="pt-BR" sz="1400" b="0" i="0" u="none" strike="noStrike">
                          <a:solidFill>
                            <a:srgbClr val="000000"/>
                          </a:solidFill>
                          <a:effectLst/>
                          <a:latin typeface="Calibri" panose="020F0502020204030204" pitchFamily="34" charset="0"/>
                        </a:rPr>
                        <a:t>Aspect ratio (A = R/a)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4.25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3.13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42636556"/>
                  </a:ext>
                </a:extLst>
              </a:tr>
              <a:tr h="208475">
                <a:tc>
                  <a:txBody>
                    <a:bodyPr/>
                    <a:lstStyle/>
                    <a:p>
                      <a:pPr algn="l" fontAlgn="b">
                        <a:buNone/>
                      </a:pPr>
                      <a:r>
                        <a:rPr lang="pt-BR" sz="1400" b="0" i="0" u="none" strike="noStrike">
                          <a:solidFill>
                            <a:srgbClr val="000000"/>
                          </a:solidFill>
                          <a:effectLst/>
                          <a:latin typeface="Calibri" panose="020F0502020204030204" pitchFamily="34" charset="0"/>
                        </a:rPr>
                        <a:t>V</a:t>
                      </a:r>
                      <a:r>
                        <a:rPr lang="pt-BR" sz="1400" b="0" i="0" u="none" strike="noStrike" baseline="-25000">
                          <a:solidFill>
                            <a:srgbClr val="000000"/>
                          </a:solidFill>
                          <a:effectLst/>
                          <a:latin typeface="Calibri" panose="020F0502020204030204" pitchFamily="34" charset="0"/>
                        </a:rPr>
                        <a:t>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2805.2 m</a:t>
                      </a:r>
                      <a:r>
                        <a:rPr lang="it-IT" sz="1400" b="0" i="0" u="none" strike="noStrike" baseline="30000">
                          <a:solidFill>
                            <a:srgbClr val="000000"/>
                          </a:solidFill>
                          <a:effectLst/>
                          <a:latin typeface="Calibri" panose="020F0502020204030204" pitchFamily="34" charset="0"/>
                        </a:rPr>
                        <a:t>3</a:t>
                      </a:r>
                      <a:endParaRPr lang="it-IT"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31 m</a:t>
                      </a:r>
                      <a:r>
                        <a:rPr lang="it-IT" sz="1400" b="0" i="0" u="none" strike="noStrike" baseline="30000" dirty="0">
                          <a:solidFill>
                            <a:srgbClr val="000000"/>
                          </a:solidFill>
                          <a:effectLst/>
                          <a:latin typeface="Calibri" panose="020F0502020204030204" pitchFamily="34" charset="0"/>
                        </a:rPr>
                        <a:t>3</a:t>
                      </a:r>
                      <a:endParaRPr lang="it-IT"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28 m</a:t>
                      </a:r>
                      <a:r>
                        <a:rPr lang="it-IT" sz="1400" b="0" i="0" u="none" strike="noStrike" baseline="30000" dirty="0">
                          <a:solidFill>
                            <a:srgbClr val="000000"/>
                          </a:solidFill>
                          <a:effectLst/>
                          <a:latin typeface="Calibri" panose="020F0502020204030204" pitchFamily="34"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65467178"/>
                  </a:ext>
                </a:extLst>
              </a:tr>
              <a:tr h="208475">
                <a:tc>
                  <a:txBody>
                    <a:bodyPr/>
                    <a:lstStyle/>
                    <a:p>
                      <a:pPr algn="l" fontAlgn="b">
                        <a:buNone/>
                      </a:pPr>
                      <a:r>
                        <a:rPr lang="it-IT" sz="1400" b="0" i="0" u="none" strike="noStrike">
                          <a:solidFill>
                            <a:srgbClr val="000000"/>
                          </a:solidFill>
                          <a:effectLst/>
                          <a:latin typeface="Calibri" panose="020F0502020204030204" pitchFamily="34" charset="0"/>
                        </a:rPr>
                        <a:t>Toroidal magnetic field (Bₜ)</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4.39 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5.6 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5.85 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412425836"/>
                  </a:ext>
                </a:extLst>
              </a:tr>
              <a:tr h="208475">
                <a:tc>
                  <a:txBody>
                    <a:bodyPr/>
                    <a:lstStyle/>
                    <a:p>
                      <a:pPr algn="l" fontAlgn="b">
                        <a:buNone/>
                      </a:pPr>
                      <a:r>
                        <a:rPr lang="it-IT" sz="1400" b="0" i="0" u="none" strike="noStrike">
                          <a:solidFill>
                            <a:srgbClr val="000000"/>
                          </a:solidFill>
                          <a:effectLst/>
                          <a:latin typeface="Calibri" panose="020F0502020204030204" pitchFamily="34" charset="0"/>
                        </a:rPr>
                        <a:t>Plasma current (Iₚ)</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~18.8 MA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2.55 MA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buNone/>
                      </a:pPr>
                      <a:r>
                        <a:rPr lang="it-IT" sz="1400" b="0" i="0" u="none" strike="noStrike">
                          <a:solidFill>
                            <a:srgbClr val="000000"/>
                          </a:solidFill>
                          <a:effectLst/>
                          <a:latin typeface="Calibri" panose="020F0502020204030204" pitchFamily="34" charset="0"/>
                        </a:rPr>
                        <a:t>5.5 MA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996946811"/>
                  </a:ext>
                </a:extLst>
              </a:tr>
              <a:tr h="334238">
                <a:tc>
                  <a:txBody>
                    <a:bodyPr/>
                    <a:lstStyle/>
                    <a:p>
                      <a:pPr algn="l" fontAlgn="b">
                        <a:buNone/>
                      </a:pPr>
                      <a:r>
                        <a:rPr lang="it-IT" sz="1400" b="0" i="0" u="none" strike="noStrike" dirty="0" err="1">
                          <a:solidFill>
                            <a:srgbClr val="000000"/>
                          </a:solidFill>
                          <a:effectLst/>
                          <a:latin typeface="Calibri" panose="020F0502020204030204" pitchFamily="34" charset="0"/>
                        </a:rPr>
                        <a:t>P</a:t>
                      </a:r>
                      <a:r>
                        <a:rPr lang="it-IT" sz="1400" b="0" i="0" u="none" strike="noStrike" baseline="-25000" dirty="0" err="1">
                          <a:solidFill>
                            <a:srgbClr val="000000"/>
                          </a:solidFill>
                          <a:effectLst/>
                          <a:latin typeface="Calibri" panose="020F0502020204030204" pitchFamily="34" charset="0"/>
                        </a:rPr>
                        <a:t>sep</a:t>
                      </a:r>
                      <a:endParaRPr lang="it-IT" sz="1400" b="0" i="0" u="none" strike="noStrike" baseline="-25000" dirty="0">
                        <a:solidFill>
                          <a:srgbClr val="000000"/>
                        </a:solidFill>
                        <a:effectLst/>
                        <a:latin typeface="Calibri" panose="020F050202020403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108 MW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55 MW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33 MW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812380696"/>
                  </a:ext>
                </a:extLst>
              </a:tr>
              <a:tr h="380063">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it-IT" sz="1400" b="0" i="0" u="none" strike="noStrike" dirty="0" err="1">
                          <a:solidFill>
                            <a:srgbClr val="000000"/>
                          </a:solidFill>
                          <a:effectLst/>
                          <a:latin typeface="Calibri" panose="020F0502020204030204" pitchFamily="34" charset="0"/>
                        </a:rPr>
                        <a:t>P</a:t>
                      </a:r>
                      <a:r>
                        <a:rPr lang="it-IT" sz="1400" b="0" i="0" u="none" strike="noStrike" baseline="-25000" dirty="0" err="1">
                          <a:solidFill>
                            <a:srgbClr val="000000"/>
                          </a:solidFill>
                          <a:effectLst/>
                          <a:latin typeface="Calibri" panose="020F0502020204030204" pitchFamily="34" charset="0"/>
                        </a:rPr>
                        <a:t>sep</a:t>
                      </a:r>
                      <a:r>
                        <a:rPr lang="it-IT" sz="1400" b="0" i="0" u="none" strike="noStrike" baseline="0" dirty="0">
                          <a:solidFill>
                            <a:srgbClr val="000000"/>
                          </a:solidFill>
                          <a:effectLst/>
                          <a:latin typeface="Calibri" panose="020F0502020204030204" pitchFamily="34" charset="0"/>
                        </a:rPr>
                        <a:t>/R</a:t>
                      </a:r>
                      <a:endParaRPr lang="it-IT" sz="1400" b="0" i="0" u="none" strike="noStrike" baseline="-25000"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400" b="0" i="0" u="none" strike="noStrike" dirty="0">
                          <a:solidFill>
                            <a:srgbClr val="000000"/>
                          </a:solidFill>
                          <a:effectLst/>
                          <a:latin typeface="Calibri" panose="020F0502020204030204" pitchFamily="34" charset="0"/>
                        </a:rPr>
                        <a:t>~20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922746"/>
                  </a:ext>
                </a:extLst>
              </a:tr>
            </a:tbl>
          </a:graphicData>
        </a:graphic>
      </p:graphicFrame>
      <p:pic>
        <p:nvPicPr>
          <p:cNvPr id="11" name="Immagine 10">
            <a:extLst>
              <a:ext uri="{FF2B5EF4-FFF2-40B4-BE49-F238E27FC236}">
                <a16:creationId xmlns:a16="http://schemas.microsoft.com/office/drawing/2014/main" id="{9C32F310-32F1-797D-4E52-C749C964DCAF}"/>
              </a:ext>
            </a:extLst>
          </p:cNvPr>
          <p:cNvPicPr>
            <a:picLocks noChangeAspect="1"/>
          </p:cNvPicPr>
          <p:nvPr/>
        </p:nvPicPr>
        <p:blipFill>
          <a:blip r:embed="rId3">
            <a:extLst>
              <a:ext uri="{28A0092B-C50C-407E-A947-70E740481C1C}">
                <a14:useLocalDpi xmlns:a14="http://schemas.microsoft.com/office/drawing/2010/main" val="0"/>
              </a:ext>
            </a:extLst>
          </a:blip>
          <a:srcRect l="20469" t="5644" r="21406" b="7762"/>
          <a:stretch>
            <a:fillRect/>
          </a:stretch>
        </p:blipFill>
        <p:spPr>
          <a:xfrm>
            <a:off x="4298950" y="598168"/>
            <a:ext cx="3934224" cy="2883687"/>
          </a:xfrm>
          <a:prstGeom prst="rect">
            <a:avLst/>
          </a:prstGeom>
        </p:spPr>
      </p:pic>
      <p:pic>
        <p:nvPicPr>
          <p:cNvPr id="14" name="Immagine 13">
            <a:extLst>
              <a:ext uri="{FF2B5EF4-FFF2-40B4-BE49-F238E27FC236}">
                <a16:creationId xmlns:a16="http://schemas.microsoft.com/office/drawing/2014/main" id="{D9C2924B-142D-F43C-3B1A-FCFA749B80F2}"/>
              </a:ext>
            </a:extLst>
          </p:cNvPr>
          <p:cNvPicPr>
            <a:picLocks noChangeAspect="1"/>
          </p:cNvPicPr>
          <p:nvPr/>
        </p:nvPicPr>
        <p:blipFill>
          <a:blip r:embed="rId4">
            <a:extLst>
              <a:ext uri="{28A0092B-C50C-407E-A947-70E740481C1C}">
                <a14:useLocalDpi xmlns:a14="http://schemas.microsoft.com/office/drawing/2010/main" val="0"/>
              </a:ext>
            </a:extLst>
          </a:blip>
          <a:srcRect l="2992" r="4112" b="2365"/>
          <a:stretch>
            <a:fillRect/>
          </a:stretch>
        </p:blipFill>
        <p:spPr>
          <a:xfrm>
            <a:off x="-12700" y="2201353"/>
            <a:ext cx="4497121" cy="3464162"/>
          </a:xfrm>
          <a:prstGeom prst="rect">
            <a:avLst/>
          </a:prstGeom>
        </p:spPr>
      </p:pic>
      <p:sp>
        <p:nvSpPr>
          <p:cNvPr id="15" name="CasellaDiTesto 14">
            <a:extLst>
              <a:ext uri="{FF2B5EF4-FFF2-40B4-BE49-F238E27FC236}">
                <a16:creationId xmlns:a16="http://schemas.microsoft.com/office/drawing/2014/main" id="{77BF5649-9A2A-C819-3790-1220716FB76C}"/>
              </a:ext>
            </a:extLst>
          </p:cNvPr>
          <p:cNvSpPr txBox="1"/>
          <p:nvPr/>
        </p:nvSpPr>
        <p:spPr>
          <a:xfrm>
            <a:off x="1338018" y="1611768"/>
            <a:ext cx="1795684" cy="523220"/>
          </a:xfrm>
          <a:prstGeom prst="rect">
            <a:avLst/>
          </a:prstGeom>
          <a:noFill/>
        </p:spPr>
        <p:txBody>
          <a:bodyPr wrap="none" rtlCol="0">
            <a:spAutoFit/>
          </a:bodyPr>
          <a:lstStyle/>
          <a:p>
            <a:pPr algn="l"/>
            <a:r>
              <a:rPr lang="en-GB" sz="2800" b="1" dirty="0">
                <a:solidFill>
                  <a:schemeClr val="tx2"/>
                </a:solidFill>
              </a:rPr>
              <a:t>DEMO LAR</a:t>
            </a:r>
          </a:p>
        </p:txBody>
      </p:sp>
      <p:sp>
        <p:nvSpPr>
          <p:cNvPr id="17" name="CasellaDiTesto 16">
            <a:extLst>
              <a:ext uri="{FF2B5EF4-FFF2-40B4-BE49-F238E27FC236}">
                <a16:creationId xmlns:a16="http://schemas.microsoft.com/office/drawing/2014/main" id="{10DCCC4B-1CF3-F9CF-E9F7-A034564D7F17}"/>
              </a:ext>
            </a:extLst>
          </p:cNvPr>
          <p:cNvSpPr txBox="1"/>
          <p:nvPr/>
        </p:nvSpPr>
        <p:spPr>
          <a:xfrm>
            <a:off x="4484683" y="3499745"/>
            <a:ext cx="3936785" cy="646331"/>
          </a:xfrm>
          <a:prstGeom prst="rect">
            <a:avLst/>
          </a:prstGeom>
          <a:noFill/>
        </p:spPr>
        <p:txBody>
          <a:bodyPr wrap="square">
            <a:spAutoFit/>
          </a:bodyPr>
          <a:lstStyle/>
          <a:p>
            <a:r>
              <a:rPr lang="en-US" i="1">
                <a:solidFill>
                  <a:schemeClr val="tx2"/>
                </a:solidFill>
              </a:rPr>
              <a:t>Generate a </a:t>
            </a:r>
            <a:r>
              <a:rPr lang="en-US" b="1" i="1">
                <a:solidFill>
                  <a:schemeClr val="tx2"/>
                </a:solidFill>
              </a:rPr>
              <a:t>high neutron flux </a:t>
            </a:r>
            <a:r>
              <a:rPr lang="en-US" i="1">
                <a:solidFill>
                  <a:schemeClr val="tx2"/>
                </a:solidFill>
              </a:rPr>
              <a:t>for testing of nuclear fusion components (BB)</a:t>
            </a:r>
            <a:endParaRPr lang="en-GB" i="1">
              <a:solidFill>
                <a:schemeClr val="tx2"/>
              </a:solidFill>
            </a:endParaRPr>
          </a:p>
        </p:txBody>
      </p:sp>
      <p:sp>
        <p:nvSpPr>
          <p:cNvPr id="18" name="CasellaDiTesto 17">
            <a:extLst>
              <a:ext uri="{FF2B5EF4-FFF2-40B4-BE49-F238E27FC236}">
                <a16:creationId xmlns:a16="http://schemas.microsoft.com/office/drawing/2014/main" id="{0BB9633C-960B-4894-8A24-BCECE4259CEC}"/>
              </a:ext>
            </a:extLst>
          </p:cNvPr>
          <p:cNvSpPr txBox="1"/>
          <p:nvPr/>
        </p:nvSpPr>
        <p:spPr>
          <a:xfrm>
            <a:off x="5820283" y="80554"/>
            <a:ext cx="803425" cy="523220"/>
          </a:xfrm>
          <a:prstGeom prst="rect">
            <a:avLst/>
          </a:prstGeom>
          <a:noFill/>
        </p:spPr>
        <p:txBody>
          <a:bodyPr wrap="none" rtlCol="0">
            <a:spAutoFit/>
          </a:bodyPr>
          <a:lstStyle/>
          <a:p>
            <a:pPr algn="l"/>
            <a:r>
              <a:rPr lang="en-GB" sz="2800" b="1">
                <a:solidFill>
                  <a:schemeClr val="tx2"/>
                </a:solidFill>
              </a:rPr>
              <a:t>VNS</a:t>
            </a:r>
          </a:p>
        </p:txBody>
      </p:sp>
      <p:sp>
        <p:nvSpPr>
          <p:cNvPr id="19" name="CasellaDiTesto 18">
            <a:extLst>
              <a:ext uri="{FF2B5EF4-FFF2-40B4-BE49-F238E27FC236}">
                <a16:creationId xmlns:a16="http://schemas.microsoft.com/office/drawing/2014/main" id="{F9A113A7-3D37-0501-AE52-78C89480A6F0}"/>
              </a:ext>
            </a:extLst>
          </p:cNvPr>
          <p:cNvSpPr txBox="1"/>
          <p:nvPr/>
        </p:nvSpPr>
        <p:spPr>
          <a:xfrm>
            <a:off x="9669357" y="159505"/>
            <a:ext cx="765851" cy="523220"/>
          </a:xfrm>
          <a:prstGeom prst="rect">
            <a:avLst/>
          </a:prstGeom>
          <a:noFill/>
        </p:spPr>
        <p:txBody>
          <a:bodyPr wrap="none" rtlCol="0">
            <a:spAutoFit/>
          </a:bodyPr>
          <a:lstStyle/>
          <a:p>
            <a:pPr algn="l"/>
            <a:r>
              <a:rPr lang="en-GB" sz="2800" b="1">
                <a:solidFill>
                  <a:schemeClr val="tx2"/>
                </a:solidFill>
              </a:rPr>
              <a:t>DTT</a:t>
            </a:r>
          </a:p>
        </p:txBody>
      </p:sp>
      <p:sp>
        <p:nvSpPr>
          <p:cNvPr id="20" name="CasellaDiTesto 19">
            <a:extLst>
              <a:ext uri="{FF2B5EF4-FFF2-40B4-BE49-F238E27FC236}">
                <a16:creationId xmlns:a16="http://schemas.microsoft.com/office/drawing/2014/main" id="{2E5F0939-6529-B2FB-9441-7DA5D452A5E0}"/>
              </a:ext>
            </a:extLst>
          </p:cNvPr>
          <p:cNvSpPr txBox="1"/>
          <p:nvPr/>
        </p:nvSpPr>
        <p:spPr>
          <a:xfrm>
            <a:off x="8421468" y="3499745"/>
            <a:ext cx="3746714" cy="646331"/>
          </a:xfrm>
          <a:prstGeom prst="rect">
            <a:avLst/>
          </a:prstGeom>
          <a:noFill/>
        </p:spPr>
        <p:txBody>
          <a:bodyPr wrap="square">
            <a:spAutoFit/>
          </a:bodyPr>
          <a:lstStyle/>
          <a:p>
            <a:r>
              <a:rPr lang="en-US" i="1">
                <a:solidFill>
                  <a:schemeClr val="tx2"/>
                </a:solidFill>
              </a:rPr>
              <a:t>Explore </a:t>
            </a:r>
            <a:r>
              <a:rPr lang="en-US" b="1" i="1">
                <a:solidFill>
                  <a:schemeClr val="tx2"/>
                </a:solidFill>
              </a:rPr>
              <a:t>alternative divertor solutions </a:t>
            </a:r>
            <a:r>
              <a:rPr lang="en-US" i="1">
                <a:solidFill>
                  <a:schemeClr val="tx2"/>
                </a:solidFill>
              </a:rPr>
              <a:t>to exhausts/withstand thermal loads</a:t>
            </a:r>
            <a:endParaRPr lang="en-GB" i="1">
              <a:solidFill>
                <a:schemeClr val="tx2"/>
              </a:solidFill>
            </a:endParaRPr>
          </a:p>
        </p:txBody>
      </p:sp>
      <p:pic>
        <p:nvPicPr>
          <p:cNvPr id="7" name="Immagine 6" descr="Immagine che contiene schizzo, disegno, arte&#10;&#10;Il contenuto generato dall'IA potrebbe non essere corretto.">
            <a:extLst>
              <a:ext uri="{FF2B5EF4-FFF2-40B4-BE49-F238E27FC236}">
                <a16:creationId xmlns:a16="http://schemas.microsoft.com/office/drawing/2014/main" id="{FA500671-AB62-DD91-0E12-5D823BA01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318" y="598169"/>
            <a:ext cx="3386073" cy="2819088"/>
          </a:xfrm>
          <a:prstGeom prst="rect">
            <a:avLst/>
          </a:prstGeom>
        </p:spPr>
      </p:pic>
      <p:sp>
        <p:nvSpPr>
          <p:cNvPr id="3" name="Footer Placeholder 4">
            <a:extLst>
              <a:ext uri="{FF2B5EF4-FFF2-40B4-BE49-F238E27FC236}">
                <a16:creationId xmlns:a16="http://schemas.microsoft.com/office/drawing/2014/main" id="{0B25A523-F847-675A-28AF-2304421F3AAE}"/>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98E56C05-07A4-508B-E19D-6186411DDCEC}"/>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
        <p:nvSpPr>
          <p:cNvPr id="5" name="Rettangolo 4">
            <a:extLst>
              <a:ext uri="{FF2B5EF4-FFF2-40B4-BE49-F238E27FC236}">
                <a16:creationId xmlns:a16="http://schemas.microsoft.com/office/drawing/2014/main" id="{2C7C6C23-A43D-E95A-DE86-6CE83E7EC2FB}"/>
              </a:ext>
            </a:extLst>
          </p:cNvPr>
          <p:cNvSpPr/>
          <p:nvPr/>
        </p:nvSpPr>
        <p:spPr>
          <a:xfrm>
            <a:off x="4391370" y="5985642"/>
            <a:ext cx="7776812" cy="4215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Tree>
    <p:extLst>
      <p:ext uri="{BB962C8B-B14F-4D97-AF65-F5344CB8AC3E}">
        <p14:creationId xmlns:p14="http://schemas.microsoft.com/office/powerpoint/2010/main" val="149882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15AEF-2B6C-4C01-FC8D-84000E478893}"/>
            </a:ext>
          </a:extLst>
        </p:cNvPr>
        <p:cNvGrpSpPr/>
        <p:nvPr/>
      </p:nvGrpSpPr>
      <p:grpSpPr>
        <a:xfrm>
          <a:off x="0" y="0"/>
          <a:ext cx="0" cy="0"/>
          <a:chOff x="0" y="0"/>
          <a:chExt cx="0" cy="0"/>
        </a:xfrm>
      </p:grpSpPr>
      <p:pic>
        <p:nvPicPr>
          <p:cNvPr id="13" name="Immagine 12" descr="Immagine che contiene cerchio, Elementi grafici, diagramma, design&#10;&#10;Il contenuto generato dall'IA potrebbe non essere corretto.">
            <a:extLst>
              <a:ext uri="{FF2B5EF4-FFF2-40B4-BE49-F238E27FC236}">
                <a16:creationId xmlns:a16="http://schemas.microsoft.com/office/drawing/2014/main" id="{8B809914-2469-CBC9-699E-97A8DD211DD5}"/>
              </a:ext>
            </a:extLst>
          </p:cNvPr>
          <p:cNvPicPr>
            <a:picLocks noChangeAspect="1"/>
          </p:cNvPicPr>
          <p:nvPr/>
        </p:nvPicPr>
        <p:blipFill>
          <a:blip r:embed="rId3">
            <a:extLst>
              <a:ext uri="{28A0092B-C50C-407E-A947-70E740481C1C}">
                <a14:useLocalDpi xmlns:a14="http://schemas.microsoft.com/office/drawing/2010/main" val="0"/>
              </a:ext>
            </a:extLst>
          </a:blip>
          <a:srcRect l="30348" t="831" r="26899" b="3845"/>
          <a:stretch>
            <a:fillRect/>
          </a:stretch>
        </p:blipFill>
        <p:spPr>
          <a:xfrm>
            <a:off x="4382376" y="1104236"/>
            <a:ext cx="3401710" cy="3731588"/>
          </a:xfrm>
          <a:prstGeom prst="rect">
            <a:avLst/>
          </a:prstGeom>
        </p:spPr>
      </p:pic>
      <p:sp>
        <p:nvSpPr>
          <p:cNvPr id="2" name="Title 1">
            <a:extLst>
              <a:ext uri="{FF2B5EF4-FFF2-40B4-BE49-F238E27FC236}">
                <a16:creationId xmlns:a16="http://schemas.microsoft.com/office/drawing/2014/main" id="{322CC724-9DF8-67C9-63F1-B73C74A76AAD}"/>
              </a:ext>
            </a:extLst>
          </p:cNvPr>
          <p:cNvSpPr>
            <a:spLocks noGrp="1"/>
          </p:cNvSpPr>
          <p:nvPr>
            <p:ph type="title"/>
          </p:nvPr>
        </p:nvSpPr>
        <p:spPr/>
        <p:txBody>
          <a:bodyPr/>
          <a:lstStyle/>
          <a:p>
            <a:r>
              <a:rPr lang="en-US" dirty="0"/>
              <a:t>Overview</a:t>
            </a:r>
            <a:endParaRPr lang="en-GB" dirty="0"/>
          </a:p>
        </p:txBody>
      </p:sp>
      <p:sp>
        <p:nvSpPr>
          <p:cNvPr id="4" name="Slide Number Placeholder 3">
            <a:extLst>
              <a:ext uri="{FF2B5EF4-FFF2-40B4-BE49-F238E27FC236}">
                <a16:creationId xmlns:a16="http://schemas.microsoft.com/office/drawing/2014/main" id="{FB1B6D36-3427-1928-E8C9-AFF58A1362AC}"/>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pic>
        <p:nvPicPr>
          <p:cNvPr id="11" name="Immagine 10" descr="Immagine che contiene Elementi grafici, diagramma, design&#10;&#10;Il contenuto generato dall'IA potrebbe non essere corretto.">
            <a:extLst>
              <a:ext uri="{FF2B5EF4-FFF2-40B4-BE49-F238E27FC236}">
                <a16:creationId xmlns:a16="http://schemas.microsoft.com/office/drawing/2014/main" id="{749A224F-B999-FA28-9660-8FA6E6300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5" y="1700390"/>
            <a:ext cx="3940656" cy="4701561"/>
          </a:xfrm>
          <a:prstGeom prst="rect">
            <a:avLst/>
          </a:prstGeom>
        </p:spPr>
      </p:pic>
      <p:graphicFrame>
        <p:nvGraphicFramePr>
          <p:cNvPr id="15" name="Tabella 14">
            <a:extLst>
              <a:ext uri="{FF2B5EF4-FFF2-40B4-BE49-F238E27FC236}">
                <a16:creationId xmlns:a16="http://schemas.microsoft.com/office/drawing/2014/main" id="{7546D793-5913-FDD6-957B-CA5387E02B15}"/>
              </a:ext>
            </a:extLst>
          </p:cNvPr>
          <p:cNvGraphicFramePr>
            <a:graphicFrameLocks noGrp="1"/>
          </p:cNvGraphicFramePr>
          <p:nvPr>
            <p:extLst>
              <p:ext uri="{D42A27DB-BD31-4B8C-83A1-F6EECF244321}">
                <p14:modId xmlns:p14="http://schemas.microsoft.com/office/powerpoint/2010/main" val="410058255"/>
              </p:ext>
            </p:extLst>
          </p:nvPr>
        </p:nvGraphicFramePr>
        <p:xfrm>
          <a:off x="3646547" y="4846725"/>
          <a:ext cx="8491958" cy="1531620"/>
        </p:xfrm>
        <a:graphic>
          <a:graphicData uri="http://schemas.openxmlformats.org/drawingml/2006/table">
            <a:tbl>
              <a:tblPr/>
              <a:tblGrid>
                <a:gridCol w="2035292">
                  <a:extLst>
                    <a:ext uri="{9D8B030D-6E8A-4147-A177-3AD203B41FA5}">
                      <a16:colId xmlns:a16="http://schemas.microsoft.com/office/drawing/2014/main" val="2743328349"/>
                    </a:ext>
                  </a:extLst>
                </a:gridCol>
                <a:gridCol w="2338340">
                  <a:extLst>
                    <a:ext uri="{9D8B030D-6E8A-4147-A177-3AD203B41FA5}">
                      <a16:colId xmlns:a16="http://schemas.microsoft.com/office/drawing/2014/main" val="3716852471"/>
                    </a:ext>
                  </a:extLst>
                </a:gridCol>
                <a:gridCol w="1980317">
                  <a:extLst>
                    <a:ext uri="{9D8B030D-6E8A-4147-A177-3AD203B41FA5}">
                      <a16:colId xmlns:a16="http://schemas.microsoft.com/office/drawing/2014/main" val="3878727634"/>
                    </a:ext>
                  </a:extLst>
                </a:gridCol>
                <a:gridCol w="2138009">
                  <a:extLst>
                    <a:ext uri="{9D8B030D-6E8A-4147-A177-3AD203B41FA5}">
                      <a16:colId xmlns:a16="http://schemas.microsoft.com/office/drawing/2014/main" val="3482569658"/>
                    </a:ext>
                  </a:extLst>
                </a:gridCol>
              </a:tblGrid>
              <a:tr h="209550">
                <a:tc>
                  <a:txBody>
                    <a:bodyPr/>
                    <a:lstStyle/>
                    <a:p>
                      <a:pPr algn="ctr" fontAlgn="t">
                        <a:buNone/>
                      </a:pPr>
                      <a:endParaRPr lang="it-IT" sz="1400" b="1" i="0" u="none" strike="noStrike">
                        <a:solidFill>
                          <a:srgbClr val="000000"/>
                        </a:solidFill>
                        <a:effectLst/>
                        <a:latin typeface="Calibri" panose="020F0502020204030204" pitchFamily="34" charset="0"/>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2060"/>
                          </a:solidFill>
                          <a:effectLst/>
                          <a:latin typeface="Calibri" panose="020F0502020204030204" pitchFamily="34" charset="0"/>
                        </a:rPr>
                        <a:t>EU DEMO LAR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2060"/>
                          </a:solidFill>
                          <a:effectLst/>
                          <a:latin typeface="Calibri" panose="020F0502020204030204" pitchFamily="34" charset="0"/>
                        </a:rPr>
                        <a:t>VNS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2060"/>
                          </a:solidFill>
                          <a:effectLst/>
                          <a:latin typeface="Calibri" panose="020F0502020204030204" pitchFamily="34" charset="0"/>
                        </a:rPr>
                        <a:t>DTT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7620899"/>
                  </a:ext>
                </a:extLst>
              </a:tr>
              <a:tr h="182880">
                <a:tc>
                  <a:txBody>
                    <a:bodyPr/>
                    <a:lstStyle/>
                    <a:p>
                      <a:pPr algn="ctr" fontAlgn="t">
                        <a:buNone/>
                      </a:pPr>
                      <a:r>
                        <a:rPr lang="it-IT" sz="1400" b="1" i="0" u="none" strike="noStrike">
                          <a:solidFill>
                            <a:srgbClr val="002060"/>
                          </a:solidFill>
                          <a:effectLst/>
                          <a:latin typeface="Calibri" panose="020F0502020204030204" pitchFamily="34" charset="0"/>
                        </a:rPr>
                        <a:t>DIV design status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dirty="0" err="1">
                          <a:solidFill>
                            <a:srgbClr val="FF0000"/>
                          </a:solidFill>
                          <a:effectLst/>
                          <a:latin typeface="Calibri" panose="020F0502020204030204" pitchFamily="34" charset="0"/>
                        </a:rPr>
                        <a:t>Conceptual</a:t>
                      </a:r>
                      <a:r>
                        <a:rPr lang="it-IT" sz="1400" b="1" i="0" u="none" strike="noStrike" dirty="0">
                          <a:solidFill>
                            <a:srgbClr val="FF0000"/>
                          </a:solidFill>
                          <a:effectLst/>
                          <a:latin typeface="Calibri" panose="020F0502020204030204" pitchFamily="34" charset="0"/>
                        </a:rPr>
                        <a:t> Design </a:t>
                      </a:r>
                    </a:p>
                    <a:p>
                      <a:pPr algn="ctr" fontAlgn="t">
                        <a:buNone/>
                      </a:pPr>
                      <a:r>
                        <a:rPr lang="it-IT" sz="1400" b="1" i="1" u="none" strike="noStrike" dirty="0">
                          <a:solidFill>
                            <a:srgbClr val="000000"/>
                          </a:solidFill>
                          <a:effectLst/>
                          <a:latin typeface="Calibri" panose="020F0502020204030204" pitchFamily="34" charset="0"/>
                        </a:rPr>
                        <a:t>(LAR </a:t>
                      </a:r>
                      <a:r>
                        <a:rPr lang="it-IT" sz="1400" b="1" i="1" u="none" strike="noStrike" dirty="0" err="1">
                          <a:solidFill>
                            <a:srgbClr val="000000"/>
                          </a:solidFill>
                          <a:effectLst/>
                          <a:latin typeface="Calibri" panose="020F0502020204030204" pitchFamily="34" charset="0"/>
                        </a:rPr>
                        <a:t>configuration</a:t>
                      </a:r>
                      <a:r>
                        <a:rPr lang="it-IT" sz="1400" b="1" i="1" u="none" strike="noStrike" dirty="0">
                          <a:solidFill>
                            <a:srgbClr val="000000"/>
                          </a:solidFill>
                          <a:effectLst/>
                          <a:latin typeface="Calibri" panose="020F0502020204030204" pitchFamily="34" charset="0"/>
                        </a:rPr>
                        <a:t> from 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dirty="0" err="1">
                          <a:solidFill>
                            <a:srgbClr val="FF0000"/>
                          </a:solidFill>
                          <a:effectLst/>
                          <a:latin typeface="Calibri" panose="020F0502020204030204" pitchFamily="34" charset="0"/>
                        </a:rPr>
                        <a:t>Feasibility</a:t>
                      </a:r>
                      <a:r>
                        <a:rPr lang="it-IT" sz="1400" b="1" i="0" u="none" strike="noStrike" dirty="0">
                          <a:solidFill>
                            <a:srgbClr val="FF0000"/>
                          </a:solidFill>
                          <a:effectLst/>
                          <a:latin typeface="Calibri" panose="020F0502020204030204" pitchFamily="34" charset="0"/>
                        </a:rPr>
                        <a:t> </a:t>
                      </a:r>
                      <a:r>
                        <a:rPr lang="it-IT" sz="1400" b="1" i="0" u="none" strike="noStrike" dirty="0" err="1">
                          <a:solidFill>
                            <a:srgbClr val="FF0000"/>
                          </a:solidFill>
                          <a:effectLst/>
                          <a:latin typeface="Calibri" panose="020F0502020204030204" pitchFamily="34" charset="0"/>
                        </a:rPr>
                        <a:t>Assessment</a:t>
                      </a:r>
                      <a:endParaRPr lang="it-IT" sz="1400" b="1" i="0" u="none" strike="noStrike" dirty="0">
                        <a:solidFill>
                          <a:srgbClr val="FF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dirty="0">
                          <a:solidFill>
                            <a:srgbClr val="FF0000"/>
                          </a:solidFill>
                          <a:effectLst/>
                          <a:latin typeface="Calibri" panose="020F0502020204030204" pitchFamily="34" charset="0"/>
                        </a:rPr>
                        <a:t>Manufacturing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7844222"/>
                  </a:ext>
                </a:extLst>
              </a:tr>
              <a:tr h="233067">
                <a:tc>
                  <a:txBody>
                    <a:bodyPr/>
                    <a:lstStyle/>
                    <a:p>
                      <a:pPr algn="ctr" fontAlgn="t">
                        <a:buNone/>
                      </a:pPr>
                      <a:r>
                        <a:rPr lang="it-IT" sz="1400" b="1" i="0" u="none" strike="noStrike">
                          <a:solidFill>
                            <a:srgbClr val="002060"/>
                          </a:solidFill>
                          <a:effectLst/>
                          <a:latin typeface="Calibri" panose="020F0502020204030204" pitchFamily="34" charset="0"/>
                        </a:rPr>
                        <a:t>Peak heat flux density (NOC)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10 MW/m</a:t>
                      </a:r>
                      <a:r>
                        <a:rPr lang="it-IT" sz="1400" b="1" i="0" u="none" strike="noStrike" baseline="3000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it-IT" sz="1400" b="1" i="0" u="none" strike="noStrike">
                          <a:solidFill>
                            <a:srgbClr val="000000"/>
                          </a:solidFill>
                          <a:effectLst/>
                          <a:latin typeface="Calibri" panose="020F0502020204030204" pitchFamily="34" charset="0"/>
                        </a:rPr>
                        <a:t>10 MW/m</a:t>
                      </a:r>
                      <a:r>
                        <a:rPr lang="it-IT" sz="1400" b="1" i="0" u="none" strike="noStrike" baseline="30000">
                          <a:solidFill>
                            <a:srgbClr val="000000"/>
                          </a:solidFill>
                          <a:effectLst/>
                          <a:latin typeface="Calibri" panose="020F0502020204030204" pitchFamily="34" charset="0"/>
                        </a:rPr>
                        <a:t>2</a:t>
                      </a:r>
                      <a:endParaRPr lang="it-IT" sz="1400" b="1"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it-IT" sz="1400" b="1" i="0" u="none" strike="noStrike">
                          <a:solidFill>
                            <a:srgbClr val="000000"/>
                          </a:solidFill>
                          <a:effectLst/>
                          <a:latin typeface="Calibri" panose="020F0502020204030204" pitchFamily="34" charset="0"/>
                        </a:rPr>
                        <a:t>10 MW/m</a:t>
                      </a:r>
                      <a:r>
                        <a:rPr lang="it-IT" sz="1400" b="1" i="0" u="none" strike="noStrike" baseline="3000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5588241"/>
                  </a:ext>
                </a:extLst>
              </a:tr>
              <a:tr h="182880">
                <a:tc>
                  <a:txBody>
                    <a:bodyPr/>
                    <a:lstStyle/>
                    <a:p>
                      <a:pPr algn="ctr" fontAlgn="t">
                        <a:buNone/>
                      </a:pPr>
                      <a:r>
                        <a:rPr lang="it-IT" sz="1400" b="1" i="0" u="none" strike="noStrike">
                          <a:solidFill>
                            <a:srgbClr val="002060"/>
                          </a:solidFill>
                          <a:effectLst/>
                          <a:latin typeface="Calibri" panose="020F0502020204030204" pitchFamily="34" charset="0"/>
                        </a:rPr>
                        <a:t>X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4985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1538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1211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1814520"/>
                  </a:ext>
                </a:extLst>
              </a:tr>
              <a:tr h="182880">
                <a:tc>
                  <a:txBody>
                    <a:bodyPr/>
                    <a:lstStyle/>
                    <a:p>
                      <a:pPr algn="ctr" fontAlgn="t">
                        <a:buNone/>
                      </a:pPr>
                      <a:r>
                        <a:rPr lang="it-IT" sz="1400" b="1" i="0" u="none" strike="noStrike">
                          <a:solidFill>
                            <a:srgbClr val="002060"/>
                          </a:solidFill>
                          <a:effectLst/>
                          <a:latin typeface="Calibri" panose="020F0502020204030204" pitchFamily="34" charset="0"/>
                        </a:rPr>
                        <a:t>Z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2245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a:solidFill>
                            <a:srgbClr val="000000"/>
                          </a:solidFill>
                          <a:effectLst/>
                          <a:latin typeface="Calibri" panose="020F0502020204030204" pitchFamily="34" charset="0"/>
                        </a:rPr>
                        <a:t>890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400" b="1" i="0" u="none" strike="noStrike" dirty="0">
                          <a:solidFill>
                            <a:srgbClr val="000000"/>
                          </a:solidFill>
                          <a:effectLst/>
                          <a:latin typeface="Calibri" panose="020F0502020204030204" pitchFamily="34" charset="0"/>
                        </a:rPr>
                        <a:t>793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624090"/>
                  </a:ext>
                </a:extLst>
              </a:tr>
            </a:tbl>
          </a:graphicData>
        </a:graphic>
      </p:graphicFrame>
      <p:pic>
        <p:nvPicPr>
          <p:cNvPr id="9" name="Picture 8">
            <a:extLst>
              <a:ext uri="{FF2B5EF4-FFF2-40B4-BE49-F238E27FC236}">
                <a16:creationId xmlns:a16="http://schemas.microsoft.com/office/drawing/2014/main" id="{BC9F3735-4E82-C95C-44CC-D4BB953A3E12}"/>
              </a:ext>
            </a:extLst>
          </p:cNvPr>
          <p:cNvPicPr>
            <a:picLocks noChangeAspect="1"/>
          </p:cNvPicPr>
          <p:nvPr/>
        </p:nvPicPr>
        <p:blipFill>
          <a:blip r:embed="rId5"/>
          <a:stretch>
            <a:fillRect/>
          </a:stretch>
        </p:blipFill>
        <p:spPr>
          <a:xfrm>
            <a:off x="8436514" y="980007"/>
            <a:ext cx="3223283" cy="3786653"/>
          </a:xfrm>
          <a:prstGeom prst="rect">
            <a:avLst/>
          </a:prstGeom>
        </p:spPr>
      </p:pic>
      <p:cxnSp>
        <p:nvCxnSpPr>
          <p:cNvPr id="18" name="Connettore diritto 17">
            <a:extLst>
              <a:ext uri="{FF2B5EF4-FFF2-40B4-BE49-F238E27FC236}">
                <a16:creationId xmlns:a16="http://schemas.microsoft.com/office/drawing/2014/main" id="{25611002-19BD-F670-FB9F-FE18453DDFC1}"/>
              </a:ext>
            </a:extLst>
          </p:cNvPr>
          <p:cNvCxnSpPr>
            <a:cxnSpLocks/>
          </p:cNvCxnSpPr>
          <p:nvPr/>
        </p:nvCxnSpPr>
        <p:spPr>
          <a:xfrm>
            <a:off x="1136650" y="4835824"/>
            <a:ext cx="21015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98B660FC-6FCB-6F3C-9178-395A834D0615}"/>
              </a:ext>
            </a:extLst>
          </p:cNvPr>
          <p:cNvCxnSpPr>
            <a:cxnSpLocks/>
          </p:cNvCxnSpPr>
          <p:nvPr/>
        </p:nvCxnSpPr>
        <p:spPr>
          <a:xfrm>
            <a:off x="1631950" y="5186957"/>
            <a:ext cx="16062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1E7B629C-C053-0D79-C9A0-59388F4E78BD}"/>
              </a:ext>
            </a:extLst>
          </p:cNvPr>
          <p:cNvCxnSpPr>
            <a:cxnSpLocks/>
          </p:cNvCxnSpPr>
          <p:nvPr/>
        </p:nvCxnSpPr>
        <p:spPr>
          <a:xfrm>
            <a:off x="1136650" y="4835824"/>
            <a:ext cx="0" cy="8410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30A88F5D-9FCD-F2B1-B704-7B2FFD85AA64}"/>
              </a:ext>
            </a:extLst>
          </p:cNvPr>
          <p:cNvCxnSpPr>
            <a:cxnSpLocks/>
          </p:cNvCxnSpPr>
          <p:nvPr/>
        </p:nvCxnSpPr>
        <p:spPr>
          <a:xfrm>
            <a:off x="1930400" y="4949643"/>
            <a:ext cx="0" cy="727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C7B7C7B0-C6CD-1229-6F83-74EEF860437F}"/>
              </a:ext>
            </a:extLst>
          </p:cNvPr>
          <p:cNvCxnSpPr>
            <a:cxnSpLocks/>
          </p:cNvCxnSpPr>
          <p:nvPr/>
        </p:nvCxnSpPr>
        <p:spPr>
          <a:xfrm>
            <a:off x="1136650" y="5664200"/>
            <a:ext cx="793750"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5F97E395-7C21-4AAF-4DB9-48CAB0217911}"/>
              </a:ext>
            </a:extLst>
          </p:cNvPr>
          <p:cNvCxnSpPr>
            <a:cxnSpLocks/>
          </p:cNvCxnSpPr>
          <p:nvPr/>
        </p:nvCxnSpPr>
        <p:spPr>
          <a:xfrm>
            <a:off x="3238206" y="4835824"/>
            <a:ext cx="0" cy="351133"/>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C62BBCB4-A33F-1F5B-F50A-BC2A67B2CB6E}"/>
              </a:ext>
            </a:extLst>
          </p:cNvPr>
          <p:cNvSpPr txBox="1"/>
          <p:nvPr/>
        </p:nvSpPr>
        <p:spPr>
          <a:xfrm>
            <a:off x="1383951" y="5609501"/>
            <a:ext cx="264816" cy="276999"/>
          </a:xfrm>
          <a:prstGeom prst="rect">
            <a:avLst/>
          </a:prstGeom>
          <a:noFill/>
        </p:spPr>
        <p:txBody>
          <a:bodyPr wrap="none" rtlCol="0">
            <a:spAutoFit/>
          </a:bodyPr>
          <a:lstStyle/>
          <a:p>
            <a:pPr algn="l"/>
            <a:r>
              <a:rPr lang="en-GB" sz="1200">
                <a:solidFill>
                  <a:srgbClr val="FF0000"/>
                </a:solidFill>
              </a:rPr>
              <a:t>X</a:t>
            </a:r>
          </a:p>
        </p:txBody>
      </p:sp>
      <p:sp>
        <p:nvSpPr>
          <p:cNvPr id="45" name="CasellaDiTesto 44">
            <a:extLst>
              <a:ext uri="{FF2B5EF4-FFF2-40B4-BE49-F238E27FC236}">
                <a16:creationId xmlns:a16="http://schemas.microsoft.com/office/drawing/2014/main" id="{A085B885-4366-7015-CCCE-3CB5EF3718BD}"/>
              </a:ext>
            </a:extLst>
          </p:cNvPr>
          <p:cNvSpPr txBox="1"/>
          <p:nvPr/>
        </p:nvSpPr>
        <p:spPr>
          <a:xfrm>
            <a:off x="3263189" y="4889973"/>
            <a:ext cx="264816" cy="276999"/>
          </a:xfrm>
          <a:prstGeom prst="rect">
            <a:avLst/>
          </a:prstGeom>
          <a:noFill/>
        </p:spPr>
        <p:txBody>
          <a:bodyPr wrap="none" rtlCol="0">
            <a:spAutoFit/>
          </a:bodyPr>
          <a:lstStyle/>
          <a:p>
            <a:pPr algn="l"/>
            <a:r>
              <a:rPr lang="en-GB" sz="1200">
                <a:solidFill>
                  <a:srgbClr val="FF0000"/>
                </a:solidFill>
              </a:rPr>
              <a:t>Z</a:t>
            </a:r>
          </a:p>
        </p:txBody>
      </p:sp>
      <p:cxnSp>
        <p:nvCxnSpPr>
          <p:cNvPr id="46" name="Connettore diritto 45">
            <a:extLst>
              <a:ext uri="{FF2B5EF4-FFF2-40B4-BE49-F238E27FC236}">
                <a16:creationId xmlns:a16="http://schemas.microsoft.com/office/drawing/2014/main" id="{E2931694-E3CA-57FD-0D96-992EACCD17D5}"/>
              </a:ext>
            </a:extLst>
          </p:cNvPr>
          <p:cNvCxnSpPr>
            <a:cxnSpLocks/>
          </p:cNvCxnSpPr>
          <p:nvPr/>
        </p:nvCxnSpPr>
        <p:spPr>
          <a:xfrm>
            <a:off x="5304084" y="3166255"/>
            <a:ext cx="21015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8FB8193E-D955-BD2D-2A86-4040E30E5748}"/>
              </a:ext>
            </a:extLst>
          </p:cNvPr>
          <p:cNvCxnSpPr>
            <a:cxnSpLocks/>
          </p:cNvCxnSpPr>
          <p:nvPr/>
        </p:nvCxnSpPr>
        <p:spPr>
          <a:xfrm>
            <a:off x="5779947" y="3600825"/>
            <a:ext cx="16800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DCC2495C-FAC9-2741-A188-C0D728C53737}"/>
              </a:ext>
            </a:extLst>
          </p:cNvPr>
          <p:cNvCxnSpPr>
            <a:cxnSpLocks/>
          </p:cNvCxnSpPr>
          <p:nvPr/>
        </p:nvCxnSpPr>
        <p:spPr>
          <a:xfrm>
            <a:off x="5304084" y="3185305"/>
            <a:ext cx="10866" cy="987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79B870BE-ABBD-8DD9-083B-76E90573EC91}"/>
              </a:ext>
            </a:extLst>
          </p:cNvPr>
          <p:cNvCxnSpPr>
            <a:cxnSpLocks/>
          </p:cNvCxnSpPr>
          <p:nvPr/>
        </p:nvCxnSpPr>
        <p:spPr>
          <a:xfrm>
            <a:off x="6054278" y="3287153"/>
            <a:ext cx="0" cy="8852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1C4C52EC-4438-81B4-EAEC-D9493D2CFA9C}"/>
              </a:ext>
            </a:extLst>
          </p:cNvPr>
          <p:cNvCxnSpPr>
            <a:cxnSpLocks/>
          </p:cNvCxnSpPr>
          <p:nvPr/>
        </p:nvCxnSpPr>
        <p:spPr>
          <a:xfrm>
            <a:off x="5314950" y="4172431"/>
            <a:ext cx="739328"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0548A7C9-C1D2-B805-9AF6-B8C556E5B2DC}"/>
              </a:ext>
            </a:extLst>
          </p:cNvPr>
          <p:cNvCxnSpPr>
            <a:cxnSpLocks/>
          </p:cNvCxnSpPr>
          <p:nvPr/>
        </p:nvCxnSpPr>
        <p:spPr>
          <a:xfrm>
            <a:off x="7405640" y="3185305"/>
            <a:ext cx="0" cy="41552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4C25BB0B-E973-E1F9-2BD7-0AD62558DCBD}"/>
              </a:ext>
            </a:extLst>
          </p:cNvPr>
          <p:cNvSpPr txBox="1"/>
          <p:nvPr/>
        </p:nvSpPr>
        <p:spPr>
          <a:xfrm>
            <a:off x="5577012" y="4121766"/>
            <a:ext cx="269626" cy="276999"/>
          </a:xfrm>
          <a:prstGeom prst="rect">
            <a:avLst/>
          </a:prstGeom>
          <a:noFill/>
        </p:spPr>
        <p:txBody>
          <a:bodyPr wrap="none" rtlCol="0">
            <a:spAutoFit/>
          </a:bodyPr>
          <a:lstStyle/>
          <a:p>
            <a:pPr algn="l"/>
            <a:r>
              <a:rPr lang="en-GB" sz="1200" b="1">
                <a:solidFill>
                  <a:srgbClr val="FF0000"/>
                </a:solidFill>
              </a:rPr>
              <a:t>X</a:t>
            </a:r>
          </a:p>
        </p:txBody>
      </p:sp>
      <p:sp>
        <p:nvSpPr>
          <p:cNvPr id="53" name="CasellaDiTesto 52">
            <a:extLst>
              <a:ext uri="{FF2B5EF4-FFF2-40B4-BE49-F238E27FC236}">
                <a16:creationId xmlns:a16="http://schemas.microsoft.com/office/drawing/2014/main" id="{6F78D045-04D8-F791-95D6-AB725C92A760}"/>
              </a:ext>
            </a:extLst>
          </p:cNvPr>
          <p:cNvSpPr txBox="1"/>
          <p:nvPr/>
        </p:nvSpPr>
        <p:spPr>
          <a:xfrm>
            <a:off x="7375077" y="3253845"/>
            <a:ext cx="264816" cy="276999"/>
          </a:xfrm>
          <a:prstGeom prst="rect">
            <a:avLst/>
          </a:prstGeom>
          <a:noFill/>
        </p:spPr>
        <p:txBody>
          <a:bodyPr wrap="none" rtlCol="0">
            <a:spAutoFit/>
          </a:bodyPr>
          <a:lstStyle/>
          <a:p>
            <a:pPr algn="l"/>
            <a:r>
              <a:rPr lang="en-GB" sz="1200">
                <a:solidFill>
                  <a:srgbClr val="FF0000"/>
                </a:solidFill>
              </a:rPr>
              <a:t>Z</a:t>
            </a:r>
          </a:p>
        </p:txBody>
      </p:sp>
      <p:sp>
        <p:nvSpPr>
          <p:cNvPr id="54" name="CasellaDiTesto 53">
            <a:extLst>
              <a:ext uri="{FF2B5EF4-FFF2-40B4-BE49-F238E27FC236}">
                <a16:creationId xmlns:a16="http://schemas.microsoft.com/office/drawing/2014/main" id="{947497CD-3202-106A-BAFD-CDDB7D809E50}"/>
              </a:ext>
            </a:extLst>
          </p:cNvPr>
          <p:cNvSpPr txBox="1"/>
          <p:nvPr/>
        </p:nvSpPr>
        <p:spPr>
          <a:xfrm>
            <a:off x="1293419" y="1015591"/>
            <a:ext cx="1141659" cy="523220"/>
          </a:xfrm>
          <a:prstGeom prst="rect">
            <a:avLst/>
          </a:prstGeom>
          <a:noFill/>
        </p:spPr>
        <p:txBody>
          <a:bodyPr wrap="none" rtlCol="0">
            <a:spAutoFit/>
          </a:bodyPr>
          <a:lstStyle/>
          <a:p>
            <a:pPr algn="l"/>
            <a:r>
              <a:rPr lang="en-GB" sz="2800" b="1">
                <a:solidFill>
                  <a:schemeClr val="tx2"/>
                </a:solidFill>
              </a:rPr>
              <a:t>DEMO</a:t>
            </a:r>
          </a:p>
        </p:txBody>
      </p:sp>
      <p:sp>
        <p:nvSpPr>
          <p:cNvPr id="55" name="CasellaDiTesto 54">
            <a:extLst>
              <a:ext uri="{FF2B5EF4-FFF2-40B4-BE49-F238E27FC236}">
                <a16:creationId xmlns:a16="http://schemas.microsoft.com/office/drawing/2014/main" id="{7D73C684-3FFB-C1C0-B14A-C29F122368E6}"/>
              </a:ext>
            </a:extLst>
          </p:cNvPr>
          <p:cNvSpPr txBox="1"/>
          <p:nvPr/>
        </p:nvSpPr>
        <p:spPr>
          <a:xfrm>
            <a:off x="5401788" y="442804"/>
            <a:ext cx="803425" cy="523220"/>
          </a:xfrm>
          <a:prstGeom prst="rect">
            <a:avLst/>
          </a:prstGeom>
          <a:noFill/>
        </p:spPr>
        <p:txBody>
          <a:bodyPr wrap="none" rtlCol="0">
            <a:spAutoFit/>
          </a:bodyPr>
          <a:lstStyle/>
          <a:p>
            <a:pPr algn="l"/>
            <a:r>
              <a:rPr lang="en-GB" sz="2800" b="1">
                <a:solidFill>
                  <a:schemeClr val="tx2"/>
                </a:solidFill>
              </a:rPr>
              <a:t>VNS</a:t>
            </a:r>
          </a:p>
        </p:txBody>
      </p:sp>
      <p:sp>
        <p:nvSpPr>
          <p:cNvPr id="56" name="CasellaDiTesto 55">
            <a:extLst>
              <a:ext uri="{FF2B5EF4-FFF2-40B4-BE49-F238E27FC236}">
                <a16:creationId xmlns:a16="http://schemas.microsoft.com/office/drawing/2014/main" id="{1AA04469-DB52-419A-6AD0-90FE85F5F300}"/>
              </a:ext>
            </a:extLst>
          </p:cNvPr>
          <p:cNvSpPr txBox="1"/>
          <p:nvPr/>
        </p:nvSpPr>
        <p:spPr>
          <a:xfrm>
            <a:off x="9345507" y="421115"/>
            <a:ext cx="765851" cy="523220"/>
          </a:xfrm>
          <a:prstGeom prst="rect">
            <a:avLst/>
          </a:prstGeom>
          <a:noFill/>
        </p:spPr>
        <p:txBody>
          <a:bodyPr wrap="none" rtlCol="0">
            <a:spAutoFit/>
          </a:bodyPr>
          <a:lstStyle/>
          <a:p>
            <a:pPr algn="l"/>
            <a:r>
              <a:rPr lang="en-GB" sz="2800" b="1">
                <a:solidFill>
                  <a:schemeClr val="tx2"/>
                </a:solidFill>
              </a:rPr>
              <a:t>DTT</a:t>
            </a:r>
          </a:p>
        </p:txBody>
      </p:sp>
      <p:cxnSp>
        <p:nvCxnSpPr>
          <p:cNvPr id="66" name="Connettore diritto 65">
            <a:extLst>
              <a:ext uri="{FF2B5EF4-FFF2-40B4-BE49-F238E27FC236}">
                <a16:creationId xmlns:a16="http://schemas.microsoft.com/office/drawing/2014/main" id="{62BBAF1B-9CCD-FD6D-DD35-2408F1135D80}"/>
              </a:ext>
            </a:extLst>
          </p:cNvPr>
          <p:cNvCxnSpPr>
            <a:cxnSpLocks/>
          </p:cNvCxnSpPr>
          <p:nvPr/>
        </p:nvCxnSpPr>
        <p:spPr>
          <a:xfrm>
            <a:off x="9268442" y="3142514"/>
            <a:ext cx="195835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ttore diritto 66">
            <a:extLst>
              <a:ext uri="{FF2B5EF4-FFF2-40B4-BE49-F238E27FC236}">
                <a16:creationId xmlns:a16="http://schemas.microsoft.com/office/drawing/2014/main" id="{4A7B00BF-433C-0065-88F7-12C1E281ADC5}"/>
              </a:ext>
            </a:extLst>
          </p:cNvPr>
          <p:cNvCxnSpPr>
            <a:cxnSpLocks/>
          </p:cNvCxnSpPr>
          <p:nvPr/>
        </p:nvCxnSpPr>
        <p:spPr>
          <a:xfrm>
            <a:off x="9516092" y="3570068"/>
            <a:ext cx="17107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Connettore diritto 67">
            <a:extLst>
              <a:ext uri="{FF2B5EF4-FFF2-40B4-BE49-F238E27FC236}">
                <a16:creationId xmlns:a16="http://schemas.microsoft.com/office/drawing/2014/main" id="{3AC80E53-1A10-8EB5-F0FA-A3ABB9F0C398}"/>
              </a:ext>
            </a:extLst>
          </p:cNvPr>
          <p:cNvCxnSpPr>
            <a:cxnSpLocks/>
          </p:cNvCxnSpPr>
          <p:nvPr/>
        </p:nvCxnSpPr>
        <p:spPr>
          <a:xfrm>
            <a:off x="9268442" y="3142514"/>
            <a:ext cx="0" cy="8410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ttore diritto 68">
            <a:extLst>
              <a:ext uri="{FF2B5EF4-FFF2-40B4-BE49-F238E27FC236}">
                <a16:creationId xmlns:a16="http://schemas.microsoft.com/office/drawing/2014/main" id="{5E357702-22C6-7AF8-457F-0520D19706DA}"/>
              </a:ext>
            </a:extLst>
          </p:cNvPr>
          <p:cNvCxnSpPr>
            <a:cxnSpLocks/>
          </p:cNvCxnSpPr>
          <p:nvPr/>
        </p:nvCxnSpPr>
        <p:spPr>
          <a:xfrm>
            <a:off x="9803401" y="3299124"/>
            <a:ext cx="0" cy="6717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CB747017-18F8-E5C0-2ECA-042001FEAFF3}"/>
              </a:ext>
            </a:extLst>
          </p:cNvPr>
          <p:cNvCxnSpPr>
            <a:cxnSpLocks/>
          </p:cNvCxnSpPr>
          <p:nvPr/>
        </p:nvCxnSpPr>
        <p:spPr>
          <a:xfrm>
            <a:off x="9268442" y="3970890"/>
            <a:ext cx="534959"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69252503-22B2-FB86-0986-1DCF38EE713C}"/>
              </a:ext>
            </a:extLst>
          </p:cNvPr>
          <p:cNvCxnSpPr>
            <a:cxnSpLocks/>
          </p:cNvCxnSpPr>
          <p:nvPr/>
        </p:nvCxnSpPr>
        <p:spPr>
          <a:xfrm>
            <a:off x="11226800" y="3142514"/>
            <a:ext cx="0" cy="427554"/>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31826C82-AB19-7277-4595-3D490EC0B49F}"/>
              </a:ext>
            </a:extLst>
          </p:cNvPr>
          <p:cNvSpPr txBox="1"/>
          <p:nvPr/>
        </p:nvSpPr>
        <p:spPr>
          <a:xfrm>
            <a:off x="9419110" y="3937351"/>
            <a:ext cx="264816" cy="276999"/>
          </a:xfrm>
          <a:prstGeom prst="rect">
            <a:avLst/>
          </a:prstGeom>
          <a:noFill/>
        </p:spPr>
        <p:txBody>
          <a:bodyPr wrap="none" rtlCol="0">
            <a:spAutoFit/>
          </a:bodyPr>
          <a:lstStyle/>
          <a:p>
            <a:pPr algn="l"/>
            <a:r>
              <a:rPr lang="en-GB" sz="1200">
                <a:solidFill>
                  <a:srgbClr val="FF0000"/>
                </a:solidFill>
              </a:rPr>
              <a:t>X</a:t>
            </a:r>
          </a:p>
        </p:txBody>
      </p:sp>
      <p:sp>
        <p:nvSpPr>
          <p:cNvPr id="73" name="CasellaDiTesto 72">
            <a:extLst>
              <a:ext uri="{FF2B5EF4-FFF2-40B4-BE49-F238E27FC236}">
                <a16:creationId xmlns:a16="http://schemas.microsoft.com/office/drawing/2014/main" id="{9F840AE0-0F9A-FB3B-577C-D4E935A6EA7B}"/>
              </a:ext>
            </a:extLst>
          </p:cNvPr>
          <p:cNvSpPr txBox="1"/>
          <p:nvPr/>
        </p:nvSpPr>
        <p:spPr>
          <a:xfrm>
            <a:off x="11199451" y="3222580"/>
            <a:ext cx="264816" cy="276999"/>
          </a:xfrm>
          <a:prstGeom prst="rect">
            <a:avLst/>
          </a:prstGeom>
          <a:noFill/>
        </p:spPr>
        <p:txBody>
          <a:bodyPr wrap="none" rtlCol="0">
            <a:spAutoFit/>
          </a:bodyPr>
          <a:lstStyle/>
          <a:p>
            <a:pPr algn="l"/>
            <a:r>
              <a:rPr lang="en-GB" sz="1200">
                <a:solidFill>
                  <a:srgbClr val="FF0000"/>
                </a:solidFill>
              </a:rPr>
              <a:t>Z</a:t>
            </a:r>
          </a:p>
        </p:txBody>
      </p:sp>
      <p:sp>
        <p:nvSpPr>
          <p:cNvPr id="3" name="Footer Placeholder 4">
            <a:extLst>
              <a:ext uri="{FF2B5EF4-FFF2-40B4-BE49-F238E27FC236}">
                <a16:creationId xmlns:a16="http://schemas.microsoft.com/office/drawing/2014/main" id="{66F2FB36-A8ED-F4BA-A957-1ABB15AD3DCC}"/>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FE1A36E6-3D3F-6C6F-0D6B-F44D9C32950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2241787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B421E-0C39-67B7-5B85-D85602DFF196}"/>
              </a:ext>
            </a:extLst>
          </p:cNvPr>
          <p:cNvSpPr>
            <a:spLocks noGrp="1"/>
          </p:cNvSpPr>
          <p:nvPr>
            <p:ph type="title"/>
          </p:nvPr>
        </p:nvSpPr>
        <p:spPr/>
        <p:txBody>
          <a:bodyPr/>
          <a:lstStyle/>
          <a:p>
            <a:r>
              <a:rPr lang="en-GB"/>
              <a:t>Divertor functions</a:t>
            </a:r>
          </a:p>
        </p:txBody>
      </p:sp>
      <p:sp>
        <p:nvSpPr>
          <p:cNvPr id="3" name="Segnaposto contenuto 2">
            <a:extLst>
              <a:ext uri="{FF2B5EF4-FFF2-40B4-BE49-F238E27FC236}">
                <a16:creationId xmlns:a16="http://schemas.microsoft.com/office/drawing/2014/main" id="{8330F07E-94B9-F732-7E68-E7696B100C1C}"/>
              </a:ext>
            </a:extLst>
          </p:cNvPr>
          <p:cNvSpPr>
            <a:spLocks noGrp="1"/>
          </p:cNvSpPr>
          <p:nvPr>
            <p:ph idx="1"/>
          </p:nvPr>
        </p:nvSpPr>
        <p:spPr>
          <a:xfrm>
            <a:off x="82550" y="1132703"/>
            <a:ext cx="9290090" cy="3727450"/>
          </a:xfrm>
        </p:spPr>
        <p:txBody>
          <a:bodyPr>
            <a:normAutofit/>
          </a:bodyPr>
          <a:lstStyle/>
          <a:p>
            <a:pPr marL="0" indent="0">
              <a:buNone/>
            </a:pPr>
            <a:r>
              <a:rPr lang="en-US"/>
              <a:t>The main functions of the divertor are to : </a:t>
            </a:r>
          </a:p>
          <a:p>
            <a:pPr marL="0" indent="0">
              <a:buNone/>
            </a:pPr>
            <a:endParaRPr lang="en-US"/>
          </a:p>
          <a:p>
            <a:r>
              <a:rPr lang="en-US">
                <a:solidFill>
                  <a:srgbClr val="FF0000"/>
                </a:solidFill>
              </a:rPr>
              <a:t>Extract heat </a:t>
            </a:r>
            <a:r>
              <a:rPr lang="en-US"/>
              <a:t>from intercepted </a:t>
            </a:r>
            <a:r>
              <a:rPr lang="en-US">
                <a:solidFill>
                  <a:srgbClr val="FF0000"/>
                </a:solidFill>
              </a:rPr>
              <a:t>high-energy particles</a:t>
            </a:r>
            <a:r>
              <a:rPr lang="en-US"/>
              <a:t>; </a:t>
            </a:r>
          </a:p>
          <a:p>
            <a:r>
              <a:rPr lang="en-US">
                <a:solidFill>
                  <a:srgbClr val="FF0000"/>
                </a:solidFill>
              </a:rPr>
              <a:t>Exhaust particles </a:t>
            </a:r>
            <a:r>
              <a:rPr lang="en-US"/>
              <a:t>including unburnt fusion fuel and fusion products; </a:t>
            </a:r>
          </a:p>
          <a:p>
            <a:r>
              <a:rPr lang="en-GB"/>
              <a:t>Reduce </a:t>
            </a:r>
            <a:r>
              <a:rPr lang="en-GB">
                <a:solidFill>
                  <a:srgbClr val="FF0000"/>
                </a:solidFill>
              </a:rPr>
              <a:t>plasma impurities</a:t>
            </a:r>
            <a:r>
              <a:rPr lang="en-GB"/>
              <a:t>; </a:t>
            </a:r>
          </a:p>
          <a:p>
            <a:r>
              <a:rPr lang="en-US"/>
              <a:t>Allow </a:t>
            </a:r>
            <a:r>
              <a:rPr lang="en-US">
                <a:solidFill>
                  <a:srgbClr val="FF0000"/>
                </a:solidFill>
              </a:rPr>
              <a:t>efficient pumping of the exhausted particles</a:t>
            </a:r>
            <a:r>
              <a:rPr lang="en-US"/>
              <a:t>; </a:t>
            </a:r>
          </a:p>
          <a:p>
            <a:r>
              <a:rPr lang="en-US"/>
              <a:t>Provide </a:t>
            </a:r>
            <a:r>
              <a:rPr lang="en-US">
                <a:solidFill>
                  <a:srgbClr val="FF0000"/>
                </a:solidFill>
              </a:rPr>
              <a:t>plasma boundary control</a:t>
            </a:r>
            <a:r>
              <a:rPr lang="en-US"/>
              <a:t>; </a:t>
            </a:r>
          </a:p>
          <a:p>
            <a:r>
              <a:rPr lang="en-US">
                <a:solidFill>
                  <a:srgbClr val="FF0000"/>
                </a:solidFill>
              </a:rPr>
              <a:t>Protect </a:t>
            </a:r>
            <a:r>
              <a:rPr lang="en-US"/>
              <a:t>surrounding </a:t>
            </a:r>
            <a:r>
              <a:rPr lang="en-US">
                <a:solidFill>
                  <a:srgbClr val="FF0000"/>
                </a:solidFill>
              </a:rPr>
              <a:t>walls</a:t>
            </a:r>
            <a:r>
              <a:rPr lang="en-US"/>
              <a:t> from </a:t>
            </a:r>
            <a:r>
              <a:rPr lang="en-US">
                <a:solidFill>
                  <a:srgbClr val="FF0000"/>
                </a:solidFill>
              </a:rPr>
              <a:t>thermal and neutronic loads </a:t>
            </a:r>
          </a:p>
          <a:p>
            <a:pPr marL="0" indent="0">
              <a:buNone/>
            </a:pPr>
            <a:endParaRPr lang="en-GB"/>
          </a:p>
        </p:txBody>
      </p:sp>
      <p:sp>
        <p:nvSpPr>
          <p:cNvPr id="4" name="Segnaposto numero diapositiva 3">
            <a:extLst>
              <a:ext uri="{FF2B5EF4-FFF2-40B4-BE49-F238E27FC236}">
                <a16:creationId xmlns:a16="http://schemas.microsoft.com/office/drawing/2014/main" id="{4D841C05-E05B-ABE7-0754-32E203166FA3}"/>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pic>
        <p:nvPicPr>
          <p:cNvPr id="7" name="Immagine 6">
            <a:extLst>
              <a:ext uri="{FF2B5EF4-FFF2-40B4-BE49-F238E27FC236}">
                <a16:creationId xmlns:a16="http://schemas.microsoft.com/office/drawing/2014/main" id="{F7E1D556-E305-46AA-4684-1936D5214E88}"/>
              </a:ext>
            </a:extLst>
          </p:cNvPr>
          <p:cNvPicPr>
            <a:picLocks noChangeAspect="1"/>
          </p:cNvPicPr>
          <p:nvPr/>
        </p:nvPicPr>
        <p:blipFill>
          <a:blip r:embed="rId2"/>
          <a:stretch>
            <a:fillRect/>
          </a:stretch>
        </p:blipFill>
        <p:spPr>
          <a:xfrm>
            <a:off x="9171432" y="3634232"/>
            <a:ext cx="2791968" cy="2791968"/>
          </a:xfrm>
          <a:prstGeom prst="rect">
            <a:avLst/>
          </a:prstGeom>
        </p:spPr>
      </p:pic>
      <p:sp>
        <p:nvSpPr>
          <p:cNvPr id="9" name="CasellaDiTesto 8">
            <a:extLst>
              <a:ext uri="{FF2B5EF4-FFF2-40B4-BE49-F238E27FC236}">
                <a16:creationId xmlns:a16="http://schemas.microsoft.com/office/drawing/2014/main" id="{64083549-77F0-6269-74E2-1FBD1C30BBD7}"/>
              </a:ext>
            </a:extLst>
          </p:cNvPr>
          <p:cNvSpPr txBox="1"/>
          <p:nvPr/>
        </p:nvSpPr>
        <p:spPr>
          <a:xfrm>
            <a:off x="130128" y="5508614"/>
            <a:ext cx="8804322" cy="646331"/>
          </a:xfrm>
          <a:prstGeom prst="rect">
            <a:avLst/>
          </a:prstGeom>
          <a:noFill/>
        </p:spPr>
        <p:txBody>
          <a:bodyPr wrap="square">
            <a:spAutoFit/>
          </a:bodyPr>
          <a:lstStyle/>
          <a:p>
            <a:pPr marL="0" indent="0">
              <a:buNone/>
            </a:pPr>
            <a:r>
              <a:rPr lang="en-US" sz="1800" i="1" dirty="0"/>
              <a:t>B. Riccardi, A. Cardella and G. Janeschitz, Section on Divertor to appear in ITER Engineering Basis Handbook, Volume 2, Chapter 6, 2026</a:t>
            </a:r>
            <a:endParaRPr lang="en-GB" sz="1800" i="1" dirty="0"/>
          </a:p>
        </p:txBody>
      </p:sp>
      <p:pic>
        <p:nvPicPr>
          <p:cNvPr id="11" name="Immagine 10">
            <a:extLst>
              <a:ext uri="{FF2B5EF4-FFF2-40B4-BE49-F238E27FC236}">
                <a16:creationId xmlns:a16="http://schemas.microsoft.com/office/drawing/2014/main" id="{79CAB072-C597-7E2B-F69A-998ADF5651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03733" y="82296"/>
            <a:ext cx="3488267" cy="2616200"/>
          </a:xfrm>
          <a:prstGeom prst="rect">
            <a:avLst/>
          </a:prstGeom>
        </p:spPr>
      </p:pic>
      <p:sp>
        <p:nvSpPr>
          <p:cNvPr id="6" name="Footer Placeholder 4">
            <a:extLst>
              <a:ext uri="{FF2B5EF4-FFF2-40B4-BE49-F238E27FC236}">
                <a16:creationId xmlns:a16="http://schemas.microsoft.com/office/drawing/2014/main" id="{0A4EE405-B27A-3CBB-6380-3EFEB670ABA9}"/>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8" name="CasellaDiTesto 7">
            <a:extLst>
              <a:ext uri="{FF2B5EF4-FFF2-40B4-BE49-F238E27FC236}">
                <a16:creationId xmlns:a16="http://schemas.microsoft.com/office/drawing/2014/main" id="{E79C49DC-816D-57B0-EE74-925087183061}"/>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413690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4753-58F5-5A6A-63D7-0AD84E8634A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370B0E2-2838-CD14-A1D8-E2AEEA7B71FF}"/>
              </a:ext>
            </a:extLst>
          </p:cNvPr>
          <p:cNvSpPr>
            <a:spLocks noGrp="1"/>
          </p:cNvSpPr>
          <p:nvPr>
            <p:ph type="title"/>
          </p:nvPr>
        </p:nvSpPr>
        <p:spPr/>
        <p:txBody>
          <a:bodyPr/>
          <a:lstStyle/>
          <a:p>
            <a:r>
              <a:rPr lang="en-GB" dirty="0"/>
              <a:t>Divertors’ design drivers</a:t>
            </a:r>
          </a:p>
        </p:txBody>
      </p:sp>
      <p:sp>
        <p:nvSpPr>
          <p:cNvPr id="4" name="Segnaposto numero diapositiva 3">
            <a:extLst>
              <a:ext uri="{FF2B5EF4-FFF2-40B4-BE49-F238E27FC236}">
                <a16:creationId xmlns:a16="http://schemas.microsoft.com/office/drawing/2014/main" id="{96DF72D2-221C-2276-3FAE-37F1132845BF}"/>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pic>
        <p:nvPicPr>
          <p:cNvPr id="10" name="Immagine 9">
            <a:extLst>
              <a:ext uri="{FF2B5EF4-FFF2-40B4-BE49-F238E27FC236}">
                <a16:creationId xmlns:a16="http://schemas.microsoft.com/office/drawing/2014/main" id="{0A1F1C8D-2E2D-635A-48EB-663CFC255F39}"/>
              </a:ext>
            </a:extLst>
          </p:cNvPr>
          <p:cNvPicPr>
            <a:picLocks noChangeAspect="1"/>
          </p:cNvPicPr>
          <p:nvPr/>
        </p:nvPicPr>
        <p:blipFill>
          <a:blip r:embed="rId3"/>
          <a:srcRect l="4294" t="242" r="13421" b="5681"/>
          <a:stretch>
            <a:fillRect/>
          </a:stretch>
        </p:blipFill>
        <p:spPr>
          <a:xfrm>
            <a:off x="339482" y="914294"/>
            <a:ext cx="3314200" cy="2263170"/>
          </a:xfrm>
          <a:prstGeom prst="rect">
            <a:avLst/>
          </a:prstGeom>
        </p:spPr>
      </p:pic>
      <p:graphicFrame>
        <p:nvGraphicFramePr>
          <p:cNvPr id="14" name="Tabella 13">
            <a:extLst>
              <a:ext uri="{FF2B5EF4-FFF2-40B4-BE49-F238E27FC236}">
                <a16:creationId xmlns:a16="http://schemas.microsoft.com/office/drawing/2014/main" id="{F0D0C5D9-8937-2DA0-EF81-4DF7BD63CB08}"/>
              </a:ext>
            </a:extLst>
          </p:cNvPr>
          <p:cNvGraphicFramePr>
            <a:graphicFrameLocks noGrp="1"/>
          </p:cNvGraphicFramePr>
          <p:nvPr>
            <p:extLst>
              <p:ext uri="{D42A27DB-BD31-4B8C-83A1-F6EECF244321}">
                <p14:modId xmlns:p14="http://schemas.microsoft.com/office/powerpoint/2010/main" val="2192482149"/>
              </p:ext>
            </p:extLst>
          </p:nvPr>
        </p:nvGraphicFramePr>
        <p:xfrm>
          <a:off x="2312276" y="3294552"/>
          <a:ext cx="7114188" cy="3138477"/>
        </p:xfrm>
        <a:graphic>
          <a:graphicData uri="http://schemas.openxmlformats.org/drawingml/2006/table">
            <a:tbl>
              <a:tblPr firstRow="1" bandRow="1">
                <a:tableStyleId>{9D7B26C5-4107-4FEC-AEDC-1716B250A1EF}</a:tableStyleId>
              </a:tblPr>
              <a:tblGrid>
                <a:gridCol w="3550290">
                  <a:extLst>
                    <a:ext uri="{9D8B030D-6E8A-4147-A177-3AD203B41FA5}">
                      <a16:colId xmlns:a16="http://schemas.microsoft.com/office/drawing/2014/main" val="3537120188"/>
                    </a:ext>
                  </a:extLst>
                </a:gridCol>
                <a:gridCol w="1032479">
                  <a:extLst>
                    <a:ext uri="{9D8B030D-6E8A-4147-A177-3AD203B41FA5}">
                      <a16:colId xmlns:a16="http://schemas.microsoft.com/office/drawing/2014/main" val="3555676201"/>
                    </a:ext>
                  </a:extLst>
                </a:gridCol>
                <a:gridCol w="1163171">
                  <a:extLst>
                    <a:ext uri="{9D8B030D-6E8A-4147-A177-3AD203B41FA5}">
                      <a16:colId xmlns:a16="http://schemas.microsoft.com/office/drawing/2014/main" val="2166195573"/>
                    </a:ext>
                  </a:extLst>
                </a:gridCol>
                <a:gridCol w="1368248">
                  <a:extLst>
                    <a:ext uri="{9D8B030D-6E8A-4147-A177-3AD203B41FA5}">
                      <a16:colId xmlns:a16="http://schemas.microsoft.com/office/drawing/2014/main" val="2596757850"/>
                    </a:ext>
                  </a:extLst>
                </a:gridCol>
              </a:tblGrid>
              <a:tr h="230455">
                <a:tc>
                  <a:txBody>
                    <a:bodyPr/>
                    <a:lstStyle/>
                    <a:p>
                      <a:r>
                        <a:rPr lang="en-GB"/>
                        <a:t>Design Drivers</a:t>
                      </a:r>
                    </a:p>
                  </a:txBody>
                  <a:tcPr/>
                </a:tc>
                <a:tc>
                  <a:txBody>
                    <a:bodyPr/>
                    <a:lstStyle/>
                    <a:p>
                      <a:pPr algn="ctr"/>
                      <a:r>
                        <a:rPr lang="en-GB"/>
                        <a:t>DEMO</a:t>
                      </a:r>
                    </a:p>
                  </a:txBody>
                  <a:tcPr/>
                </a:tc>
                <a:tc>
                  <a:txBody>
                    <a:bodyPr/>
                    <a:lstStyle/>
                    <a:p>
                      <a:pPr algn="ctr"/>
                      <a:r>
                        <a:rPr lang="en-GB"/>
                        <a:t>VNS</a:t>
                      </a:r>
                    </a:p>
                  </a:txBody>
                  <a:tcPr/>
                </a:tc>
                <a:tc>
                  <a:txBody>
                    <a:bodyPr/>
                    <a:lstStyle/>
                    <a:p>
                      <a:pPr algn="ctr"/>
                      <a:r>
                        <a:rPr lang="en-GB"/>
                        <a:t>DTT</a:t>
                      </a:r>
                    </a:p>
                  </a:txBody>
                  <a:tcPr/>
                </a:tc>
                <a:extLst>
                  <a:ext uri="{0D108BD9-81ED-4DB2-BD59-A6C34878D82A}">
                    <a16:rowId xmlns:a16="http://schemas.microsoft.com/office/drawing/2014/main" val="2256037856"/>
                  </a:ext>
                </a:extLst>
              </a:tr>
              <a:tr h="18254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Heat fluxes (detachment/reattachment)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31864997"/>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Shielding of VV and TFC</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18289568"/>
                  </a:ext>
                </a:extLst>
              </a:tr>
              <a:tr h="2840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Neutron irradiation and He production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0400079"/>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Pumping efficiency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33802056"/>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Loads (TH, CP, EM, …)</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64406722"/>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Plant Availability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1802847"/>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Remote Handling compatibility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03864574"/>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Radwaste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643620286"/>
                  </a:ext>
                </a:extLst>
              </a:tr>
              <a:tr h="3209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Flexibility for different magnetic configurations</a:t>
                      </a:r>
                    </a:p>
                  </a:txBody>
                  <a:tcPr/>
                </a:tc>
                <a:tc>
                  <a:txBody>
                    <a:bodyPr/>
                    <a:lstStyle/>
                    <a:p>
                      <a:pPr algn="ctr"/>
                      <a:r>
                        <a:rPr lang="en-GB"/>
                        <a:t>N.A.</a:t>
                      </a:r>
                    </a:p>
                  </a:txBody>
                  <a:tcPr/>
                </a:tc>
                <a:tc>
                  <a:txBody>
                    <a:bodyPr/>
                    <a:lstStyle/>
                    <a:p>
                      <a:pPr algn="ctr"/>
                      <a:r>
                        <a:rPr lang="en-GB"/>
                        <a:t>N.A.</a:t>
                      </a:r>
                    </a:p>
                  </a:txBody>
                  <a:tcPr/>
                </a:tc>
                <a:tc>
                  <a:txBody>
                    <a:bodyPr/>
                    <a:lstStyle/>
                    <a:p>
                      <a:endParaRPr lang="en-GB" dirty="0"/>
                    </a:p>
                  </a:txBody>
                  <a:tcPr/>
                </a:tc>
                <a:extLst>
                  <a:ext uri="{0D108BD9-81ED-4DB2-BD59-A6C34878D82A}">
                    <a16:rowId xmlns:a16="http://schemas.microsoft.com/office/drawing/2014/main" val="3619586073"/>
                  </a:ext>
                </a:extLst>
              </a:tr>
            </a:tbl>
          </a:graphicData>
        </a:graphic>
      </p:graphicFrame>
      <p:grpSp>
        <p:nvGrpSpPr>
          <p:cNvPr id="3" name="Gruppo 2">
            <a:extLst>
              <a:ext uri="{FF2B5EF4-FFF2-40B4-BE49-F238E27FC236}">
                <a16:creationId xmlns:a16="http://schemas.microsoft.com/office/drawing/2014/main" id="{A43E5FAC-5534-E503-B8AC-5CE972098357}"/>
              </a:ext>
            </a:extLst>
          </p:cNvPr>
          <p:cNvGrpSpPr/>
          <p:nvPr/>
        </p:nvGrpSpPr>
        <p:grpSpPr>
          <a:xfrm>
            <a:off x="6250656" y="3648759"/>
            <a:ext cx="206316" cy="2105042"/>
            <a:chOff x="6753284" y="3783207"/>
            <a:chExt cx="206316" cy="2105042"/>
          </a:xfrm>
        </p:grpSpPr>
        <p:sp>
          <p:nvSpPr>
            <p:cNvPr id="20" name="Ovale 19">
              <a:extLst>
                <a:ext uri="{FF2B5EF4-FFF2-40B4-BE49-F238E27FC236}">
                  <a16:creationId xmlns:a16="http://schemas.microsoft.com/office/drawing/2014/main" id="{5082E5DA-7D13-B6CF-1A0F-FCE7FCBCD45F}"/>
                </a:ext>
              </a:extLst>
            </p:cNvPr>
            <p:cNvSpPr/>
            <p:nvPr/>
          </p:nvSpPr>
          <p:spPr>
            <a:xfrm>
              <a:off x="6759634" y="378320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C77BB8B4-E669-7AF7-34CD-676DB30387D1}"/>
                </a:ext>
              </a:extLst>
            </p:cNvPr>
            <p:cNvSpPr/>
            <p:nvPr/>
          </p:nvSpPr>
          <p:spPr>
            <a:xfrm>
              <a:off x="6759634" y="4095274"/>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7A75CEB1-A8A6-DCDC-BE82-A7FBD95A3BD9}"/>
                </a:ext>
              </a:extLst>
            </p:cNvPr>
            <p:cNvSpPr/>
            <p:nvPr/>
          </p:nvSpPr>
          <p:spPr>
            <a:xfrm>
              <a:off x="6759634" y="4407341"/>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CEE6C98E-F9B5-DF21-09A9-B98BB65E8B45}"/>
                </a:ext>
              </a:extLst>
            </p:cNvPr>
            <p:cNvSpPr/>
            <p:nvPr/>
          </p:nvSpPr>
          <p:spPr>
            <a:xfrm>
              <a:off x="6753284" y="4719408"/>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3F9EE23F-8D26-15E8-AC7F-AFAF0BC76327}"/>
                </a:ext>
              </a:extLst>
            </p:cNvPr>
            <p:cNvSpPr/>
            <p:nvPr/>
          </p:nvSpPr>
          <p:spPr>
            <a:xfrm>
              <a:off x="6753284" y="5031475"/>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e 34">
              <a:extLst>
                <a:ext uri="{FF2B5EF4-FFF2-40B4-BE49-F238E27FC236}">
                  <a16:creationId xmlns:a16="http://schemas.microsoft.com/office/drawing/2014/main" id="{E5F663C6-D593-D346-94A5-12C621BDF855}"/>
                </a:ext>
              </a:extLst>
            </p:cNvPr>
            <p:cNvSpPr/>
            <p:nvPr/>
          </p:nvSpPr>
          <p:spPr>
            <a:xfrm>
              <a:off x="6753284" y="5385682"/>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e 37">
              <a:extLst>
                <a:ext uri="{FF2B5EF4-FFF2-40B4-BE49-F238E27FC236}">
                  <a16:creationId xmlns:a16="http://schemas.microsoft.com/office/drawing/2014/main" id="{70BF8678-6953-0174-A4BF-39F5D2FCAE2A}"/>
                </a:ext>
              </a:extLst>
            </p:cNvPr>
            <p:cNvSpPr/>
            <p:nvPr/>
          </p:nvSpPr>
          <p:spPr>
            <a:xfrm>
              <a:off x="6753284" y="5697749"/>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uppo 4">
            <a:extLst>
              <a:ext uri="{FF2B5EF4-FFF2-40B4-BE49-F238E27FC236}">
                <a16:creationId xmlns:a16="http://schemas.microsoft.com/office/drawing/2014/main" id="{2B2C0937-F4E5-A93D-90DE-14BD8DA614E3}"/>
              </a:ext>
            </a:extLst>
          </p:cNvPr>
          <p:cNvGrpSpPr/>
          <p:nvPr/>
        </p:nvGrpSpPr>
        <p:grpSpPr>
          <a:xfrm>
            <a:off x="10165068" y="5419791"/>
            <a:ext cx="1822707" cy="897560"/>
            <a:chOff x="10165068" y="5419791"/>
            <a:chExt cx="1822707" cy="897560"/>
          </a:xfrm>
        </p:grpSpPr>
        <p:sp>
          <p:nvSpPr>
            <p:cNvPr id="42" name="Ovale 41">
              <a:extLst>
                <a:ext uri="{FF2B5EF4-FFF2-40B4-BE49-F238E27FC236}">
                  <a16:creationId xmlns:a16="http://schemas.microsoft.com/office/drawing/2014/main" id="{A67FE434-4E6E-3994-011D-AA6A99F67F36}"/>
                </a:ext>
              </a:extLst>
            </p:cNvPr>
            <p:cNvSpPr/>
            <p:nvPr/>
          </p:nvSpPr>
          <p:spPr>
            <a:xfrm>
              <a:off x="10165068" y="548242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asellaDiTesto 42">
              <a:extLst>
                <a:ext uri="{FF2B5EF4-FFF2-40B4-BE49-F238E27FC236}">
                  <a16:creationId xmlns:a16="http://schemas.microsoft.com/office/drawing/2014/main" id="{B183DF53-770A-3833-4E0F-C7EC5EBA730C}"/>
                </a:ext>
              </a:extLst>
            </p:cNvPr>
            <p:cNvSpPr txBox="1"/>
            <p:nvPr/>
          </p:nvSpPr>
          <p:spPr>
            <a:xfrm>
              <a:off x="10445750" y="5419791"/>
              <a:ext cx="1542025" cy="300082"/>
            </a:xfrm>
            <a:prstGeom prst="rect">
              <a:avLst/>
            </a:prstGeom>
            <a:noFill/>
          </p:spPr>
          <p:txBody>
            <a:bodyPr wrap="none" rtlCol="0">
              <a:spAutoFit/>
            </a:bodyPr>
            <a:lstStyle/>
            <a:p>
              <a:pPr algn="l"/>
              <a:r>
                <a:rPr lang="en-GB" sz="1350"/>
                <a:t>Absolutely relevant</a:t>
              </a:r>
            </a:p>
          </p:txBody>
        </p:sp>
        <p:sp>
          <p:nvSpPr>
            <p:cNvPr id="44" name="Ovale 43">
              <a:extLst>
                <a:ext uri="{FF2B5EF4-FFF2-40B4-BE49-F238E27FC236}">
                  <a16:creationId xmlns:a16="http://schemas.microsoft.com/office/drawing/2014/main" id="{5E7BF69F-6F03-3884-3F8B-5CAD92DB5AE2}"/>
                </a:ext>
              </a:extLst>
            </p:cNvPr>
            <p:cNvSpPr/>
            <p:nvPr/>
          </p:nvSpPr>
          <p:spPr>
            <a:xfrm>
              <a:off x="10165068" y="5781166"/>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asellaDiTesto 44">
              <a:extLst>
                <a:ext uri="{FF2B5EF4-FFF2-40B4-BE49-F238E27FC236}">
                  <a16:creationId xmlns:a16="http://schemas.microsoft.com/office/drawing/2014/main" id="{DCA15435-7655-AD83-C253-3664A3AE587F}"/>
                </a:ext>
              </a:extLst>
            </p:cNvPr>
            <p:cNvSpPr txBox="1"/>
            <p:nvPr/>
          </p:nvSpPr>
          <p:spPr>
            <a:xfrm>
              <a:off x="10445750" y="5718530"/>
              <a:ext cx="795411" cy="300082"/>
            </a:xfrm>
            <a:prstGeom prst="rect">
              <a:avLst/>
            </a:prstGeom>
            <a:noFill/>
          </p:spPr>
          <p:txBody>
            <a:bodyPr wrap="none" rtlCol="0">
              <a:spAutoFit/>
            </a:bodyPr>
            <a:lstStyle/>
            <a:p>
              <a:pPr algn="l"/>
              <a:r>
                <a:rPr lang="en-GB" sz="1350"/>
                <a:t>Relevant</a:t>
              </a:r>
            </a:p>
          </p:txBody>
        </p:sp>
        <p:sp>
          <p:nvSpPr>
            <p:cNvPr id="46" name="Ovale 45">
              <a:extLst>
                <a:ext uri="{FF2B5EF4-FFF2-40B4-BE49-F238E27FC236}">
                  <a16:creationId xmlns:a16="http://schemas.microsoft.com/office/drawing/2014/main" id="{AC41689A-1EFE-601B-1574-97556C2CF031}"/>
                </a:ext>
              </a:extLst>
            </p:cNvPr>
            <p:cNvSpPr/>
            <p:nvPr/>
          </p:nvSpPr>
          <p:spPr>
            <a:xfrm>
              <a:off x="10173079" y="6079905"/>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asellaDiTesto 46">
              <a:extLst>
                <a:ext uri="{FF2B5EF4-FFF2-40B4-BE49-F238E27FC236}">
                  <a16:creationId xmlns:a16="http://schemas.microsoft.com/office/drawing/2014/main" id="{D5F82B1E-C3BD-BECA-EDB7-8F567BEE89EC}"/>
                </a:ext>
              </a:extLst>
            </p:cNvPr>
            <p:cNvSpPr txBox="1"/>
            <p:nvPr/>
          </p:nvSpPr>
          <p:spPr>
            <a:xfrm>
              <a:off x="10453761" y="6017269"/>
              <a:ext cx="1342034" cy="300082"/>
            </a:xfrm>
            <a:prstGeom prst="rect">
              <a:avLst/>
            </a:prstGeom>
            <a:noFill/>
          </p:spPr>
          <p:txBody>
            <a:bodyPr wrap="none" rtlCol="0">
              <a:spAutoFit/>
            </a:bodyPr>
            <a:lstStyle/>
            <a:p>
              <a:pPr algn="l"/>
              <a:r>
                <a:rPr lang="en-GB" sz="1350"/>
                <a:t>Slightly Relevant</a:t>
              </a:r>
            </a:p>
          </p:txBody>
        </p:sp>
      </p:grpSp>
      <p:sp>
        <p:nvSpPr>
          <p:cNvPr id="6" name="Ovale 5">
            <a:extLst>
              <a:ext uri="{FF2B5EF4-FFF2-40B4-BE49-F238E27FC236}">
                <a16:creationId xmlns:a16="http://schemas.microsoft.com/office/drawing/2014/main" id="{3231D45B-53F5-D6BF-24F2-A4039B9A046D}"/>
              </a:ext>
            </a:extLst>
          </p:cNvPr>
          <p:cNvSpPr/>
          <p:nvPr/>
        </p:nvSpPr>
        <p:spPr>
          <a:xfrm>
            <a:off x="6257006" y="5859273"/>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uppo 10">
            <a:extLst>
              <a:ext uri="{FF2B5EF4-FFF2-40B4-BE49-F238E27FC236}">
                <a16:creationId xmlns:a16="http://schemas.microsoft.com/office/drawing/2014/main" id="{D4FCA409-82EC-8A56-7118-4B4E6D4A3042}"/>
              </a:ext>
            </a:extLst>
          </p:cNvPr>
          <p:cNvGrpSpPr/>
          <p:nvPr/>
        </p:nvGrpSpPr>
        <p:grpSpPr>
          <a:xfrm>
            <a:off x="7404048" y="3648759"/>
            <a:ext cx="206316" cy="2401014"/>
            <a:chOff x="7638817" y="3577136"/>
            <a:chExt cx="206316" cy="2401014"/>
          </a:xfrm>
        </p:grpSpPr>
        <p:sp>
          <p:nvSpPr>
            <p:cNvPr id="21" name="Ovale 20">
              <a:extLst>
                <a:ext uri="{FF2B5EF4-FFF2-40B4-BE49-F238E27FC236}">
                  <a16:creationId xmlns:a16="http://schemas.microsoft.com/office/drawing/2014/main" id="{3E3672BF-05DB-D583-FB07-93CF2E796BB9}"/>
                </a:ext>
              </a:extLst>
            </p:cNvPr>
            <p:cNvSpPr/>
            <p:nvPr/>
          </p:nvSpPr>
          <p:spPr>
            <a:xfrm>
              <a:off x="7645167" y="3577136"/>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72E50A2B-DA94-34CA-BCF1-F0A08F4E79F4}"/>
                </a:ext>
              </a:extLst>
            </p:cNvPr>
            <p:cNvSpPr/>
            <p:nvPr/>
          </p:nvSpPr>
          <p:spPr>
            <a:xfrm>
              <a:off x="7645167" y="3889203"/>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56F69CA6-5559-D39F-CF0F-C1ACB2D571B8}"/>
                </a:ext>
              </a:extLst>
            </p:cNvPr>
            <p:cNvSpPr/>
            <p:nvPr/>
          </p:nvSpPr>
          <p:spPr>
            <a:xfrm>
              <a:off x="7645167" y="4201270"/>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B8EEE3B8-6265-DD44-6067-C5BA8FAE8BB5}"/>
                </a:ext>
              </a:extLst>
            </p:cNvPr>
            <p:cNvSpPr/>
            <p:nvPr/>
          </p:nvSpPr>
          <p:spPr>
            <a:xfrm>
              <a:off x="7638817" y="451333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0F847A90-DAD2-6E41-7176-53D7BC06C2E6}"/>
                </a:ext>
              </a:extLst>
            </p:cNvPr>
            <p:cNvSpPr/>
            <p:nvPr/>
          </p:nvSpPr>
          <p:spPr>
            <a:xfrm>
              <a:off x="7638817" y="4825404"/>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e 35">
              <a:extLst>
                <a:ext uri="{FF2B5EF4-FFF2-40B4-BE49-F238E27FC236}">
                  <a16:creationId xmlns:a16="http://schemas.microsoft.com/office/drawing/2014/main" id="{134A1DD4-76B9-30BB-EFD3-242BCCB7AF3D}"/>
                </a:ext>
              </a:extLst>
            </p:cNvPr>
            <p:cNvSpPr/>
            <p:nvPr/>
          </p:nvSpPr>
          <p:spPr>
            <a:xfrm>
              <a:off x="7638817" y="5160561"/>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e 38">
              <a:extLst>
                <a:ext uri="{FF2B5EF4-FFF2-40B4-BE49-F238E27FC236}">
                  <a16:creationId xmlns:a16="http://schemas.microsoft.com/office/drawing/2014/main" id="{C12ABFBC-CADE-2732-4337-249A18946DEA}"/>
                </a:ext>
              </a:extLst>
            </p:cNvPr>
            <p:cNvSpPr/>
            <p:nvPr/>
          </p:nvSpPr>
          <p:spPr>
            <a:xfrm>
              <a:off x="7638817" y="5482427"/>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e 6">
              <a:extLst>
                <a:ext uri="{FF2B5EF4-FFF2-40B4-BE49-F238E27FC236}">
                  <a16:creationId xmlns:a16="http://schemas.microsoft.com/office/drawing/2014/main" id="{5ACC6A25-2220-D852-9C87-57FECDEBBB14}"/>
                </a:ext>
              </a:extLst>
            </p:cNvPr>
            <p:cNvSpPr/>
            <p:nvPr/>
          </p:nvSpPr>
          <p:spPr>
            <a:xfrm>
              <a:off x="7638817" y="5787650"/>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uppo 8">
            <a:extLst>
              <a:ext uri="{FF2B5EF4-FFF2-40B4-BE49-F238E27FC236}">
                <a16:creationId xmlns:a16="http://schemas.microsoft.com/office/drawing/2014/main" id="{C3D23237-1488-0BEB-CE8E-FD2E0DADB157}"/>
              </a:ext>
            </a:extLst>
          </p:cNvPr>
          <p:cNvGrpSpPr/>
          <p:nvPr/>
        </p:nvGrpSpPr>
        <p:grpSpPr>
          <a:xfrm>
            <a:off x="8652690" y="3646498"/>
            <a:ext cx="206316" cy="2728513"/>
            <a:chOff x="8836659" y="3574875"/>
            <a:chExt cx="206316" cy="2728513"/>
          </a:xfrm>
        </p:grpSpPr>
        <p:sp>
          <p:nvSpPr>
            <p:cNvPr id="22" name="Ovale 21">
              <a:extLst>
                <a:ext uri="{FF2B5EF4-FFF2-40B4-BE49-F238E27FC236}">
                  <a16:creationId xmlns:a16="http://schemas.microsoft.com/office/drawing/2014/main" id="{F0359EB5-73B8-4E0B-1A72-1B50458FC130}"/>
                </a:ext>
              </a:extLst>
            </p:cNvPr>
            <p:cNvSpPr/>
            <p:nvPr/>
          </p:nvSpPr>
          <p:spPr>
            <a:xfrm>
              <a:off x="8843009" y="3574875"/>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09C7C8ED-DBC9-81F2-0321-2A50BBB44ADE}"/>
                </a:ext>
              </a:extLst>
            </p:cNvPr>
            <p:cNvSpPr/>
            <p:nvPr/>
          </p:nvSpPr>
          <p:spPr>
            <a:xfrm>
              <a:off x="8836659" y="3886942"/>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92C20C49-B1AC-A9AA-2312-9D1B839409F7}"/>
                </a:ext>
              </a:extLst>
            </p:cNvPr>
            <p:cNvSpPr/>
            <p:nvPr/>
          </p:nvSpPr>
          <p:spPr>
            <a:xfrm>
              <a:off x="8836659" y="4199009"/>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67B0CA3A-B2EE-F689-7A25-73067A7B53EA}"/>
                </a:ext>
              </a:extLst>
            </p:cNvPr>
            <p:cNvSpPr/>
            <p:nvPr/>
          </p:nvSpPr>
          <p:spPr>
            <a:xfrm>
              <a:off x="8836659" y="4511076"/>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AB4DAFAE-7C56-94BF-C265-415718BDDD42}"/>
                </a:ext>
              </a:extLst>
            </p:cNvPr>
            <p:cNvSpPr/>
            <p:nvPr/>
          </p:nvSpPr>
          <p:spPr>
            <a:xfrm>
              <a:off x="8836659" y="4823143"/>
              <a:ext cx="199966" cy="1905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e 36">
              <a:extLst>
                <a:ext uri="{FF2B5EF4-FFF2-40B4-BE49-F238E27FC236}">
                  <a16:creationId xmlns:a16="http://schemas.microsoft.com/office/drawing/2014/main" id="{F007C146-E2FC-C688-D3BC-4AE83568F49E}"/>
                </a:ext>
              </a:extLst>
            </p:cNvPr>
            <p:cNvSpPr/>
            <p:nvPr/>
          </p:nvSpPr>
          <p:spPr>
            <a:xfrm>
              <a:off x="8836659" y="5158300"/>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e 39">
              <a:extLst>
                <a:ext uri="{FF2B5EF4-FFF2-40B4-BE49-F238E27FC236}">
                  <a16:creationId xmlns:a16="http://schemas.microsoft.com/office/drawing/2014/main" id="{FB50952A-7BDB-D812-3B15-797E21C27196}"/>
                </a:ext>
              </a:extLst>
            </p:cNvPr>
            <p:cNvSpPr/>
            <p:nvPr/>
          </p:nvSpPr>
          <p:spPr>
            <a:xfrm>
              <a:off x="8836659" y="5446835"/>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e 40">
              <a:extLst>
                <a:ext uri="{FF2B5EF4-FFF2-40B4-BE49-F238E27FC236}">
                  <a16:creationId xmlns:a16="http://schemas.microsoft.com/office/drawing/2014/main" id="{FB3A4E23-74B1-DFAD-C712-16A8E66104D8}"/>
                </a:ext>
              </a:extLst>
            </p:cNvPr>
            <p:cNvSpPr/>
            <p:nvPr/>
          </p:nvSpPr>
          <p:spPr>
            <a:xfrm>
              <a:off x="8836659" y="6112888"/>
              <a:ext cx="199966" cy="190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F7BDA14E-5229-3CAB-E053-359A679A4A0D}"/>
                </a:ext>
              </a:extLst>
            </p:cNvPr>
            <p:cNvSpPr/>
            <p:nvPr/>
          </p:nvSpPr>
          <p:spPr>
            <a:xfrm>
              <a:off x="8836659" y="5785389"/>
              <a:ext cx="199966" cy="1905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3" name="Immagine 62" descr="Immagine che contiene grafica, Elementi grafici, schermata&#10;&#10;Il contenuto generato dall'IA potrebbe non essere corretto.">
            <a:extLst>
              <a:ext uri="{FF2B5EF4-FFF2-40B4-BE49-F238E27FC236}">
                <a16:creationId xmlns:a16="http://schemas.microsoft.com/office/drawing/2014/main" id="{D522F806-6C5B-C8C7-9A4F-5156C8D5C699}"/>
              </a:ext>
            </a:extLst>
          </p:cNvPr>
          <p:cNvPicPr>
            <a:picLocks noChangeAspect="1"/>
          </p:cNvPicPr>
          <p:nvPr/>
        </p:nvPicPr>
        <p:blipFill>
          <a:blip r:embed="rId4">
            <a:extLst>
              <a:ext uri="{28A0092B-C50C-407E-A947-70E740481C1C}">
                <a14:useLocalDpi xmlns:a14="http://schemas.microsoft.com/office/drawing/2010/main" val="0"/>
              </a:ext>
            </a:extLst>
          </a:blip>
          <a:srcRect l="28542" t="8378" r="21174" b="21517"/>
          <a:stretch>
            <a:fillRect/>
          </a:stretch>
        </p:blipFill>
        <p:spPr>
          <a:xfrm>
            <a:off x="4074120" y="882624"/>
            <a:ext cx="3510153" cy="2314771"/>
          </a:xfrm>
          <a:prstGeom prst="rect">
            <a:avLst/>
          </a:prstGeom>
        </p:spPr>
      </p:pic>
      <p:sp>
        <p:nvSpPr>
          <p:cNvPr id="12" name="Footer Placeholder 4">
            <a:extLst>
              <a:ext uri="{FF2B5EF4-FFF2-40B4-BE49-F238E27FC236}">
                <a16:creationId xmlns:a16="http://schemas.microsoft.com/office/drawing/2014/main" id="{7D5AB108-4583-33D2-7D97-EF0A0AAF2D4A}"/>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13" name="CasellaDiTesto 12">
            <a:extLst>
              <a:ext uri="{FF2B5EF4-FFF2-40B4-BE49-F238E27FC236}">
                <a16:creationId xmlns:a16="http://schemas.microsoft.com/office/drawing/2014/main" id="{A158CFC7-ECDF-E602-D781-5789B929BD89}"/>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pic>
        <p:nvPicPr>
          <p:cNvPr id="64" name="Picture 63" descr="A computer generated image of a machine&#10;&#10;AI-generated content may be incorrect.">
            <a:extLst>
              <a:ext uri="{FF2B5EF4-FFF2-40B4-BE49-F238E27FC236}">
                <a16:creationId xmlns:a16="http://schemas.microsoft.com/office/drawing/2014/main" id="{A20193C9-1E5C-CF84-77E9-BAE7D376987D}"/>
              </a:ext>
            </a:extLst>
          </p:cNvPr>
          <p:cNvPicPr>
            <a:picLocks noChangeAspect="1"/>
          </p:cNvPicPr>
          <p:nvPr/>
        </p:nvPicPr>
        <p:blipFill>
          <a:blip r:embed="rId5">
            <a:extLst>
              <a:ext uri="{28A0092B-C50C-407E-A947-70E740481C1C}">
                <a14:useLocalDpi xmlns:a14="http://schemas.microsoft.com/office/drawing/2010/main" val="0"/>
              </a:ext>
            </a:extLst>
          </a:blip>
          <a:srcRect l="10843" t="23204" r="32940"/>
          <a:stretch>
            <a:fillRect/>
          </a:stretch>
        </p:blipFill>
        <p:spPr>
          <a:xfrm flipH="1">
            <a:off x="8004711" y="914294"/>
            <a:ext cx="3370777" cy="2279679"/>
          </a:xfrm>
          <a:prstGeom prst="rect">
            <a:avLst/>
          </a:prstGeom>
        </p:spPr>
      </p:pic>
      <p:sp>
        <p:nvSpPr>
          <p:cNvPr id="15" name="CasellaDiTesto 14">
            <a:extLst>
              <a:ext uri="{FF2B5EF4-FFF2-40B4-BE49-F238E27FC236}">
                <a16:creationId xmlns:a16="http://schemas.microsoft.com/office/drawing/2014/main" id="{B3BEB86C-A025-BEEE-D400-D6BFE1F9420C}"/>
              </a:ext>
            </a:extLst>
          </p:cNvPr>
          <p:cNvSpPr txBox="1"/>
          <p:nvPr/>
        </p:nvSpPr>
        <p:spPr>
          <a:xfrm>
            <a:off x="1077156" y="520395"/>
            <a:ext cx="1986610" cy="523220"/>
          </a:xfrm>
          <a:prstGeom prst="rect">
            <a:avLst/>
          </a:prstGeom>
          <a:noFill/>
        </p:spPr>
        <p:txBody>
          <a:bodyPr wrap="square">
            <a:spAutoFit/>
          </a:bodyPr>
          <a:lstStyle/>
          <a:p>
            <a:r>
              <a:rPr lang="en-GB" sz="2800" b="1" dirty="0">
                <a:solidFill>
                  <a:schemeClr val="tx2"/>
                </a:solidFill>
                <a:ea typeface="+mj-ea"/>
                <a:cs typeface="Arial" panose="020B0604020202020204" pitchFamily="34" charset="0"/>
              </a:rPr>
              <a:t>DEMO  LAR</a:t>
            </a:r>
          </a:p>
        </p:txBody>
      </p:sp>
      <p:sp>
        <p:nvSpPr>
          <p:cNvPr id="16" name="CasellaDiTesto 15">
            <a:extLst>
              <a:ext uri="{FF2B5EF4-FFF2-40B4-BE49-F238E27FC236}">
                <a16:creationId xmlns:a16="http://schemas.microsoft.com/office/drawing/2014/main" id="{1520C742-8337-5BD8-28B9-1520AE02CD95}"/>
              </a:ext>
            </a:extLst>
          </p:cNvPr>
          <p:cNvSpPr txBox="1"/>
          <p:nvPr/>
        </p:nvSpPr>
        <p:spPr>
          <a:xfrm>
            <a:off x="9331034" y="471051"/>
            <a:ext cx="1143000" cy="523220"/>
          </a:xfrm>
          <a:prstGeom prst="rect">
            <a:avLst/>
          </a:prstGeom>
          <a:noFill/>
        </p:spPr>
        <p:txBody>
          <a:bodyPr wrap="square">
            <a:spAutoFit/>
          </a:bodyPr>
          <a:lstStyle/>
          <a:p>
            <a:r>
              <a:rPr lang="en-GB" sz="2800" b="1">
                <a:solidFill>
                  <a:schemeClr val="tx2"/>
                </a:solidFill>
                <a:ea typeface="+mj-ea"/>
                <a:cs typeface="Arial" panose="020B0604020202020204" pitchFamily="34" charset="0"/>
              </a:rPr>
              <a:t>DTT</a:t>
            </a:r>
          </a:p>
        </p:txBody>
      </p:sp>
      <p:sp>
        <p:nvSpPr>
          <p:cNvPr id="17" name="CasellaDiTesto 16">
            <a:extLst>
              <a:ext uri="{FF2B5EF4-FFF2-40B4-BE49-F238E27FC236}">
                <a16:creationId xmlns:a16="http://schemas.microsoft.com/office/drawing/2014/main" id="{2FC34379-C06E-4EAF-55DD-98BBA973149B}"/>
              </a:ext>
            </a:extLst>
          </p:cNvPr>
          <p:cNvSpPr txBox="1"/>
          <p:nvPr/>
        </p:nvSpPr>
        <p:spPr>
          <a:xfrm>
            <a:off x="5283052" y="457307"/>
            <a:ext cx="1143000" cy="523220"/>
          </a:xfrm>
          <a:prstGeom prst="rect">
            <a:avLst/>
          </a:prstGeom>
          <a:noFill/>
        </p:spPr>
        <p:txBody>
          <a:bodyPr wrap="square">
            <a:spAutoFit/>
          </a:bodyPr>
          <a:lstStyle/>
          <a:p>
            <a:r>
              <a:rPr lang="en-GB" sz="2800" b="1">
                <a:solidFill>
                  <a:schemeClr val="tx2"/>
                </a:solidFill>
                <a:ea typeface="+mj-ea"/>
                <a:cs typeface="Arial" panose="020B0604020202020204" pitchFamily="34" charset="0"/>
              </a:rPr>
              <a:t>VNS</a:t>
            </a:r>
          </a:p>
        </p:txBody>
      </p:sp>
    </p:spTree>
    <p:extLst>
      <p:ext uri="{BB962C8B-B14F-4D97-AF65-F5344CB8AC3E}">
        <p14:creationId xmlns:p14="http://schemas.microsoft.com/office/powerpoint/2010/main" val="70600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5EDC34-4FB9-924A-C393-FF4D64FAA03C}"/>
              </a:ext>
            </a:extLst>
          </p:cNvPr>
          <p:cNvSpPr>
            <a:spLocks noGrp="1"/>
          </p:cNvSpPr>
          <p:nvPr>
            <p:ph type="title"/>
          </p:nvPr>
        </p:nvSpPr>
        <p:spPr>
          <a:xfrm>
            <a:off x="3910405" y="3103756"/>
            <a:ext cx="4647303" cy="457200"/>
          </a:xfrm>
        </p:spPr>
        <p:txBody>
          <a:bodyPr/>
          <a:lstStyle/>
          <a:p>
            <a:r>
              <a:rPr lang="it-IT" sz="4000" dirty="0"/>
              <a:t>EU DEMO </a:t>
            </a:r>
            <a:r>
              <a:rPr lang="it-IT" sz="4000" dirty="0" err="1"/>
              <a:t>Divertor</a:t>
            </a:r>
            <a:endParaRPr lang="it-IT" sz="4000" dirty="0"/>
          </a:p>
        </p:txBody>
      </p:sp>
      <p:sp>
        <p:nvSpPr>
          <p:cNvPr id="4" name="Segnaposto numero diapositiva 3">
            <a:extLst>
              <a:ext uri="{FF2B5EF4-FFF2-40B4-BE49-F238E27FC236}">
                <a16:creationId xmlns:a16="http://schemas.microsoft.com/office/drawing/2014/main" id="{A248644D-847B-F05B-993E-2FCF46650047}"/>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6" name="Footer Placeholder 4">
            <a:extLst>
              <a:ext uri="{FF2B5EF4-FFF2-40B4-BE49-F238E27FC236}">
                <a16:creationId xmlns:a16="http://schemas.microsoft.com/office/drawing/2014/main" id="{49FD686D-88F3-8352-0F3D-CB8D37E60EF0}"/>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7" name="CasellaDiTesto 6">
            <a:extLst>
              <a:ext uri="{FF2B5EF4-FFF2-40B4-BE49-F238E27FC236}">
                <a16:creationId xmlns:a16="http://schemas.microsoft.com/office/drawing/2014/main" id="{4FE14A12-740E-B743-4023-CFD8ECE47BAB}"/>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Tree>
    <p:extLst>
      <p:ext uri="{BB962C8B-B14F-4D97-AF65-F5344CB8AC3E}">
        <p14:creationId xmlns:p14="http://schemas.microsoft.com/office/powerpoint/2010/main" val="191173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46CC-10DD-62B5-AF1B-9286CE2F8CC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2FD4ADA-5625-A4F1-F5C8-2B6917086ECF}"/>
              </a:ext>
            </a:extLst>
          </p:cNvPr>
          <p:cNvSpPr>
            <a:spLocks noGrp="1"/>
          </p:cNvSpPr>
          <p:nvPr>
            <p:ph type="title"/>
          </p:nvPr>
        </p:nvSpPr>
        <p:spPr/>
        <p:txBody>
          <a:bodyPr/>
          <a:lstStyle/>
          <a:p>
            <a:r>
              <a:rPr lang="en-GB"/>
              <a:t>DEMO Divertor – from previous baseline to LAR configuration</a:t>
            </a:r>
          </a:p>
        </p:txBody>
      </p:sp>
      <p:sp>
        <p:nvSpPr>
          <p:cNvPr id="4" name="Segnaposto numero diapositiva 3">
            <a:extLst>
              <a:ext uri="{FF2B5EF4-FFF2-40B4-BE49-F238E27FC236}">
                <a16:creationId xmlns:a16="http://schemas.microsoft.com/office/drawing/2014/main" id="{7875C39B-520C-C8F1-1A98-A4FD1B673C23}"/>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pic>
        <p:nvPicPr>
          <p:cNvPr id="3" name="Immagine 2" descr="Immagine che contiene nave, natante&#10;&#10;Descrizione generata automaticamente">
            <a:extLst>
              <a:ext uri="{FF2B5EF4-FFF2-40B4-BE49-F238E27FC236}">
                <a16:creationId xmlns:a16="http://schemas.microsoft.com/office/drawing/2014/main" id="{6524475E-0F55-DFC7-22C0-2D1A484776AF}"/>
              </a:ext>
            </a:extLst>
          </p:cNvPr>
          <p:cNvPicPr>
            <a:picLocks noChangeAspect="1"/>
          </p:cNvPicPr>
          <p:nvPr/>
        </p:nvPicPr>
        <p:blipFill rotWithShape="1">
          <a:blip r:embed="rId3">
            <a:extLst>
              <a:ext uri="{28A0092B-C50C-407E-A947-70E740481C1C}">
                <a14:useLocalDpi xmlns:a14="http://schemas.microsoft.com/office/drawing/2010/main" val="0"/>
              </a:ext>
            </a:extLst>
          </a:blip>
          <a:srcRect l="1374" r="8608" b="6087"/>
          <a:stretch/>
        </p:blipFill>
        <p:spPr>
          <a:xfrm>
            <a:off x="1437780" y="977665"/>
            <a:ext cx="4713827" cy="3025916"/>
          </a:xfrm>
          <a:prstGeom prst="rect">
            <a:avLst/>
          </a:prstGeom>
        </p:spPr>
      </p:pic>
      <p:sp>
        <p:nvSpPr>
          <p:cNvPr id="6" name="Freccia a destra 5">
            <a:extLst>
              <a:ext uri="{FF2B5EF4-FFF2-40B4-BE49-F238E27FC236}">
                <a16:creationId xmlns:a16="http://schemas.microsoft.com/office/drawing/2014/main" id="{FA17F50D-8235-191E-DAA8-6F9E601367BD}"/>
              </a:ext>
            </a:extLst>
          </p:cNvPr>
          <p:cNvSpPr/>
          <p:nvPr/>
        </p:nvSpPr>
        <p:spPr>
          <a:xfrm>
            <a:off x="6157189" y="2441172"/>
            <a:ext cx="485844" cy="2951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magine 6" descr="Immagine che contiene linea, schermata, diagramma, spazio&#10;&#10;Descrizione generata automaticamente">
            <a:extLst>
              <a:ext uri="{FF2B5EF4-FFF2-40B4-BE49-F238E27FC236}">
                <a16:creationId xmlns:a16="http://schemas.microsoft.com/office/drawing/2014/main" id="{86101D82-D01B-6559-52A1-54C3D38E4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198" y="957562"/>
            <a:ext cx="4125703" cy="3062730"/>
          </a:xfrm>
          <a:prstGeom prst="rect">
            <a:avLst/>
          </a:prstGeom>
        </p:spPr>
      </p:pic>
      <p:sp>
        <p:nvSpPr>
          <p:cNvPr id="8" name="CasellaDiTesto 7">
            <a:extLst>
              <a:ext uri="{FF2B5EF4-FFF2-40B4-BE49-F238E27FC236}">
                <a16:creationId xmlns:a16="http://schemas.microsoft.com/office/drawing/2014/main" id="{4544293E-D136-51C6-4E60-580D14BCC5D4}"/>
              </a:ext>
            </a:extLst>
          </p:cNvPr>
          <p:cNvSpPr txBox="1"/>
          <p:nvPr/>
        </p:nvSpPr>
        <p:spPr>
          <a:xfrm>
            <a:off x="73660" y="3932217"/>
            <a:ext cx="3212611" cy="523220"/>
          </a:xfrm>
          <a:prstGeom prst="rect">
            <a:avLst/>
          </a:prstGeom>
          <a:noFill/>
        </p:spPr>
        <p:txBody>
          <a:bodyPr wrap="none" rtlCol="0">
            <a:spAutoFit/>
          </a:bodyPr>
          <a:lstStyle/>
          <a:p>
            <a:pPr algn="l"/>
            <a:r>
              <a:rPr lang="en-GB" sz="2800" b="1"/>
              <a:t>Main considerations</a:t>
            </a:r>
          </a:p>
        </p:txBody>
      </p:sp>
      <p:sp>
        <p:nvSpPr>
          <p:cNvPr id="9" name="CasellaDiTesto 8">
            <a:extLst>
              <a:ext uri="{FF2B5EF4-FFF2-40B4-BE49-F238E27FC236}">
                <a16:creationId xmlns:a16="http://schemas.microsoft.com/office/drawing/2014/main" id="{FD5660D1-5E69-C38E-737C-1E7D672F5426}"/>
              </a:ext>
            </a:extLst>
          </p:cNvPr>
          <p:cNvSpPr txBox="1"/>
          <p:nvPr/>
        </p:nvSpPr>
        <p:spPr>
          <a:xfrm>
            <a:off x="79735" y="4348471"/>
            <a:ext cx="12112265" cy="400110"/>
          </a:xfrm>
          <a:prstGeom prst="rect">
            <a:avLst/>
          </a:prstGeom>
          <a:noFill/>
        </p:spPr>
        <p:txBody>
          <a:bodyPr wrap="square" rtlCol="0">
            <a:spAutoFit/>
          </a:bodyPr>
          <a:lstStyle/>
          <a:p>
            <a:pPr marL="216000" indent="-216000" algn="l">
              <a:buFont typeface="Arial" panose="020B0604020202020204" pitchFamily="34" charset="0"/>
              <a:buChar char="•"/>
            </a:pPr>
            <a:r>
              <a:rPr lang="en-GB" sz="2000"/>
              <a:t>Plasma Facing profiles determined with </a:t>
            </a:r>
            <a:r>
              <a:rPr lang="en-GB" sz="2000" b="1"/>
              <a:t>simplified physics model </a:t>
            </a:r>
            <a:r>
              <a:rPr lang="en-GB" sz="2000"/>
              <a:t>and considering </a:t>
            </a:r>
            <a:r>
              <a:rPr lang="en-GB" sz="2000" b="1" u="sng"/>
              <a:t>constraints on grazing angle</a:t>
            </a:r>
          </a:p>
        </p:txBody>
      </p:sp>
      <p:sp>
        <p:nvSpPr>
          <p:cNvPr id="11" name="CasellaDiTesto 10">
            <a:extLst>
              <a:ext uri="{FF2B5EF4-FFF2-40B4-BE49-F238E27FC236}">
                <a16:creationId xmlns:a16="http://schemas.microsoft.com/office/drawing/2014/main" id="{66DA8DAF-A4DE-EDBB-C7BA-764F530F92C3}"/>
              </a:ext>
            </a:extLst>
          </p:cNvPr>
          <p:cNvSpPr txBox="1"/>
          <p:nvPr/>
        </p:nvSpPr>
        <p:spPr>
          <a:xfrm>
            <a:off x="73660" y="5056428"/>
            <a:ext cx="12044680" cy="707886"/>
          </a:xfrm>
          <a:prstGeom prst="rect">
            <a:avLst/>
          </a:prstGeom>
          <a:noFill/>
        </p:spPr>
        <p:txBody>
          <a:bodyPr wrap="square">
            <a:spAutoFit/>
          </a:bodyPr>
          <a:lstStyle/>
          <a:p>
            <a:pPr marL="216000" indent="-216000" algn="l">
              <a:buFont typeface="Arial" panose="020B0604020202020204" pitchFamily="34" charset="0"/>
              <a:buChar char="•"/>
            </a:pPr>
            <a:r>
              <a:rPr lang="en-US" sz="2000"/>
              <a:t>In the DIV poloidal profile, </a:t>
            </a:r>
            <a:r>
              <a:rPr lang="en-US" sz="2000" b="1"/>
              <a:t>space </a:t>
            </a:r>
            <a:r>
              <a:rPr lang="en-US" sz="2000"/>
              <a:t>is reserved </a:t>
            </a:r>
            <a:r>
              <a:rPr lang="en-US" sz="2000" b="1"/>
              <a:t>in the outboard area </a:t>
            </a:r>
            <a:r>
              <a:rPr lang="en-US" sz="2000"/>
              <a:t>to integrate all the sub-systems (overcoming a main issues experienced in G1 baseline) </a:t>
            </a:r>
          </a:p>
        </p:txBody>
      </p:sp>
      <p:sp>
        <p:nvSpPr>
          <p:cNvPr id="12" name="Ovale 11">
            <a:extLst>
              <a:ext uri="{FF2B5EF4-FFF2-40B4-BE49-F238E27FC236}">
                <a16:creationId xmlns:a16="http://schemas.microsoft.com/office/drawing/2014/main" id="{63737053-A2D7-066D-7899-29B2DF143299}"/>
              </a:ext>
            </a:extLst>
          </p:cNvPr>
          <p:cNvSpPr/>
          <p:nvPr/>
        </p:nvSpPr>
        <p:spPr>
          <a:xfrm>
            <a:off x="4549314" y="2259674"/>
            <a:ext cx="1250066" cy="10831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Connettore 2 12">
            <a:extLst>
              <a:ext uri="{FF2B5EF4-FFF2-40B4-BE49-F238E27FC236}">
                <a16:creationId xmlns:a16="http://schemas.microsoft.com/office/drawing/2014/main" id="{614DE24A-FD26-2411-10F9-D8E55D946023}"/>
              </a:ext>
            </a:extLst>
          </p:cNvPr>
          <p:cNvCxnSpPr>
            <a:cxnSpLocks/>
            <a:stCxn id="12" idx="6"/>
          </p:cNvCxnSpPr>
          <p:nvPr/>
        </p:nvCxnSpPr>
        <p:spPr>
          <a:xfrm flipV="1">
            <a:off x="5799380" y="2543255"/>
            <a:ext cx="3111534" cy="257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e 13">
            <a:extLst>
              <a:ext uri="{FF2B5EF4-FFF2-40B4-BE49-F238E27FC236}">
                <a16:creationId xmlns:a16="http://schemas.microsoft.com/office/drawing/2014/main" id="{9C9F7EF9-B888-E3EC-158A-5AAA5B2E2117}"/>
              </a:ext>
            </a:extLst>
          </p:cNvPr>
          <p:cNvSpPr/>
          <p:nvPr/>
        </p:nvSpPr>
        <p:spPr>
          <a:xfrm>
            <a:off x="8910914" y="1819396"/>
            <a:ext cx="1451633" cy="14059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0466FD19-36BE-7E5B-4D95-B3AE60F5DE71}"/>
              </a:ext>
            </a:extLst>
          </p:cNvPr>
          <p:cNvSpPr txBox="1"/>
          <p:nvPr/>
        </p:nvSpPr>
        <p:spPr>
          <a:xfrm>
            <a:off x="73660" y="5690366"/>
            <a:ext cx="12044680" cy="400110"/>
          </a:xfrm>
          <a:prstGeom prst="rect">
            <a:avLst/>
          </a:prstGeom>
          <a:noFill/>
        </p:spPr>
        <p:txBody>
          <a:bodyPr wrap="square">
            <a:spAutoFit/>
          </a:bodyPr>
          <a:lstStyle/>
          <a:p>
            <a:pPr marL="216000" indent="-216000" algn="l">
              <a:buFont typeface="Arial" panose="020B0604020202020204" pitchFamily="34" charset="0"/>
              <a:buChar char="•"/>
            </a:pPr>
            <a:r>
              <a:rPr lang="en-US" sz="2000" b="1"/>
              <a:t>Baffle curvature radius </a:t>
            </a:r>
            <a:r>
              <a:rPr lang="en-US" sz="2000"/>
              <a:t>compatible with current technological limits</a:t>
            </a:r>
          </a:p>
        </p:txBody>
      </p:sp>
      <p:sp>
        <p:nvSpPr>
          <p:cNvPr id="16" name="Ovale 15">
            <a:extLst>
              <a:ext uri="{FF2B5EF4-FFF2-40B4-BE49-F238E27FC236}">
                <a16:creationId xmlns:a16="http://schemas.microsoft.com/office/drawing/2014/main" id="{E3DD4438-6E8A-F9B7-5454-FAA680E7752B}"/>
              </a:ext>
            </a:extLst>
          </p:cNvPr>
          <p:cNvSpPr/>
          <p:nvPr/>
        </p:nvSpPr>
        <p:spPr>
          <a:xfrm>
            <a:off x="7577530" y="1533977"/>
            <a:ext cx="648183" cy="57083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A2728106-EDC9-65C3-7889-12D1E0F552E9}"/>
              </a:ext>
            </a:extLst>
          </p:cNvPr>
          <p:cNvSpPr/>
          <p:nvPr/>
        </p:nvSpPr>
        <p:spPr>
          <a:xfrm>
            <a:off x="9077732" y="2104816"/>
            <a:ext cx="648183" cy="57083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17">
            <a:extLst>
              <a:ext uri="{FF2B5EF4-FFF2-40B4-BE49-F238E27FC236}">
                <a16:creationId xmlns:a16="http://schemas.microsoft.com/office/drawing/2014/main" id="{2D2308B0-B8E8-F230-F945-A40D1EC2B135}"/>
              </a:ext>
            </a:extLst>
          </p:cNvPr>
          <p:cNvSpPr txBox="1"/>
          <p:nvPr/>
        </p:nvSpPr>
        <p:spPr>
          <a:xfrm>
            <a:off x="63015" y="6055290"/>
            <a:ext cx="12112265" cy="400110"/>
          </a:xfrm>
          <a:prstGeom prst="rect">
            <a:avLst/>
          </a:prstGeom>
          <a:noFill/>
        </p:spPr>
        <p:txBody>
          <a:bodyPr wrap="square" rtlCol="0">
            <a:spAutoFit/>
          </a:bodyPr>
          <a:lstStyle/>
          <a:p>
            <a:pPr marL="216000" indent="-216000" algn="l">
              <a:buFont typeface="Arial" panose="020B0604020202020204" pitchFamily="34" charset="0"/>
              <a:buChar char="•"/>
            </a:pPr>
            <a:r>
              <a:rPr lang="en-GB" sz="2000" noProof="0"/>
              <a:t>Interface with blanket and VV Lower port determined to improve RH compatibility</a:t>
            </a:r>
          </a:p>
        </p:txBody>
      </p:sp>
      <p:sp>
        <p:nvSpPr>
          <p:cNvPr id="19" name="CasellaDiTesto 18">
            <a:extLst>
              <a:ext uri="{FF2B5EF4-FFF2-40B4-BE49-F238E27FC236}">
                <a16:creationId xmlns:a16="http://schemas.microsoft.com/office/drawing/2014/main" id="{755E0F47-05C6-A5CF-D17F-A7A26B4C43C8}"/>
              </a:ext>
            </a:extLst>
          </p:cNvPr>
          <p:cNvSpPr txBox="1"/>
          <p:nvPr/>
        </p:nvSpPr>
        <p:spPr>
          <a:xfrm>
            <a:off x="63015" y="4695054"/>
            <a:ext cx="12032530" cy="400110"/>
          </a:xfrm>
          <a:prstGeom prst="rect">
            <a:avLst/>
          </a:prstGeom>
          <a:noFill/>
        </p:spPr>
        <p:txBody>
          <a:bodyPr wrap="square">
            <a:spAutoFit/>
          </a:bodyPr>
          <a:lstStyle/>
          <a:p>
            <a:pPr marL="216000" indent="-216000" algn="l">
              <a:buFont typeface="Arial" panose="020B0604020202020204" pitchFamily="34" charset="0"/>
              <a:buChar char="•"/>
            </a:pPr>
            <a:r>
              <a:rPr lang="en-US" sz="2000" dirty="0"/>
              <a:t>Power load to the divertor in case of reattachment </a:t>
            </a:r>
            <a:r>
              <a:rPr lang="en-US" sz="2000" b="1" u="sng" dirty="0">
                <a:solidFill>
                  <a:srgbClr val="FF0000"/>
                </a:solidFill>
              </a:rPr>
              <a:t>decrease from ≈ 82 MW/m</a:t>
            </a:r>
            <a:r>
              <a:rPr lang="en-US" sz="2000" b="1" u="sng" baseline="30000" dirty="0">
                <a:solidFill>
                  <a:srgbClr val="FF0000"/>
                </a:solidFill>
              </a:rPr>
              <a:t>2</a:t>
            </a:r>
            <a:r>
              <a:rPr lang="en-US" sz="2000" b="1" u="sng" dirty="0">
                <a:solidFill>
                  <a:srgbClr val="FF0000"/>
                </a:solidFill>
              </a:rPr>
              <a:t> down to ≈44 MW/m</a:t>
            </a:r>
            <a:r>
              <a:rPr lang="en-US" sz="2000" b="1" u="sng" baseline="30000" dirty="0">
                <a:solidFill>
                  <a:srgbClr val="FF0000"/>
                </a:solidFill>
              </a:rPr>
              <a:t>2</a:t>
            </a:r>
            <a:r>
              <a:rPr lang="en-US" sz="2000" b="1" u="sng" dirty="0">
                <a:solidFill>
                  <a:srgbClr val="FF0000"/>
                </a:solidFill>
              </a:rPr>
              <a:t> (-46.5 %)</a:t>
            </a:r>
          </a:p>
        </p:txBody>
      </p:sp>
      <p:sp>
        <p:nvSpPr>
          <p:cNvPr id="10" name="Footer Placeholder 4">
            <a:extLst>
              <a:ext uri="{FF2B5EF4-FFF2-40B4-BE49-F238E27FC236}">
                <a16:creationId xmlns:a16="http://schemas.microsoft.com/office/drawing/2014/main" id="{E442E16E-E68F-64A6-3A08-3EDC5742ABC2}"/>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20" name="CasellaDiTesto 19">
            <a:extLst>
              <a:ext uri="{FF2B5EF4-FFF2-40B4-BE49-F238E27FC236}">
                <a16:creationId xmlns:a16="http://schemas.microsoft.com/office/drawing/2014/main" id="{A71CD107-0924-2F54-BF05-FEC9BDEC4CBF}"/>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sp>
        <p:nvSpPr>
          <p:cNvPr id="21" name="CasellaDiTesto 20">
            <a:extLst>
              <a:ext uri="{FF2B5EF4-FFF2-40B4-BE49-F238E27FC236}">
                <a16:creationId xmlns:a16="http://schemas.microsoft.com/office/drawing/2014/main" id="{9BC919A9-15DF-62FA-7265-C51F8C255886}"/>
              </a:ext>
            </a:extLst>
          </p:cNvPr>
          <p:cNvSpPr txBox="1"/>
          <p:nvPr/>
        </p:nvSpPr>
        <p:spPr>
          <a:xfrm>
            <a:off x="2241222" y="507914"/>
            <a:ext cx="3289683" cy="523220"/>
          </a:xfrm>
          <a:prstGeom prst="rect">
            <a:avLst/>
          </a:prstGeom>
          <a:noFill/>
        </p:spPr>
        <p:txBody>
          <a:bodyPr wrap="none" rtlCol="0">
            <a:spAutoFit/>
          </a:bodyPr>
          <a:lstStyle/>
          <a:p>
            <a:pPr algn="l"/>
            <a:r>
              <a:rPr lang="it-IT" sz="2800" b="1" dirty="0"/>
              <a:t>DEMO Baseline 2019</a:t>
            </a:r>
          </a:p>
        </p:txBody>
      </p:sp>
      <p:sp>
        <p:nvSpPr>
          <p:cNvPr id="22" name="CasellaDiTesto 21">
            <a:extLst>
              <a:ext uri="{FF2B5EF4-FFF2-40B4-BE49-F238E27FC236}">
                <a16:creationId xmlns:a16="http://schemas.microsoft.com/office/drawing/2014/main" id="{54BFE8FC-8D8E-D71A-956F-227DDF7AC2A5}"/>
              </a:ext>
            </a:extLst>
          </p:cNvPr>
          <p:cNvSpPr txBox="1"/>
          <p:nvPr/>
        </p:nvSpPr>
        <p:spPr>
          <a:xfrm>
            <a:off x="7993478" y="499365"/>
            <a:ext cx="1795684" cy="523220"/>
          </a:xfrm>
          <a:prstGeom prst="rect">
            <a:avLst/>
          </a:prstGeom>
          <a:noFill/>
        </p:spPr>
        <p:txBody>
          <a:bodyPr wrap="none" rtlCol="0">
            <a:spAutoFit/>
          </a:bodyPr>
          <a:lstStyle/>
          <a:p>
            <a:pPr algn="l"/>
            <a:r>
              <a:rPr lang="it-IT" sz="2800" b="1" dirty="0"/>
              <a:t>DEMO LAR</a:t>
            </a:r>
          </a:p>
        </p:txBody>
      </p:sp>
    </p:spTree>
    <p:extLst>
      <p:ext uri="{BB962C8B-B14F-4D97-AF65-F5344CB8AC3E}">
        <p14:creationId xmlns:p14="http://schemas.microsoft.com/office/powerpoint/2010/main" val="234921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361F-0BF7-1E54-59A9-A58344EEA32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0A38346-BFBA-D863-D5AA-1853ABD0238A}"/>
              </a:ext>
            </a:extLst>
          </p:cNvPr>
          <p:cNvSpPr>
            <a:spLocks noGrp="1"/>
          </p:cNvSpPr>
          <p:nvPr>
            <p:ph type="title"/>
          </p:nvPr>
        </p:nvSpPr>
        <p:spPr/>
        <p:txBody>
          <a:bodyPr/>
          <a:lstStyle/>
          <a:p>
            <a:r>
              <a:rPr lang="en-GB"/>
              <a:t>DEMO Divertor – operating parameters</a:t>
            </a:r>
          </a:p>
        </p:txBody>
      </p:sp>
      <p:sp>
        <p:nvSpPr>
          <p:cNvPr id="4" name="Segnaposto numero diapositiva 3">
            <a:extLst>
              <a:ext uri="{FF2B5EF4-FFF2-40B4-BE49-F238E27FC236}">
                <a16:creationId xmlns:a16="http://schemas.microsoft.com/office/drawing/2014/main" id="{A7C0E9E8-C7DE-8801-23A7-9224DEB684A6}"/>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grpSp>
        <p:nvGrpSpPr>
          <p:cNvPr id="10" name="Gruppo 9">
            <a:extLst>
              <a:ext uri="{FF2B5EF4-FFF2-40B4-BE49-F238E27FC236}">
                <a16:creationId xmlns:a16="http://schemas.microsoft.com/office/drawing/2014/main" id="{CDE3A5D6-A204-2A56-FD88-3948ED944119}"/>
              </a:ext>
            </a:extLst>
          </p:cNvPr>
          <p:cNvGrpSpPr/>
          <p:nvPr/>
        </p:nvGrpSpPr>
        <p:grpSpPr>
          <a:xfrm>
            <a:off x="3430374" y="2912865"/>
            <a:ext cx="2665626" cy="2189095"/>
            <a:chOff x="3395871" y="1850212"/>
            <a:chExt cx="2901832" cy="2249068"/>
          </a:xfrm>
        </p:grpSpPr>
        <p:pic>
          <p:nvPicPr>
            <p:cNvPr id="20" name="Immagine 19">
              <a:extLst>
                <a:ext uri="{FF2B5EF4-FFF2-40B4-BE49-F238E27FC236}">
                  <a16:creationId xmlns:a16="http://schemas.microsoft.com/office/drawing/2014/main" id="{DA49507E-6190-D0FA-85D5-6518324AA437}"/>
                </a:ext>
              </a:extLst>
            </p:cNvPr>
            <p:cNvPicPr>
              <a:picLocks noChangeAspect="1"/>
            </p:cNvPicPr>
            <p:nvPr/>
          </p:nvPicPr>
          <p:blipFill>
            <a:blip r:embed="rId3"/>
            <a:stretch>
              <a:fillRect/>
            </a:stretch>
          </p:blipFill>
          <p:spPr>
            <a:xfrm>
              <a:off x="3395871" y="1850212"/>
              <a:ext cx="2901832" cy="2249068"/>
            </a:xfrm>
            <a:prstGeom prst="rect">
              <a:avLst/>
            </a:prstGeom>
          </p:spPr>
        </p:pic>
        <p:cxnSp>
          <p:nvCxnSpPr>
            <p:cNvPr id="21" name="Connettore diritto 20">
              <a:extLst>
                <a:ext uri="{FF2B5EF4-FFF2-40B4-BE49-F238E27FC236}">
                  <a16:creationId xmlns:a16="http://schemas.microsoft.com/office/drawing/2014/main" id="{A80C1B69-81F3-7576-0F7A-DEE368BC205D}"/>
                </a:ext>
              </a:extLst>
            </p:cNvPr>
            <p:cNvCxnSpPr>
              <a:cxnSpLocks/>
            </p:cNvCxnSpPr>
            <p:nvPr/>
          </p:nvCxnSpPr>
          <p:spPr>
            <a:xfrm flipV="1">
              <a:off x="4790399" y="2901332"/>
              <a:ext cx="0" cy="760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46C6DFCF-C195-445B-9446-F5F3424B7F59}"/>
                </a:ext>
              </a:extLst>
            </p:cNvPr>
            <p:cNvCxnSpPr>
              <a:cxnSpLocks/>
            </p:cNvCxnSpPr>
            <p:nvPr/>
          </p:nvCxnSpPr>
          <p:spPr>
            <a:xfrm flipH="1">
              <a:off x="3845694" y="2901332"/>
              <a:ext cx="952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CasellaDiTesto 27">
            <a:extLst>
              <a:ext uri="{FF2B5EF4-FFF2-40B4-BE49-F238E27FC236}">
                <a16:creationId xmlns:a16="http://schemas.microsoft.com/office/drawing/2014/main" id="{C4FDCAEB-D729-8315-379C-11194DE7DFA1}"/>
              </a:ext>
            </a:extLst>
          </p:cNvPr>
          <p:cNvSpPr txBox="1"/>
          <p:nvPr/>
        </p:nvSpPr>
        <p:spPr>
          <a:xfrm>
            <a:off x="95432" y="612109"/>
            <a:ext cx="7581870" cy="1983620"/>
          </a:xfrm>
          <a:prstGeom prst="rect">
            <a:avLst/>
          </a:prstGeom>
          <a:noFill/>
        </p:spPr>
        <p:txBody>
          <a:bodyPr wrap="square" rtlCol="0">
            <a:spAutoFit/>
          </a:bodyPr>
          <a:lstStyle/>
          <a:p>
            <a:pPr algn="just">
              <a:lnSpc>
                <a:spcPct val="150000"/>
              </a:lnSpc>
            </a:pPr>
            <a:r>
              <a:rPr lang="en-GB" sz="2400" noProof="0" dirty="0"/>
              <a:t>Separate Cassette and VTs cooling circuits  to:</a:t>
            </a:r>
          </a:p>
          <a:p>
            <a:pPr marL="285750" indent="-285750" algn="just">
              <a:lnSpc>
                <a:spcPct val="150000"/>
              </a:lnSpc>
              <a:buFont typeface="Arial" panose="020B0604020202020204" pitchFamily="34" charset="0"/>
              <a:buChar char="•"/>
            </a:pPr>
            <a:r>
              <a:rPr lang="en-GB" sz="2000" b="1" noProof="0" dirty="0"/>
              <a:t>Replace target units (1.5/2 FPY)</a:t>
            </a:r>
          </a:p>
          <a:p>
            <a:pPr marL="285750" indent="-285750" algn="just">
              <a:lnSpc>
                <a:spcPct val="150000"/>
              </a:lnSpc>
              <a:buFont typeface="Arial" panose="020B0604020202020204" pitchFamily="34" charset="0"/>
              <a:buChar char="•"/>
            </a:pPr>
            <a:r>
              <a:rPr lang="en-GB" sz="2000" b="1" noProof="0" dirty="0"/>
              <a:t>Preserve Eurofer97 ductility under irradiation to re-use cassette body after annealing </a:t>
            </a:r>
          </a:p>
        </p:txBody>
      </p:sp>
      <p:sp>
        <p:nvSpPr>
          <p:cNvPr id="29" name="CasellaDiTesto 28">
            <a:extLst>
              <a:ext uri="{FF2B5EF4-FFF2-40B4-BE49-F238E27FC236}">
                <a16:creationId xmlns:a16="http://schemas.microsoft.com/office/drawing/2014/main" id="{8E7D1A9F-A05A-A31C-AE09-549BD5455145}"/>
              </a:ext>
            </a:extLst>
          </p:cNvPr>
          <p:cNvSpPr txBox="1"/>
          <p:nvPr/>
        </p:nvSpPr>
        <p:spPr>
          <a:xfrm>
            <a:off x="1425591" y="2503921"/>
            <a:ext cx="4070166" cy="400110"/>
          </a:xfrm>
          <a:prstGeom prst="rect">
            <a:avLst/>
          </a:prstGeom>
          <a:noFill/>
        </p:spPr>
        <p:txBody>
          <a:bodyPr wrap="square">
            <a:spAutoFit/>
          </a:bodyPr>
          <a:lstStyle/>
          <a:p>
            <a:r>
              <a:rPr lang="en-GB" sz="2000" b="1" u="sng" dirty="0">
                <a:solidFill>
                  <a:srgbClr val="FF0000"/>
                </a:solidFill>
              </a:rPr>
              <a:t>Eurofer97 structures (CB/SL/RPs):</a:t>
            </a:r>
          </a:p>
        </p:txBody>
      </p:sp>
      <p:grpSp>
        <p:nvGrpSpPr>
          <p:cNvPr id="30" name="Gruppo 29">
            <a:extLst>
              <a:ext uri="{FF2B5EF4-FFF2-40B4-BE49-F238E27FC236}">
                <a16:creationId xmlns:a16="http://schemas.microsoft.com/office/drawing/2014/main" id="{6B831F2B-DB65-E42A-4BC2-974089261481}"/>
              </a:ext>
            </a:extLst>
          </p:cNvPr>
          <p:cNvGrpSpPr/>
          <p:nvPr/>
        </p:nvGrpSpPr>
        <p:grpSpPr>
          <a:xfrm>
            <a:off x="494097" y="2912865"/>
            <a:ext cx="2773616" cy="2189095"/>
            <a:chOff x="121942" y="1815782"/>
            <a:chExt cx="3108208" cy="2433886"/>
          </a:xfrm>
        </p:grpSpPr>
        <p:pic>
          <p:nvPicPr>
            <p:cNvPr id="31" name="Immagine 30">
              <a:extLst>
                <a:ext uri="{FF2B5EF4-FFF2-40B4-BE49-F238E27FC236}">
                  <a16:creationId xmlns:a16="http://schemas.microsoft.com/office/drawing/2014/main" id="{D5D5C23F-E4A1-9646-EB3A-D89C0E3D7451}"/>
                </a:ext>
              </a:extLst>
            </p:cNvPr>
            <p:cNvPicPr>
              <a:picLocks noChangeAspect="1"/>
            </p:cNvPicPr>
            <p:nvPr/>
          </p:nvPicPr>
          <p:blipFill>
            <a:blip r:embed="rId4"/>
            <a:stretch>
              <a:fillRect/>
            </a:stretch>
          </p:blipFill>
          <p:spPr>
            <a:xfrm>
              <a:off x="121942" y="1815782"/>
              <a:ext cx="3108208" cy="2433886"/>
            </a:xfrm>
            <a:prstGeom prst="rect">
              <a:avLst/>
            </a:prstGeom>
          </p:spPr>
        </p:pic>
        <p:cxnSp>
          <p:nvCxnSpPr>
            <p:cNvPr id="32" name="Connettore diritto 31">
              <a:extLst>
                <a:ext uri="{FF2B5EF4-FFF2-40B4-BE49-F238E27FC236}">
                  <a16:creationId xmlns:a16="http://schemas.microsoft.com/office/drawing/2014/main" id="{63C36B20-D20A-1953-F29B-D9CF2B811C87}"/>
                </a:ext>
              </a:extLst>
            </p:cNvPr>
            <p:cNvCxnSpPr/>
            <p:nvPr/>
          </p:nvCxnSpPr>
          <p:spPr>
            <a:xfrm flipV="1">
              <a:off x="1400529" y="2657416"/>
              <a:ext cx="0" cy="11979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7269A6F5-E4DE-22F1-608C-DA70D5395370}"/>
                </a:ext>
              </a:extLst>
            </p:cNvPr>
            <p:cNvCxnSpPr>
              <a:cxnSpLocks/>
            </p:cNvCxnSpPr>
            <p:nvPr/>
          </p:nvCxnSpPr>
          <p:spPr>
            <a:xfrm flipH="1">
              <a:off x="573759" y="2657416"/>
              <a:ext cx="8267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uppo 33">
            <a:extLst>
              <a:ext uri="{FF2B5EF4-FFF2-40B4-BE49-F238E27FC236}">
                <a16:creationId xmlns:a16="http://schemas.microsoft.com/office/drawing/2014/main" id="{79FFB54A-6090-BC04-BEA2-073A70DD2021}"/>
              </a:ext>
            </a:extLst>
          </p:cNvPr>
          <p:cNvGrpSpPr/>
          <p:nvPr/>
        </p:nvGrpSpPr>
        <p:grpSpPr>
          <a:xfrm>
            <a:off x="1464407" y="5135910"/>
            <a:ext cx="3589060" cy="1177902"/>
            <a:chOff x="8813508" y="5148610"/>
            <a:chExt cx="2152069" cy="1177902"/>
          </a:xfrm>
        </p:grpSpPr>
        <p:sp>
          <p:nvSpPr>
            <p:cNvPr id="35" name="CasellaDiTesto 34">
              <a:extLst>
                <a:ext uri="{FF2B5EF4-FFF2-40B4-BE49-F238E27FC236}">
                  <a16:creationId xmlns:a16="http://schemas.microsoft.com/office/drawing/2014/main" id="{C39F3E87-71A8-C3DB-4733-EDDD61243C6E}"/>
                </a:ext>
              </a:extLst>
            </p:cNvPr>
            <p:cNvSpPr txBox="1"/>
            <p:nvPr/>
          </p:nvSpPr>
          <p:spPr>
            <a:xfrm>
              <a:off x="8851924" y="5680181"/>
              <a:ext cx="2113653" cy="646331"/>
            </a:xfrm>
            <a:prstGeom prst="rect">
              <a:avLst/>
            </a:prstGeom>
            <a:noFill/>
          </p:spPr>
          <p:txBody>
            <a:bodyPr wrap="square">
              <a:spAutoFit/>
            </a:bodyPr>
            <a:lstStyle/>
            <a:p>
              <a:r>
                <a:rPr lang="it-IT" sz="1800" b="1" err="1">
                  <a:solidFill>
                    <a:srgbClr val="FF0000"/>
                  </a:solidFill>
                </a:rPr>
                <a:t>T</a:t>
              </a:r>
              <a:r>
                <a:rPr lang="it-IT" sz="1800" b="1" baseline="-25000" err="1">
                  <a:solidFill>
                    <a:srgbClr val="FF0000"/>
                  </a:solidFill>
                </a:rPr>
                <a:t>inlet</a:t>
              </a:r>
              <a:r>
                <a:rPr lang="it-IT" sz="1800" b="1">
                  <a:solidFill>
                    <a:srgbClr val="FF0000"/>
                  </a:solidFill>
                </a:rPr>
                <a:t>=285-295°</a:t>
              </a:r>
              <a:r>
                <a:rPr lang="it-IT" b="1">
                  <a:solidFill>
                    <a:srgbClr val="FF0000"/>
                  </a:solidFill>
                </a:rPr>
                <a:t>C   P</a:t>
              </a:r>
              <a:r>
                <a:rPr lang="it-IT" b="1" baseline="-25000">
                  <a:solidFill>
                    <a:srgbClr val="FF0000"/>
                  </a:solidFill>
                </a:rPr>
                <a:t>inlet</a:t>
              </a:r>
              <a:r>
                <a:rPr lang="it-IT" b="1">
                  <a:solidFill>
                    <a:srgbClr val="FF0000"/>
                  </a:solidFill>
                </a:rPr>
                <a:t> = 15.5 </a:t>
              </a:r>
              <a:r>
                <a:rPr lang="it-IT" b="1" err="1">
                  <a:solidFill>
                    <a:srgbClr val="FF0000"/>
                  </a:solidFill>
                </a:rPr>
                <a:t>MPa</a:t>
              </a:r>
              <a:endParaRPr lang="it-IT" b="1">
                <a:solidFill>
                  <a:srgbClr val="FF0000"/>
                </a:solidFill>
              </a:endParaRPr>
            </a:p>
            <a:p>
              <a:endParaRPr lang="it-IT" b="1">
                <a:solidFill>
                  <a:srgbClr val="FF0000"/>
                </a:solidFill>
              </a:endParaRPr>
            </a:p>
          </p:txBody>
        </p:sp>
        <p:sp>
          <p:nvSpPr>
            <p:cNvPr id="36" name="CasellaDiTesto 35">
              <a:extLst>
                <a:ext uri="{FF2B5EF4-FFF2-40B4-BE49-F238E27FC236}">
                  <a16:creationId xmlns:a16="http://schemas.microsoft.com/office/drawing/2014/main" id="{166DD67C-C4CF-FF97-A403-58BF3BCCA369}"/>
                </a:ext>
              </a:extLst>
            </p:cNvPr>
            <p:cNvSpPr txBox="1"/>
            <p:nvPr/>
          </p:nvSpPr>
          <p:spPr>
            <a:xfrm>
              <a:off x="8858827" y="5221172"/>
              <a:ext cx="1996971" cy="400110"/>
            </a:xfrm>
            <a:prstGeom prst="rect">
              <a:avLst/>
            </a:prstGeom>
            <a:noFill/>
          </p:spPr>
          <p:txBody>
            <a:bodyPr wrap="none" rtlCol="0">
              <a:spAutoFit/>
            </a:bodyPr>
            <a:lstStyle/>
            <a:p>
              <a:r>
                <a:rPr lang="it-IT" sz="2000" b="1"/>
                <a:t>PWR </a:t>
              </a:r>
              <a:r>
                <a:rPr lang="it-IT" sz="2000" b="1" err="1"/>
                <a:t>conditions</a:t>
              </a:r>
              <a:r>
                <a:rPr lang="it-IT" sz="2000" b="1"/>
                <a:t> are </a:t>
              </a:r>
              <a:r>
                <a:rPr lang="it-IT" sz="2000" b="1" err="1"/>
                <a:t>assumed</a:t>
              </a:r>
              <a:r>
                <a:rPr lang="it-IT" sz="2000" b="1"/>
                <a:t> </a:t>
              </a:r>
            </a:p>
          </p:txBody>
        </p:sp>
        <p:sp>
          <p:nvSpPr>
            <p:cNvPr id="37" name="Rettangolo 36">
              <a:extLst>
                <a:ext uri="{FF2B5EF4-FFF2-40B4-BE49-F238E27FC236}">
                  <a16:creationId xmlns:a16="http://schemas.microsoft.com/office/drawing/2014/main" id="{45FC5144-D7C0-E92E-E1B7-EC185CDE093D}"/>
                </a:ext>
              </a:extLst>
            </p:cNvPr>
            <p:cNvSpPr/>
            <p:nvPr/>
          </p:nvSpPr>
          <p:spPr>
            <a:xfrm>
              <a:off x="8813508" y="5148610"/>
              <a:ext cx="2041025" cy="958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7" name="CasellaDiTesto 46">
            <a:extLst>
              <a:ext uri="{FF2B5EF4-FFF2-40B4-BE49-F238E27FC236}">
                <a16:creationId xmlns:a16="http://schemas.microsoft.com/office/drawing/2014/main" id="{1403CA9B-D749-41E5-86F1-5E261DBDBF19}"/>
              </a:ext>
            </a:extLst>
          </p:cNvPr>
          <p:cNvSpPr txBox="1"/>
          <p:nvPr/>
        </p:nvSpPr>
        <p:spPr>
          <a:xfrm>
            <a:off x="7247738" y="2558123"/>
            <a:ext cx="4070166" cy="400110"/>
          </a:xfrm>
          <a:prstGeom prst="rect">
            <a:avLst/>
          </a:prstGeom>
          <a:noFill/>
        </p:spPr>
        <p:txBody>
          <a:bodyPr wrap="square">
            <a:spAutoFit/>
          </a:bodyPr>
          <a:lstStyle/>
          <a:p>
            <a:pPr algn="ctr"/>
            <a:r>
              <a:rPr lang="en-GB" sz="2000" b="1" u="sng">
                <a:solidFill>
                  <a:srgbClr val="FF0000"/>
                </a:solidFill>
              </a:rPr>
              <a:t>Targets</a:t>
            </a:r>
          </a:p>
        </p:txBody>
      </p:sp>
      <p:pic>
        <p:nvPicPr>
          <p:cNvPr id="48" name="Immagine 47">
            <a:extLst>
              <a:ext uri="{FF2B5EF4-FFF2-40B4-BE49-F238E27FC236}">
                <a16:creationId xmlns:a16="http://schemas.microsoft.com/office/drawing/2014/main" id="{8148F702-5F5C-330D-0905-C3A25B302626}"/>
              </a:ext>
            </a:extLst>
          </p:cNvPr>
          <p:cNvPicPr>
            <a:picLocks noChangeAspect="1"/>
          </p:cNvPicPr>
          <p:nvPr/>
        </p:nvPicPr>
        <p:blipFill>
          <a:blip r:embed="rId5"/>
          <a:stretch>
            <a:fillRect/>
          </a:stretch>
        </p:blipFill>
        <p:spPr>
          <a:xfrm>
            <a:off x="7818799" y="2958233"/>
            <a:ext cx="2947095" cy="2128755"/>
          </a:xfrm>
          <a:prstGeom prst="rect">
            <a:avLst/>
          </a:prstGeom>
        </p:spPr>
      </p:pic>
      <p:sp>
        <p:nvSpPr>
          <p:cNvPr id="45" name="CasellaDiTesto 44">
            <a:extLst>
              <a:ext uri="{FF2B5EF4-FFF2-40B4-BE49-F238E27FC236}">
                <a16:creationId xmlns:a16="http://schemas.microsoft.com/office/drawing/2014/main" id="{C0AA627A-60E9-A421-D223-01D70633DF9F}"/>
              </a:ext>
            </a:extLst>
          </p:cNvPr>
          <p:cNvSpPr txBox="1"/>
          <p:nvPr/>
        </p:nvSpPr>
        <p:spPr>
          <a:xfrm>
            <a:off x="8224326" y="5158724"/>
            <a:ext cx="2427687" cy="954107"/>
          </a:xfrm>
          <a:prstGeom prst="rect">
            <a:avLst/>
          </a:prstGeom>
          <a:noFill/>
          <a:ln w="28575">
            <a:solidFill>
              <a:srgbClr val="FF0000"/>
            </a:solidFill>
          </a:ln>
        </p:spPr>
        <p:txBody>
          <a:bodyPr wrap="square" rtlCol="0">
            <a:spAutoFit/>
          </a:bodyPr>
          <a:lstStyle/>
          <a:p>
            <a:r>
              <a:rPr lang="it-IT" sz="2000" b="1"/>
              <a:t>ITER-like </a:t>
            </a:r>
            <a:r>
              <a:rPr lang="it-IT" sz="2000" b="1" err="1"/>
              <a:t>technology</a:t>
            </a:r>
            <a:endParaRPr lang="it-IT" sz="2000" b="1"/>
          </a:p>
          <a:p>
            <a:pPr marL="285750" indent="-285750">
              <a:buFont typeface="Arial" panose="020B0604020202020204" pitchFamily="34" charset="0"/>
              <a:buChar char="•"/>
            </a:pPr>
            <a:r>
              <a:rPr lang="it-IT" b="1" err="1">
                <a:solidFill>
                  <a:srgbClr val="FF0000"/>
                </a:solidFill>
              </a:rPr>
              <a:t>Inlet</a:t>
            </a:r>
            <a:r>
              <a:rPr lang="it-IT" b="1">
                <a:solidFill>
                  <a:srgbClr val="FF0000"/>
                </a:solidFill>
              </a:rPr>
              <a:t> T= 130°C</a:t>
            </a:r>
          </a:p>
          <a:p>
            <a:pPr marL="285750" indent="-285750">
              <a:buFont typeface="Arial" panose="020B0604020202020204" pitchFamily="34" charset="0"/>
              <a:buChar char="•"/>
            </a:pPr>
            <a:r>
              <a:rPr lang="it-IT" b="1" err="1">
                <a:solidFill>
                  <a:srgbClr val="FF0000"/>
                </a:solidFill>
              </a:rPr>
              <a:t>Inlet</a:t>
            </a:r>
            <a:r>
              <a:rPr lang="it-IT" b="1">
                <a:solidFill>
                  <a:srgbClr val="FF0000"/>
                </a:solidFill>
              </a:rPr>
              <a:t> P=7.5 </a:t>
            </a:r>
            <a:r>
              <a:rPr lang="it-IT" b="1" err="1">
                <a:solidFill>
                  <a:srgbClr val="FF0000"/>
                </a:solidFill>
              </a:rPr>
              <a:t>MPa</a:t>
            </a:r>
            <a:endParaRPr lang="it-IT" b="1">
              <a:solidFill>
                <a:srgbClr val="FF0000"/>
              </a:solidFill>
            </a:endParaRPr>
          </a:p>
        </p:txBody>
      </p:sp>
      <p:sp>
        <p:nvSpPr>
          <p:cNvPr id="50" name="CasellaDiTesto 49">
            <a:extLst>
              <a:ext uri="{FF2B5EF4-FFF2-40B4-BE49-F238E27FC236}">
                <a16:creationId xmlns:a16="http://schemas.microsoft.com/office/drawing/2014/main" id="{A6FE9C49-9F3B-5B75-DB16-972B2960EEC6}"/>
              </a:ext>
            </a:extLst>
          </p:cNvPr>
          <p:cNvSpPr txBox="1"/>
          <p:nvPr/>
        </p:nvSpPr>
        <p:spPr>
          <a:xfrm>
            <a:off x="95432" y="6216289"/>
            <a:ext cx="12434887" cy="276999"/>
          </a:xfrm>
          <a:prstGeom prst="rect">
            <a:avLst/>
          </a:prstGeom>
          <a:noFill/>
        </p:spPr>
        <p:txBody>
          <a:bodyPr wrap="square">
            <a:spAutoFit/>
          </a:bodyPr>
          <a:lstStyle/>
          <a:p>
            <a:r>
              <a:rPr lang="en-US" sz="1200" i="1"/>
              <a:t>Marzullo, D., et al. "Selection of EU-DEMO divertor operating conditions: water cooling thermal-hydraulic parameters and power exhaust capabilities." Fusion Engineering and Design 203 (2024</a:t>
            </a:r>
            <a:endParaRPr lang="en-GB" sz="1200" i="1"/>
          </a:p>
        </p:txBody>
      </p:sp>
      <p:sp>
        <p:nvSpPr>
          <p:cNvPr id="3" name="Footer Placeholder 4">
            <a:extLst>
              <a:ext uri="{FF2B5EF4-FFF2-40B4-BE49-F238E27FC236}">
                <a16:creationId xmlns:a16="http://schemas.microsoft.com/office/drawing/2014/main" id="{1ABE8153-5AB7-97B1-94C0-F5265066FD36}"/>
              </a:ext>
            </a:extLst>
          </p:cNvPr>
          <p:cNvSpPr>
            <a:spLocks noGrp="1"/>
          </p:cNvSpPr>
          <p:nvPr>
            <p:ph type="ftr" sz="quarter" idx="3"/>
          </p:nvPr>
        </p:nvSpPr>
        <p:spPr>
          <a:xfrm>
            <a:off x="825623" y="6555770"/>
            <a:ext cx="5962527" cy="329614"/>
          </a:xfrm>
        </p:spPr>
        <p:txBody>
          <a:bodyPr/>
          <a:lstStyle/>
          <a:p>
            <a:r>
              <a:rPr lang="en-US">
                <a:solidFill>
                  <a:prstClr val="white"/>
                </a:solidFill>
              </a:rPr>
              <a:t>Fifth Technical Meeting on Divertor Concepts, IAEA </a:t>
            </a:r>
            <a:r>
              <a:rPr lang="en-GB">
                <a:solidFill>
                  <a:prstClr val="white"/>
                </a:solidFill>
              </a:rPr>
              <a:t>Headquarters Vienna</a:t>
            </a:r>
            <a:endParaRPr lang="en-US">
              <a:solidFill>
                <a:prstClr val="white"/>
              </a:solidFill>
            </a:endParaRPr>
          </a:p>
        </p:txBody>
      </p:sp>
      <p:sp>
        <p:nvSpPr>
          <p:cNvPr id="6" name="CasellaDiTesto 5">
            <a:extLst>
              <a:ext uri="{FF2B5EF4-FFF2-40B4-BE49-F238E27FC236}">
                <a16:creationId xmlns:a16="http://schemas.microsoft.com/office/drawing/2014/main" id="{6D522A53-A6DD-BA7E-25FA-482888BD0FE4}"/>
              </a:ext>
            </a:extLst>
          </p:cNvPr>
          <p:cNvSpPr txBox="1"/>
          <p:nvPr/>
        </p:nvSpPr>
        <p:spPr>
          <a:xfrm>
            <a:off x="10715625" y="6555770"/>
            <a:ext cx="1476375" cy="276999"/>
          </a:xfrm>
          <a:prstGeom prst="rect">
            <a:avLst/>
          </a:prstGeom>
          <a:noFill/>
        </p:spPr>
        <p:txBody>
          <a:bodyPr wrap="square">
            <a:spAutoFit/>
          </a:bodyPr>
          <a:lstStyle/>
          <a:p>
            <a:r>
              <a:rPr lang="en-GB" sz="1200">
                <a:solidFill>
                  <a:prstClr val="white"/>
                </a:solidFill>
              </a:rPr>
              <a:t>October 29</a:t>
            </a:r>
            <a:r>
              <a:rPr lang="en-GB" sz="1200" baseline="30000">
                <a:solidFill>
                  <a:prstClr val="white"/>
                </a:solidFill>
              </a:rPr>
              <a:t>th</a:t>
            </a:r>
            <a:r>
              <a:rPr lang="en-GB" sz="1200">
                <a:solidFill>
                  <a:prstClr val="white"/>
                </a:solidFill>
              </a:rPr>
              <a:t>, 2025</a:t>
            </a:r>
            <a:r>
              <a:rPr lang="en-US" sz="1200">
                <a:solidFill>
                  <a:prstClr val="white"/>
                </a:solidFill>
              </a:rPr>
              <a:t> </a:t>
            </a:r>
            <a:endParaRPr lang="en-GB" sz="1200">
              <a:solidFill>
                <a:prstClr val="white"/>
              </a:solidFill>
            </a:endParaRPr>
          </a:p>
        </p:txBody>
      </p:sp>
      <p:pic>
        <p:nvPicPr>
          <p:cNvPr id="7" name="Immagine 6">
            <a:extLst>
              <a:ext uri="{FF2B5EF4-FFF2-40B4-BE49-F238E27FC236}">
                <a16:creationId xmlns:a16="http://schemas.microsoft.com/office/drawing/2014/main" id="{4A555AF8-58C0-2453-AB9B-0B4F99E9DF39}"/>
              </a:ext>
            </a:extLst>
          </p:cNvPr>
          <p:cNvPicPr>
            <a:picLocks noChangeAspect="1"/>
          </p:cNvPicPr>
          <p:nvPr/>
        </p:nvPicPr>
        <p:blipFill>
          <a:blip r:embed="rId6">
            <a:extLst>
              <a:ext uri="{28A0092B-C50C-407E-A947-70E740481C1C}">
                <a14:useLocalDpi xmlns:a14="http://schemas.microsoft.com/office/drawing/2010/main" val="0"/>
              </a:ext>
            </a:extLst>
          </a:blip>
          <a:srcRect l="8067" r="1975" b="3344"/>
          <a:stretch>
            <a:fillRect/>
          </a:stretch>
        </p:blipFill>
        <p:spPr>
          <a:xfrm>
            <a:off x="7649106" y="406003"/>
            <a:ext cx="4342119" cy="2206713"/>
          </a:xfrm>
          <a:prstGeom prst="rect">
            <a:avLst/>
          </a:prstGeom>
        </p:spPr>
      </p:pic>
      <p:cxnSp>
        <p:nvCxnSpPr>
          <p:cNvPr id="9" name="Connettore 2 8">
            <a:extLst>
              <a:ext uri="{FF2B5EF4-FFF2-40B4-BE49-F238E27FC236}">
                <a16:creationId xmlns:a16="http://schemas.microsoft.com/office/drawing/2014/main" id="{E487B79F-EBF7-F923-52DE-BF801213C5CD}"/>
              </a:ext>
            </a:extLst>
          </p:cNvPr>
          <p:cNvCxnSpPr>
            <a:cxnSpLocks/>
            <a:stCxn id="17" idx="2"/>
          </p:cNvCxnSpPr>
          <p:nvPr/>
        </p:nvCxnSpPr>
        <p:spPr>
          <a:xfrm flipH="1">
            <a:off x="9514471" y="518933"/>
            <a:ext cx="664854" cy="344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72638FA-6EEF-6C73-466F-321E12D56091}"/>
              </a:ext>
            </a:extLst>
          </p:cNvPr>
          <p:cNvCxnSpPr>
            <a:cxnSpLocks/>
          </p:cNvCxnSpPr>
          <p:nvPr/>
        </p:nvCxnSpPr>
        <p:spPr>
          <a:xfrm>
            <a:off x="10179324" y="518933"/>
            <a:ext cx="401369" cy="548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F6076199-D9EC-19EA-CDFF-A85A7B2154F5}"/>
              </a:ext>
            </a:extLst>
          </p:cNvPr>
          <p:cNvSpPr txBox="1"/>
          <p:nvPr/>
        </p:nvSpPr>
        <p:spPr>
          <a:xfrm>
            <a:off x="9383305" y="149601"/>
            <a:ext cx="1592039" cy="369332"/>
          </a:xfrm>
          <a:prstGeom prst="rect">
            <a:avLst/>
          </a:prstGeom>
          <a:solidFill>
            <a:schemeClr val="bg1"/>
          </a:solidFill>
          <a:ln>
            <a:solidFill>
              <a:schemeClr val="tx1"/>
            </a:solidFill>
          </a:ln>
        </p:spPr>
        <p:txBody>
          <a:bodyPr wrap="none" rtlCol="0">
            <a:spAutoFit/>
          </a:bodyPr>
          <a:lstStyle/>
          <a:p>
            <a:pPr algn="ctr"/>
            <a:r>
              <a:rPr lang="en-US"/>
              <a:t>Vertical targets</a:t>
            </a:r>
          </a:p>
        </p:txBody>
      </p:sp>
    </p:spTree>
    <p:extLst>
      <p:ext uri="{BB962C8B-B14F-4D97-AF65-F5344CB8AC3E}">
        <p14:creationId xmlns:p14="http://schemas.microsoft.com/office/powerpoint/2010/main" val="2521266406"/>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bfa182c-6dac-4729-a9e3-09e193319198" xsi:nil="true"/>
    <lcf76f155ced4ddcb4097134ff3c332f xmlns="8ca1e1a0-5cae-47e6-b8d0-67c5e3c78975">
      <Terms xmlns="http://schemas.microsoft.com/office/infopath/2007/PartnerControls"/>
    </lcf76f155ced4ddcb4097134ff3c332f>
    <Comments xmlns="8ca1e1a0-5cae-47e6-b8d0-67c5e3c78975" xsi:nil="true"/>
    <SharedWithUsers xmlns="5bfa182c-6dac-4729-a9e3-09e193319198">
      <UserInfo>
        <DisplayName>Marina Ricci</DisplayName>
        <AccountId>131</AccountId>
        <AccountType/>
      </UserInfo>
      <UserInfo>
        <DisplayName>Christophe Baylard</DisplayName>
        <AccountId>11</AccountId>
        <AccountType/>
      </UserInfo>
      <UserInfo>
        <DisplayName>John Holden</DisplayName>
        <AccountId>21</AccountId>
        <AccountType/>
      </UserInfo>
      <UserInfo>
        <DisplayName>Emilia Genangeli</DisplayName>
        <AccountId>183</AccountId>
        <AccountType/>
      </UserInfo>
      <UserInfo>
        <DisplayName>Fabio Vinagre</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A69721D1034C469B20EDF41283343A" ma:contentTypeVersion="20" ma:contentTypeDescription="Create a new document." ma:contentTypeScope="" ma:versionID="56182e9a78a63853dc0738549ce84d54">
  <xsd:schema xmlns:xsd="http://www.w3.org/2001/XMLSchema" xmlns:xs="http://www.w3.org/2001/XMLSchema" xmlns:p="http://schemas.microsoft.com/office/2006/metadata/properties" xmlns:ns2="8ca1e1a0-5cae-47e6-b8d0-67c5e3c78975" xmlns:ns3="5bfa182c-6dac-4729-a9e3-09e193319198" targetNamespace="http://schemas.microsoft.com/office/2006/metadata/properties" ma:root="true" ma:fieldsID="70272a74289e2667d8828715ea72d21d" ns2:_="" ns3:_="">
    <xsd:import namespace="8ca1e1a0-5cae-47e6-b8d0-67c5e3c78975"/>
    <xsd:import namespace="5bfa182c-6dac-4729-a9e3-09e1933191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Comment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1e1a0-5cae-47e6-b8d0-67c5e3c78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Comments" ma:index="20" nillable="true" ma:displayName="Comments" ma:description="Comments to the report" ma:format="Dropdown" ma:internalName="Comments">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fa182c-6dac-4729-a9e3-09e1933191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49f967-4052-444c-93ef-7d7b39dfb21b}" ma:internalName="TaxCatchAll" ma:showField="CatchAllData" ma:web="5bfa182c-6dac-4729-a9e3-09e1933191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5bfa182c-6dac-4729-a9e3-09e193319198"/>
    <ds:schemaRef ds:uri="8ca1e1a0-5cae-47e6-b8d0-67c5e3c789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42C704-AD1A-4DF9-A61C-B4ECA75272BA}">
  <ds:schemaRefs>
    <ds:schemaRef ds:uri="5bfa182c-6dac-4729-a9e3-09e193319198"/>
    <ds:schemaRef ds:uri="8ca1e1a0-5cae-47e6-b8d0-67c5e3c78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Metadata/LabelInfo.xml><?xml version="1.0" encoding="utf-8"?>
<clbl:labelList xmlns:clbl="http://schemas.microsoft.com/office/2020/mipLabelMetadata">
  <clbl:label id="{b3cd43f7-99bd-4233-8384-6f3a21adeced}" enabled="0" method="" siteId="{b3cd43f7-99bd-4233-8384-6f3a21adeced}" removed="1"/>
</clbl:labelList>
</file>

<file path=docProps/app.xml><?xml version="1.0" encoding="utf-8"?>
<Properties xmlns="http://schemas.openxmlformats.org/officeDocument/2006/extended-properties" xmlns:vt="http://schemas.openxmlformats.org/officeDocument/2006/docPropsVTypes">
  <Template/>
  <TotalTime>76</TotalTime>
  <Words>2202</Words>
  <Application>Microsoft Office PowerPoint</Application>
  <PresentationFormat>Widescreen</PresentationFormat>
  <Paragraphs>456</Paragraphs>
  <Slides>29</Slides>
  <Notes>11</Notes>
  <HiddenSlides>2</HiddenSlides>
  <MMClips>12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29</vt:i4>
      </vt:variant>
    </vt:vector>
  </HeadingPairs>
  <TitlesOfParts>
    <vt:vector size="36" baseType="lpstr">
      <vt:lpstr>Aptos</vt:lpstr>
      <vt:lpstr>Aptos Narrow</vt:lpstr>
      <vt:lpstr>Arial</vt:lpstr>
      <vt:lpstr>Calibri</vt:lpstr>
      <vt:lpstr>Segoe UI</vt:lpstr>
      <vt:lpstr>Wingdings</vt:lpstr>
      <vt:lpstr>EUROfusion.1line_5_3_2019</vt:lpstr>
      <vt:lpstr>Comparative Overview of Divertor Cassette Design and Integration in EU-DEMO, VNS and DTT</vt:lpstr>
      <vt:lpstr>Table of Content</vt:lpstr>
      <vt:lpstr>Overview</vt:lpstr>
      <vt:lpstr>Overview</vt:lpstr>
      <vt:lpstr>Divertor functions</vt:lpstr>
      <vt:lpstr>Divertors’ design drivers</vt:lpstr>
      <vt:lpstr>EU DEMO Divertor</vt:lpstr>
      <vt:lpstr>DEMO Divertor – from previous baseline to LAR configuration</vt:lpstr>
      <vt:lpstr>DEMO Divertor – operating parameters</vt:lpstr>
      <vt:lpstr>DEMO Divertor system</vt:lpstr>
      <vt:lpstr>DEMO Divertor – main subsystems</vt:lpstr>
      <vt:lpstr>DEMO Divertor – main subsystems</vt:lpstr>
      <vt:lpstr>Presentazione standard di PowerPoint</vt:lpstr>
      <vt:lpstr>VNS Divertor System</vt:lpstr>
      <vt:lpstr>VNS Divertor – main subsystems</vt:lpstr>
      <vt:lpstr>VNS Divertor – shielding function</vt:lpstr>
      <vt:lpstr>DTT Divertor </vt:lpstr>
      <vt:lpstr>Divertor Tokamak Test</vt:lpstr>
      <vt:lpstr>Divertor Tokamak Test</vt:lpstr>
      <vt:lpstr>DTT Divertor – main subsystems</vt:lpstr>
      <vt:lpstr>Fixation systems</vt:lpstr>
      <vt:lpstr>Fixation systems - DTT</vt:lpstr>
      <vt:lpstr>Fixation systems - DTT</vt:lpstr>
      <vt:lpstr>Fixation systems - DTT</vt:lpstr>
      <vt:lpstr>Fixation systems – DTT </vt:lpstr>
      <vt:lpstr>Fixation system - DTT</vt:lpstr>
      <vt:lpstr>Fixation systems VNS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Marcinkiewicz Krystyna</dc:creator>
  <cp:lastModifiedBy>MARZULLO DOMENICO</cp:lastModifiedBy>
  <cp:revision>1</cp:revision>
  <cp:lastPrinted>2025-03-19T07:41:06Z</cp:lastPrinted>
  <dcterms:created xsi:type="dcterms:W3CDTF">2023-11-15T09:40:03Z</dcterms:created>
  <dcterms:modified xsi:type="dcterms:W3CDTF">2025-10-29T09:41:07Z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0x0101006EA69721D1034C469B20EDF41283343A</vt:lpwstr>
  </property>
  <property fmtid="{D5CDD505-2E9C-101B-9397-08002B2CF9AE}" pid="3" name="MediaServiceImageTags">
    <vt:lpwstr/>
  </property>
</Properties>
</file>