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44" r:id="rId2"/>
  </p:sldMasterIdLst>
  <p:notesMasterIdLst>
    <p:notesMasterId r:id="rId24"/>
  </p:notesMasterIdLst>
  <p:sldIdLst>
    <p:sldId id="369" r:id="rId3"/>
    <p:sldId id="431" r:id="rId4"/>
    <p:sldId id="402" r:id="rId5"/>
    <p:sldId id="414" r:id="rId6"/>
    <p:sldId id="399" r:id="rId7"/>
    <p:sldId id="446" r:id="rId8"/>
    <p:sldId id="440" r:id="rId9"/>
    <p:sldId id="441" r:id="rId10"/>
    <p:sldId id="411" r:id="rId11"/>
    <p:sldId id="397" r:id="rId12"/>
    <p:sldId id="432" r:id="rId13"/>
    <p:sldId id="433" r:id="rId14"/>
    <p:sldId id="434" r:id="rId15"/>
    <p:sldId id="412" r:id="rId16"/>
    <p:sldId id="445" r:id="rId17"/>
    <p:sldId id="298" r:id="rId18"/>
    <p:sldId id="442" r:id="rId19"/>
    <p:sldId id="406" r:id="rId20"/>
    <p:sldId id="410" r:id="rId21"/>
    <p:sldId id="387" r:id="rId22"/>
    <p:sldId id="317" r:id="rId23"/>
  </p:sldIdLst>
  <p:sldSz cx="12192000" cy="6858000"/>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A2AE0"/>
    <a:srgbClr val="29485D"/>
    <a:srgbClr val="6600FF"/>
    <a:srgbClr val="008882"/>
    <a:srgbClr val="FF7C80"/>
    <a:srgbClr val="FF5050"/>
    <a:srgbClr val="000000"/>
    <a:srgbClr val="00FFFF"/>
    <a:srgbClr val="FF0000"/>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74" autoAdjust="0"/>
    <p:restoredTop sz="94660"/>
  </p:normalViewPr>
  <p:slideViewPr>
    <p:cSldViewPr snapToGrid="0">
      <p:cViewPr varScale="1">
        <p:scale>
          <a:sx n="106" d="100"/>
          <a:sy n="106" d="100"/>
        </p:scale>
        <p:origin x="408" y="102"/>
      </p:cViewPr>
      <p:guideLst>
        <p:guide orient="horz" pos="2160"/>
        <p:guide pos="3840"/>
      </p:guideLst>
    </p:cSldViewPr>
  </p:slideViewPr>
  <p:notesTextViewPr>
    <p:cViewPr>
      <p:scale>
        <a:sx n="1" d="1"/>
        <a:sy n="1" d="1"/>
      </p:scale>
      <p:origin x="0" y="0"/>
    </p:cViewPr>
  </p:notesTextViewPr>
  <p:notesViewPr>
    <p:cSldViewPr snapToGrid="0">
      <p:cViewPr varScale="1">
        <p:scale>
          <a:sx n="95" d="100"/>
          <a:sy n="95" d="100"/>
        </p:scale>
        <p:origin x="3582"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D15A3DF9-246B-4052-B61C-A12A7546160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de-DE"/>
          </a:p>
        </p:txBody>
      </p:sp>
      <p:sp>
        <p:nvSpPr>
          <p:cNvPr id="3" name="Datumsplatzhalter 2">
            <a:extLst>
              <a:ext uri="{FF2B5EF4-FFF2-40B4-BE49-F238E27FC236}">
                <a16:creationId xmlns:a16="http://schemas.microsoft.com/office/drawing/2014/main" id="{C8870C1C-514F-4643-BD5C-9E5605967186}"/>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6CF61836-3AF4-4D6F-BD59-9E430E1A3A14}" type="datetimeFigureOut">
              <a:rPr lang="de-DE"/>
              <a:pPr>
                <a:defRPr/>
              </a:pPr>
              <a:t>10.11.2025</a:t>
            </a:fld>
            <a:endParaRPr lang="de-DE"/>
          </a:p>
        </p:txBody>
      </p:sp>
      <p:sp>
        <p:nvSpPr>
          <p:cNvPr id="4" name="Folienbildplatzhalter 3">
            <a:extLst>
              <a:ext uri="{FF2B5EF4-FFF2-40B4-BE49-F238E27FC236}">
                <a16:creationId xmlns:a16="http://schemas.microsoft.com/office/drawing/2014/main" id="{F376F809-EDE7-4B76-8A51-C6BE36F97A62}"/>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de-DE" noProof="0"/>
          </a:p>
        </p:txBody>
      </p:sp>
      <p:sp>
        <p:nvSpPr>
          <p:cNvPr id="5" name="Notizenplatzhalter 4">
            <a:extLst>
              <a:ext uri="{FF2B5EF4-FFF2-40B4-BE49-F238E27FC236}">
                <a16:creationId xmlns:a16="http://schemas.microsoft.com/office/drawing/2014/main" id="{C643DB8B-8ECB-4F9C-8A7C-9F313366F232}"/>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noProof="0"/>
              <a:t>Formatvorlagen des Textmasters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6" name="Fußzeilenplatzhalter 5">
            <a:extLst>
              <a:ext uri="{FF2B5EF4-FFF2-40B4-BE49-F238E27FC236}">
                <a16:creationId xmlns:a16="http://schemas.microsoft.com/office/drawing/2014/main" id="{1629AB2E-35AC-493D-94F5-3F597A188279}"/>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de-DE"/>
          </a:p>
        </p:txBody>
      </p:sp>
      <p:sp>
        <p:nvSpPr>
          <p:cNvPr id="7" name="Foliennummernplatzhalter 6">
            <a:extLst>
              <a:ext uri="{FF2B5EF4-FFF2-40B4-BE49-F238E27FC236}">
                <a16:creationId xmlns:a16="http://schemas.microsoft.com/office/drawing/2014/main" id="{CC3B8E07-B987-4DA9-99EE-060237964E10}"/>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0E405922-BE04-4BEA-9C14-F102F5F6BCFB}" type="slidenum">
              <a:rPr lang="de-DE"/>
              <a:pPr>
                <a:defRPr/>
              </a:pPr>
              <a:t>‹#›</a:t>
            </a:fld>
            <a:endParaRPr lang="de-DE"/>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image" Target="../media/image6.emf"/></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vmlDrawing" Target="../drawings/vmlDrawing5.vml"/><Relationship Id="rId6" Type="http://schemas.openxmlformats.org/officeDocument/2006/relationships/image" Target="../media/image1.emf"/><Relationship Id="rId5" Type="http://schemas.openxmlformats.org/officeDocument/2006/relationships/oleObject" Target="../embeddings/oleObject6.bin"/><Relationship Id="rId4"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14.xml"/><Relationship Id="rId7" Type="http://schemas.openxmlformats.org/officeDocument/2006/relationships/image" Target="../media/image1.emf"/><Relationship Id="rId2" Type="http://schemas.openxmlformats.org/officeDocument/2006/relationships/tags" Target="../tags/tag13.xml"/><Relationship Id="rId1" Type="http://schemas.openxmlformats.org/officeDocument/2006/relationships/vmlDrawing" Target="../drawings/vmlDrawing6.vml"/><Relationship Id="rId6" Type="http://schemas.openxmlformats.org/officeDocument/2006/relationships/oleObject" Target="../embeddings/oleObject7.bin"/><Relationship Id="rId5" Type="http://schemas.openxmlformats.org/officeDocument/2006/relationships/image" Target="../media/image12.jpeg"/><Relationship Id="rId4"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16.xml"/><Relationship Id="rId7" Type="http://schemas.openxmlformats.org/officeDocument/2006/relationships/image" Target="../media/image1.emf"/><Relationship Id="rId2" Type="http://schemas.openxmlformats.org/officeDocument/2006/relationships/tags" Target="../tags/tag15.xml"/><Relationship Id="rId1" Type="http://schemas.openxmlformats.org/officeDocument/2006/relationships/vmlDrawing" Target="../drawings/vmlDrawing7.vml"/><Relationship Id="rId6" Type="http://schemas.openxmlformats.org/officeDocument/2006/relationships/oleObject" Target="../embeddings/oleObject8.bin"/><Relationship Id="rId5" Type="http://schemas.openxmlformats.org/officeDocument/2006/relationships/image" Target="../media/image12.jpeg"/><Relationship Id="rId4"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8.emf"/><Relationship Id="rId4" Type="http://schemas.openxmlformats.org/officeDocument/2006/relationships/image" Target="../media/image7.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8.emf"/><Relationship Id="rId4" Type="http://schemas.openxmlformats.org/officeDocument/2006/relationships/image" Target="../media/image7.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vmlDrawing" Target="../drawings/vmlDrawing9.vml"/><Relationship Id="rId6" Type="http://schemas.openxmlformats.org/officeDocument/2006/relationships/image" Target="../media/image1.emf"/><Relationship Id="rId5" Type="http://schemas.openxmlformats.org/officeDocument/2006/relationships/oleObject" Target="../embeddings/oleObject10.bin"/><Relationship Id="rId4"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vmlDrawing" Target="../drawings/vmlDrawing10.vml"/><Relationship Id="rId6" Type="http://schemas.openxmlformats.org/officeDocument/2006/relationships/image" Target="../media/image1.emf"/><Relationship Id="rId5" Type="http://schemas.openxmlformats.org/officeDocument/2006/relationships/oleObject" Target="../embeddings/oleObject11.bin"/><Relationship Id="rId4"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vmlDrawing" Target="../drawings/vmlDrawing11.vml"/><Relationship Id="rId6" Type="http://schemas.openxmlformats.org/officeDocument/2006/relationships/image" Target="../media/image1.emf"/><Relationship Id="rId5" Type="http://schemas.openxmlformats.org/officeDocument/2006/relationships/oleObject" Target="../embeddings/oleObject12.bin"/><Relationship Id="rId4"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26.xml"/><Relationship Id="rId2" Type="http://schemas.openxmlformats.org/officeDocument/2006/relationships/tags" Target="../tags/tag25.xml"/><Relationship Id="rId1" Type="http://schemas.openxmlformats.org/officeDocument/2006/relationships/vmlDrawing" Target="../drawings/vmlDrawing12.vml"/><Relationship Id="rId6" Type="http://schemas.openxmlformats.org/officeDocument/2006/relationships/image" Target="../media/image1.emf"/><Relationship Id="rId5" Type="http://schemas.openxmlformats.org/officeDocument/2006/relationships/oleObject" Target="../embeddings/oleObject13.bin"/><Relationship Id="rId4"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28.xml"/><Relationship Id="rId7" Type="http://schemas.openxmlformats.org/officeDocument/2006/relationships/image" Target="../media/image1.emf"/><Relationship Id="rId2" Type="http://schemas.openxmlformats.org/officeDocument/2006/relationships/tags" Target="../tags/tag27.xml"/><Relationship Id="rId1" Type="http://schemas.openxmlformats.org/officeDocument/2006/relationships/vmlDrawing" Target="../drawings/vmlDrawing13.vml"/><Relationship Id="rId6" Type="http://schemas.openxmlformats.org/officeDocument/2006/relationships/oleObject" Target="../embeddings/oleObject14.bin"/><Relationship Id="rId5" Type="http://schemas.openxmlformats.org/officeDocument/2006/relationships/image" Target="../media/image12.jpeg"/><Relationship Id="rId4"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30.xml"/><Relationship Id="rId7" Type="http://schemas.openxmlformats.org/officeDocument/2006/relationships/image" Target="../media/image1.emf"/><Relationship Id="rId2" Type="http://schemas.openxmlformats.org/officeDocument/2006/relationships/tags" Target="../tags/tag29.xml"/><Relationship Id="rId1" Type="http://schemas.openxmlformats.org/officeDocument/2006/relationships/vmlDrawing" Target="../drawings/vmlDrawing14.vml"/><Relationship Id="rId6" Type="http://schemas.openxmlformats.org/officeDocument/2006/relationships/oleObject" Target="../embeddings/oleObject15.bin"/><Relationship Id="rId5" Type="http://schemas.openxmlformats.org/officeDocument/2006/relationships/image" Target="../media/image12.jpeg"/><Relationship Id="rId4"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emf"/><Relationship Id="rId7"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image" Target="../media/image6.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0.jpeg"/><Relationship Id="rId4" Type="http://schemas.openxmlformats.org/officeDocument/2006/relationships/image" Target="../media/image7.emf"/></Relationships>
</file>

<file path=ppt/slideLayouts/_rels/slideLayout5.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tags" Target="../tags/tag4.xml"/><Relationship Id="rId7" Type="http://schemas.openxmlformats.org/officeDocument/2006/relationships/image" Target="../media/image11.png"/><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slideMaster" Target="../slideMasters/slideMaster1.xml"/><Relationship Id="rId5" Type="http://schemas.openxmlformats.org/officeDocument/2006/relationships/tags" Target="../tags/tag6.xml"/><Relationship Id="rId10" Type="http://schemas.openxmlformats.org/officeDocument/2006/relationships/oleObject" Target="../embeddings/oleObject3.bin"/><Relationship Id="rId4" Type="http://schemas.openxmlformats.org/officeDocument/2006/relationships/tags" Target="../tags/tag5.xml"/><Relationship Id="rId9" Type="http://schemas.openxmlformats.org/officeDocument/2006/relationships/image" Target="../media/image1.emf"/></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vmlDrawing" Target="../drawings/vmlDrawing3.vml"/><Relationship Id="rId6" Type="http://schemas.openxmlformats.org/officeDocument/2006/relationships/image" Target="../media/image1.emf"/><Relationship Id="rId5" Type="http://schemas.openxmlformats.org/officeDocument/2006/relationships/oleObject" Target="../embeddings/oleObject4.bin"/><Relationship Id="rId4"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vmlDrawing" Target="../drawings/vmlDrawing4.vml"/><Relationship Id="rId6" Type="http://schemas.openxmlformats.org/officeDocument/2006/relationships/image" Target="../media/image1.emf"/><Relationship Id="rId5" Type="http://schemas.openxmlformats.org/officeDocument/2006/relationships/oleObject" Target="../embeddings/oleObject5.bin"/><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AUG EUROfusion">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4" name="Gruppieren 25">
            <a:extLst>
              <a:ext uri="{FF2B5EF4-FFF2-40B4-BE49-F238E27FC236}">
                <a16:creationId xmlns:a16="http://schemas.microsoft.com/office/drawing/2014/main" id="{4706D24E-0A50-4118-B8E0-557A74748808}"/>
              </a:ext>
            </a:extLst>
          </p:cNvPr>
          <p:cNvGrpSpPr>
            <a:grpSpLocks/>
          </p:cNvGrpSpPr>
          <p:nvPr userDrawn="1"/>
        </p:nvGrpSpPr>
        <p:grpSpPr bwMode="auto">
          <a:xfrm>
            <a:off x="2643188" y="5991225"/>
            <a:ext cx="3952875" cy="566738"/>
            <a:chOff x="2016531" y="5875547"/>
            <a:chExt cx="3698065" cy="566770"/>
          </a:xfrm>
        </p:grpSpPr>
        <p:pic>
          <p:nvPicPr>
            <p:cNvPr id="5" name="Grafik 26">
              <a:extLst>
                <a:ext uri="{FF2B5EF4-FFF2-40B4-BE49-F238E27FC236}">
                  <a16:creationId xmlns:a16="http://schemas.microsoft.com/office/drawing/2014/main" id="{5CD55E76-4BCC-4CF5-BEB0-A9E8F2C6DF2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016531" y="5906941"/>
              <a:ext cx="514611" cy="366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ubtitle 2">
              <a:extLst>
                <a:ext uri="{FF2B5EF4-FFF2-40B4-BE49-F238E27FC236}">
                  <a16:creationId xmlns:a16="http://schemas.microsoft.com/office/drawing/2014/main" id="{EDFA8FE4-FC80-490F-906E-26B7DDF1EA00}"/>
                </a:ext>
              </a:extLst>
            </p:cNvPr>
            <p:cNvSpPr txBox="1">
              <a:spLocks/>
            </p:cNvSpPr>
            <p:nvPr userDrawn="1"/>
          </p:nvSpPr>
          <p:spPr>
            <a:xfrm>
              <a:off x="2588320" y="5875547"/>
              <a:ext cx="3126276" cy="566770"/>
            </a:xfrm>
            <a:prstGeom prst="rect">
              <a:avLst/>
            </a:prstGeom>
          </p:spPr>
          <p:txBody>
            <a:bodyPr lIns="0" rIns="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fontAlgn="auto">
                <a:spcAft>
                  <a:spcPts val="0"/>
                </a:spcAft>
                <a:buFont typeface="Arial" panose="020B0604020202020204" pitchFamily="34" charset="0"/>
                <a:buNone/>
                <a:defRPr/>
              </a:pPr>
              <a:r>
                <a:rPr lang="en-US" sz="600" i="1" dirty="0">
                  <a:latin typeface="Arial Narrow" panose="020B0606020202030204" pitchFamily="34" charset="0"/>
                </a:rPr>
                <a:t>This work has been carried out within the framework of the EUROfusion Consortium, funded by the European Union via the </a:t>
              </a:r>
              <a:r>
                <a:rPr lang="en-US" sz="600" i="1" dirty="0" err="1">
                  <a:latin typeface="Arial Narrow" panose="020B0606020202030204" pitchFamily="34" charset="0"/>
                </a:rPr>
                <a:t>Euratom</a:t>
              </a:r>
              <a:r>
                <a:rPr lang="en-US" sz="600" i="1" dirty="0">
                  <a:latin typeface="Arial Narrow" panose="020B0606020202030204" pitchFamily="34" charset="0"/>
                </a:rPr>
                <a:t> Research and Training </a:t>
              </a:r>
              <a:r>
                <a:rPr lang="en-US" sz="600" i="1" dirty="0" err="1">
                  <a:latin typeface="Arial Narrow" panose="020B0606020202030204" pitchFamily="34" charset="0"/>
                </a:rPr>
                <a:t>Programme</a:t>
              </a:r>
              <a:r>
                <a:rPr lang="en-US" sz="600" i="1" dirty="0">
                  <a:latin typeface="Arial Narrow" panose="020B0606020202030204" pitchFamily="34" charset="0"/>
                </a:rPr>
                <a:t>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pic>
        <p:nvPicPr>
          <p:cNvPr id="7" name="Grafik 16">
            <a:extLst>
              <a:ext uri="{FF2B5EF4-FFF2-40B4-BE49-F238E27FC236}">
                <a16:creationId xmlns:a16="http://schemas.microsoft.com/office/drawing/2014/main" id="{12945C9C-692C-4561-A7EA-32289B7A1AF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429875" y="1955800"/>
            <a:ext cx="69215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rafik 21">
            <a:extLst>
              <a:ext uri="{FF2B5EF4-FFF2-40B4-BE49-F238E27FC236}">
                <a16:creationId xmlns:a16="http://schemas.microsoft.com/office/drawing/2014/main" id="{CCB501A1-4C9C-4CC0-A139-CBECA894474A}"/>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521700" y="473075"/>
            <a:ext cx="3217863" cy="74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rafik 2">
            <a:extLst>
              <a:ext uri="{FF2B5EF4-FFF2-40B4-BE49-F238E27FC236}">
                <a16:creationId xmlns:a16="http://schemas.microsoft.com/office/drawing/2014/main" id="{85F2FB45-37AD-43B0-82D0-0B23D28E0BB4}"/>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06463" y="6022975"/>
            <a:ext cx="1563687"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Subtitle 2"/>
          <p:cNvSpPr>
            <a:spLocks noGrp="1"/>
          </p:cNvSpPr>
          <p:nvPr>
            <p:ph type="subTitle" idx="1"/>
          </p:nvPr>
        </p:nvSpPr>
        <p:spPr>
          <a:xfrm>
            <a:off x="1036638" y="3762375"/>
            <a:ext cx="8497886" cy="1964837"/>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itel 1"/>
          <p:cNvSpPr>
            <a:spLocks noGrp="1"/>
          </p:cNvSpPr>
          <p:nvPr>
            <p:ph type="title"/>
          </p:nvPr>
        </p:nvSpPr>
        <p:spPr>
          <a:xfrm>
            <a:off x="1036637" y="1956206"/>
            <a:ext cx="8497887" cy="2055725"/>
          </a:xfrm>
        </p:spPr>
        <p:txBody>
          <a:bodyPr/>
          <a:lstStyle>
            <a:lvl1pPr>
              <a:lnSpc>
                <a:spcPct val="100000"/>
              </a:lnSpc>
              <a:defRPr sz="3200">
                <a:solidFill>
                  <a:schemeClr val="bg1"/>
                </a:solidFill>
              </a:defRPr>
            </a:lvl1pPr>
          </a:lstStyle>
          <a:p>
            <a:r>
              <a:rPr lang="en-US"/>
              <a:t>Click to edit Master title style</a:t>
            </a:r>
            <a:endParaRPr lang="de-DE" dirty="0"/>
          </a:p>
        </p:txBody>
      </p:sp>
      <p:sp>
        <p:nvSpPr>
          <p:cNvPr id="10" name="Datumsplatzhalter 4">
            <a:extLst>
              <a:ext uri="{FF2B5EF4-FFF2-40B4-BE49-F238E27FC236}">
                <a16:creationId xmlns:a16="http://schemas.microsoft.com/office/drawing/2014/main" id="{B32FD047-FDC7-4AB2-9D17-BB3E61B2E5A5}"/>
              </a:ext>
            </a:extLst>
          </p:cNvPr>
          <p:cNvSpPr>
            <a:spLocks noGrp="1"/>
          </p:cNvSpPr>
          <p:nvPr>
            <p:ph type="dt" sz="half" idx="10"/>
          </p:nvPr>
        </p:nvSpPr>
        <p:spPr/>
        <p:txBody>
          <a:bodyPr/>
          <a:lstStyle>
            <a:lvl1pPr>
              <a:defRPr/>
            </a:lvl1pPr>
          </a:lstStyle>
          <a:p>
            <a:pPr>
              <a:defRPr/>
            </a:pPr>
            <a:r>
              <a:t>Short title goes here</a:t>
            </a:r>
          </a:p>
        </p:txBody>
      </p:sp>
      <p:sp>
        <p:nvSpPr>
          <p:cNvPr id="11" name="Fußzeilenplatzhalter 5">
            <a:extLst>
              <a:ext uri="{FF2B5EF4-FFF2-40B4-BE49-F238E27FC236}">
                <a16:creationId xmlns:a16="http://schemas.microsoft.com/office/drawing/2014/main" id="{ECFF7D6F-4676-4506-A88C-C3E9F6BDC0D0}"/>
              </a:ext>
            </a:extLst>
          </p:cNvPr>
          <p:cNvSpPr>
            <a:spLocks noGrp="1"/>
          </p:cNvSpPr>
          <p:nvPr>
            <p:ph type="ftr" sz="quarter" idx="11"/>
          </p:nvPr>
        </p:nvSpPr>
        <p:spPr/>
        <p:txBody>
          <a:bodyPr/>
          <a:lstStyle>
            <a:lvl1pPr>
              <a:defRPr/>
            </a:lvl1pPr>
          </a:lstStyle>
          <a:p>
            <a:pPr>
              <a:defRPr/>
            </a:pPr>
            <a:r>
              <a:t>Max-Planck-Institut für Plasmaphysik | Author Name | Date</a:t>
            </a:r>
          </a:p>
        </p:txBody>
      </p:sp>
      <p:sp>
        <p:nvSpPr>
          <p:cNvPr id="12" name="Foliennummernplatzhalter 6">
            <a:extLst>
              <a:ext uri="{FF2B5EF4-FFF2-40B4-BE49-F238E27FC236}">
                <a16:creationId xmlns:a16="http://schemas.microsoft.com/office/drawing/2014/main" id="{95BED3E9-8A62-4BC3-8C31-52F8B5D0A063}"/>
              </a:ext>
            </a:extLst>
          </p:cNvPr>
          <p:cNvSpPr>
            <a:spLocks noGrp="1"/>
          </p:cNvSpPr>
          <p:nvPr>
            <p:ph type="sldNum" sz="quarter" idx="12"/>
          </p:nvPr>
        </p:nvSpPr>
        <p:spPr/>
        <p:txBody>
          <a:bodyPr/>
          <a:lstStyle>
            <a:lvl1pPr>
              <a:defRPr/>
            </a:lvl1pPr>
          </a:lstStyle>
          <a:p>
            <a:pPr>
              <a:defRPr/>
            </a:pPr>
            <a:fld id="{3211B40C-AD18-4831-997C-67A06628560A}" type="slidenum">
              <a:rPr/>
              <a:pPr>
                <a:defRPr/>
              </a:pPr>
              <a:t>‹#›</a:t>
            </a:fld>
            <a:endParaRPr dirty="0"/>
          </a:p>
        </p:txBody>
      </p:sp>
    </p:spTree>
    <p:extLst>
      <p:ext uri="{BB962C8B-B14F-4D97-AF65-F5344CB8AC3E}">
        <p14:creationId xmlns:p14="http://schemas.microsoft.com/office/powerpoint/2010/main" val="39724082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graphicFrame>
        <p:nvGraphicFramePr>
          <p:cNvPr id="3" name="Object 11" hidden="1">
            <a:extLst>
              <a:ext uri="{FF2B5EF4-FFF2-40B4-BE49-F238E27FC236}">
                <a16:creationId xmlns:a16="http://schemas.microsoft.com/office/drawing/2014/main" id="{4F5944B9-4F7D-4D86-A975-DD7A1F22474D}"/>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60307" name="think-cell Folie" r:id="rId5" imgW="360" imgH="360" progId="TCLayout.ActiveDocument.1">
                  <p:embed/>
                </p:oleObj>
              </mc:Choice>
              <mc:Fallback>
                <p:oleObj name="think-cell Folie" r:id="rId5" imgW="360" imgH="360" progId="TCLayout.ActiveDocument.1">
                  <p:embed/>
                  <p:pic>
                    <p:nvPicPr>
                      <p:cNvPr id="12294" name="Object 11" hidden="1">
                        <a:extLst>
                          <a:ext uri="{FF2B5EF4-FFF2-40B4-BE49-F238E27FC236}">
                            <a16:creationId xmlns:a16="http://schemas.microsoft.com/office/drawing/2014/main" id="{720B5935-7F9D-4CB1-A244-1DB4D450517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Rectangle 3" hidden="1">
            <a:extLst>
              <a:ext uri="{FF2B5EF4-FFF2-40B4-BE49-F238E27FC236}">
                <a16:creationId xmlns:a16="http://schemas.microsoft.com/office/drawing/2014/main" id="{AEDEA6DC-6D74-4695-BAAC-1D1387190EF9}"/>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eaLnBrk="1" fontAlgn="auto" hangingPunct="1">
              <a:spcBef>
                <a:spcPts val="0"/>
              </a:spcBef>
              <a:spcAft>
                <a:spcPts val="0"/>
              </a:spcAft>
              <a:defRPr/>
            </a:pPr>
            <a:endParaRPr lang="en-US" sz="2300" b="1" dirty="0">
              <a:ea typeface="+mj-ea"/>
              <a:cs typeface="+mj-cs"/>
              <a:sym typeface="Arial" panose="020B0604020202020204" pitchFamily="34" charset="0"/>
            </a:endParaRPr>
          </a:p>
        </p:txBody>
      </p:sp>
      <p:sp>
        <p:nvSpPr>
          <p:cNvPr id="9" name="Title 8">
            <a:extLst>
              <a:ext uri="{FF2B5EF4-FFF2-40B4-BE49-F238E27FC236}">
                <a16:creationId xmlns:a16="http://schemas.microsoft.com/office/drawing/2014/main" id="{F207ED94-DB68-4986-A95E-F302E26D3A38}"/>
              </a:ext>
            </a:extLst>
          </p:cNvPr>
          <p:cNvSpPr>
            <a:spLocks noGrp="1"/>
          </p:cNvSpPr>
          <p:nvPr>
            <p:ph type="title"/>
          </p:nvPr>
        </p:nvSpPr>
        <p:spPr/>
        <p:txBody>
          <a:bodyPr/>
          <a:lstStyle/>
          <a:p>
            <a:r>
              <a:rPr lang="en-US"/>
              <a:t>Click to edit Master title style</a:t>
            </a:r>
            <a:endParaRPr lang="de-DE"/>
          </a:p>
        </p:txBody>
      </p:sp>
      <p:sp>
        <p:nvSpPr>
          <p:cNvPr id="5" name="Datumsplatzhalter 10">
            <a:extLst>
              <a:ext uri="{FF2B5EF4-FFF2-40B4-BE49-F238E27FC236}">
                <a16:creationId xmlns:a16="http://schemas.microsoft.com/office/drawing/2014/main" id="{4A0D6793-92E9-4AEA-A1E1-DECA321F2B88}"/>
              </a:ext>
            </a:extLst>
          </p:cNvPr>
          <p:cNvSpPr>
            <a:spLocks noGrp="1"/>
          </p:cNvSpPr>
          <p:nvPr>
            <p:ph type="dt" sz="half" idx="10"/>
          </p:nvPr>
        </p:nvSpPr>
        <p:spPr/>
        <p:txBody>
          <a:bodyPr/>
          <a:lstStyle>
            <a:lvl1pPr>
              <a:defRPr/>
            </a:lvl1pPr>
          </a:lstStyle>
          <a:p>
            <a:pPr>
              <a:defRPr/>
            </a:pPr>
            <a:r>
              <a:t>Short title goes here</a:t>
            </a:r>
          </a:p>
        </p:txBody>
      </p:sp>
      <p:sp>
        <p:nvSpPr>
          <p:cNvPr id="6" name="Fußzeilenplatzhalter 11">
            <a:extLst>
              <a:ext uri="{FF2B5EF4-FFF2-40B4-BE49-F238E27FC236}">
                <a16:creationId xmlns:a16="http://schemas.microsoft.com/office/drawing/2014/main" id="{05FDBF63-3D66-4398-B669-2159CB6C17F8}"/>
              </a:ext>
            </a:extLst>
          </p:cNvPr>
          <p:cNvSpPr>
            <a:spLocks noGrp="1"/>
          </p:cNvSpPr>
          <p:nvPr>
            <p:ph type="ftr" sz="quarter" idx="11"/>
          </p:nvPr>
        </p:nvSpPr>
        <p:spPr/>
        <p:txBody>
          <a:bodyPr/>
          <a:lstStyle>
            <a:lvl1pPr>
              <a:defRPr/>
            </a:lvl1pPr>
          </a:lstStyle>
          <a:p>
            <a:pPr>
              <a:defRPr/>
            </a:pPr>
            <a:r>
              <a:t>Max-Planck-Institut für Plasmaphysik | Author Name | Date</a:t>
            </a:r>
          </a:p>
        </p:txBody>
      </p:sp>
      <p:sp>
        <p:nvSpPr>
          <p:cNvPr id="7" name="Foliennummernplatzhalter 12">
            <a:extLst>
              <a:ext uri="{FF2B5EF4-FFF2-40B4-BE49-F238E27FC236}">
                <a16:creationId xmlns:a16="http://schemas.microsoft.com/office/drawing/2014/main" id="{7DE8F5A2-9E00-4FCB-9C5C-FAC5261C9994}"/>
              </a:ext>
            </a:extLst>
          </p:cNvPr>
          <p:cNvSpPr>
            <a:spLocks noGrp="1"/>
          </p:cNvSpPr>
          <p:nvPr>
            <p:ph type="sldNum" sz="quarter" idx="12"/>
          </p:nvPr>
        </p:nvSpPr>
        <p:spPr/>
        <p:txBody>
          <a:bodyPr/>
          <a:lstStyle>
            <a:lvl1pPr>
              <a:defRPr/>
            </a:lvl1pPr>
          </a:lstStyle>
          <a:p>
            <a:pPr>
              <a:defRPr/>
            </a:pPr>
            <a:fld id="{D779B2A7-63F7-4A41-98CD-E0C83BCFCCDC}" type="slidenum">
              <a:rPr/>
              <a:pPr>
                <a:defRPr/>
              </a:pPr>
              <a:t>‹#›</a:t>
            </a:fld>
            <a:endParaRPr dirty="0"/>
          </a:p>
        </p:txBody>
      </p:sp>
    </p:spTree>
    <p:extLst>
      <p:ext uri="{BB962C8B-B14F-4D97-AF65-F5344CB8AC3E}">
        <p14:creationId xmlns:p14="http://schemas.microsoft.com/office/powerpoint/2010/main" val="36822361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Kapiteltrenner">
    <p:bg>
      <p:bgPr>
        <a:blipFill dpi="0" rotWithShape="0">
          <a:blip r:embed="rId5"/>
          <a:srcRect/>
          <a:stretch>
            <a:fillRect/>
          </a:stretch>
        </a:blipFill>
        <a:effectLst/>
      </p:bgPr>
    </p:bg>
    <p:spTree>
      <p:nvGrpSpPr>
        <p:cNvPr id="1" name=""/>
        <p:cNvGrpSpPr/>
        <p:nvPr/>
      </p:nvGrpSpPr>
      <p:grpSpPr>
        <a:xfrm>
          <a:off x="0" y="0"/>
          <a:ext cx="0" cy="0"/>
          <a:chOff x="0" y="0"/>
          <a:chExt cx="0" cy="0"/>
        </a:xfrm>
      </p:grpSpPr>
      <p:graphicFrame>
        <p:nvGraphicFramePr>
          <p:cNvPr id="3" name="Object 11" hidden="1">
            <a:extLst>
              <a:ext uri="{FF2B5EF4-FFF2-40B4-BE49-F238E27FC236}">
                <a16:creationId xmlns:a16="http://schemas.microsoft.com/office/drawing/2014/main" id="{A08FF0A9-73CC-4017-A998-16174F3BB944}"/>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61331" name="think-cell Folie" r:id="rId6" imgW="360" imgH="360" progId="TCLayout.ActiveDocument.1">
                  <p:embed/>
                </p:oleObj>
              </mc:Choice>
              <mc:Fallback>
                <p:oleObj name="think-cell Folie" r:id="rId6" imgW="360" imgH="360" progId="TCLayout.ActiveDocument.1">
                  <p:embed/>
                  <p:pic>
                    <p:nvPicPr>
                      <p:cNvPr id="13314" name="Object 11" hidden="1">
                        <a:extLst>
                          <a:ext uri="{FF2B5EF4-FFF2-40B4-BE49-F238E27FC236}">
                            <a16:creationId xmlns:a16="http://schemas.microsoft.com/office/drawing/2014/main" id="{6CA86404-4D52-4198-BF83-FBD1A359B13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Rectangle 3" hidden="1">
            <a:extLst>
              <a:ext uri="{FF2B5EF4-FFF2-40B4-BE49-F238E27FC236}">
                <a16:creationId xmlns:a16="http://schemas.microsoft.com/office/drawing/2014/main" id="{5DDF1142-34D7-4EBF-9C21-FDC9B4848D27}"/>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eaLnBrk="1" fontAlgn="auto" hangingPunct="1">
              <a:spcBef>
                <a:spcPts val="0"/>
              </a:spcBef>
              <a:spcAft>
                <a:spcPts val="0"/>
              </a:spcAft>
              <a:defRPr/>
            </a:pPr>
            <a:endParaRPr lang="en-US" sz="2300" b="1" dirty="0">
              <a:ea typeface="+mj-ea"/>
              <a:cs typeface="+mj-cs"/>
              <a:sym typeface="Arial" panose="020B0604020202020204" pitchFamily="34" charset="0"/>
            </a:endParaRPr>
          </a:p>
        </p:txBody>
      </p:sp>
      <p:sp>
        <p:nvSpPr>
          <p:cNvPr id="11" name="Titel 10"/>
          <p:cNvSpPr>
            <a:spLocks noGrp="1"/>
          </p:cNvSpPr>
          <p:nvPr>
            <p:ph type="title"/>
          </p:nvPr>
        </p:nvSpPr>
        <p:spPr>
          <a:xfrm>
            <a:off x="658813" y="3714698"/>
            <a:ext cx="10837862" cy="2667051"/>
          </a:xfrm>
        </p:spPr>
        <p:txBody>
          <a:bodyPr/>
          <a:lstStyle/>
          <a:p>
            <a:r>
              <a:rPr lang="en-US"/>
              <a:t>Click to edit Master title style</a:t>
            </a:r>
            <a:endParaRPr lang="de-DE" dirty="0"/>
          </a:p>
        </p:txBody>
      </p:sp>
      <p:sp>
        <p:nvSpPr>
          <p:cNvPr id="5" name="Datumsplatzhalter 9">
            <a:extLst>
              <a:ext uri="{FF2B5EF4-FFF2-40B4-BE49-F238E27FC236}">
                <a16:creationId xmlns:a16="http://schemas.microsoft.com/office/drawing/2014/main" id="{537F3102-58EB-4AF6-A9CF-5BAD404080DF}"/>
              </a:ext>
            </a:extLst>
          </p:cNvPr>
          <p:cNvSpPr>
            <a:spLocks noGrp="1"/>
          </p:cNvSpPr>
          <p:nvPr>
            <p:ph type="dt" sz="half" idx="10"/>
          </p:nvPr>
        </p:nvSpPr>
        <p:spPr/>
        <p:txBody>
          <a:bodyPr/>
          <a:lstStyle>
            <a:lvl1pPr>
              <a:defRPr/>
            </a:lvl1pPr>
          </a:lstStyle>
          <a:p>
            <a:pPr>
              <a:defRPr/>
            </a:pPr>
            <a:r>
              <a:t>Short title goes here</a:t>
            </a:r>
          </a:p>
        </p:txBody>
      </p:sp>
      <p:sp>
        <p:nvSpPr>
          <p:cNvPr id="6" name="Fußzeilenplatzhalter 11">
            <a:extLst>
              <a:ext uri="{FF2B5EF4-FFF2-40B4-BE49-F238E27FC236}">
                <a16:creationId xmlns:a16="http://schemas.microsoft.com/office/drawing/2014/main" id="{889A2C69-3466-431D-A3C7-F19234305705}"/>
              </a:ext>
            </a:extLst>
          </p:cNvPr>
          <p:cNvSpPr>
            <a:spLocks noGrp="1"/>
          </p:cNvSpPr>
          <p:nvPr>
            <p:ph type="ftr" sz="quarter" idx="11"/>
          </p:nvPr>
        </p:nvSpPr>
        <p:spPr/>
        <p:txBody>
          <a:bodyPr/>
          <a:lstStyle>
            <a:lvl1pPr>
              <a:defRPr/>
            </a:lvl1pPr>
          </a:lstStyle>
          <a:p>
            <a:pPr>
              <a:defRPr/>
            </a:pPr>
            <a:r>
              <a:t>Max-Planck-Institut für Plasmaphysik | Author Name | Date</a:t>
            </a:r>
          </a:p>
        </p:txBody>
      </p:sp>
      <p:sp>
        <p:nvSpPr>
          <p:cNvPr id="7" name="Foliennummernplatzhalter 12">
            <a:extLst>
              <a:ext uri="{FF2B5EF4-FFF2-40B4-BE49-F238E27FC236}">
                <a16:creationId xmlns:a16="http://schemas.microsoft.com/office/drawing/2014/main" id="{1C001A84-41D9-464F-B9D0-707AF2D50BD9}"/>
              </a:ext>
            </a:extLst>
          </p:cNvPr>
          <p:cNvSpPr>
            <a:spLocks noGrp="1"/>
          </p:cNvSpPr>
          <p:nvPr>
            <p:ph type="sldNum" sz="quarter" idx="12"/>
          </p:nvPr>
        </p:nvSpPr>
        <p:spPr/>
        <p:txBody>
          <a:bodyPr/>
          <a:lstStyle>
            <a:lvl1pPr>
              <a:defRPr/>
            </a:lvl1pPr>
          </a:lstStyle>
          <a:p>
            <a:pPr>
              <a:defRPr/>
            </a:pPr>
            <a:fld id="{9AA871E6-47EC-45C1-9C2D-95BD86679787}" type="slidenum">
              <a:rPr/>
              <a:pPr>
                <a:defRPr/>
              </a:pPr>
              <a:t>‹#›</a:t>
            </a:fld>
            <a:endParaRPr dirty="0"/>
          </a:p>
        </p:txBody>
      </p:sp>
    </p:spTree>
    <p:extLst>
      <p:ext uri="{BB962C8B-B14F-4D97-AF65-F5344CB8AC3E}">
        <p14:creationId xmlns:p14="http://schemas.microsoft.com/office/powerpoint/2010/main" val="2223492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chlussfolie">
    <p:bg>
      <p:bgPr>
        <a:blipFill dpi="0" rotWithShape="0">
          <a:blip r:embed="rId5"/>
          <a:srcRect/>
          <a:stretch>
            <a:fillRect/>
          </a:stretch>
        </a:blipFill>
        <a:effectLst/>
      </p:bgPr>
    </p:bg>
    <p:spTree>
      <p:nvGrpSpPr>
        <p:cNvPr id="1" name=""/>
        <p:cNvGrpSpPr/>
        <p:nvPr/>
      </p:nvGrpSpPr>
      <p:grpSpPr>
        <a:xfrm>
          <a:off x="0" y="0"/>
          <a:ext cx="0" cy="0"/>
          <a:chOff x="0" y="0"/>
          <a:chExt cx="0" cy="0"/>
        </a:xfrm>
      </p:grpSpPr>
      <p:graphicFrame>
        <p:nvGraphicFramePr>
          <p:cNvPr id="5" name="Object 11" hidden="1">
            <a:extLst>
              <a:ext uri="{FF2B5EF4-FFF2-40B4-BE49-F238E27FC236}">
                <a16:creationId xmlns:a16="http://schemas.microsoft.com/office/drawing/2014/main" id="{E43ECD95-7180-45D5-91D0-485191956BCD}"/>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62355" name="think-cell Folie" r:id="rId6" imgW="360" imgH="360" progId="TCLayout.ActiveDocument.1">
                  <p:embed/>
                </p:oleObj>
              </mc:Choice>
              <mc:Fallback>
                <p:oleObj name="think-cell Folie" r:id="rId6" imgW="360" imgH="360" progId="TCLayout.ActiveDocument.1">
                  <p:embed/>
                  <p:pic>
                    <p:nvPicPr>
                      <p:cNvPr id="14342" name="Object 11" hidden="1">
                        <a:extLst>
                          <a:ext uri="{FF2B5EF4-FFF2-40B4-BE49-F238E27FC236}">
                            <a16:creationId xmlns:a16="http://schemas.microsoft.com/office/drawing/2014/main" id="{B873717D-0163-4C3B-BE0C-7C928999954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 name="Rectangle 5" hidden="1">
            <a:extLst>
              <a:ext uri="{FF2B5EF4-FFF2-40B4-BE49-F238E27FC236}">
                <a16:creationId xmlns:a16="http://schemas.microsoft.com/office/drawing/2014/main" id="{AFEDD0D2-D5E4-424D-A1D8-3812A72764F1}"/>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eaLnBrk="1" fontAlgn="auto" hangingPunct="1">
              <a:spcBef>
                <a:spcPts val="0"/>
              </a:spcBef>
              <a:spcAft>
                <a:spcPts val="0"/>
              </a:spcAft>
              <a:defRPr/>
            </a:pPr>
            <a:endParaRPr lang="en-US" sz="2300" b="1" dirty="0">
              <a:ea typeface="+mj-ea"/>
              <a:cs typeface="+mj-cs"/>
              <a:sym typeface="Arial" panose="020B0604020202020204" pitchFamily="34" charset="0"/>
            </a:endParaRPr>
          </a:p>
        </p:txBody>
      </p:sp>
      <p:sp>
        <p:nvSpPr>
          <p:cNvPr id="4" name="Inhaltsplatzhalter 3"/>
          <p:cNvSpPr>
            <a:spLocks noGrp="1"/>
          </p:cNvSpPr>
          <p:nvPr>
            <p:ph sz="quarter" idx="13"/>
          </p:nvPr>
        </p:nvSpPr>
        <p:spPr>
          <a:xfrm>
            <a:off x="658813" y="1609725"/>
            <a:ext cx="10508614" cy="4843463"/>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
        <p:nvSpPr>
          <p:cNvPr id="11" name="Titel 10"/>
          <p:cNvSpPr>
            <a:spLocks noGrp="1"/>
          </p:cNvSpPr>
          <p:nvPr>
            <p:ph type="title"/>
          </p:nvPr>
        </p:nvSpPr>
        <p:spPr/>
        <p:txBody>
          <a:bodyPr/>
          <a:lstStyle/>
          <a:p>
            <a:r>
              <a:rPr lang="en-US"/>
              <a:t>Click to edit Master title style</a:t>
            </a:r>
            <a:endParaRPr lang="de-DE" dirty="0"/>
          </a:p>
        </p:txBody>
      </p:sp>
      <p:sp>
        <p:nvSpPr>
          <p:cNvPr id="7" name="Datumsplatzhalter 11">
            <a:extLst>
              <a:ext uri="{FF2B5EF4-FFF2-40B4-BE49-F238E27FC236}">
                <a16:creationId xmlns:a16="http://schemas.microsoft.com/office/drawing/2014/main" id="{7657B8D9-9F8D-4F5D-B1F5-814423AB0517}"/>
              </a:ext>
            </a:extLst>
          </p:cNvPr>
          <p:cNvSpPr>
            <a:spLocks noGrp="1"/>
          </p:cNvSpPr>
          <p:nvPr>
            <p:ph type="dt" sz="half" idx="14"/>
          </p:nvPr>
        </p:nvSpPr>
        <p:spPr/>
        <p:txBody>
          <a:bodyPr/>
          <a:lstStyle>
            <a:lvl1pPr>
              <a:defRPr/>
            </a:lvl1pPr>
          </a:lstStyle>
          <a:p>
            <a:pPr>
              <a:defRPr/>
            </a:pPr>
            <a:r>
              <a:t>Short title goes here</a:t>
            </a:r>
          </a:p>
        </p:txBody>
      </p:sp>
      <p:sp>
        <p:nvSpPr>
          <p:cNvPr id="8" name="Fußzeilenplatzhalter 12">
            <a:extLst>
              <a:ext uri="{FF2B5EF4-FFF2-40B4-BE49-F238E27FC236}">
                <a16:creationId xmlns:a16="http://schemas.microsoft.com/office/drawing/2014/main" id="{C149EF44-DB46-4FEF-A161-BEE2178C2A85}"/>
              </a:ext>
            </a:extLst>
          </p:cNvPr>
          <p:cNvSpPr>
            <a:spLocks noGrp="1"/>
          </p:cNvSpPr>
          <p:nvPr>
            <p:ph type="ftr" sz="quarter" idx="15"/>
          </p:nvPr>
        </p:nvSpPr>
        <p:spPr/>
        <p:txBody>
          <a:bodyPr/>
          <a:lstStyle>
            <a:lvl1pPr>
              <a:defRPr/>
            </a:lvl1pPr>
          </a:lstStyle>
          <a:p>
            <a:pPr>
              <a:defRPr/>
            </a:pPr>
            <a:r>
              <a:t>Max-Planck-Institut für Plasmaphysik | Author Name | Date</a:t>
            </a:r>
          </a:p>
        </p:txBody>
      </p:sp>
      <p:sp>
        <p:nvSpPr>
          <p:cNvPr id="9" name="Foliennummernplatzhalter 13">
            <a:extLst>
              <a:ext uri="{FF2B5EF4-FFF2-40B4-BE49-F238E27FC236}">
                <a16:creationId xmlns:a16="http://schemas.microsoft.com/office/drawing/2014/main" id="{70288A2E-80A1-4836-9492-AA0B68F61129}"/>
              </a:ext>
            </a:extLst>
          </p:cNvPr>
          <p:cNvSpPr>
            <a:spLocks noGrp="1"/>
          </p:cNvSpPr>
          <p:nvPr>
            <p:ph type="sldNum" sz="quarter" idx="16"/>
          </p:nvPr>
        </p:nvSpPr>
        <p:spPr/>
        <p:txBody>
          <a:bodyPr/>
          <a:lstStyle>
            <a:lvl1pPr>
              <a:defRPr/>
            </a:lvl1pPr>
          </a:lstStyle>
          <a:p>
            <a:pPr>
              <a:defRPr/>
            </a:pPr>
            <a:fld id="{6EF2D389-8DE3-4650-BDE1-EF18A21271C8}" type="slidenum">
              <a:rPr/>
              <a:pPr>
                <a:defRPr/>
              </a:pPr>
              <a:t>‹#›</a:t>
            </a:fld>
            <a:endParaRPr dirty="0"/>
          </a:p>
        </p:txBody>
      </p:sp>
    </p:spTree>
    <p:extLst>
      <p:ext uri="{BB962C8B-B14F-4D97-AF65-F5344CB8AC3E}">
        <p14:creationId xmlns:p14="http://schemas.microsoft.com/office/powerpoint/2010/main" val="42234207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IPP EUROfusion">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4" name="Gruppieren 25">
            <a:extLst>
              <a:ext uri="{FF2B5EF4-FFF2-40B4-BE49-F238E27FC236}">
                <a16:creationId xmlns:a16="http://schemas.microsoft.com/office/drawing/2014/main" id="{98FF5006-7585-468E-9FA1-1C206381C86A}"/>
              </a:ext>
            </a:extLst>
          </p:cNvPr>
          <p:cNvGrpSpPr>
            <a:grpSpLocks/>
          </p:cNvGrpSpPr>
          <p:nvPr userDrawn="1"/>
        </p:nvGrpSpPr>
        <p:grpSpPr bwMode="auto">
          <a:xfrm>
            <a:off x="2643188" y="5991225"/>
            <a:ext cx="3952875" cy="566738"/>
            <a:chOff x="2016531" y="5875547"/>
            <a:chExt cx="3698065" cy="566770"/>
          </a:xfrm>
        </p:grpSpPr>
        <p:pic>
          <p:nvPicPr>
            <p:cNvPr id="5" name="Grafik 26">
              <a:extLst>
                <a:ext uri="{FF2B5EF4-FFF2-40B4-BE49-F238E27FC236}">
                  <a16:creationId xmlns:a16="http://schemas.microsoft.com/office/drawing/2014/main" id="{49E9FC35-F3D6-4A6B-B3EF-CEEF615D25C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016531" y="5906941"/>
              <a:ext cx="514611" cy="366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ubtitle 2">
              <a:extLst>
                <a:ext uri="{FF2B5EF4-FFF2-40B4-BE49-F238E27FC236}">
                  <a16:creationId xmlns:a16="http://schemas.microsoft.com/office/drawing/2014/main" id="{A535899E-1A9C-4E08-894E-4A469F9FB0F7}"/>
                </a:ext>
              </a:extLst>
            </p:cNvPr>
            <p:cNvSpPr txBox="1">
              <a:spLocks/>
            </p:cNvSpPr>
            <p:nvPr userDrawn="1"/>
          </p:nvSpPr>
          <p:spPr>
            <a:xfrm>
              <a:off x="2588320" y="5875547"/>
              <a:ext cx="3126276" cy="566770"/>
            </a:xfrm>
            <a:prstGeom prst="rect">
              <a:avLst/>
            </a:prstGeom>
          </p:spPr>
          <p:txBody>
            <a:bodyPr lIns="0" rIns="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fontAlgn="auto">
                <a:spcAft>
                  <a:spcPts val="0"/>
                </a:spcAft>
                <a:buFont typeface="Arial" panose="020B0604020202020204" pitchFamily="34" charset="0"/>
                <a:buNone/>
                <a:defRPr/>
              </a:pPr>
              <a:r>
                <a:rPr lang="en-US" sz="600" i="1" dirty="0">
                  <a:latin typeface="Arial Narrow" panose="020B0606020202030204" pitchFamily="34" charset="0"/>
                </a:rPr>
                <a:t>This work has been carried out within the framework of the EUROfusion Consortium, funded by the European Union via the </a:t>
              </a:r>
              <a:r>
                <a:rPr lang="en-US" sz="600" i="1" dirty="0" err="1">
                  <a:latin typeface="Arial Narrow" panose="020B0606020202030204" pitchFamily="34" charset="0"/>
                </a:rPr>
                <a:t>Euratom</a:t>
              </a:r>
              <a:r>
                <a:rPr lang="en-US" sz="600" i="1" dirty="0">
                  <a:latin typeface="Arial Narrow" panose="020B0606020202030204" pitchFamily="34" charset="0"/>
                </a:rPr>
                <a:t> Research and Training </a:t>
              </a:r>
              <a:r>
                <a:rPr lang="en-US" sz="600" i="1" dirty="0" err="1">
                  <a:latin typeface="Arial Narrow" panose="020B0606020202030204" pitchFamily="34" charset="0"/>
                </a:rPr>
                <a:t>Programme</a:t>
              </a:r>
              <a:r>
                <a:rPr lang="en-US" sz="600" i="1" dirty="0">
                  <a:latin typeface="Arial Narrow" panose="020B0606020202030204" pitchFamily="34" charset="0"/>
                </a:rPr>
                <a:t>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pic>
        <p:nvPicPr>
          <p:cNvPr id="7" name="Grafik 21">
            <a:extLst>
              <a:ext uri="{FF2B5EF4-FFF2-40B4-BE49-F238E27FC236}">
                <a16:creationId xmlns:a16="http://schemas.microsoft.com/office/drawing/2014/main" id="{43009632-27FC-46CF-BFF4-83072342E549}"/>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521700" y="473075"/>
            <a:ext cx="3217863" cy="74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rafik 2">
            <a:extLst>
              <a:ext uri="{FF2B5EF4-FFF2-40B4-BE49-F238E27FC236}">
                <a16:creationId xmlns:a16="http://schemas.microsoft.com/office/drawing/2014/main" id="{E2CBAE70-74D4-488D-B48F-7FB4065B3B5A}"/>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906463" y="6022975"/>
            <a:ext cx="1563687"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Subtitle 2"/>
          <p:cNvSpPr>
            <a:spLocks noGrp="1"/>
          </p:cNvSpPr>
          <p:nvPr>
            <p:ph type="subTitle" idx="1"/>
          </p:nvPr>
        </p:nvSpPr>
        <p:spPr>
          <a:xfrm>
            <a:off x="1036638" y="3762375"/>
            <a:ext cx="8497886" cy="1964837"/>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endParaRPr lang="en-US" dirty="0"/>
          </a:p>
        </p:txBody>
      </p:sp>
      <p:sp>
        <p:nvSpPr>
          <p:cNvPr id="2" name="Titel 1"/>
          <p:cNvSpPr>
            <a:spLocks noGrp="1"/>
          </p:cNvSpPr>
          <p:nvPr>
            <p:ph type="title"/>
          </p:nvPr>
        </p:nvSpPr>
        <p:spPr>
          <a:xfrm>
            <a:off x="1036637" y="1956206"/>
            <a:ext cx="8497887" cy="2055725"/>
          </a:xfrm>
        </p:spPr>
        <p:txBody>
          <a:bodyPr/>
          <a:lstStyle>
            <a:lvl1pPr>
              <a:lnSpc>
                <a:spcPct val="100000"/>
              </a:lnSpc>
              <a:defRPr sz="3200">
                <a:solidFill>
                  <a:schemeClr val="bg1"/>
                </a:solidFill>
              </a:defRPr>
            </a:lvl1pPr>
          </a:lstStyle>
          <a:p>
            <a:r>
              <a:rPr lang="en-US"/>
              <a:t>Click to edit Master title style</a:t>
            </a:r>
            <a:endParaRPr lang="de-DE" dirty="0"/>
          </a:p>
        </p:txBody>
      </p:sp>
      <p:sp>
        <p:nvSpPr>
          <p:cNvPr id="9" name="Datumsplatzhalter 4">
            <a:extLst>
              <a:ext uri="{FF2B5EF4-FFF2-40B4-BE49-F238E27FC236}">
                <a16:creationId xmlns:a16="http://schemas.microsoft.com/office/drawing/2014/main" id="{3DF74F3B-AD68-4EE5-A66A-A68EE0D913A6}"/>
              </a:ext>
            </a:extLst>
          </p:cNvPr>
          <p:cNvSpPr>
            <a:spLocks noGrp="1"/>
          </p:cNvSpPr>
          <p:nvPr>
            <p:ph type="dt" sz="half" idx="10"/>
          </p:nvPr>
        </p:nvSpPr>
        <p:spPr/>
        <p:txBody>
          <a:bodyPr/>
          <a:lstStyle>
            <a:lvl1pPr>
              <a:defRPr/>
            </a:lvl1pPr>
          </a:lstStyle>
          <a:p>
            <a:pPr>
              <a:defRPr/>
            </a:pPr>
            <a:r>
              <a:t>Short title goes here</a:t>
            </a:r>
          </a:p>
        </p:txBody>
      </p:sp>
      <p:sp>
        <p:nvSpPr>
          <p:cNvPr id="10" name="Fußzeilenplatzhalter 5">
            <a:extLst>
              <a:ext uri="{FF2B5EF4-FFF2-40B4-BE49-F238E27FC236}">
                <a16:creationId xmlns:a16="http://schemas.microsoft.com/office/drawing/2014/main" id="{C967E23B-635E-4C61-B960-FF38FBAF7481}"/>
              </a:ext>
            </a:extLst>
          </p:cNvPr>
          <p:cNvSpPr>
            <a:spLocks noGrp="1"/>
          </p:cNvSpPr>
          <p:nvPr>
            <p:ph type="ftr" sz="quarter" idx="11"/>
          </p:nvPr>
        </p:nvSpPr>
        <p:spPr/>
        <p:txBody>
          <a:bodyPr/>
          <a:lstStyle>
            <a:lvl1pPr>
              <a:defRPr/>
            </a:lvl1pPr>
          </a:lstStyle>
          <a:p>
            <a:pPr>
              <a:defRPr/>
            </a:pPr>
            <a:r>
              <a:t>Max-Planck-Institut für Plasmaphysik | Author Name | Date</a:t>
            </a:r>
          </a:p>
        </p:txBody>
      </p:sp>
      <p:sp>
        <p:nvSpPr>
          <p:cNvPr id="11" name="Foliennummernplatzhalter 6">
            <a:extLst>
              <a:ext uri="{FF2B5EF4-FFF2-40B4-BE49-F238E27FC236}">
                <a16:creationId xmlns:a16="http://schemas.microsoft.com/office/drawing/2014/main" id="{A8B8ED46-97B7-42E9-82BF-05B653B70D32}"/>
              </a:ext>
            </a:extLst>
          </p:cNvPr>
          <p:cNvSpPr>
            <a:spLocks noGrp="1"/>
          </p:cNvSpPr>
          <p:nvPr>
            <p:ph type="sldNum" sz="quarter" idx="12"/>
          </p:nvPr>
        </p:nvSpPr>
        <p:spPr/>
        <p:txBody>
          <a:bodyPr/>
          <a:lstStyle>
            <a:lvl1pPr>
              <a:defRPr/>
            </a:lvl1pPr>
          </a:lstStyle>
          <a:p>
            <a:pPr>
              <a:defRPr/>
            </a:pPr>
            <a:fld id="{56C90234-19F7-473A-8BFD-35A2BD444B62}" type="slidenum">
              <a:rPr/>
              <a:pPr>
                <a:defRPr/>
              </a:pPr>
              <a:t>‹#›</a:t>
            </a:fld>
            <a:endParaRPr dirty="0"/>
          </a:p>
        </p:txBody>
      </p:sp>
    </p:spTree>
    <p:extLst>
      <p:ext uri="{BB962C8B-B14F-4D97-AF65-F5344CB8AC3E}">
        <p14:creationId xmlns:p14="http://schemas.microsoft.com/office/powerpoint/2010/main" val="9095112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IPP">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Grafik 21">
            <a:extLst>
              <a:ext uri="{FF2B5EF4-FFF2-40B4-BE49-F238E27FC236}">
                <a16:creationId xmlns:a16="http://schemas.microsoft.com/office/drawing/2014/main" id="{AFD3B4D1-3B98-4A05-ADDC-118D31F1135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21700" y="473075"/>
            <a:ext cx="3217863" cy="74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Subtitle 2"/>
          <p:cNvSpPr>
            <a:spLocks noGrp="1"/>
          </p:cNvSpPr>
          <p:nvPr>
            <p:ph type="subTitle" idx="1"/>
          </p:nvPr>
        </p:nvSpPr>
        <p:spPr>
          <a:xfrm>
            <a:off x="1036638" y="3762375"/>
            <a:ext cx="8497886" cy="1964837"/>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endParaRPr lang="en-US" dirty="0"/>
          </a:p>
        </p:txBody>
      </p:sp>
      <p:sp>
        <p:nvSpPr>
          <p:cNvPr id="2" name="Titel 1"/>
          <p:cNvSpPr>
            <a:spLocks noGrp="1"/>
          </p:cNvSpPr>
          <p:nvPr>
            <p:ph type="title"/>
          </p:nvPr>
        </p:nvSpPr>
        <p:spPr>
          <a:xfrm>
            <a:off x="1036637" y="1956206"/>
            <a:ext cx="8497887" cy="2055725"/>
          </a:xfrm>
        </p:spPr>
        <p:txBody>
          <a:bodyPr/>
          <a:lstStyle>
            <a:lvl1pPr>
              <a:lnSpc>
                <a:spcPct val="100000"/>
              </a:lnSpc>
              <a:defRPr sz="3200">
                <a:solidFill>
                  <a:schemeClr val="bg1"/>
                </a:solidFill>
              </a:defRPr>
            </a:lvl1pPr>
          </a:lstStyle>
          <a:p>
            <a:r>
              <a:rPr lang="en-US"/>
              <a:t>Click to edit Master title style</a:t>
            </a:r>
            <a:endParaRPr lang="de-DE" dirty="0"/>
          </a:p>
        </p:txBody>
      </p:sp>
      <p:sp>
        <p:nvSpPr>
          <p:cNvPr id="5" name="Datumsplatzhalter 4">
            <a:extLst>
              <a:ext uri="{FF2B5EF4-FFF2-40B4-BE49-F238E27FC236}">
                <a16:creationId xmlns:a16="http://schemas.microsoft.com/office/drawing/2014/main" id="{B254B838-A189-4237-8E84-CB8A5F82A962}"/>
              </a:ext>
            </a:extLst>
          </p:cNvPr>
          <p:cNvSpPr>
            <a:spLocks noGrp="1"/>
          </p:cNvSpPr>
          <p:nvPr>
            <p:ph type="dt" sz="half" idx="10"/>
          </p:nvPr>
        </p:nvSpPr>
        <p:spPr/>
        <p:txBody>
          <a:bodyPr/>
          <a:lstStyle>
            <a:lvl1pPr>
              <a:defRPr/>
            </a:lvl1pPr>
          </a:lstStyle>
          <a:p>
            <a:pPr>
              <a:defRPr/>
            </a:pPr>
            <a:r>
              <a:t>Short title goes here</a:t>
            </a:r>
          </a:p>
        </p:txBody>
      </p:sp>
      <p:sp>
        <p:nvSpPr>
          <p:cNvPr id="6" name="Fußzeilenplatzhalter 5">
            <a:extLst>
              <a:ext uri="{FF2B5EF4-FFF2-40B4-BE49-F238E27FC236}">
                <a16:creationId xmlns:a16="http://schemas.microsoft.com/office/drawing/2014/main" id="{2B7813A3-C299-4BFF-8C79-3F34D9221C96}"/>
              </a:ext>
            </a:extLst>
          </p:cNvPr>
          <p:cNvSpPr>
            <a:spLocks noGrp="1"/>
          </p:cNvSpPr>
          <p:nvPr>
            <p:ph type="ftr" sz="quarter" idx="11"/>
          </p:nvPr>
        </p:nvSpPr>
        <p:spPr/>
        <p:txBody>
          <a:bodyPr/>
          <a:lstStyle>
            <a:lvl1pPr>
              <a:defRPr/>
            </a:lvl1pPr>
          </a:lstStyle>
          <a:p>
            <a:pPr>
              <a:defRPr/>
            </a:pPr>
            <a:r>
              <a:t>Max-Planck-Institut für Plasmaphysik | Author Name | Date</a:t>
            </a:r>
          </a:p>
        </p:txBody>
      </p:sp>
      <p:sp>
        <p:nvSpPr>
          <p:cNvPr id="7" name="Foliennummernplatzhalter 6">
            <a:extLst>
              <a:ext uri="{FF2B5EF4-FFF2-40B4-BE49-F238E27FC236}">
                <a16:creationId xmlns:a16="http://schemas.microsoft.com/office/drawing/2014/main" id="{C6B64D97-A43F-4BAC-963C-632B04D4B4FE}"/>
              </a:ext>
            </a:extLst>
          </p:cNvPr>
          <p:cNvSpPr>
            <a:spLocks noGrp="1"/>
          </p:cNvSpPr>
          <p:nvPr>
            <p:ph type="sldNum" sz="quarter" idx="12"/>
          </p:nvPr>
        </p:nvSpPr>
        <p:spPr/>
        <p:txBody>
          <a:bodyPr/>
          <a:lstStyle>
            <a:lvl1pPr>
              <a:defRPr/>
            </a:lvl1pPr>
          </a:lstStyle>
          <a:p>
            <a:pPr>
              <a:defRPr/>
            </a:pPr>
            <a:fld id="{1AE79EB5-9029-49C2-9E05-F93A5CAAD68C}" type="slidenum">
              <a:rPr/>
              <a:pPr>
                <a:defRPr/>
              </a:pPr>
              <a:t>‹#›</a:t>
            </a:fld>
            <a:endParaRPr dirty="0"/>
          </a:p>
        </p:txBody>
      </p:sp>
    </p:spTree>
    <p:extLst>
      <p:ext uri="{BB962C8B-B14F-4D97-AF65-F5344CB8AC3E}">
        <p14:creationId xmlns:p14="http://schemas.microsoft.com/office/powerpoint/2010/main" val="34363518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IPP Image EUROfusion">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5" name="Gruppieren 25">
            <a:extLst>
              <a:ext uri="{FF2B5EF4-FFF2-40B4-BE49-F238E27FC236}">
                <a16:creationId xmlns:a16="http://schemas.microsoft.com/office/drawing/2014/main" id="{3BDA6460-5418-4FF2-B962-E195660EC265}"/>
              </a:ext>
            </a:extLst>
          </p:cNvPr>
          <p:cNvGrpSpPr>
            <a:grpSpLocks/>
          </p:cNvGrpSpPr>
          <p:nvPr userDrawn="1"/>
        </p:nvGrpSpPr>
        <p:grpSpPr bwMode="auto">
          <a:xfrm>
            <a:off x="2643188" y="5826125"/>
            <a:ext cx="3952875" cy="566738"/>
            <a:chOff x="2016531" y="5875547"/>
            <a:chExt cx="3698065" cy="566770"/>
          </a:xfrm>
        </p:grpSpPr>
        <p:pic>
          <p:nvPicPr>
            <p:cNvPr id="6" name="Grafik 26">
              <a:extLst>
                <a:ext uri="{FF2B5EF4-FFF2-40B4-BE49-F238E27FC236}">
                  <a16:creationId xmlns:a16="http://schemas.microsoft.com/office/drawing/2014/main" id="{9AF81316-34F9-4B85-A46A-25AF45B6EF2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016531" y="5906941"/>
              <a:ext cx="514611" cy="366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ubtitle 2">
              <a:extLst>
                <a:ext uri="{FF2B5EF4-FFF2-40B4-BE49-F238E27FC236}">
                  <a16:creationId xmlns:a16="http://schemas.microsoft.com/office/drawing/2014/main" id="{E75DFB47-910F-418F-B54C-9BA135E84492}"/>
                </a:ext>
              </a:extLst>
            </p:cNvPr>
            <p:cNvSpPr txBox="1">
              <a:spLocks/>
            </p:cNvSpPr>
            <p:nvPr userDrawn="1"/>
          </p:nvSpPr>
          <p:spPr>
            <a:xfrm>
              <a:off x="2588320" y="5875547"/>
              <a:ext cx="3126276" cy="566770"/>
            </a:xfrm>
            <a:prstGeom prst="rect">
              <a:avLst/>
            </a:prstGeom>
          </p:spPr>
          <p:txBody>
            <a:bodyPr lIns="0" rIns="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fontAlgn="auto">
                <a:spcAft>
                  <a:spcPts val="0"/>
                </a:spcAft>
                <a:buFont typeface="Arial" panose="020B0604020202020204" pitchFamily="34" charset="0"/>
                <a:buNone/>
                <a:defRPr/>
              </a:pPr>
              <a:r>
                <a:rPr lang="en-US" sz="600" i="1" dirty="0">
                  <a:latin typeface="Arial Narrow" panose="020B0606020202030204" pitchFamily="34" charset="0"/>
                </a:rPr>
                <a:t>This work has been carried out within the framework of the EUROfusion Consortium, funded by the European Union via the </a:t>
              </a:r>
              <a:r>
                <a:rPr lang="en-US" sz="600" i="1" dirty="0" err="1">
                  <a:latin typeface="Arial Narrow" panose="020B0606020202030204" pitchFamily="34" charset="0"/>
                </a:rPr>
                <a:t>Euratom</a:t>
              </a:r>
              <a:r>
                <a:rPr lang="en-US" sz="600" i="1" dirty="0">
                  <a:latin typeface="Arial Narrow" panose="020B0606020202030204" pitchFamily="34" charset="0"/>
                </a:rPr>
                <a:t> Research and Training </a:t>
              </a:r>
              <a:r>
                <a:rPr lang="en-US" sz="600" i="1" dirty="0" err="1">
                  <a:latin typeface="Arial Narrow" panose="020B0606020202030204" pitchFamily="34" charset="0"/>
                </a:rPr>
                <a:t>Programme</a:t>
              </a:r>
              <a:r>
                <a:rPr lang="en-US" sz="600" i="1" dirty="0">
                  <a:latin typeface="Arial Narrow" panose="020B0606020202030204" pitchFamily="34" charset="0"/>
                </a:rPr>
                <a:t>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pic>
        <p:nvPicPr>
          <p:cNvPr id="8" name="Grafik 21">
            <a:extLst>
              <a:ext uri="{FF2B5EF4-FFF2-40B4-BE49-F238E27FC236}">
                <a16:creationId xmlns:a16="http://schemas.microsoft.com/office/drawing/2014/main" id="{4408CBB6-F604-4472-8FAC-C08D33C66D0B}"/>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521700" y="473075"/>
            <a:ext cx="3217863" cy="74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rafik 2">
            <a:extLst>
              <a:ext uri="{FF2B5EF4-FFF2-40B4-BE49-F238E27FC236}">
                <a16:creationId xmlns:a16="http://schemas.microsoft.com/office/drawing/2014/main" id="{3D6FB24F-E6D7-42CE-A160-32CBEC110848}"/>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906463" y="5856288"/>
            <a:ext cx="1563687"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Subtitle 2"/>
          <p:cNvSpPr>
            <a:spLocks noGrp="1"/>
          </p:cNvSpPr>
          <p:nvPr>
            <p:ph type="subTitle" idx="1"/>
          </p:nvPr>
        </p:nvSpPr>
        <p:spPr>
          <a:xfrm>
            <a:off x="1036638" y="3762375"/>
            <a:ext cx="8497886" cy="1586865"/>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endParaRPr lang="en-US" dirty="0"/>
          </a:p>
        </p:txBody>
      </p:sp>
      <p:sp>
        <p:nvSpPr>
          <p:cNvPr id="2" name="Titel 1"/>
          <p:cNvSpPr>
            <a:spLocks noGrp="1"/>
          </p:cNvSpPr>
          <p:nvPr>
            <p:ph type="title"/>
          </p:nvPr>
        </p:nvSpPr>
        <p:spPr>
          <a:xfrm>
            <a:off x="1036637" y="1956206"/>
            <a:ext cx="8497887" cy="2055725"/>
          </a:xfrm>
        </p:spPr>
        <p:txBody>
          <a:bodyPr/>
          <a:lstStyle>
            <a:lvl1pPr>
              <a:lnSpc>
                <a:spcPct val="100000"/>
              </a:lnSpc>
              <a:defRPr sz="3200">
                <a:solidFill>
                  <a:schemeClr val="bg1"/>
                </a:solidFill>
              </a:defRPr>
            </a:lvl1pPr>
          </a:lstStyle>
          <a:p>
            <a:r>
              <a:rPr lang="en-US"/>
              <a:t>Click to edit Master title style</a:t>
            </a:r>
            <a:endParaRPr lang="de-DE" dirty="0"/>
          </a:p>
        </p:txBody>
      </p:sp>
      <p:sp>
        <p:nvSpPr>
          <p:cNvPr id="9" name="Bildplatzhalter 8"/>
          <p:cNvSpPr>
            <a:spLocks noGrp="1"/>
          </p:cNvSpPr>
          <p:nvPr>
            <p:ph type="pic" sz="quarter" idx="13"/>
          </p:nvPr>
        </p:nvSpPr>
        <p:spPr>
          <a:xfrm>
            <a:off x="6705602" y="3662363"/>
            <a:ext cx="4864608" cy="2128266"/>
          </a:xfrm>
          <a:noFill/>
        </p:spPr>
        <p:txBody>
          <a:bodyPr/>
          <a:lstStyle>
            <a:lvl1pPr>
              <a:defRPr sz="4800" b="1" baseline="0">
                <a:solidFill>
                  <a:schemeClr val="bg1"/>
                </a:solidFill>
              </a:defRPr>
            </a:lvl1pPr>
          </a:lstStyle>
          <a:p>
            <a:pPr lvl="0"/>
            <a:r>
              <a:rPr lang="en-US" noProof="0"/>
              <a:t>Click icon to add picture</a:t>
            </a:r>
            <a:endParaRPr lang="de-DE" noProof="0" dirty="0"/>
          </a:p>
        </p:txBody>
      </p:sp>
      <p:sp>
        <p:nvSpPr>
          <p:cNvPr id="11" name="Datumsplatzhalter 4">
            <a:extLst>
              <a:ext uri="{FF2B5EF4-FFF2-40B4-BE49-F238E27FC236}">
                <a16:creationId xmlns:a16="http://schemas.microsoft.com/office/drawing/2014/main" id="{DA6C93B8-630C-46CF-AE75-73E6393F6816}"/>
              </a:ext>
            </a:extLst>
          </p:cNvPr>
          <p:cNvSpPr>
            <a:spLocks noGrp="1"/>
          </p:cNvSpPr>
          <p:nvPr>
            <p:ph type="dt" sz="half" idx="14"/>
          </p:nvPr>
        </p:nvSpPr>
        <p:spPr/>
        <p:txBody>
          <a:bodyPr/>
          <a:lstStyle>
            <a:lvl1pPr>
              <a:defRPr/>
            </a:lvl1pPr>
          </a:lstStyle>
          <a:p>
            <a:pPr>
              <a:defRPr/>
            </a:pPr>
            <a:r>
              <a:t>Short title goes here</a:t>
            </a:r>
          </a:p>
        </p:txBody>
      </p:sp>
      <p:sp>
        <p:nvSpPr>
          <p:cNvPr id="12" name="Fußzeilenplatzhalter 5">
            <a:extLst>
              <a:ext uri="{FF2B5EF4-FFF2-40B4-BE49-F238E27FC236}">
                <a16:creationId xmlns:a16="http://schemas.microsoft.com/office/drawing/2014/main" id="{C2FC3341-EDA3-49E0-BDC0-5956D17BA901}"/>
              </a:ext>
            </a:extLst>
          </p:cNvPr>
          <p:cNvSpPr>
            <a:spLocks noGrp="1"/>
          </p:cNvSpPr>
          <p:nvPr>
            <p:ph type="ftr" sz="quarter" idx="15"/>
          </p:nvPr>
        </p:nvSpPr>
        <p:spPr/>
        <p:txBody>
          <a:bodyPr/>
          <a:lstStyle>
            <a:lvl1pPr>
              <a:defRPr/>
            </a:lvl1pPr>
          </a:lstStyle>
          <a:p>
            <a:pPr>
              <a:defRPr/>
            </a:pPr>
            <a:r>
              <a:t>Max-Planck-Institut für Plasmaphysik | Author Name | Date</a:t>
            </a:r>
          </a:p>
        </p:txBody>
      </p:sp>
      <p:sp>
        <p:nvSpPr>
          <p:cNvPr id="13" name="Foliennummernplatzhalter 6">
            <a:extLst>
              <a:ext uri="{FF2B5EF4-FFF2-40B4-BE49-F238E27FC236}">
                <a16:creationId xmlns:a16="http://schemas.microsoft.com/office/drawing/2014/main" id="{21113A03-C7A4-413E-B3A0-9E7F8B0EF2A3}"/>
              </a:ext>
            </a:extLst>
          </p:cNvPr>
          <p:cNvSpPr>
            <a:spLocks noGrp="1"/>
          </p:cNvSpPr>
          <p:nvPr>
            <p:ph type="sldNum" sz="quarter" idx="16"/>
          </p:nvPr>
        </p:nvSpPr>
        <p:spPr/>
        <p:txBody>
          <a:bodyPr/>
          <a:lstStyle>
            <a:lvl1pPr>
              <a:defRPr/>
            </a:lvl1pPr>
          </a:lstStyle>
          <a:p>
            <a:pPr>
              <a:defRPr/>
            </a:pPr>
            <a:fld id="{EC6653B0-8749-4037-9640-726A7D8905E2}" type="slidenum">
              <a:rPr/>
              <a:pPr>
                <a:defRPr/>
              </a:pPr>
              <a:t>‹#›</a:t>
            </a:fld>
            <a:endParaRPr dirty="0"/>
          </a:p>
        </p:txBody>
      </p:sp>
    </p:spTree>
    <p:extLst>
      <p:ext uri="{BB962C8B-B14F-4D97-AF65-F5344CB8AC3E}">
        <p14:creationId xmlns:p14="http://schemas.microsoft.com/office/powerpoint/2010/main" val="12823801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IPP Image ">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5" name="Grafik 21">
            <a:extLst>
              <a:ext uri="{FF2B5EF4-FFF2-40B4-BE49-F238E27FC236}">
                <a16:creationId xmlns:a16="http://schemas.microsoft.com/office/drawing/2014/main" id="{D4C08B7B-45E5-4528-84F1-F384737C9A3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21700" y="473075"/>
            <a:ext cx="3217863" cy="74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Subtitle 2"/>
          <p:cNvSpPr>
            <a:spLocks noGrp="1"/>
          </p:cNvSpPr>
          <p:nvPr>
            <p:ph type="subTitle" idx="1"/>
          </p:nvPr>
        </p:nvSpPr>
        <p:spPr>
          <a:xfrm>
            <a:off x="1036638" y="3762375"/>
            <a:ext cx="8497886" cy="1586865"/>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endParaRPr lang="en-US" dirty="0"/>
          </a:p>
        </p:txBody>
      </p:sp>
      <p:sp>
        <p:nvSpPr>
          <p:cNvPr id="2" name="Titel 1"/>
          <p:cNvSpPr>
            <a:spLocks noGrp="1"/>
          </p:cNvSpPr>
          <p:nvPr>
            <p:ph type="title"/>
          </p:nvPr>
        </p:nvSpPr>
        <p:spPr>
          <a:xfrm>
            <a:off x="1036637" y="1956206"/>
            <a:ext cx="8497887" cy="2055725"/>
          </a:xfrm>
        </p:spPr>
        <p:txBody>
          <a:bodyPr/>
          <a:lstStyle>
            <a:lvl1pPr>
              <a:lnSpc>
                <a:spcPct val="100000"/>
              </a:lnSpc>
              <a:defRPr sz="3200">
                <a:solidFill>
                  <a:schemeClr val="bg1"/>
                </a:solidFill>
              </a:defRPr>
            </a:lvl1pPr>
          </a:lstStyle>
          <a:p>
            <a:r>
              <a:rPr lang="en-US"/>
              <a:t>Click to edit Master title style</a:t>
            </a:r>
            <a:endParaRPr lang="de-DE" dirty="0"/>
          </a:p>
        </p:txBody>
      </p:sp>
      <p:sp>
        <p:nvSpPr>
          <p:cNvPr id="8" name="Bildplatzhalter 7"/>
          <p:cNvSpPr>
            <a:spLocks noGrp="1"/>
          </p:cNvSpPr>
          <p:nvPr>
            <p:ph type="pic" sz="quarter" idx="13"/>
          </p:nvPr>
        </p:nvSpPr>
        <p:spPr>
          <a:xfrm>
            <a:off x="6705600" y="3662363"/>
            <a:ext cx="4864100" cy="2128837"/>
          </a:xfrm>
        </p:spPr>
        <p:txBody>
          <a:bodyPr>
            <a:noAutofit/>
          </a:bodyPr>
          <a:lstStyle>
            <a:lvl1pPr>
              <a:defRPr sz="4800" b="1" baseline="0">
                <a:solidFill>
                  <a:schemeClr val="bg1"/>
                </a:solidFill>
              </a:defRPr>
            </a:lvl1pPr>
          </a:lstStyle>
          <a:p>
            <a:pPr lvl="0"/>
            <a:r>
              <a:rPr lang="en-US" noProof="0"/>
              <a:t>Click icon to add picture</a:t>
            </a:r>
            <a:endParaRPr lang="de-DE" noProof="0" dirty="0"/>
          </a:p>
        </p:txBody>
      </p:sp>
      <p:sp>
        <p:nvSpPr>
          <p:cNvPr id="6" name="Datumsplatzhalter 4">
            <a:extLst>
              <a:ext uri="{FF2B5EF4-FFF2-40B4-BE49-F238E27FC236}">
                <a16:creationId xmlns:a16="http://schemas.microsoft.com/office/drawing/2014/main" id="{7774407B-56A5-447E-BA06-005E0C76390B}"/>
              </a:ext>
            </a:extLst>
          </p:cNvPr>
          <p:cNvSpPr>
            <a:spLocks noGrp="1"/>
          </p:cNvSpPr>
          <p:nvPr>
            <p:ph type="dt" sz="half" idx="14"/>
          </p:nvPr>
        </p:nvSpPr>
        <p:spPr/>
        <p:txBody>
          <a:bodyPr/>
          <a:lstStyle>
            <a:lvl1pPr>
              <a:defRPr/>
            </a:lvl1pPr>
          </a:lstStyle>
          <a:p>
            <a:pPr>
              <a:defRPr/>
            </a:pPr>
            <a:r>
              <a:t>Short title goes here</a:t>
            </a:r>
          </a:p>
        </p:txBody>
      </p:sp>
      <p:sp>
        <p:nvSpPr>
          <p:cNvPr id="7" name="Fußzeilenplatzhalter 5">
            <a:extLst>
              <a:ext uri="{FF2B5EF4-FFF2-40B4-BE49-F238E27FC236}">
                <a16:creationId xmlns:a16="http://schemas.microsoft.com/office/drawing/2014/main" id="{B7458044-03BB-4183-9187-E86E39169B26}"/>
              </a:ext>
            </a:extLst>
          </p:cNvPr>
          <p:cNvSpPr>
            <a:spLocks noGrp="1"/>
          </p:cNvSpPr>
          <p:nvPr>
            <p:ph type="ftr" sz="quarter" idx="15"/>
          </p:nvPr>
        </p:nvSpPr>
        <p:spPr/>
        <p:txBody>
          <a:bodyPr/>
          <a:lstStyle>
            <a:lvl1pPr>
              <a:defRPr/>
            </a:lvl1pPr>
          </a:lstStyle>
          <a:p>
            <a:pPr>
              <a:defRPr/>
            </a:pPr>
            <a:r>
              <a:t>Max-Planck-Institut für Plasmaphysik | Author Name | Date</a:t>
            </a:r>
          </a:p>
        </p:txBody>
      </p:sp>
      <p:sp>
        <p:nvSpPr>
          <p:cNvPr id="9" name="Foliennummernplatzhalter 6">
            <a:extLst>
              <a:ext uri="{FF2B5EF4-FFF2-40B4-BE49-F238E27FC236}">
                <a16:creationId xmlns:a16="http://schemas.microsoft.com/office/drawing/2014/main" id="{B9D49BD9-5AEB-4E6A-A6A1-D5D33C10E0E2}"/>
              </a:ext>
            </a:extLst>
          </p:cNvPr>
          <p:cNvSpPr>
            <a:spLocks noGrp="1"/>
          </p:cNvSpPr>
          <p:nvPr>
            <p:ph type="sldNum" sz="quarter" idx="16"/>
          </p:nvPr>
        </p:nvSpPr>
        <p:spPr/>
        <p:txBody>
          <a:bodyPr/>
          <a:lstStyle>
            <a:lvl1pPr>
              <a:defRPr/>
            </a:lvl1pPr>
          </a:lstStyle>
          <a:p>
            <a:pPr>
              <a:defRPr/>
            </a:pPr>
            <a:fld id="{EEF76C4A-75E7-466A-A0FB-C35C0B372EDE}" type="slidenum">
              <a:rPr/>
              <a:pPr>
                <a:defRPr/>
              </a:pPr>
              <a:t>‹#›</a:t>
            </a:fld>
            <a:endParaRPr dirty="0"/>
          </a:p>
        </p:txBody>
      </p:sp>
    </p:spTree>
    <p:extLst>
      <p:ext uri="{BB962C8B-B14F-4D97-AF65-F5344CB8AC3E}">
        <p14:creationId xmlns:p14="http://schemas.microsoft.com/office/powerpoint/2010/main" val="3534314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graphicFrame>
        <p:nvGraphicFramePr>
          <p:cNvPr id="5" name="Object 11" hidden="1">
            <a:extLst>
              <a:ext uri="{FF2B5EF4-FFF2-40B4-BE49-F238E27FC236}">
                <a16:creationId xmlns:a16="http://schemas.microsoft.com/office/drawing/2014/main" id="{E0AEEE10-64E5-4590-9D6D-73A0F30837B3}"/>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63379" name="think-cell Folie" r:id="rId5" imgW="360" imgH="360" progId="TCLayout.ActiveDocument.1">
                  <p:embed/>
                </p:oleObj>
              </mc:Choice>
              <mc:Fallback>
                <p:oleObj name="think-cell Folie" r:id="rId5" imgW="360" imgH="360" progId="TCLayout.ActiveDocument.1">
                  <p:embed/>
                  <p:pic>
                    <p:nvPicPr>
                      <p:cNvPr id="19461" name="Object 11" hidden="1">
                        <a:extLst>
                          <a:ext uri="{FF2B5EF4-FFF2-40B4-BE49-F238E27FC236}">
                            <a16:creationId xmlns:a16="http://schemas.microsoft.com/office/drawing/2014/main" id="{2CBAAEAC-B237-4B78-BD1B-FE11532013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 name="Rectangle 5" hidden="1">
            <a:extLst>
              <a:ext uri="{FF2B5EF4-FFF2-40B4-BE49-F238E27FC236}">
                <a16:creationId xmlns:a16="http://schemas.microsoft.com/office/drawing/2014/main" id="{0298B169-3AD0-42E5-A511-58144D4BC6A5}"/>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eaLnBrk="1" fontAlgn="auto" hangingPunct="1">
              <a:spcBef>
                <a:spcPts val="0"/>
              </a:spcBef>
              <a:spcAft>
                <a:spcPts val="0"/>
              </a:spcAft>
              <a:defRPr/>
            </a:pPr>
            <a:endParaRPr lang="en-US" sz="2300" b="1" dirty="0">
              <a:ea typeface="+mj-ea"/>
              <a:cs typeface="+mj-cs"/>
              <a:sym typeface="Arial" panose="020B0604020202020204" pitchFamily="34" charset="0"/>
            </a:endParaRPr>
          </a:p>
        </p:txBody>
      </p:sp>
      <p:sp>
        <p:nvSpPr>
          <p:cNvPr id="4" name="Inhaltsplatzhalter 3"/>
          <p:cNvSpPr>
            <a:spLocks noGrp="1"/>
          </p:cNvSpPr>
          <p:nvPr>
            <p:ph sz="quarter" idx="13"/>
          </p:nvPr>
        </p:nvSpPr>
        <p:spPr>
          <a:xfrm>
            <a:off x="658812" y="1609726"/>
            <a:ext cx="10837863" cy="4843462"/>
          </a:xfrm>
          <a:prstGeom prst="rect">
            <a:avLst/>
          </a:prstGeo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2" name="Titel 11"/>
          <p:cNvSpPr>
            <a:spLocks noGrp="1"/>
          </p:cNvSpPr>
          <p:nvPr>
            <p:ph type="title"/>
          </p:nvPr>
        </p:nvSpPr>
        <p:spPr/>
        <p:txBody>
          <a:bodyPr/>
          <a:lstStyle/>
          <a:p>
            <a:r>
              <a:rPr lang="de-DE"/>
              <a:t>Titelmasterformat durch Klicken bearbeiten</a:t>
            </a:r>
          </a:p>
        </p:txBody>
      </p:sp>
      <p:sp>
        <p:nvSpPr>
          <p:cNvPr id="7" name="Datumsplatzhalter 7">
            <a:extLst>
              <a:ext uri="{FF2B5EF4-FFF2-40B4-BE49-F238E27FC236}">
                <a16:creationId xmlns:a16="http://schemas.microsoft.com/office/drawing/2014/main" id="{FDD93360-9BFF-4F0C-9000-820DBB9D66B7}"/>
              </a:ext>
            </a:extLst>
          </p:cNvPr>
          <p:cNvSpPr>
            <a:spLocks noGrp="1"/>
          </p:cNvSpPr>
          <p:nvPr>
            <p:ph type="dt" sz="half" idx="14"/>
          </p:nvPr>
        </p:nvSpPr>
        <p:spPr/>
        <p:txBody>
          <a:bodyPr/>
          <a:lstStyle>
            <a:lvl1pPr>
              <a:defRPr/>
            </a:lvl1pPr>
          </a:lstStyle>
          <a:p>
            <a:pPr>
              <a:defRPr/>
            </a:pPr>
            <a:r>
              <a:t>Short title goes here</a:t>
            </a:r>
          </a:p>
        </p:txBody>
      </p:sp>
      <p:sp>
        <p:nvSpPr>
          <p:cNvPr id="8" name="Fußzeilenplatzhalter 8">
            <a:extLst>
              <a:ext uri="{FF2B5EF4-FFF2-40B4-BE49-F238E27FC236}">
                <a16:creationId xmlns:a16="http://schemas.microsoft.com/office/drawing/2014/main" id="{79862048-AD40-4A5F-B3E9-E00808035586}"/>
              </a:ext>
            </a:extLst>
          </p:cNvPr>
          <p:cNvSpPr>
            <a:spLocks noGrp="1"/>
          </p:cNvSpPr>
          <p:nvPr>
            <p:ph type="ftr" sz="quarter" idx="15"/>
          </p:nvPr>
        </p:nvSpPr>
        <p:spPr/>
        <p:txBody>
          <a:bodyPr/>
          <a:lstStyle>
            <a:lvl1pPr>
              <a:defRPr/>
            </a:lvl1pPr>
          </a:lstStyle>
          <a:p>
            <a:pPr>
              <a:defRPr/>
            </a:pPr>
            <a:r>
              <a:t>Max-Planck-Institut für Plasmaphysik | Author Name | Date</a:t>
            </a:r>
          </a:p>
        </p:txBody>
      </p:sp>
      <p:sp>
        <p:nvSpPr>
          <p:cNvPr id="9" name="Foliennummernplatzhalter 9">
            <a:extLst>
              <a:ext uri="{FF2B5EF4-FFF2-40B4-BE49-F238E27FC236}">
                <a16:creationId xmlns:a16="http://schemas.microsoft.com/office/drawing/2014/main" id="{6190EB9E-97F9-4C41-A3FC-CF373B7C49AC}"/>
              </a:ext>
            </a:extLst>
          </p:cNvPr>
          <p:cNvSpPr>
            <a:spLocks noGrp="1"/>
          </p:cNvSpPr>
          <p:nvPr>
            <p:ph type="sldNum" sz="quarter" idx="16"/>
          </p:nvPr>
        </p:nvSpPr>
        <p:spPr/>
        <p:txBody>
          <a:bodyPr/>
          <a:lstStyle>
            <a:lvl1pPr>
              <a:defRPr/>
            </a:lvl1pPr>
          </a:lstStyle>
          <a:p>
            <a:pPr>
              <a:defRPr/>
            </a:pPr>
            <a:fld id="{A71344F2-E0C7-4ACC-BF10-00FFF7B17F69}" type="slidenum">
              <a:rPr/>
              <a:pPr>
                <a:defRPr/>
              </a:pPr>
              <a:t>‹#›</a:t>
            </a:fld>
            <a:endParaRPr dirty="0"/>
          </a:p>
        </p:txBody>
      </p:sp>
    </p:spTree>
    <p:extLst>
      <p:ext uri="{BB962C8B-B14F-4D97-AF65-F5344CB8AC3E}">
        <p14:creationId xmlns:p14="http://schemas.microsoft.com/office/powerpoint/2010/main" val="41634999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el und Text">
    <p:spTree>
      <p:nvGrpSpPr>
        <p:cNvPr id="1" name=""/>
        <p:cNvGrpSpPr/>
        <p:nvPr/>
      </p:nvGrpSpPr>
      <p:grpSpPr>
        <a:xfrm>
          <a:off x="0" y="0"/>
          <a:ext cx="0" cy="0"/>
          <a:chOff x="0" y="0"/>
          <a:chExt cx="0" cy="0"/>
        </a:xfrm>
      </p:grpSpPr>
      <p:graphicFrame>
        <p:nvGraphicFramePr>
          <p:cNvPr id="4" name="Object 11" hidden="1">
            <a:extLst>
              <a:ext uri="{FF2B5EF4-FFF2-40B4-BE49-F238E27FC236}">
                <a16:creationId xmlns:a16="http://schemas.microsoft.com/office/drawing/2014/main" id="{EAF44517-054B-4721-82C9-C50594B0ECAF}"/>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64403" name="think-cell Folie" r:id="rId5" imgW="360" imgH="360" progId="TCLayout.ActiveDocument.1">
                  <p:embed/>
                </p:oleObj>
              </mc:Choice>
              <mc:Fallback>
                <p:oleObj name="think-cell Folie" r:id="rId5" imgW="360" imgH="360" progId="TCLayout.ActiveDocument.1">
                  <p:embed/>
                  <p:pic>
                    <p:nvPicPr>
                      <p:cNvPr id="20485" name="Object 11" hidden="1">
                        <a:extLst>
                          <a:ext uri="{FF2B5EF4-FFF2-40B4-BE49-F238E27FC236}">
                            <a16:creationId xmlns:a16="http://schemas.microsoft.com/office/drawing/2014/main" id="{B4CA8C93-D99B-4B46-ADFC-F7DC6DF4747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Rectangle 4" hidden="1">
            <a:extLst>
              <a:ext uri="{FF2B5EF4-FFF2-40B4-BE49-F238E27FC236}">
                <a16:creationId xmlns:a16="http://schemas.microsoft.com/office/drawing/2014/main" id="{4D73F9CC-E4D2-4797-AFDC-802B58AD7DD5}"/>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eaLnBrk="1" fontAlgn="auto" hangingPunct="1">
              <a:spcBef>
                <a:spcPts val="0"/>
              </a:spcBef>
              <a:spcAft>
                <a:spcPts val="0"/>
              </a:spcAft>
              <a:defRPr/>
            </a:pPr>
            <a:endParaRPr lang="en-US" sz="2300" b="1" dirty="0">
              <a:ea typeface="+mj-ea"/>
              <a:cs typeface="+mj-cs"/>
              <a:sym typeface="Arial" panose="020B0604020202020204" pitchFamily="34" charset="0"/>
            </a:endParaRPr>
          </a:p>
        </p:txBody>
      </p:sp>
      <p:sp>
        <p:nvSpPr>
          <p:cNvPr id="3" name="Textplatzhalter 2"/>
          <p:cNvSpPr>
            <a:spLocks noGrp="1"/>
          </p:cNvSpPr>
          <p:nvPr>
            <p:ph type="body" sz="quarter" idx="17"/>
          </p:nvPr>
        </p:nvSpPr>
        <p:spPr>
          <a:xfrm>
            <a:off x="658813" y="1609725"/>
            <a:ext cx="10514012" cy="4843463"/>
          </a:xfrm>
        </p:spPr>
        <p:txBody>
          <a:body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 name="Titel 1"/>
          <p:cNvSpPr>
            <a:spLocks noGrp="1"/>
          </p:cNvSpPr>
          <p:nvPr>
            <p:ph type="title"/>
          </p:nvPr>
        </p:nvSpPr>
        <p:spPr/>
        <p:txBody>
          <a:bodyPr/>
          <a:lstStyle/>
          <a:p>
            <a:r>
              <a:rPr lang="de-DE"/>
              <a:t>Titelmasterformat durch Klicken bearbeiten</a:t>
            </a:r>
          </a:p>
        </p:txBody>
      </p:sp>
      <p:sp>
        <p:nvSpPr>
          <p:cNvPr id="6" name="Datumsplatzhalter 14">
            <a:extLst>
              <a:ext uri="{FF2B5EF4-FFF2-40B4-BE49-F238E27FC236}">
                <a16:creationId xmlns:a16="http://schemas.microsoft.com/office/drawing/2014/main" id="{2D26AD6F-0757-489F-9C2F-16C891D53A4F}"/>
              </a:ext>
            </a:extLst>
          </p:cNvPr>
          <p:cNvSpPr>
            <a:spLocks noGrp="1"/>
          </p:cNvSpPr>
          <p:nvPr>
            <p:ph type="dt" sz="half" idx="18"/>
          </p:nvPr>
        </p:nvSpPr>
        <p:spPr/>
        <p:txBody>
          <a:bodyPr/>
          <a:lstStyle>
            <a:lvl1pPr>
              <a:defRPr/>
            </a:lvl1pPr>
          </a:lstStyle>
          <a:p>
            <a:pPr>
              <a:defRPr/>
            </a:pPr>
            <a:r>
              <a:t>Short title goes here</a:t>
            </a:r>
          </a:p>
        </p:txBody>
      </p:sp>
      <p:sp>
        <p:nvSpPr>
          <p:cNvPr id="7" name="Fußzeilenplatzhalter 15">
            <a:extLst>
              <a:ext uri="{FF2B5EF4-FFF2-40B4-BE49-F238E27FC236}">
                <a16:creationId xmlns:a16="http://schemas.microsoft.com/office/drawing/2014/main" id="{9189B77B-243C-478E-93AD-246292B33AC8}"/>
              </a:ext>
            </a:extLst>
          </p:cNvPr>
          <p:cNvSpPr>
            <a:spLocks noGrp="1"/>
          </p:cNvSpPr>
          <p:nvPr>
            <p:ph type="ftr" sz="quarter" idx="19"/>
          </p:nvPr>
        </p:nvSpPr>
        <p:spPr/>
        <p:txBody>
          <a:bodyPr/>
          <a:lstStyle>
            <a:lvl1pPr>
              <a:defRPr/>
            </a:lvl1pPr>
          </a:lstStyle>
          <a:p>
            <a:pPr>
              <a:defRPr/>
            </a:pPr>
            <a:r>
              <a:t>Max-Planck-Institut für Plasmaphysik | Author Name | Date</a:t>
            </a:r>
          </a:p>
        </p:txBody>
      </p:sp>
      <p:sp>
        <p:nvSpPr>
          <p:cNvPr id="8" name="Foliennummernplatzhalter 16">
            <a:extLst>
              <a:ext uri="{FF2B5EF4-FFF2-40B4-BE49-F238E27FC236}">
                <a16:creationId xmlns:a16="http://schemas.microsoft.com/office/drawing/2014/main" id="{F1C28A98-E2A9-44FC-B216-3B778101EEDB}"/>
              </a:ext>
            </a:extLst>
          </p:cNvPr>
          <p:cNvSpPr>
            <a:spLocks noGrp="1"/>
          </p:cNvSpPr>
          <p:nvPr>
            <p:ph type="sldNum" sz="quarter" idx="20"/>
          </p:nvPr>
        </p:nvSpPr>
        <p:spPr/>
        <p:txBody>
          <a:bodyPr/>
          <a:lstStyle>
            <a:lvl1pPr>
              <a:defRPr/>
            </a:lvl1pPr>
          </a:lstStyle>
          <a:p>
            <a:pPr>
              <a:defRPr/>
            </a:pPr>
            <a:fld id="{98761906-2F39-48D8-8CB9-4D27E2FBE901}" type="slidenum">
              <a:rPr/>
              <a:pPr>
                <a:defRPr/>
              </a:pPr>
              <a:t>‹#›</a:t>
            </a:fld>
            <a:endParaRPr dirty="0"/>
          </a:p>
        </p:txBody>
      </p:sp>
    </p:spTree>
    <p:extLst>
      <p:ext uri="{BB962C8B-B14F-4D97-AF65-F5344CB8AC3E}">
        <p14:creationId xmlns:p14="http://schemas.microsoft.com/office/powerpoint/2010/main" val="29614444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 Felder (Text/Bild)">
    <p:spTree>
      <p:nvGrpSpPr>
        <p:cNvPr id="1" name=""/>
        <p:cNvGrpSpPr/>
        <p:nvPr/>
      </p:nvGrpSpPr>
      <p:grpSpPr>
        <a:xfrm>
          <a:off x="0" y="0"/>
          <a:ext cx="0" cy="0"/>
          <a:chOff x="0" y="0"/>
          <a:chExt cx="0" cy="0"/>
        </a:xfrm>
      </p:grpSpPr>
      <p:graphicFrame>
        <p:nvGraphicFramePr>
          <p:cNvPr id="5" name="Object 11" hidden="1">
            <a:extLst>
              <a:ext uri="{FF2B5EF4-FFF2-40B4-BE49-F238E27FC236}">
                <a16:creationId xmlns:a16="http://schemas.microsoft.com/office/drawing/2014/main" id="{D10A868B-264D-4B37-83C6-D4F432D09E43}"/>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65427" name="think-cell Folie" r:id="rId5" imgW="360" imgH="360" progId="TCLayout.ActiveDocument.1">
                  <p:embed/>
                </p:oleObj>
              </mc:Choice>
              <mc:Fallback>
                <p:oleObj name="think-cell Folie" r:id="rId5" imgW="360" imgH="360" progId="TCLayout.ActiveDocument.1">
                  <p:embed/>
                  <p:pic>
                    <p:nvPicPr>
                      <p:cNvPr id="21509" name="Object 11" hidden="1">
                        <a:extLst>
                          <a:ext uri="{FF2B5EF4-FFF2-40B4-BE49-F238E27FC236}">
                            <a16:creationId xmlns:a16="http://schemas.microsoft.com/office/drawing/2014/main" id="{AFB9A566-0721-4278-89FD-2037C31C56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 name="Rectangle 5" hidden="1">
            <a:extLst>
              <a:ext uri="{FF2B5EF4-FFF2-40B4-BE49-F238E27FC236}">
                <a16:creationId xmlns:a16="http://schemas.microsoft.com/office/drawing/2014/main" id="{D495C136-1363-4A51-822C-396C15AE7F43}"/>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eaLnBrk="1" fontAlgn="auto" hangingPunct="1">
              <a:spcBef>
                <a:spcPts val="0"/>
              </a:spcBef>
              <a:spcAft>
                <a:spcPts val="0"/>
              </a:spcAft>
              <a:defRPr/>
            </a:pPr>
            <a:endParaRPr lang="en-US" sz="2300" b="1" dirty="0">
              <a:ea typeface="+mj-ea"/>
              <a:cs typeface="+mj-cs"/>
              <a:sym typeface="Arial" panose="020B0604020202020204" pitchFamily="34" charset="0"/>
            </a:endParaRPr>
          </a:p>
        </p:txBody>
      </p:sp>
      <p:sp>
        <p:nvSpPr>
          <p:cNvPr id="3" name="Content Placeholder 2"/>
          <p:cNvSpPr>
            <a:spLocks noGrp="1"/>
          </p:cNvSpPr>
          <p:nvPr>
            <p:ph sz="half" idx="1"/>
          </p:nvPr>
        </p:nvSpPr>
        <p:spPr>
          <a:xfrm>
            <a:off x="658812" y="1881188"/>
            <a:ext cx="5265737" cy="4572000"/>
          </a:xfrm>
          <a:prstGeom prst="rect">
            <a:avLst/>
          </a:prstGeom>
        </p:spPr>
        <p:txBody>
          <a:bodyPr/>
          <a:lstStyle>
            <a:lvl3pPr>
              <a:defRPr b="0">
                <a:solidFill>
                  <a:schemeClr val="tx1"/>
                </a:solidFill>
              </a:defRPr>
            </a:lvl3pPr>
            <a:lvl4pPr>
              <a:defRPr b="1">
                <a:solidFill>
                  <a:schemeClr val="tx2"/>
                </a:solidFill>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296025" y="1881188"/>
            <a:ext cx="5200650" cy="4572000"/>
          </a:xfrm>
          <a:prstGeom prst="rect">
            <a:avLst/>
          </a:prstGeom>
        </p:spPr>
        <p:txBody>
          <a:bodyPr/>
          <a:lstStyle>
            <a:lvl3pPr>
              <a:defRPr b="0">
                <a:solidFill>
                  <a:schemeClr val="tx1"/>
                </a:solidFill>
              </a:defRPr>
            </a:lvl3pPr>
            <a:lvl4pPr>
              <a:defRPr b="1">
                <a:solidFill>
                  <a:schemeClr val="tx2"/>
                </a:solidFill>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4" name="Titel 13"/>
          <p:cNvSpPr>
            <a:spLocks noGrp="1"/>
          </p:cNvSpPr>
          <p:nvPr>
            <p:ph type="title"/>
          </p:nvPr>
        </p:nvSpPr>
        <p:spPr/>
        <p:txBody>
          <a:bodyPr/>
          <a:lstStyle/>
          <a:p>
            <a:r>
              <a:rPr lang="de-DE"/>
              <a:t>Mastertitelformat bearbeiten</a:t>
            </a:r>
          </a:p>
        </p:txBody>
      </p:sp>
      <p:sp>
        <p:nvSpPr>
          <p:cNvPr id="7" name="Datumsplatzhalter 11">
            <a:extLst>
              <a:ext uri="{FF2B5EF4-FFF2-40B4-BE49-F238E27FC236}">
                <a16:creationId xmlns:a16="http://schemas.microsoft.com/office/drawing/2014/main" id="{A176B9B4-3D19-45E3-AD73-C201DFDA20A6}"/>
              </a:ext>
            </a:extLst>
          </p:cNvPr>
          <p:cNvSpPr>
            <a:spLocks noGrp="1"/>
          </p:cNvSpPr>
          <p:nvPr>
            <p:ph type="dt" sz="half" idx="10"/>
          </p:nvPr>
        </p:nvSpPr>
        <p:spPr/>
        <p:txBody>
          <a:bodyPr/>
          <a:lstStyle>
            <a:lvl1pPr>
              <a:defRPr/>
            </a:lvl1pPr>
          </a:lstStyle>
          <a:p>
            <a:pPr>
              <a:defRPr/>
            </a:pPr>
            <a:r>
              <a:t>Short title goes here</a:t>
            </a:r>
          </a:p>
        </p:txBody>
      </p:sp>
      <p:sp>
        <p:nvSpPr>
          <p:cNvPr id="8" name="Fußzeilenplatzhalter 12">
            <a:extLst>
              <a:ext uri="{FF2B5EF4-FFF2-40B4-BE49-F238E27FC236}">
                <a16:creationId xmlns:a16="http://schemas.microsoft.com/office/drawing/2014/main" id="{E3B50C3A-8216-4DF0-ADCB-D7B79B40F01B}"/>
              </a:ext>
            </a:extLst>
          </p:cNvPr>
          <p:cNvSpPr>
            <a:spLocks noGrp="1"/>
          </p:cNvSpPr>
          <p:nvPr>
            <p:ph type="ftr" sz="quarter" idx="11"/>
          </p:nvPr>
        </p:nvSpPr>
        <p:spPr/>
        <p:txBody>
          <a:bodyPr/>
          <a:lstStyle>
            <a:lvl1pPr>
              <a:defRPr/>
            </a:lvl1pPr>
          </a:lstStyle>
          <a:p>
            <a:pPr>
              <a:defRPr/>
            </a:pPr>
            <a:r>
              <a:t>Max-Planck-Institut für Plasmaphysik | Author Name | Date</a:t>
            </a:r>
          </a:p>
        </p:txBody>
      </p:sp>
      <p:sp>
        <p:nvSpPr>
          <p:cNvPr id="9" name="Foliennummernplatzhalter 14">
            <a:extLst>
              <a:ext uri="{FF2B5EF4-FFF2-40B4-BE49-F238E27FC236}">
                <a16:creationId xmlns:a16="http://schemas.microsoft.com/office/drawing/2014/main" id="{1EBB785A-36B7-4A69-9379-D8952E6CFB2B}"/>
              </a:ext>
            </a:extLst>
          </p:cNvPr>
          <p:cNvSpPr>
            <a:spLocks noGrp="1"/>
          </p:cNvSpPr>
          <p:nvPr>
            <p:ph type="sldNum" sz="quarter" idx="12"/>
          </p:nvPr>
        </p:nvSpPr>
        <p:spPr/>
        <p:txBody>
          <a:bodyPr/>
          <a:lstStyle>
            <a:lvl1pPr>
              <a:defRPr/>
            </a:lvl1pPr>
          </a:lstStyle>
          <a:p>
            <a:pPr>
              <a:defRPr/>
            </a:pPr>
            <a:fld id="{FD706A64-F843-46E4-AF18-968AD531FDD9}" type="slidenum">
              <a:rPr/>
              <a:pPr>
                <a:defRPr/>
              </a:pPr>
              <a:t>‹#›</a:t>
            </a:fld>
            <a:endParaRPr dirty="0"/>
          </a:p>
        </p:txBody>
      </p:sp>
    </p:spTree>
    <p:extLst>
      <p:ext uri="{BB962C8B-B14F-4D97-AF65-F5344CB8AC3E}">
        <p14:creationId xmlns:p14="http://schemas.microsoft.com/office/powerpoint/2010/main" val="19808452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UG">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Grafik 16">
            <a:extLst>
              <a:ext uri="{FF2B5EF4-FFF2-40B4-BE49-F238E27FC236}">
                <a16:creationId xmlns:a16="http://schemas.microsoft.com/office/drawing/2014/main" id="{C38A7CD4-D51E-4830-A4E2-BF7E5A7E448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429875" y="1955800"/>
            <a:ext cx="69215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rafik 21">
            <a:extLst>
              <a:ext uri="{FF2B5EF4-FFF2-40B4-BE49-F238E27FC236}">
                <a16:creationId xmlns:a16="http://schemas.microsoft.com/office/drawing/2014/main" id="{19178B36-B48E-472D-8D9E-1B61BACD7A95}"/>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521700" y="473075"/>
            <a:ext cx="3217863" cy="74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Subtitle 2"/>
          <p:cNvSpPr>
            <a:spLocks noGrp="1"/>
          </p:cNvSpPr>
          <p:nvPr>
            <p:ph type="subTitle" idx="1"/>
          </p:nvPr>
        </p:nvSpPr>
        <p:spPr>
          <a:xfrm>
            <a:off x="1036638" y="3762375"/>
            <a:ext cx="8497886" cy="1964837"/>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itel 1"/>
          <p:cNvSpPr>
            <a:spLocks noGrp="1"/>
          </p:cNvSpPr>
          <p:nvPr>
            <p:ph type="title"/>
          </p:nvPr>
        </p:nvSpPr>
        <p:spPr>
          <a:xfrm>
            <a:off x="1036637" y="1956206"/>
            <a:ext cx="8497887" cy="2055725"/>
          </a:xfrm>
        </p:spPr>
        <p:txBody>
          <a:bodyPr/>
          <a:lstStyle>
            <a:lvl1pPr>
              <a:lnSpc>
                <a:spcPct val="100000"/>
              </a:lnSpc>
              <a:defRPr sz="3200">
                <a:solidFill>
                  <a:schemeClr val="bg1"/>
                </a:solidFill>
              </a:defRPr>
            </a:lvl1pPr>
          </a:lstStyle>
          <a:p>
            <a:r>
              <a:rPr lang="en-US"/>
              <a:t>Click to edit Master title style</a:t>
            </a:r>
            <a:endParaRPr lang="de-DE" dirty="0"/>
          </a:p>
        </p:txBody>
      </p:sp>
      <p:sp>
        <p:nvSpPr>
          <p:cNvPr id="6" name="Datumsplatzhalter 4">
            <a:extLst>
              <a:ext uri="{FF2B5EF4-FFF2-40B4-BE49-F238E27FC236}">
                <a16:creationId xmlns:a16="http://schemas.microsoft.com/office/drawing/2014/main" id="{E73894E4-1FFC-4117-B0A6-548CEF70FE62}"/>
              </a:ext>
            </a:extLst>
          </p:cNvPr>
          <p:cNvSpPr>
            <a:spLocks noGrp="1"/>
          </p:cNvSpPr>
          <p:nvPr>
            <p:ph type="dt" sz="half" idx="10"/>
          </p:nvPr>
        </p:nvSpPr>
        <p:spPr/>
        <p:txBody>
          <a:bodyPr/>
          <a:lstStyle>
            <a:lvl1pPr>
              <a:defRPr/>
            </a:lvl1pPr>
          </a:lstStyle>
          <a:p>
            <a:pPr>
              <a:defRPr/>
            </a:pPr>
            <a:r>
              <a:t>Short title goes here</a:t>
            </a:r>
          </a:p>
        </p:txBody>
      </p:sp>
      <p:sp>
        <p:nvSpPr>
          <p:cNvPr id="7" name="Fußzeilenplatzhalter 5">
            <a:extLst>
              <a:ext uri="{FF2B5EF4-FFF2-40B4-BE49-F238E27FC236}">
                <a16:creationId xmlns:a16="http://schemas.microsoft.com/office/drawing/2014/main" id="{62B1BFE2-1E71-4173-AD7E-6B9803CDEA91}"/>
              </a:ext>
            </a:extLst>
          </p:cNvPr>
          <p:cNvSpPr>
            <a:spLocks noGrp="1"/>
          </p:cNvSpPr>
          <p:nvPr>
            <p:ph type="ftr" sz="quarter" idx="11"/>
          </p:nvPr>
        </p:nvSpPr>
        <p:spPr/>
        <p:txBody>
          <a:bodyPr/>
          <a:lstStyle>
            <a:lvl1pPr>
              <a:defRPr/>
            </a:lvl1pPr>
          </a:lstStyle>
          <a:p>
            <a:pPr>
              <a:defRPr/>
            </a:pPr>
            <a:r>
              <a:t>Max-Planck-Institut für Plasmaphysik | Author Name | Date</a:t>
            </a:r>
          </a:p>
        </p:txBody>
      </p:sp>
      <p:sp>
        <p:nvSpPr>
          <p:cNvPr id="8" name="Foliennummernplatzhalter 6">
            <a:extLst>
              <a:ext uri="{FF2B5EF4-FFF2-40B4-BE49-F238E27FC236}">
                <a16:creationId xmlns:a16="http://schemas.microsoft.com/office/drawing/2014/main" id="{9A0B78C3-4FBF-4AC4-8A40-7801EF7A001E}"/>
              </a:ext>
            </a:extLst>
          </p:cNvPr>
          <p:cNvSpPr>
            <a:spLocks noGrp="1"/>
          </p:cNvSpPr>
          <p:nvPr>
            <p:ph type="sldNum" sz="quarter" idx="12"/>
          </p:nvPr>
        </p:nvSpPr>
        <p:spPr/>
        <p:txBody>
          <a:bodyPr/>
          <a:lstStyle>
            <a:lvl1pPr>
              <a:defRPr/>
            </a:lvl1pPr>
          </a:lstStyle>
          <a:p>
            <a:pPr>
              <a:defRPr/>
            </a:pPr>
            <a:fld id="{503406AA-D218-4860-AEDB-EEBF9C6604C7}" type="slidenum">
              <a:rPr/>
              <a:pPr>
                <a:defRPr/>
              </a:pPr>
              <a:t>‹#›</a:t>
            </a:fld>
            <a:endParaRPr dirty="0"/>
          </a:p>
        </p:txBody>
      </p:sp>
    </p:spTree>
    <p:extLst>
      <p:ext uri="{BB962C8B-B14F-4D97-AF65-F5344CB8AC3E}">
        <p14:creationId xmlns:p14="http://schemas.microsoft.com/office/powerpoint/2010/main" val="29989349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nur Text ohne Titel)">
    <p:spTree>
      <p:nvGrpSpPr>
        <p:cNvPr id="1" name=""/>
        <p:cNvGrpSpPr/>
        <p:nvPr/>
      </p:nvGrpSpPr>
      <p:grpSpPr>
        <a:xfrm>
          <a:off x="0" y="0"/>
          <a:ext cx="0" cy="0"/>
          <a:chOff x="0" y="0"/>
          <a:chExt cx="0" cy="0"/>
        </a:xfrm>
      </p:grpSpPr>
      <p:sp>
        <p:nvSpPr>
          <p:cNvPr id="7" name="Inhaltsplatzhalter 6"/>
          <p:cNvSpPr>
            <a:spLocks noGrp="1"/>
          </p:cNvSpPr>
          <p:nvPr>
            <p:ph sz="quarter" idx="13"/>
          </p:nvPr>
        </p:nvSpPr>
        <p:spPr>
          <a:xfrm>
            <a:off x="658813" y="1233488"/>
            <a:ext cx="10837862" cy="5219699"/>
          </a:xfrm>
        </p:spPr>
        <p:txBody>
          <a:bodyPr/>
          <a:lstStyle>
            <a:lvl1pPr>
              <a:defRPr baseline="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
        <p:nvSpPr>
          <p:cNvPr id="3" name="Datumsplatzhalter 4">
            <a:extLst>
              <a:ext uri="{FF2B5EF4-FFF2-40B4-BE49-F238E27FC236}">
                <a16:creationId xmlns:a16="http://schemas.microsoft.com/office/drawing/2014/main" id="{439C06C3-B696-466D-9549-8F015D1734BC}"/>
              </a:ext>
            </a:extLst>
          </p:cNvPr>
          <p:cNvSpPr>
            <a:spLocks noGrp="1"/>
          </p:cNvSpPr>
          <p:nvPr>
            <p:ph type="dt" sz="half" idx="14"/>
          </p:nvPr>
        </p:nvSpPr>
        <p:spPr/>
        <p:txBody>
          <a:bodyPr/>
          <a:lstStyle>
            <a:lvl1pPr>
              <a:defRPr/>
            </a:lvl1pPr>
          </a:lstStyle>
          <a:p>
            <a:pPr>
              <a:defRPr/>
            </a:pPr>
            <a:r>
              <a:t>Short title goes here</a:t>
            </a:r>
          </a:p>
        </p:txBody>
      </p:sp>
      <p:sp>
        <p:nvSpPr>
          <p:cNvPr id="4" name="Fußzeilenplatzhalter 5">
            <a:extLst>
              <a:ext uri="{FF2B5EF4-FFF2-40B4-BE49-F238E27FC236}">
                <a16:creationId xmlns:a16="http://schemas.microsoft.com/office/drawing/2014/main" id="{BC479506-9D3D-484F-A1A4-9CAD9C022AE3}"/>
              </a:ext>
            </a:extLst>
          </p:cNvPr>
          <p:cNvSpPr>
            <a:spLocks noGrp="1"/>
          </p:cNvSpPr>
          <p:nvPr>
            <p:ph type="ftr" sz="quarter" idx="15"/>
          </p:nvPr>
        </p:nvSpPr>
        <p:spPr/>
        <p:txBody>
          <a:bodyPr/>
          <a:lstStyle>
            <a:lvl1pPr>
              <a:defRPr/>
            </a:lvl1pPr>
          </a:lstStyle>
          <a:p>
            <a:pPr>
              <a:defRPr/>
            </a:pPr>
            <a:r>
              <a:t>Max-Planck-Institut für Plasmaphysik | Author Name | Date</a:t>
            </a:r>
          </a:p>
        </p:txBody>
      </p:sp>
      <p:sp>
        <p:nvSpPr>
          <p:cNvPr id="5" name="Foliennummernplatzhalter 7">
            <a:extLst>
              <a:ext uri="{FF2B5EF4-FFF2-40B4-BE49-F238E27FC236}">
                <a16:creationId xmlns:a16="http://schemas.microsoft.com/office/drawing/2014/main" id="{F10E59A9-95AE-4932-9956-C0F9A39CD209}"/>
              </a:ext>
            </a:extLst>
          </p:cNvPr>
          <p:cNvSpPr>
            <a:spLocks noGrp="1"/>
          </p:cNvSpPr>
          <p:nvPr>
            <p:ph type="sldNum" sz="quarter" idx="16"/>
          </p:nvPr>
        </p:nvSpPr>
        <p:spPr/>
        <p:txBody>
          <a:bodyPr/>
          <a:lstStyle>
            <a:lvl1pPr>
              <a:defRPr/>
            </a:lvl1pPr>
          </a:lstStyle>
          <a:p>
            <a:pPr>
              <a:defRPr/>
            </a:pPr>
            <a:fld id="{B8B07D4D-B840-4140-84B0-F296B580C893}" type="slidenum">
              <a:rPr/>
              <a:pPr>
                <a:defRPr/>
              </a:pPr>
              <a:t>‹#›</a:t>
            </a:fld>
            <a:endParaRPr dirty="0"/>
          </a:p>
        </p:txBody>
      </p:sp>
    </p:spTree>
    <p:extLst>
      <p:ext uri="{BB962C8B-B14F-4D97-AF65-F5344CB8AC3E}">
        <p14:creationId xmlns:p14="http://schemas.microsoft.com/office/powerpoint/2010/main" val="8893988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7">
            <a:extLst>
              <a:ext uri="{FF2B5EF4-FFF2-40B4-BE49-F238E27FC236}">
                <a16:creationId xmlns:a16="http://schemas.microsoft.com/office/drawing/2014/main" id="{9CFC6F6A-016D-4820-BCFB-6C2EE86FA71E}"/>
              </a:ext>
            </a:extLst>
          </p:cNvPr>
          <p:cNvSpPr>
            <a:spLocks noGrp="1"/>
          </p:cNvSpPr>
          <p:nvPr>
            <p:ph type="dt" sz="half" idx="10"/>
          </p:nvPr>
        </p:nvSpPr>
        <p:spPr/>
        <p:txBody>
          <a:bodyPr/>
          <a:lstStyle>
            <a:lvl1pPr>
              <a:defRPr/>
            </a:lvl1pPr>
          </a:lstStyle>
          <a:p>
            <a:pPr>
              <a:defRPr/>
            </a:pPr>
            <a:r>
              <a:t>Short title goes here</a:t>
            </a:r>
          </a:p>
        </p:txBody>
      </p:sp>
      <p:sp>
        <p:nvSpPr>
          <p:cNvPr id="3" name="Fußzeilenplatzhalter 8">
            <a:extLst>
              <a:ext uri="{FF2B5EF4-FFF2-40B4-BE49-F238E27FC236}">
                <a16:creationId xmlns:a16="http://schemas.microsoft.com/office/drawing/2014/main" id="{7DB9703C-2D61-4654-A9DE-9088E267E68F}"/>
              </a:ext>
            </a:extLst>
          </p:cNvPr>
          <p:cNvSpPr>
            <a:spLocks noGrp="1"/>
          </p:cNvSpPr>
          <p:nvPr>
            <p:ph type="ftr" sz="quarter" idx="11"/>
          </p:nvPr>
        </p:nvSpPr>
        <p:spPr/>
        <p:txBody>
          <a:bodyPr/>
          <a:lstStyle>
            <a:lvl1pPr>
              <a:defRPr/>
            </a:lvl1pPr>
          </a:lstStyle>
          <a:p>
            <a:pPr>
              <a:defRPr/>
            </a:pPr>
            <a:r>
              <a:t>Max-Planck-Institut für Plasmaphysik | Author Name | Date</a:t>
            </a:r>
          </a:p>
        </p:txBody>
      </p:sp>
      <p:sp>
        <p:nvSpPr>
          <p:cNvPr id="4" name="Foliennummernplatzhalter 9">
            <a:extLst>
              <a:ext uri="{FF2B5EF4-FFF2-40B4-BE49-F238E27FC236}">
                <a16:creationId xmlns:a16="http://schemas.microsoft.com/office/drawing/2014/main" id="{4FBE4788-8DBA-441D-9713-BE997B341EAF}"/>
              </a:ext>
            </a:extLst>
          </p:cNvPr>
          <p:cNvSpPr>
            <a:spLocks noGrp="1"/>
          </p:cNvSpPr>
          <p:nvPr>
            <p:ph type="sldNum" sz="quarter" idx="12"/>
          </p:nvPr>
        </p:nvSpPr>
        <p:spPr/>
        <p:txBody>
          <a:bodyPr/>
          <a:lstStyle>
            <a:lvl1pPr>
              <a:defRPr/>
            </a:lvl1pPr>
          </a:lstStyle>
          <a:p>
            <a:pPr>
              <a:defRPr/>
            </a:pPr>
            <a:fld id="{285B9C86-482C-41F4-ABAF-9ED7310D311C}" type="slidenum">
              <a:rPr/>
              <a:pPr>
                <a:defRPr/>
              </a:pPr>
              <a:t>‹#›</a:t>
            </a:fld>
            <a:endParaRPr dirty="0"/>
          </a:p>
        </p:txBody>
      </p:sp>
    </p:spTree>
    <p:extLst>
      <p:ext uri="{BB962C8B-B14F-4D97-AF65-F5344CB8AC3E}">
        <p14:creationId xmlns:p14="http://schemas.microsoft.com/office/powerpoint/2010/main" val="6881077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graphicFrame>
        <p:nvGraphicFramePr>
          <p:cNvPr id="3" name="Object 11" hidden="1">
            <a:extLst>
              <a:ext uri="{FF2B5EF4-FFF2-40B4-BE49-F238E27FC236}">
                <a16:creationId xmlns:a16="http://schemas.microsoft.com/office/drawing/2014/main" id="{8B9A35D9-849A-4AED-A808-DE85D477D0A3}"/>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66451" name="think-cell Folie" r:id="rId5" imgW="360" imgH="360" progId="TCLayout.ActiveDocument.1">
                  <p:embed/>
                </p:oleObj>
              </mc:Choice>
              <mc:Fallback>
                <p:oleObj name="think-cell Folie" r:id="rId5" imgW="360" imgH="360" progId="TCLayout.ActiveDocument.1">
                  <p:embed/>
                  <p:pic>
                    <p:nvPicPr>
                      <p:cNvPr id="24581" name="Object 11" hidden="1">
                        <a:extLst>
                          <a:ext uri="{FF2B5EF4-FFF2-40B4-BE49-F238E27FC236}">
                            <a16:creationId xmlns:a16="http://schemas.microsoft.com/office/drawing/2014/main" id="{81195953-80D7-4E21-8728-983BBE90E9C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Rectangle 3" hidden="1">
            <a:extLst>
              <a:ext uri="{FF2B5EF4-FFF2-40B4-BE49-F238E27FC236}">
                <a16:creationId xmlns:a16="http://schemas.microsoft.com/office/drawing/2014/main" id="{1AF4940E-846B-4AC6-A8EE-53B65E75EAB7}"/>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eaLnBrk="1" fontAlgn="auto" hangingPunct="1">
              <a:spcBef>
                <a:spcPts val="0"/>
              </a:spcBef>
              <a:spcAft>
                <a:spcPts val="0"/>
              </a:spcAft>
              <a:defRPr/>
            </a:pPr>
            <a:endParaRPr lang="en-US" sz="2300" b="1" dirty="0">
              <a:ea typeface="+mj-ea"/>
              <a:cs typeface="+mj-cs"/>
              <a:sym typeface="Arial" panose="020B0604020202020204" pitchFamily="34" charset="0"/>
            </a:endParaRPr>
          </a:p>
        </p:txBody>
      </p:sp>
      <p:sp>
        <p:nvSpPr>
          <p:cNvPr id="9" name="Title 8">
            <a:extLst>
              <a:ext uri="{FF2B5EF4-FFF2-40B4-BE49-F238E27FC236}">
                <a16:creationId xmlns:a16="http://schemas.microsoft.com/office/drawing/2014/main" id="{F207ED94-DB68-4986-A95E-F302E26D3A38}"/>
              </a:ext>
            </a:extLst>
          </p:cNvPr>
          <p:cNvSpPr>
            <a:spLocks noGrp="1"/>
          </p:cNvSpPr>
          <p:nvPr>
            <p:ph type="title"/>
          </p:nvPr>
        </p:nvSpPr>
        <p:spPr/>
        <p:txBody>
          <a:bodyPr/>
          <a:lstStyle/>
          <a:p>
            <a:r>
              <a:rPr lang="de-DE"/>
              <a:t>Mastertitelformat bearbeiten</a:t>
            </a:r>
          </a:p>
        </p:txBody>
      </p:sp>
      <p:sp>
        <p:nvSpPr>
          <p:cNvPr id="5" name="Datumsplatzhalter 10">
            <a:extLst>
              <a:ext uri="{FF2B5EF4-FFF2-40B4-BE49-F238E27FC236}">
                <a16:creationId xmlns:a16="http://schemas.microsoft.com/office/drawing/2014/main" id="{6F48B8AA-F09F-4F6A-AA53-319EA22FA3B8}"/>
              </a:ext>
            </a:extLst>
          </p:cNvPr>
          <p:cNvSpPr>
            <a:spLocks noGrp="1"/>
          </p:cNvSpPr>
          <p:nvPr>
            <p:ph type="dt" sz="half" idx="10"/>
          </p:nvPr>
        </p:nvSpPr>
        <p:spPr/>
        <p:txBody>
          <a:bodyPr/>
          <a:lstStyle>
            <a:lvl1pPr>
              <a:defRPr/>
            </a:lvl1pPr>
          </a:lstStyle>
          <a:p>
            <a:pPr>
              <a:defRPr/>
            </a:pPr>
            <a:r>
              <a:t>Short title goes here</a:t>
            </a:r>
          </a:p>
        </p:txBody>
      </p:sp>
      <p:sp>
        <p:nvSpPr>
          <p:cNvPr id="6" name="Fußzeilenplatzhalter 11">
            <a:extLst>
              <a:ext uri="{FF2B5EF4-FFF2-40B4-BE49-F238E27FC236}">
                <a16:creationId xmlns:a16="http://schemas.microsoft.com/office/drawing/2014/main" id="{2CBA0A06-DFFC-4A02-8868-4DDC4D572FAC}"/>
              </a:ext>
            </a:extLst>
          </p:cNvPr>
          <p:cNvSpPr>
            <a:spLocks noGrp="1"/>
          </p:cNvSpPr>
          <p:nvPr>
            <p:ph type="ftr" sz="quarter" idx="11"/>
          </p:nvPr>
        </p:nvSpPr>
        <p:spPr/>
        <p:txBody>
          <a:bodyPr/>
          <a:lstStyle>
            <a:lvl1pPr>
              <a:defRPr/>
            </a:lvl1pPr>
          </a:lstStyle>
          <a:p>
            <a:pPr>
              <a:defRPr/>
            </a:pPr>
            <a:r>
              <a:t>Max-Planck-Institut für Plasmaphysik | Author Name | Date</a:t>
            </a:r>
          </a:p>
        </p:txBody>
      </p:sp>
      <p:sp>
        <p:nvSpPr>
          <p:cNvPr id="7" name="Foliennummernplatzhalter 12">
            <a:extLst>
              <a:ext uri="{FF2B5EF4-FFF2-40B4-BE49-F238E27FC236}">
                <a16:creationId xmlns:a16="http://schemas.microsoft.com/office/drawing/2014/main" id="{CB6B8A4B-BEF8-410F-B1D1-25CA9EBF85E0}"/>
              </a:ext>
            </a:extLst>
          </p:cNvPr>
          <p:cNvSpPr>
            <a:spLocks noGrp="1"/>
          </p:cNvSpPr>
          <p:nvPr>
            <p:ph type="sldNum" sz="quarter" idx="12"/>
          </p:nvPr>
        </p:nvSpPr>
        <p:spPr/>
        <p:txBody>
          <a:bodyPr/>
          <a:lstStyle>
            <a:lvl1pPr>
              <a:defRPr/>
            </a:lvl1pPr>
          </a:lstStyle>
          <a:p>
            <a:pPr>
              <a:defRPr/>
            </a:pPr>
            <a:fld id="{7A10FD57-7A24-465F-808E-86316074AE4C}" type="slidenum">
              <a:rPr/>
              <a:pPr>
                <a:defRPr/>
              </a:pPr>
              <a:t>‹#›</a:t>
            </a:fld>
            <a:endParaRPr dirty="0"/>
          </a:p>
        </p:txBody>
      </p:sp>
    </p:spTree>
    <p:extLst>
      <p:ext uri="{BB962C8B-B14F-4D97-AF65-F5344CB8AC3E}">
        <p14:creationId xmlns:p14="http://schemas.microsoft.com/office/powerpoint/2010/main" val="15674125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Kapiteltrenner">
    <p:bg>
      <p:bgPr>
        <a:blipFill dpi="0" rotWithShape="0">
          <a:blip r:embed="rId5"/>
          <a:srcRect/>
          <a:stretch>
            <a:fillRect/>
          </a:stretch>
        </a:blipFill>
        <a:effectLst/>
      </p:bgPr>
    </p:bg>
    <p:spTree>
      <p:nvGrpSpPr>
        <p:cNvPr id="1" name=""/>
        <p:cNvGrpSpPr/>
        <p:nvPr/>
      </p:nvGrpSpPr>
      <p:grpSpPr>
        <a:xfrm>
          <a:off x="0" y="0"/>
          <a:ext cx="0" cy="0"/>
          <a:chOff x="0" y="0"/>
          <a:chExt cx="0" cy="0"/>
        </a:xfrm>
      </p:grpSpPr>
      <p:graphicFrame>
        <p:nvGraphicFramePr>
          <p:cNvPr id="3" name="Object 11" hidden="1">
            <a:extLst>
              <a:ext uri="{FF2B5EF4-FFF2-40B4-BE49-F238E27FC236}">
                <a16:creationId xmlns:a16="http://schemas.microsoft.com/office/drawing/2014/main" id="{E4AB0122-DD7A-4197-A487-5DB1A2921938}"/>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67475" name="think-cell Folie" r:id="rId6" imgW="360" imgH="360" progId="TCLayout.ActiveDocument.1">
                  <p:embed/>
                </p:oleObj>
              </mc:Choice>
              <mc:Fallback>
                <p:oleObj name="think-cell Folie" r:id="rId6" imgW="360" imgH="360" progId="TCLayout.ActiveDocument.1">
                  <p:embed/>
                  <p:pic>
                    <p:nvPicPr>
                      <p:cNvPr id="25602" name="Object 11" hidden="1">
                        <a:extLst>
                          <a:ext uri="{FF2B5EF4-FFF2-40B4-BE49-F238E27FC236}">
                            <a16:creationId xmlns:a16="http://schemas.microsoft.com/office/drawing/2014/main" id="{F5951578-9B53-416F-AD6E-057B0935ADE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Rectangle 3" hidden="1">
            <a:extLst>
              <a:ext uri="{FF2B5EF4-FFF2-40B4-BE49-F238E27FC236}">
                <a16:creationId xmlns:a16="http://schemas.microsoft.com/office/drawing/2014/main" id="{140A9EAF-3278-46AA-98C0-8B03B304E0AD}"/>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eaLnBrk="1" fontAlgn="auto" hangingPunct="1">
              <a:spcBef>
                <a:spcPts val="0"/>
              </a:spcBef>
              <a:spcAft>
                <a:spcPts val="0"/>
              </a:spcAft>
              <a:defRPr/>
            </a:pPr>
            <a:endParaRPr lang="en-US" sz="2300" b="1" dirty="0">
              <a:ea typeface="+mj-ea"/>
              <a:cs typeface="+mj-cs"/>
              <a:sym typeface="Arial" panose="020B0604020202020204" pitchFamily="34" charset="0"/>
            </a:endParaRPr>
          </a:p>
        </p:txBody>
      </p:sp>
      <p:sp>
        <p:nvSpPr>
          <p:cNvPr id="11" name="Titel 10"/>
          <p:cNvSpPr>
            <a:spLocks noGrp="1"/>
          </p:cNvSpPr>
          <p:nvPr>
            <p:ph type="title"/>
          </p:nvPr>
        </p:nvSpPr>
        <p:spPr>
          <a:xfrm>
            <a:off x="658813" y="3714698"/>
            <a:ext cx="10837862" cy="2667051"/>
          </a:xfrm>
        </p:spPr>
        <p:txBody>
          <a:bodyPr/>
          <a:lstStyle/>
          <a:p>
            <a:r>
              <a:rPr lang="de-DE"/>
              <a:t>Mastertitelformat bearbeiten</a:t>
            </a:r>
            <a:endParaRPr lang="de-DE" dirty="0"/>
          </a:p>
        </p:txBody>
      </p:sp>
      <p:sp>
        <p:nvSpPr>
          <p:cNvPr id="5" name="Datumsplatzhalter 9">
            <a:extLst>
              <a:ext uri="{FF2B5EF4-FFF2-40B4-BE49-F238E27FC236}">
                <a16:creationId xmlns:a16="http://schemas.microsoft.com/office/drawing/2014/main" id="{78C22C2A-5316-4D87-B84E-745BAF122A6B}"/>
              </a:ext>
            </a:extLst>
          </p:cNvPr>
          <p:cNvSpPr>
            <a:spLocks noGrp="1"/>
          </p:cNvSpPr>
          <p:nvPr>
            <p:ph type="dt" sz="half" idx="10"/>
          </p:nvPr>
        </p:nvSpPr>
        <p:spPr/>
        <p:txBody>
          <a:bodyPr/>
          <a:lstStyle>
            <a:lvl1pPr>
              <a:defRPr/>
            </a:lvl1pPr>
          </a:lstStyle>
          <a:p>
            <a:pPr>
              <a:defRPr/>
            </a:pPr>
            <a:r>
              <a:t>Short title goes here</a:t>
            </a:r>
          </a:p>
        </p:txBody>
      </p:sp>
      <p:sp>
        <p:nvSpPr>
          <p:cNvPr id="6" name="Fußzeilenplatzhalter 11">
            <a:extLst>
              <a:ext uri="{FF2B5EF4-FFF2-40B4-BE49-F238E27FC236}">
                <a16:creationId xmlns:a16="http://schemas.microsoft.com/office/drawing/2014/main" id="{CF057E84-A276-4C0F-A8CF-4FD116F24550}"/>
              </a:ext>
            </a:extLst>
          </p:cNvPr>
          <p:cNvSpPr>
            <a:spLocks noGrp="1"/>
          </p:cNvSpPr>
          <p:nvPr>
            <p:ph type="ftr" sz="quarter" idx="11"/>
          </p:nvPr>
        </p:nvSpPr>
        <p:spPr/>
        <p:txBody>
          <a:bodyPr/>
          <a:lstStyle>
            <a:lvl1pPr>
              <a:defRPr/>
            </a:lvl1pPr>
          </a:lstStyle>
          <a:p>
            <a:pPr>
              <a:defRPr/>
            </a:pPr>
            <a:r>
              <a:t>Max-Planck-Institut für Plasmaphysik | Author Name | Date</a:t>
            </a:r>
          </a:p>
        </p:txBody>
      </p:sp>
      <p:sp>
        <p:nvSpPr>
          <p:cNvPr id="7" name="Foliennummernplatzhalter 12">
            <a:extLst>
              <a:ext uri="{FF2B5EF4-FFF2-40B4-BE49-F238E27FC236}">
                <a16:creationId xmlns:a16="http://schemas.microsoft.com/office/drawing/2014/main" id="{9B43FC5B-4024-4370-9C0D-81A564727169}"/>
              </a:ext>
            </a:extLst>
          </p:cNvPr>
          <p:cNvSpPr>
            <a:spLocks noGrp="1"/>
          </p:cNvSpPr>
          <p:nvPr>
            <p:ph type="sldNum" sz="quarter" idx="12"/>
          </p:nvPr>
        </p:nvSpPr>
        <p:spPr/>
        <p:txBody>
          <a:bodyPr/>
          <a:lstStyle>
            <a:lvl1pPr>
              <a:defRPr/>
            </a:lvl1pPr>
          </a:lstStyle>
          <a:p>
            <a:pPr>
              <a:defRPr/>
            </a:pPr>
            <a:fld id="{7D2971B9-6236-4437-8D12-77C12D993221}" type="slidenum">
              <a:rPr/>
              <a:pPr>
                <a:defRPr/>
              </a:pPr>
              <a:t>‹#›</a:t>
            </a:fld>
            <a:endParaRPr dirty="0"/>
          </a:p>
        </p:txBody>
      </p:sp>
    </p:spTree>
    <p:extLst>
      <p:ext uri="{BB962C8B-B14F-4D97-AF65-F5344CB8AC3E}">
        <p14:creationId xmlns:p14="http://schemas.microsoft.com/office/powerpoint/2010/main" val="25517553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chlussfolie">
    <p:bg>
      <p:bgPr>
        <a:blipFill dpi="0" rotWithShape="0">
          <a:blip r:embed="rId5"/>
          <a:srcRect/>
          <a:stretch>
            <a:fillRect/>
          </a:stretch>
        </a:blipFill>
        <a:effectLst/>
      </p:bgPr>
    </p:bg>
    <p:spTree>
      <p:nvGrpSpPr>
        <p:cNvPr id="1" name=""/>
        <p:cNvGrpSpPr/>
        <p:nvPr/>
      </p:nvGrpSpPr>
      <p:grpSpPr>
        <a:xfrm>
          <a:off x="0" y="0"/>
          <a:ext cx="0" cy="0"/>
          <a:chOff x="0" y="0"/>
          <a:chExt cx="0" cy="0"/>
        </a:xfrm>
      </p:grpSpPr>
      <p:graphicFrame>
        <p:nvGraphicFramePr>
          <p:cNvPr id="5" name="Object 11" hidden="1">
            <a:extLst>
              <a:ext uri="{FF2B5EF4-FFF2-40B4-BE49-F238E27FC236}">
                <a16:creationId xmlns:a16="http://schemas.microsoft.com/office/drawing/2014/main" id="{36427132-BD3E-4D9D-98E3-D343DDB78617}"/>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68499" name="think-cell Folie" r:id="rId6" imgW="360" imgH="360" progId="TCLayout.ActiveDocument.1">
                  <p:embed/>
                </p:oleObj>
              </mc:Choice>
              <mc:Fallback>
                <p:oleObj name="think-cell Folie" r:id="rId6" imgW="360" imgH="360" progId="TCLayout.ActiveDocument.1">
                  <p:embed/>
                  <p:pic>
                    <p:nvPicPr>
                      <p:cNvPr id="26629" name="Object 11" hidden="1">
                        <a:extLst>
                          <a:ext uri="{FF2B5EF4-FFF2-40B4-BE49-F238E27FC236}">
                            <a16:creationId xmlns:a16="http://schemas.microsoft.com/office/drawing/2014/main" id="{620EA314-5A42-4156-9A7A-37AF95BD105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 name="Rectangle 5" hidden="1">
            <a:extLst>
              <a:ext uri="{FF2B5EF4-FFF2-40B4-BE49-F238E27FC236}">
                <a16:creationId xmlns:a16="http://schemas.microsoft.com/office/drawing/2014/main" id="{D2A2D37D-ED24-44E3-8C4E-E0118D33A4C4}"/>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eaLnBrk="1" fontAlgn="auto" hangingPunct="1">
              <a:spcBef>
                <a:spcPts val="0"/>
              </a:spcBef>
              <a:spcAft>
                <a:spcPts val="0"/>
              </a:spcAft>
              <a:defRPr/>
            </a:pPr>
            <a:endParaRPr lang="en-US" sz="2300" b="1" dirty="0">
              <a:ea typeface="+mj-ea"/>
              <a:cs typeface="+mj-cs"/>
              <a:sym typeface="Arial" panose="020B0604020202020204" pitchFamily="34" charset="0"/>
            </a:endParaRPr>
          </a:p>
        </p:txBody>
      </p:sp>
      <p:sp>
        <p:nvSpPr>
          <p:cNvPr id="4" name="Inhaltsplatzhalter 3"/>
          <p:cNvSpPr>
            <a:spLocks noGrp="1"/>
          </p:cNvSpPr>
          <p:nvPr>
            <p:ph sz="quarter" idx="13"/>
          </p:nvPr>
        </p:nvSpPr>
        <p:spPr>
          <a:xfrm>
            <a:off x="658813" y="1609725"/>
            <a:ext cx="10508614" cy="4843463"/>
          </a:xfrm>
          <a:prstGeom prst="rect">
            <a:avLst/>
          </a:prstGeo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1" name="Titel 10"/>
          <p:cNvSpPr>
            <a:spLocks noGrp="1"/>
          </p:cNvSpPr>
          <p:nvPr>
            <p:ph type="title"/>
          </p:nvPr>
        </p:nvSpPr>
        <p:spPr/>
        <p:txBody>
          <a:bodyPr/>
          <a:lstStyle/>
          <a:p>
            <a:r>
              <a:rPr lang="de-DE"/>
              <a:t>Mastertitelformat bearbeiten</a:t>
            </a:r>
            <a:endParaRPr lang="de-DE" dirty="0"/>
          </a:p>
        </p:txBody>
      </p:sp>
      <p:sp>
        <p:nvSpPr>
          <p:cNvPr id="7" name="Datumsplatzhalter 11">
            <a:extLst>
              <a:ext uri="{FF2B5EF4-FFF2-40B4-BE49-F238E27FC236}">
                <a16:creationId xmlns:a16="http://schemas.microsoft.com/office/drawing/2014/main" id="{3B7658D6-D357-4235-AD6C-435DC9A1B2ED}"/>
              </a:ext>
            </a:extLst>
          </p:cNvPr>
          <p:cNvSpPr>
            <a:spLocks noGrp="1"/>
          </p:cNvSpPr>
          <p:nvPr>
            <p:ph type="dt" sz="half" idx="14"/>
          </p:nvPr>
        </p:nvSpPr>
        <p:spPr/>
        <p:txBody>
          <a:bodyPr/>
          <a:lstStyle>
            <a:lvl1pPr>
              <a:defRPr/>
            </a:lvl1pPr>
          </a:lstStyle>
          <a:p>
            <a:pPr>
              <a:defRPr/>
            </a:pPr>
            <a:r>
              <a:t>Short title goes here</a:t>
            </a:r>
          </a:p>
        </p:txBody>
      </p:sp>
      <p:sp>
        <p:nvSpPr>
          <p:cNvPr id="8" name="Fußzeilenplatzhalter 12">
            <a:extLst>
              <a:ext uri="{FF2B5EF4-FFF2-40B4-BE49-F238E27FC236}">
                <a16:creationId xmlns:a16="http://schemas.microsoft.com/office/drawing/2014/main" id="{370F76FD-8BB3-4F85-A37B-0594CF7A7493}"/>
              </a:ext>
            </a:extLst>
          </p:cNvPr>
          <p:cNvSpPr>
            <a:spLocks noGrp="1"/>
          </p:cNvSpPr>
          <p:nvPr>
            <p:ph type="ftr" sz="quarter" idx="15"/>
          </p:nvPr>
        </p:nvSpPr>
        <p:spPr/>
        <p:txBody>
          <a:bodyPr/>
          <a:lstStyle>
            <a:lvl1pPr>
              <a:defRPr/>
            </a:lvl1pPr>
          </a:lstStyle>
          <a:p>
            <a:pPr>
              <a:defRPr/>
            </a:pPr>
            <a:r>
              <a:t>Max-Planck-Institut für Plasmaphysik | Author Name | Date</a:t>
            </a:r>
          </a:p>
        </p:txBody>
      </p:sp>
      <p:sp>
        <p:nvSpPr>
          <p:cNvPr id="9" name="Foliennummernplatzhalter 13">
            <a:extLst>
              <a:ext uri="{FF2B5EF4-FFF2-40B4-BE49-F238E27FC236}">
                <a16:creationId xmlns:a16="http://schemas.microsoft.com/office/drawing/2014/main" id="{BF6803A6-1AD0-4A12-B334-AE2D57725BEC}"/>
              </a:ext>
            </a:extLst>
          </p:cNvPr>
          <p:cNvSpPr>
            <a:spLocks noGrp="1"/>
          </p:cNvSpPr>
          <p:nvPr>
            <p:ph type="sldNum" sz="quarter" idx="16"/>
          </p:nvPr>
        </p:nvSpPr>
        <p:spPr/>
        <p:txBody>
          <a:bodyPr/>
          <a:lstStyle>
            <a:lvl1pPr>
              <a:defRPr/>
            </a:lvl1pPr>
          </a:lstStyle>
          <a:p>
            <a:pPr>
              <a:defRPr/>
            </a:pPr>
            <a:fld id="{2E94991F-1A57-4869-8C4F-3AED6022C955}" type="slidenum">
              <a:rPr/>
              <a:pPr>
                <a:defRPr/>
              </a:pPr>
              <a:t>‹#›</a:t>
            </a:fld>
            <a:endParaRPr dirty="0"/>
          </a:p>
        </p:txBody>
      </p:sp>
    </p:spTree>
    <p:extLst>
      <p:ext uri="{BB962C8B-B14F-4D97-AF65-F5344CB8AC3E}">
        <p14:creationId xmlns:p14="http://schemas.microsoft.com/office/powerpoint/2010/main" val="33147994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UG Image EUROfusion">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4" name="Gruppieren 25">
            <a:extLst>
              <a:ext uri="{FF2B5EF4-FFF2-40B4-BE49-F238E27FC236}">
                <a16:creationId xmlns:a16="http://schemas.microsoft.com/office/drawing/2014/main" id="{DEC2545C-A4F1-48A1-9A3D-F2D5E9018791}"/>
              </a:ext>
            </a:extLst>
          </p:cNvPr>
          <p:cNvGrpSpPr>
            <a:grpSpLocks/>
          </p:cNvGrpSpPr>
          <p:nvPr userDrawn="1"/>
        </p:nvGrpSpPr>
        <p:grpSpPr bwMode="auto">
          <a:xfrm>
            <a:off x="2643188" y="5826125"/>
            <a:ext cx="3952875" cy="566738"/>
            <a:chOff x="2016531" y="5875547"/>
            <a:chExt cx="3698065" cy="566770"/>
          </a:xfrm>
        </p:grpSpPr>
        <p:pic>
          <p:nvPicPr>
            <p:cNvPr id="5" name="Grafik 26">
              <a:extLst>
                <a:ext uri="{FF2B5EF4-FFF2-40B4-BE49-F238E27FC236}">
                  <a16:creationId xmlns:a16="http://schemas.microsoft.com/office/drawing/2014/main" id="{6917599E-0E8B-424E-AA4E-8160EC6817B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016531" y="5906941"/>
              <a:ext cx="514611" cy="366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ubtitle 2">
              <a:extLst>
                <a:ext uri="{FF2B5EF4-FFF2-40B4-BE49-F238E27FC236}">
                  <a16:creationId xmlns:a16="http://schemas.microsoft.com/office/drawing/2014/main" id="{A68F93C4-45E2-4952-A311-02CF5E2DE56D}"/>
                </a:ext>
              </a:extLst>
            </p:cNvPr>
            <p:cNvSpPr txBox="1">
              <a:spLocks/>
            </p:cNvSpPr>
            <p:nvPr userDrawn="1"/>
          </p:nvSpPr>
          <p:spPr>
            <a:xfrm>
              <a:off x="2588320" y="5875547"/>
              <a:ext cx="3126276" cy="566770"/>
            </a:xfrm>
            <a:prstGeom prst="rect">
              <a:avLst/>
            </a:prstGeom>
          </p:spPr>
          <p:txBody>
            <a:bodyPr lIns="0" rIns="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fontAlgn="auto">
                <a:spcAft>
                  <a:spcPts val="0"/>
                </a:spcAft>
                <a:buFont typeface="Arial" panose="020B0604020202020204" pitchFamily="34" charset="0"/>
                <a:buNone/>
                <a:defRPr/>
              </a:pPr>
              <a:r>
                <a:rPr lang="en-US" sz="600" i="1" dirty="0">
                  <a:latin typeface="Arial Narrow" panose="020B0606020202030204" pitchFamily="34" charset="0"/>
                </a:rPr>
                <a:t>This work has been carried out within the framework of the EUROfusion Consortium, funded by the European Union via the </a:t>
              </a:r>
              <a:r>
                <a:rPr lang="en-US" sz="600" i="1" dirty="0" err="1">
                  <a:latin typeface="Arial Narrow" panose="020B0606020202030204" pitchFamily="34" charset="0"/>
                </a:rPr>
                <a:t>Euratom</a:t>
              </a:r>
              <a:r>
                <a:rPr lang="en-US" sz="600" i="1" dirty="0">
                  <a:latin typeface="Arial Narrow" panose="020B0606020202030204" pitchFamily="34" charset="0"/>
                </a:rPr>
                <a:t> Research and Training </a:t>
              </a:r>
              <a:r>
                <a:rPr lang="en-US" sz="600" i="1" dirty="0" err="1">
                  <a:latin typeface="Arial Narrow" panose="020B0606020202030204" pitchFamily="34" charset="0"/>
                </a:rPr>
                <a:t>Programme</a:t>
              </a:r>
              <a:r>
                <a:rPr lang="en-US" sz="600" i="1" dirty="0">
                  <a:latin typeface="Arial Narrow" panose="020B0606020202030204" pitchFamily="34" charset="0"/>
                </a:rPr>
                <a:t>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pic>
        <p:nvPicPr>
          <p:cNvPr id="7" name="Grafik 16">
            <a:extLst>
              <a:ext uri="{FF2B5EF4-FFF2-40B4-BE49-F238E27FC236}">
                <a16:creationId xmlns:a16="http://schemas.microsoft.com/office/drawing/2014/main" id="{77EA06C4-0D82-4172-86D9-74E7948A866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429875" y="1955800"/>
            <a:ext cx="69215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rafik 21">
            <a:extLst>
              <a:ext uri="{FF2B5EF4-FFF2-40B4-BE49-F238E27FC236}">
                <a16:creationId xmlns:a16="http://schemas.microsoft.com/office/drawing/2014/main" id="{E122EA3A-3105-45D1-BAD2-093BE8295DB7}"/>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521700" y="473075"/>
            <a:ext cx="3217863" cy="74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rafik 2">
            <a:extLst>
              <a:ext uri="{FF2B5EF4-FFF2-40B4-BE49-F238E27FC236}">
                <a16:creationId xmlns:a16="http://schemas.microsoft.com/office/drawing/2014/main" id="{E8962519-AD1D-4434-B2FA-5831FDD457FA}"/>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06463" y="5856288"/>
            <a:ext cx="1563687"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rafik 3">
            <a:extLst>
              <a:ext uri="{FF2B5EF4-FFF2-40B4-BE49-F238E27FC236}">
                <a16:creationId xmlns:a16="http://schemas.microsoft.com/office/drawing/2014/main" id="{04086788-CE36-4A8B-B9E0-116061256011}"/>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6705600" y="3662363"/>
            <a:ext cx="4864100" cy="212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Subtitle 2"/>
          <p:cNvSpPr>
            <a:spLocks noGrp="1"/>
          </p:cNvSpPr>
          <p:nvPr>
            <p:ph type="subTitle" idx="1"/>
          </p:nvPr>
        </p:nvSpPr>
        <p:spPr>
          <a:xfrm>
            <a:off x="1036638" y="3762375"/>
            <a:ext cx="8497886" cy="1586865"/>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itel 1"/>
          <p:cNvSpPr>
            <a:spLocks noGrp="1"/>
          </p:cNvSpPr>
          <p:nvPr>
            <p:ph type="title"/>
          </p:nvPr>
        </p:nvSpPr>
        <p:spPr>
          <a:xfrm>
            <a:off x="1036637" y="1956206"/>
            <a:ext cx="8497887" cy="2055725"/>
          </a:xfrm>
        </p:spPr>
        <p:txBody>
          <a:bodyPr/>
          <a:lstStyle>
            <a:lvl1pPr>
              <a:lnSpc>
                <a:spcPct val="100000"/>
              </a:lnSpc>
              <a:defRPr sz="3200">
                <a:solidFill>
                  <a:schemeClr val="bg1"/>
                </a:solidFill>
              </a:defRPr>
            </a:lvl1pPr>
          </a:lstStyle>
          <a:p>
            <a:r>
              <a:rPr lang="en-US"/>
              <a:t>Click to edit Master title style</a:t>
            </a:r>
            <a:endParaRPr lang="de-DE" dirty="0"/>
          </a:p>
        </p:txBody>
      </p:sp>
      <p:sp>
        <p:nvSpPr>
          <p:cNvPr id="11" name="Datumsplatzhalter 4">
            <a:extLst>
              <a:ext uri="{FF2B5EF4-FFF2-40B4-BE49-F238E27FC236}">
                <a16:creationId xmlns:a16="http://schemas.microsoft.com/office/drawing/2014/main" id="{4B156149-78C7-469C-A992-51314DB7FC0B}"/>
              </a:ext>
            </a:extLst>
          </p:cNvPr>
          <p:cNvSpPr>
            <a:spLocks noGrp="1"/>
          </p:cNvSpPr>
          <p:nvPr>
            <p:ph type="dt" sz="half" idx="10"/>
          </p:nvPr>
        </p:nvSpPr>
        <p:spPr/>
        <p:txBody>
          <a:bodyPr/>
          <a:lstStyle>
            <a:lvl1pPr>
              <a:defRPr/>
            </a:lvl1pPr>
          </a:lstStyle>
          <a:p>
            <a:pPr>
              <a:defRPr/>
            </a:pPr>
            <a:r>
              <a:t>Short title goes here</a:t>
            </a:r>
          </a:p>
        </p:txBody>
      </p:sp>
      <p:sp>
        <p:nvSpPr>
          <p:cNvPr id="12" name="Fußzeilenplatzhalter 5">
            <a:extLst>
              <a:ext uri="{FF2B5EF4-FFF2-40B4-BE49-F238E27FC236}">
                <a16:creationId xmlns:a16="http://schemas.microsoft.com/office/drawing/2014/main" id="{C732F27B-69D8-40ED-8178-56FFE431BB44}"/>
              </a:ext>
            </a:extLst>
          </p:cNvPr>
          <p:cNvSpPr>
            <a:spLocks noGrp="1"/>
          </p:cNvSpPr>
          <p:nvPr>
            <p:ph type="ftr" sz="quarter" idx="11"/>
          </p:nvPr>
        </p:nvSpPr>
        <p:spPr/>
        <p:txBody>
          <a:bodyPr/>
          <a:lstStyle>
            <a:lvl1pPr>
              <a:defRPr/>
            </a:lvl1pPr>
          </a:lstStyle>
          <a:p>
            <a:pPr>
              <a:defRPr/>
            </a:pPr>
            <a:r>
              <a:t>Max-Planck-Institut für Plasmaphysik | Author Name | Date</a:t>
            </a:r>
          </a:p>
        </p:txBody>
      </p:sp>
      <p:sp>
        <p:nvSpPr>
          <p:cNvPr id="13" name="Foliennummernplatzhalter 6">
            <a:extLst>
              <a:ext uri="{FF2B5EF4-FFF2-40B4-BE49-F238E27FC236}">
                <a16:creationId xmlns:a16="http://schemas.microsoft.com/office/drawing/2014/main" id="{57EFECC1-DF3D-49C1-B7F0-9FD7C01B927B}"/>
              </a:ext>
            </a:extLst>
          </p:cNvPr>
          <p:cNvSpPr>
            <a:spLocks noGrp="1"/>
          </p:cNvSpPr>
          <p:nvPr>
            <p:ph type="sldNum" sz="quarter" idx="12"/>
          </p:nvPr>
        </p:nvSpPr>
        <p:spPr/>
        <p:txBody>
          <a:bodyPr/>
          <a:lstStyle>
            <a:lvl1pPr>
              <a:defRPr/>
            </a:lvl1pPr>
          </a:lstStyle>
          <a:p>
            <a:pPr>
              <a:defRPr/>
            </a:pPr>
            <a:fld id="{2C121A2F-446B-4E2A-9DA6-E02634F0B3A8}" type="slidenum">
              <a:rPr/>
              <a:pPr>
                <a:defRPr/>
              </a:pPr>
              <a:t>‹#›</a:t>
            </a:fld>
            <a:endParaRPr dirty="0"/>
          </a:p>
        </p:txBody>
      </p:sp>
    </p:spTree>
    <p:extLst>
      <p:ext uri="{BB962C8B-B14F-4D97-AF65-F5344CB8AC3E}">
        <p14:creationId xmlns:p14="http://schemas.microsoft.com/office/powerpoint/2010/main" val="21599766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AUG Image ">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Grafik 16">
            <a:extLst>
              <a:ext uri="{FF2B5EF4-FFF2-40B4-BE49-F238E27FC236}">
                <a16:creationId xmlns:a16="http://schemas.microsoft.com/office/drawing/2014/main" id="{2DF474D6-1DB1-4674-910A-2DDF61FB3C9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429875" y="1955800"/>
            <a:ext cx="69215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rafik 21">
            <a:extLst>
              <a:ext uri="{FF2B5EF4-FFF2-40B4-BE49-F238E27FC236}">
                <a16:creationId xmlns:a16="http://schemas.microsoft.com/office/drawing/2014/main" id="{34468EB4-2815-4CBA-8968-F04385320CD7}"/>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521700" y="473075"/>
            <a:ext cx="3217863" cy="74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fik 3">
            <a:extLst>
              <a:ext uri="{FF2B5EF4-FFF2-40B4-BE49-F238E27FC236}">
                <a16:creationId xmlns:a16="http://schemas.microsoft.com/office/drawing/2014/main" id="{13CBB69B-00AD-46C7-AFBF-83B7ACEE8F7D}"/>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705600" y="3662363"/>
            <a:ext cx="4864100" cy="212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Subtitle 2"/>
          <p:cNvSpPr>
            <a:spLocks noGrp="1"/>
          </p:cNvSpPr>
          <p:nvPr>
            <p:ph type="subTitle" idx="1"/>
          </p:nvPr>
        </p:nvSpPr>
        <p:spPr>
          <a:xfrm>
            <a:off x="1036638" y="3762375"/>
            <a:ext cx="8497886" cy="1586865"/>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itel 1"/>
          <p:cNvSpPr>
            <a:spLocks noGrp="1"/>
          </p:cNvSpPr>
          <p:nvPr>
            <p:ph type="title"/>
          </p:nvPr>
        </p:nvSpPr>
        <p:spPr>
          <a:xfrm>
            <a:off x="1036637" y="1956206"/>
            <a:ext cx="8497887" cy="2055725"/>
          </a:xfrm>
        </p:spPr>
        <p:txBody>
          <a:bodyPr/>
          <a:lstStyle>
            <a:lvl1pPr>
              <a:lnSpc>
                <a:spcPct val="100000"/>
              </a:lnSpc>
              <a:defRPr sz="3200">
                <a:solidFill>
                  <a:schemeClr val="bg1"/>
                </a:solidFill>
              </a:defRPr>
            </a:lvl1pPr>
          </a:lstStyle>
          <a:p>
            <a:r>
              <a:rPr lang="en-US"/>
              <a:t>Click to edit Master title style</a:t>
            </a:r>
            <a:endParaRPr lang="de-DE" dirty="0"/>
          </a:p>
        </p:txBody>
      </p:sp>
      <p:sp>
        <p:nvSpPr>
          <p:cNvPr id="7" name="Datumsplatzhalter 4">
            <a:extLst>
              <a:ext uri="{FF2B5EF4-FFF2-40B4-BE49-F238E27FC236}">
                <a16:creationId xmlns:a16="http://schemas.microsoft.com/office/drawing/2014/main" id="{7D82ED40-7D98-49AE-A9E3-E57C5A99C1BE}"/>
              </a:ext>
            </a:extLst>
          </p:cNvPr>
          <p:cNvSpPr>
            <a:spLocks noGrp="1"/>
          </p:cNvSpPr>
          <p:nvPr>
            <p:ph type="dt" sz="half" idx="10"/>
          </p:nvPr>
        </p:nvSpPr>
        <p:spPr/>
        <p:txBody>
          <a:bodyPr/>
          <a:lstStyle>
            <a:lvl1pPr>
              <a:defRPr/>
            </a:lvl1pPr>
          </a:lstStyle>
          <a:p>
            <a:pPr>
              <a:defRPr/>
            </a:pPr>
            <a:r>
              <a:t>Short title goes here</a:t>
            </a:r>
          </a:p>
        </p:txBody>
      </p:sp>
      <p:sp>
        <p:nvSpPr>
          <p:cNvPr id="8" name="Fußzeilenplatzhalter 5">
            <a:extLst>
              <a:ext uri="{FF2B5EF4-FFF2-40B4-BE49-F238E27FC236}">
                <a16:creationId xmlns:a16="http://schemas.microsoft.com/office/drawing/2014/main" id="{DC6BCC1E-C0EF-4324-9BED-79A99C7621D3}"/>
              </a:ext>
            </a:extLst>
          </p:cNvPr>
          <p:cNvSpPr>
            <a:spLocks noGrp="1"/>
          </p:cNvSpPr>
          <p:nvPr>
            <p:ph type="ftr" sz="quarter" idx="11"/>
          </p:nvPr>
        </p:nvSpPr>
        <p:spPr/>
        <p:txBody>
          <a:bodyPr/>
          <a:lstStyle>
            <a:lvl1pPr>
              <a:defRPr/>
            </a:lvl1pPr>
          </a:lstStyle>
          <a:p>
            <a:pPr>
              <a:defRPr/>
            </a:pPr>
            <a:r>
              <a:t>Max-Planck-Institut für Plasmaphysik | Author Name | Date</a:t>
            </a:r>
          </a:p>
        </p:txBody>
      </p:sp>
      <p:sp>
        <p:nvSpPr>
          <p:cNvPr id="9" name="Foliennummernplatzhalter 6">
            <a:extLst>
              <a:ext uri="{FF2B5EF4-FFF2-40B4-BE49-F238E27FC236}">
                <a16:creationId xmlns:a16="http://schemas.microsoft.com/office/drawing/2014/main" id="{6B8CE144-4CA2-4519-8E9E-7037076C2E9A}"/>
              </a:ext>
            </a:extLst>
          </p:cNvPr>
          <p:cNvSpPr>
            <a:spLocks noGrp="1"/>
          </p:cNvSpPr>
          <p:nvPr>
            <p:ph type="sldNum" sz="quarter" idx="12"/>
          </p:nvPr>
        </p:nvSpPr>
        <p:spPr/>
        <p:txBody>
          <a:bodyPr/>
          <a:lstStyle>
            <a:lvl1pPr>
              <a:defRPr/>
            </a:lvl1pPr>
          </a:lstStyle>
          <a:p>
            <a:pPr>
              <a:defRPr/>
            </a:pPr>
            <a:fld id="{8AE4A22A-EC18-439C-AAB5-C8600A1E9188}" type="slidenum">
              <a:rPr/>
              <a:pPr>
                <a:defRPr/>
              </a:pPr>
              <a:t>‹#›</a:t>
            </a:fld>
            <a:endParaRPr dirty="0"/>
          </a:p>
        </p:txBody>
      </p:sp>
    </p:spTree>
    <p:extLst>
      <p:ext uri="{BB962C8B-B14F-4D97-AF65-F5344CB8AC3E}">
        <p14:creationId xmlns:p14="http://schemas.microsoft.com/office/powerpoint/2010/main" val="40696260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el und Inhalt">
    <p:spTree>
      <p:nvGrpSpPr>
        <p:cNvPr id="1" name=""/>
        <p:cNvGrpSpPr/>
        <p:nvPr/>
      </p:nvGrpSpPr>
      <p:grpSpPr>
        <a:xfrm>
          <a:off x="0" y="0"/>
          <a:ext cx="0" cy="0"/>
          <a:chOff x="0" y="0"/>
          <a:chExt cx="0" cy="0"/>
        </a:xfrm>
      </p:grpSpPr>
      <p:pic>
        <p:nvPicPr>
          <p:cNvPr id="5" name="Picture 14" descr="logo">
            <a:extLst>
              <a:ext uri="{FF2B5EF4-FFF2-40B4-BE49-F238E27FC236}">
                <a16:creationId xmlns:a16="http://schemas.microsoft.com/office/drawing/2014/main" id="{192B69FA-84CA-43A8-AEA9-387E997E76A1}"/>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425238" y="185738"/>
            <a:ext cx="622300" cy="62706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Object 5" hidden="1">
            <a:extLst>
              <a:ext uri="{FF2B5EF4-FFF2-40B4-BE49-F238E27FC236}">
                <a16:creationId xmlns:a16="http://schemas.microsoft.com/office/drawing/2014/main" id="{3F2D7265-5004-489F-80B3-62CB1E242717}"/>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57444" name="think-cell Folie" r:id="rId8" imgW="360" imgH="360" progId="TCLayout.ActiveDocument.1">
                  <p:embed/>
                </p:oleObj>
              </mc:Choice>
              <mc:Fallback>
                <p:oleObj name="think-cell Folie" r:id="rId8" imgW="360" imgH="360" progId="TCLayout.ActiveDocument.1">
                  <p:embed/>
                  <p:pic>
                    <p:nvPicPr>
                      <p:cNvPr id="7171" name="Object 5" hidden="1">
                        <a:extLst>
                          <a:ext uri="{FF2B5EF4-FFF2-40B4-BE49-F238E27FC236}">
                            <a16:creationId xmlns:a16="http://schemas.microsoft.com/office/drawing/2014/main" id="{EA441F92-113B-4928-8603-FCAF850A9AC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Rectangle 6" hidden="1">
            <a:extLst>
              <a:ext uri="{FF2B5EF4-FFF2-40B4-BE49-F238E27FC236}">
                <a16:creationId xmlns:a16="http://schemas.microsoft.com/office/drawing/2014/main" id="{9760568A-7822-4989-AF33-7E4D2C810931}"/>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eaLnBrk="1" fontAlgn="auto" hangingPunct="1">
              <a:spcBef>
                <a:spcPts val="0"/>
              </a:spcBef>
              <a:spcAft>
                <a:spcPts val="0"/>
              </a:spcAft>
              <a:defRPr/>
            </a:pPr>
            <a:endParaRPr lang="de-DE" sz="2300" b="1" dirty="0">
              <a:ea typeface="+mj-ea"/>
              <a:cs typeface="+mj-cs"/>
              <a:sym typeface="Arial" panose="020B0604020202020204" pitchFamily="34" charset="0"/>
            </a:endParaRPr>
          </a:p>
        </p:txBody>
      </p:sp>
      <p:graphicFrame>
        <p:nvGraphicFramePr>
          <p:cNvPr id="8" name="Object 11" hidden="1">
            <a:extLst>
              <a:ext uri="{FF2B5EF4-FFF2-40B4-BE49-F238E27FC236}">
                <a16:creationId xmlns:a16="http://schemas.microsoft.com/office/drawing/2014/main" id="{B5287FC1-3275-4DB8-B5CB-2F17A60805C7}"/>
              </a:ext>
            </a:extLst>
          </p:cNvPr>
          <p:cNvGraphicFramePr>
            <a:graphicFrameLocks noChangeAspect="1"/>
          </p:cNvGraphicFramePr>
          <p:nvPr>
            <p:custDataLst>
              <p:tags r:id="rId4"/>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57445" name="think-cell Folie" r:id="rId10" imgW="360" imgH="360" progId="TCLayout.ActiveDocument.1">
                  <p:embed/>
                </p:oleObj>
              </mc:Choice>
              <mc:Fallback>
                <p:oleObj name="think-cell Folie" r:id="rId10" imgW="360" imgH="360" progId="TCLayout.ActiveDocument.1">
                  <p:embed/>
                  <p:pic>
                    <p:nvPicPr>
                      <p:cNvPr id="7174" name="Object 11" hidden="1">
                        <a:extLst>
                          <a:ext uri="{FF2B5EF4-FFF2-40B4-BE49-F238E27FC236}">
                            <a16:creationId xmlns:a16="http://schemas.microsoft.com/office/drawing/2014/main" id="{34DF66D3-3FE4-4A21-9698-C87D8E35414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 name="Rectangle 8" hidden="1">
            <a:extLst>
              <a:ext uri="{FF2B5EF4-FFF2-40B4-BE49-F238E27FC236}">
                <a16:creationId xmlns:a16="http://schemas.microsoft.com/office/drawing/2014/main" id="{22973B8E-30BE-48D7-8CDA-FA59877CABAD}"/>
              </a:ext>
            </a:extLst>
          </p:cNvPr>
          <p:cNvSpPr/>
          <p:nvPr>
            <p:custDataLst>
              <p:tags r:id="rId5"/>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eaLnBrk="1" fontAlgn="auto" hangingPunct="1">
              <a:spcBef>
                <a:spcPts val="0"/>
              </a:spcBef>
              <a:spcAft>
                <a:spcPts val="0"/>
              </a:spcAft>
              <a:defRPr/>
            </a:pPr>
            <a:endParaRPr lang="en-US" sz="2300" b="1" dirty="0">
              <a:ea typeface="+mj-ea"/>
              <a:cs typeface="+mj-cs"/>
              <a:sym typeface="Arial" panose="020B0604020202020204" pitchFamily="34" charset="0"/>
            </a:endParaRPr>
          </a:p>
        </p:txBody>
      </p:sp>
      <p:sp>
        <p:nvSpPr>
          <p:cNvPr id="4" name="Inhaltsplatzhalter 3"/>
          <p:cNvSpPr>
            <a:spLocks noGrp="1"/>
          </p:cNvSpPr>
          <p:nvPr>
            <p:ph sz="quarter" idx="13"/>
          </p:nvPr>
        </p:nvSpPr>
        <p:spPr>
          <a:xfrm>
            <a:off x="658812" y="1609726"/>
            <a:ext cx="10837863" cy="484346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
        <p:nvSpPr>
          <p:cNvPr id="12" name="Titel 11"/>
          <p:cNvSpPr>
            <a:spLocks noGrp="1"/>
          </p:cNvSpPr>
          <p:nvPr>
            <p:ph type="title"/>
          </p:nvPr>
        </p:nvSpPr>
        <p:spPr/>
        <p:txBody>
          <a:bodyPr/>
          <a:lstStyle/>
          <a:p>
            <a:r>
              <a:rPr lang="en-US"/>
              <a:t>Click to edit Master title style</a:t>
            </a:r>
            <a:endParaRPr lang="de-DE"/>
          </a:p>
        </p:txBody>
      </p:sp>
      <p:sp>
        <p:nvSpPr>
          <p:cNvPr id="10" name="Datumsplatzhalter 7">
            <a:extLst>
              <a:ext uri="{FF2B5EF4-FFF2-40B4-BE49-F238E27FC236}">
                <a16:creationId xmlns:a16="http://schemas.microsoft.com/office/drawing/2014/main" id="{BABC6E6E-2557-4640-BCFC-EC6FB4CD4E60}"/>
              </a:ext>
            </a:extLst>
          </p:cNvPr>
          <p:cNvSpPr>
            <a:spLocks noGrp="1"/>
          </p:cNvSpPr>
          <p:nvPr>
            <p:ph type="dt" sz="half" idx="14"/>
          </p:nvPr>
        </p:nvSpPr>
        <p:spPr/>
        <p:txBody>
          <a:bodyPr/>
          <a:lstStyle>
            <a:lvl1pPr>
              <a:defRPr/>
            </a:lvl1pPr>
          </a:lstStyle>
          <a:p>
            <a:pPr>
              <a:defRPr/>
            </a:pPr>
            <a:r>
              <a:t>Short title goes here</a:t>
            </a:r>
          </a:p>
        </p:txBody>
      </p:sp>
      <p:sp>
        <p:nvSpPr>
          <p:cNvPr id="11" name="Fußzeilenplatzhalter 8">
            <a:extLst>
              <a:ext uri="{FF2B5EF4-FFF2-40B4-BE49-F238E27FC236}">
                <a16:creationId xmlns:a16="http://schemas.microsoft.com/office/drawing/2014/main" id="{A3D570CB-A540-4188-ADAA-C80DA1C16DFE}"/>
              </a:ext>
            </a:extLst>
          </p:cNvPr>
          <p:cNvSpPr>
            <a:spLocks noGrp="1"/>
          </p:cNvSpPr>
          <p:nvPr>
            <p:ph type="ftr" sz="quarter" idx="15"/>
          </p:nvPr>
        </p:nvSpPr>
        <p:spPr/>
        <p:txBody>
          <a:bodyPr/>
          <a:lstStyle>
            <a:lvl1pPr>
              <a:defRPr/>
            </a:lvl1pPr>
          </a:lstStyle>
          <a:p>
            <a:pPr>
              <a:defRPr/>
            </a:pPr>
            <a:r>
              <a:t>Max-Planck-Institut für Plasmaphysik | Author Name | Date</a:t>
            </a:r>
          </a:p>
        </p:txBody>
      </p:sp>
      <p:sp>
        <p:nvSpPr>
          <p:cNvPr id="13" name="Foliennummernplatzhalter 9">
            <a:extLst>
              <a:ext uri="{FF2B5EF4-FFF2-40B4-BE49-F238E27FC236}">
                <a16:creationId xmlns:a16="http://schemas.microsoft.com/office/drawing/2014/main" id="{1FDA2FD6-03D8-44F2-B651-429DD550A9B6}"/>
              </a:ext>
            </a:extLst>
          </p:cNvPr>
          <p:cNvSpPr>
            <a:spLocks noGrp="1"/>
          </p:cNvSpPr>
          <p:nvPr>
            <p:ph type="sldNum" sz="quarter" idx="16"/>
          </p:nvPr>
        </p:nvSpPr>
        <p:spPr/>
        <p:txBody>
          <a:bodyPr/>
          <a:lstStyle>
            <a:lvl1pPr>
              <a:defRPr/>
            </a:lvl1pPr>
          </a:lstStyle>
          <a:p>
            <a:pPr>
              <a:defRPr/>
            </a:pPr>
            <a:fld id="{2CCCCADB-D885-4CE5-A27D-7D928008042B}" type="slidenum">
              <a:rPr/>
              <a:pPr>
                <a:defRPr/>
              </a:pPr>
              <a:t>‹#›</a:t>
            </a:fld>
            <a:endParaRPr dirty="0"/>
          </a:p>
        </p:txBody>
      </p:sp>
    </p:spTree>
    <p:extLst>
      <p:ext uri="{BB962C8B-B14F-4D97-AF65-F5344CB8AC3E}">
        <p14:creationId xmlns:p14="http://schemas.microsoft.com/office/powerpoint/2010/main" val="34473391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und Text">
    <p:spTree>
      <p:nvGrpSpPr>
        <p:cNvPr id="1" name=""/>
        <p:cNvGrpSpPr/>
        <p:nvPr/>
      </p:nvGrpSpPr>
      <p:grpSpPr>
        <a:xfrm>
          <a:off x="0" y="0"/>
          <a:ext cx="0" cy="0"/>
          <a:chOff x="0" y="0"/>
          <a:chExt cx="0" cy="0"/>
        </a:xfrm>
      </p:grpSpPr>
      <p:graphicFrame>
        <p:nvGraphicFramePr>
          <p:cNvPr id="4" name="Object 11" hidden="1">
            <a:extLst>
              <a:ext uri="{FF2B5EF4-FFF2-40B4-BE49-F238E27FC236}">
                <a16:creationId xmlns:a16="http://schemas.microsoft.com/office/drawing/2014/main" id="{4E3534E4-7516-4950-9275-7E98692A9D64}"/>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58259" name="think-cell Folie" r:id="rId5" imgW="360" imgH="360" progId="TCLayout.ActiveDocument.1">
                  <p:embed/>
                </p:oleObj>
              </mc:Choice>
              <mc:Fallback>
                <p:oleObj name="think-cell Folie" r:id="rId5" imgW="360" imgH="360" progId="TCLayout.ActiveDocument.1">
                  <p:embed/>
                  <p:pic>
                    <p:nvPicPr>
                      <p:cNvPr id="8198" name="Object 11" hidden="1">
                        <a:extLst>
                          <a:ext uri="{FF2B5EF4-FFF2-40B4-BE49-F238E27FC236}">
                            <a16:creationId xmlns:a16="http://schemas.microsoft.com/office/drawing/2014/main" id="{E79FEFE4-D1DB-4299-89D3-D438A29C90E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Rectangle 4" hidden="1">
            <a:extLst>
              <a:ext uri="{FF2B5EF4-FFF2-40B4-BE49-F238E27FC236}">
                <a16:creationId xmlns:a16="http://schemas.microsoft.com/office/drawing/2014/main" id="{EC711880-91AE-48C5-B9DA-7BC4C8992859}"/>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eaLnBrk="1" fontAlgn="auto" hangingPunct="1">
              <a:spcBef>
                <a:spcPts val="0"/>
              </a:spcBef>
              <a:spcAft>
                <a:spcPts val="0"/>
              </a:spcAft>
              <a:defRPr/>
            </a:pPr>
            <a:endParaRPr lang="en-US" sz="2300" b="1" dirty="0">
              <a:ea typeface="+mj-ea"/>
              <a:cs typeface="+mj-cs"/>
              <a:sym typeface="Arial" panose="020B0604020202020204" pitchFamily="34" charset="0"/>
            </a:endParaRPr>
          </a:p>
        </p:txBody>
      </p:sp>
      <p:sp>
        <p:nvSpPr>
          <p:cNvPr id="3" name="Textplatzhalter 2"/>
          <p:cNvSpPr>
            <a:spLocks noGrp="1"/>
          </p:cNvSpPr>
          <p:nvPr>
            <p:ph type="body" sz="quarter" idx="17"/>
          </p:nvPr>
        </p:nvSpPr>
        <p:spPr>
          <a:xfrm>
            <a:off x="658813" y="1609725"/>
            <a:ext cx="10514012" cy="48434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
        <p:nvSpPr>
          <p:cNvPr id="2" name="Titel 1"/>
          <p:cNvSpPr>
            <a:spLocks noGrp="1"/>
          </p:cNvSpPr>
          <p:nvPr>
            <p:ph type="title"/>
          </p:nvPr>
        </p:nvSpPr>
        <p:spPr/>
        <p:txBody>
          <a:bodyPr/>
          <a:lstStyle/>
          <a:p>
            <a:r>
              <a:rPr lang="en-US"/>
              <a:t>Click to edit Master title style</a:t>
            </a:r>
            <a:endParaRPr lang="de-DE"/>
          </a:p>
        </p:txBody>
      </p:sp>
      <p:sp>
        <p:nvSpPr>
          <p:cNvPr id="6" name="Datumsplatzhalter 14">
            <a:extLst>
              <a:ext uri="{FF2B5EF4-FFF2-40B4-BE49-F238E27FC236}">
                <a16:creationId xmlns:a16="http://schemas.microsoft.com/office/drawing/2014/main" id="{21924AC0-4ECA-4F97-8764-3A1C17EE6754}"/>
              </a:ext>
            </a:extLst>
          </p:cNvPr>
          <p:cNvSpPr>
            <a:spLocks noGrp="1"/>
          </p:cNvSpPr>
          <p:nvPr>
            <p:ph type="dt" sz="half" idx="18"/>
          </p:nvPr>
        </p:nvSpPr>
        <p:spPr/>
        <p:txBody>
          <a:bodyPr/>
          <a:lstStyle>
            <a:lvl1pPr>
              <a:defRPr/>
            </a:lvl1pPr>
          </a:lstStyle>
          <a:p>
            <a:pPr>
              <a:defRPr/>
            </a:pPr>
            <a:r>
              <a:t>Short title goes here</a:t>
            </a:r>
          </a:p>
        </p:txBody>
      </p:sp>
      <p:sp>
        <p:nvSpPr>
          <p:cNvPr id="7" name="Fußzeilenplatzhalter 15">
            <a:extLst>
              <a:ext uri="{FF2B5EF4-FFF2-40B4-BE49-F238E27FC236}">
                <a16:creationId xmlns:a16="http://schemas.microsoft.com/office/drawing/2014/main" id="{E18BB2BC-8B3F-4DF5-8B29-D4AA19535B80}"/>
              </a:ext>
            </a:extLst>
          </p:cNvPr>
          <p:cNvSpPr>
            <a:spLocks noGrp="1"/>
          </p:cNvSpPr>
          <p:nvPr>
            <p:ph type="ftr" sz="quarter" idx="19"/>
          </p:nvPr>
        </p:nvSpPr>
        <p:spPr/>
        <p:txBody>
          <a:bodyPr/>
          <a:lstStyle>
            <a:lvl1pPr>
              <a:defRPr/>
            </a:lvl1pPr>
          </a:lstStyle>
          <a:p>
            <a:pPr>
              <a:defRPr/>
            </a:pPr>
            <a:r>
              <a:t>Max-Planck-Institut für Plasmaphysik | Author Name | Date</a:t>
            </a:r>
          </a:p>
        </p:txBody>
      </p:sp>
      <p:sp>
        <p:nvSpPr>
          <p:cNvPr id="8" name="Foliennummernplatzhalter 16">
            <a:extLst>
              <a:ext uri="{FF2B5EF4-FFF2-40B4-BE49-F238E27FC236}">
                <a16:creationId xmlns:a16="http://schemas.microsoft.com/office/drawing/2014/main" id="{F1DE962E-086D-40CD-84EE-EB9B9264D25D}"/>
              </a:ext>
            </a:extLst>
          </p:cNvPr>
          <p:cNvSpPr>
            <a:spLocks noGrp="1"/>
          </p:cNvSpPr>
          <p:nvPr>
            <p:ph type="sldNum" sz="quarter" idx="20"/>
          </p:nvPr>
        </p:nvSpPr>
        <p:spPr/>
        <p:txBody>
          <a:bodyPr/>
          <a:lstStyle>
            <a:lvl1pPr>
              <a:defRPr/>
            </a:lvl1pPr>
          </a:lstStyle>
          <a:p>
            <a:pPr>
              <a:defRPr/>
            </a:pPr>
            <a:fld id="{15466DE2-3FBF-4FB1-8415-BE5046562858}" type="slidenum">
              <a:rPr/>
              <a:pPr>
                <a:defRPr/>
              </a:pPr>
              <a:t>‹#›</a:t>
            </a:fld>
            <a:endParaRPr dirty="0"/>
          </a:p>
        </p:txBody>
      </p:sp>
    </p:spTree>
    <p:extLst>
      <p:ext uri="{BB962C8B-B14F-4D97-AF65-F5344CB8AC3E}">
        <p14:creationId xmlns:p14="http://schemas.microsoft.com/office/powerpoint/2010/main" val="7712086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Felder (Text/Bild)">
    <p:spTree>
      <p:nvGrpSpPr>
        <p:cNvPr id="1" name=""/>
        <p:cNvGrpSpPr/>
        <p:nvPr/>
      </p:nvGrpSpPr>
      <p:grpSpPr>
        <a:xfrm>
          <a:off x="0" y="0"/>
          <a:ext cx="0" cy="0"/>
          <a:chOff x="0" y="0"/>
          <a:chExt cx="0" cy="0"/>
        </a:xfrm>
      </p:grpSpPr>
      <p:graphicFrame>
        <p:nvGraphicFramePr>
          <p:cNvPr id="5" name="Object 11" hidden="1">
            <a:extLst>
              <a:ext uri="{FF2B5EF4-FFF2-40B4-BE49-F238E27FC236}">
                <a16:creationId xmlns:a16="http://schemas.microsoft.com/office/drawing/2014/main" id="{039AF685-08EC-4D92-8C58-2AE6CE8F2400}"/>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59283" name="think-cell Folie" r:id="rId5" imgW="360" imgH="360" progId="TCLayout.ActiveDocument.1">
                  <p:embed/>
                </p:oleObj>
              </mc:Choice>
              <mc:Fallback>
                <p:oleObj name="think-cell Folie" r:id="rId5" imgW="360" imgH="360" progId="TCLayout.ActiveDocument.1">
                  <p:embed/>
                  <p:pic>
                    <p:nvPicPr>
                      <p:cNvPr id="9222" name="Object 11" hidden="1">
                        <a:extLst>
                          <a:ext uri="{FF2B5EF4-FFF2-40B4-BE49-F238E27FC236}">
                            <a16:creationId xmlns:a16="http://schemas.microsoft.com/office/drawing/2014/main" id="{63B2EEFB-5FFA-4A89-8885-2072340ACA3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 name="Rectangle 5" hidden="1">
            <a:extLst>
              <a:ext uri="{FF2B5EF4-FFF2-40B4-BE49-F238E27FC236}">
                <a16:creationId xmlns:a16="http://schemas.microsoft.com/office/drawing/2014/main" id="{63203EA4-E682-479E-96B0-DE936402EB6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eaLnBrk="1" fontAlgn="auto" hangingPunct="1">
              <a:spcBef>
                <a:spcPts val="0"/>
              </a:spcBef>
              <a:spcAft>
                <a:spcPts val="0"/>
              </a:spcAft>
              <a:defRPr/>
            </a:pPr>
            <a:endParaRPr lang="en-US" sz="2300" b="1" dirty="0">
              <a:ea typeface="+mj-ea"/>
              <a:cs typeface="+mj-cs"/>
              <a:sym typeface="Arial" panose="020B0604020202020204" pitchFamily="34" charset="0"/>
            </a:endParaRPr>
          </a:p>
        </p:txBody>
      </p:sp>
      <p:sp>
        <p:nvSpPr>
          <p:cNvPr id="3" name="Content Placeholder 2"/>
          <p:cNvSpPr>
            <a:spLocks noGrp="1"/>
          </p:cNvSpPr>
          <p:nvPr>
            <p:ph sz="half" idx="1"/>
          </p:nvPr>
        </p:nvSpPr>
        <p:spPr>
          <a:xfrm>
            <a:off x="658812" y="1881188"/>
            <a:ext cx="5265737" cy="4572000"/>
          </a:xfrm>
          <a:prstGeom prst="rect">
            <a:avLst/>
          </a:prstGeom>
        </p:spPr>
        <p:txBody>
          <a:bodyPr/>
          <a:lstStyle>
            <a:lvl3pPr>
              <a:defRPr b="0">
                <a:solidFill>
                  <a:schemeClr val="tx1"/>
                </a:solidFill>
              </a:defRPr>
            </a:lvl3pPr>
            <a:lvl4pPr>
              <a:defRPr b="1">
                <a:solidFill>
                  <a:schemeClr val="tx2"/>
                </a:solidFill>
              </a:defRPr>
            </a:lvl4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96025" y="1881188"/>
            <a:ext cx="5200650" cy="4572000"/>
          </a:xfrm>
          <a:prstGeom prst="rect">
            <a:avLst/>
          </a:prstGeom>
        </p:spPr>
        <p:txBody>
          <a:bodyPr/>
          <a:lstStyle>
            <a:lvl3pPr>
              <a:defRPr b="0">
                <a:solidFill>
                  <a:schemeClr val="tx1"/>
                </a:solidFill>
              </a:defRPr>
            </a:lvl3pPr>
            <a:lvl4pPr>
              <a:defRPr b="1">
                <a:solidFill>
                  <a:schemeClr val="tx2"/>
                </a:solidFill>
              </a:defRPr>
            </a:lvl4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el 13"/>
          <p:cNvSpPr>
            <a:spLocks noGrp="1"/>
          </p:cNvSpPr>
          <p:nvPr>
            <p:ph type="title"/>
          </p:nvPr>
        </p:nvSpPr>
        <p:spPr/>
        <p:txBody>
          <a:bodyPr/>
          <a:lstStyle/>
          <a:p>
            <a:r>
              <a:rPr lang="en-US"/>
              <a:t>Click to edit Master title style</a:t>
            </a:r>
            <a:endParaRPr lang="de-DE"/>
          </a:p>
        </p:txBody>
      </p:sp>
      <p:sp>
        <p:nvSpPr>
          <p:cNvPr id="7" name="Datumsplatzhalter 11">
            <a:extLst>
              <a:ext uri="{FF2B5EF4-FFF2-40B4-BE49-F238E27FC236}">
                <a16:creationId xmlns:a16="http://schemas.microsoft.com/office/drawing/2014/main" id="{E3C220F1-49FF-415B-AD53-E80966BA337E}"/>
              </a:ext>
            </a:extLst>
          </p:cNvPr>
          <p:cNvSpPr>
            <a:spLocks noGrp="1"/>
          </p:cNvSpPr>
          <p:nvPr>
            <p:ph type="dt" sz="half" idx="10"/>
          </p:nvPr>
        </p:nvSpPr>
        <p:spPr/>
        <p:txBody>
          <a:bodyPr/>
          <a:lstStyle>
            <a:lvl1pPr>
              <a:defRPr/>
            </a:lvl1pPr>
          </a:lstStyle>
          <a:p>
            <a:pPr>
              <a:defRPr/>
            </a:pPr>
            <a:r>
              <a:t>Short title goes here</a:t>
            </a:r>
          </a:p>
        </p:txBody>
      </p:sp>
      <p:sp>
        <p:nvSpPr>
          <p:cNvPr id="8" name="Fußzeilenplatzhalter 12">
            <a:extLst>
              <a:ext uri="{FF2B5EF4-FFF2-40B4-BE49-F238E27FC236}">
                <a16:creationId xmlns:a16="http://schemas.microsoft.com/office/drawing/2014/main" id="{5CAA0047-B355-45D6-811F-DC1FCCBEA322}"/>
              </a:ext>
            </a:extLst>
          </p:cNvPr>
          <p:cNvSpPr>
            <a:spLocks noGrp="1"/>
          </p:cNvSpPr>
          <p:nvPr>
            <p:ph type="ftr" sz="quarter" idx="11"/>
          </p:nvPr>
        </p:nvSpPr>
        <p:spPr/>
        <p:txBody>
          <a:bodyPr/>
          <a:lstStyle>
            <a:lvl1pPr>
              <a:defRPr/>
            </a:lvl1pPr>
          </a:lstStyle>
          <a:p>
            <a:pPr>
              <a:defRPr/>
            </a:pPr>
            <a:r>
              <a:t>Max-Planck-Institut für Plasmaphysik | Author Name | Date</a:t>
            </a:r>
          </a:p>
        </p:txBody>
      </p:sp>
      <p:sp>
        <p:nvSpPr>
          <p:cNvPr id="9" name="Foliennummernplatzhalter 14">
            <a:extLst>
              <a:ext uri="{FF2B5EF4-FFF2-40B4-BE49-F238E27FC236}">
                <a16:creationId xmlns:a16="http://schemas.microsoft.com/office/drawing/2014/main" id="{6409FF79-47C2-407A-8D4D-C5A4A78FC43D}"/>
              </a:ext>
            </a:extLst>
          </p:cNvPr>
          <p:cNvSpPr>
            <a:spLocks noGrp="1"/>
          </p:cNvSpPr>
          <p:nvPr>
            <p:ph type="sldNum" sz="quarter" idx="12"/>
          </p:nvPr>
        </p:nvSpPr>
        <p:spPr/>
        <p:txBody>
          <a:bodyPr/>
          <a:lstStyle>
            <a:lvl1pPr>
              <a:defRPr/>
            </a:lvl1pPr>
          </a:lstStyle>
          <a:p>
            <a:pPr>
              <a:defRPr/>
            </a:pPr>
            <a:fld id="{5E6A6A54-D8F9-46E3-B2BC-ADACB8EB50E8}" type="slidenum">
              <a:rPr/>
              <a:pPr>
                <a:defRPr/>
              </a:pPr>
              <a:t>‹#›</a:t>
            </a:fld>
            <a:endParaRPr dirty="0"/>
          </a:p>
        </p:txBody>
      </p:sp>
    </p:spTree>
    <p:extLst>
      <p:ext uri="{BB962C8B-B14F-4D97-AF65-F5344CB8AC3E}">
        <p14:creationId xmlns:p14="http://schemas.microsoft.com/office/powerpoint/2010/main" val="42498783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nur Text ohne Titel)">
    <p:spTree>
      <p:nvGrpSpPr>
        <p:cNvPr id="1" name=""/>
        <p:cNvGrpSpPr/>
        <p:nvPr/>
      </p:nvGrpSpPr>
      <p:grpSpPr>
        <a:xfrm>
          <a:off x="0" y="0"/>
          <a:ext cx="0" cy="0"/>
          <a:chOff x="0" y="0"/>
          <a:chExt cx="0" cy="0"/>
        </a:xfrm>
      </p:grpSpPr>
      <p:sp>
        <p:nvSpPr>
          <p:cNvPr id="7" name="Inhaltsplatzhalter 6"/>
          <p:cNvSpPr>
            <a:spLocks noGrp="1"/>
          </p:cNvSpPr>
          <p:nvPr>
            <p:ph sz="quarter" idx="13"/>
          </p:nvPr>
        </p:nvSpPr>
        <p:spPr>
          <a:xfrm>
            <a:off x="658813" y="1233488"/>
            <a:ext cx="10837862" cy="5219699"/>
          </a:xfrm>
        </p:spPr>
        <p:txBody>
          <a:bodyPr/>
          <a:lstStyle>
            <a:lvl1pPr>
              <a:defRPr baseline="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
        <p:nvSpPr>
          <p:cNvPr id="3" name="Datumsplatzhalter 4">
            <a:extLst>
              <a:ext uri="{FF2B5EF4-FFF2-40B4-BE49-F238E27FC236}">
                <a16:creationId xmlns:a16="http://schemas.microsoft.com/office/drawing/2014/main" id="{7F76F9BD-5277-4B23-AE2E-55C334715151}"/>
              </a:ext>
            </a:extLst>
          </p:cNvPr>
          <p:cNvSpPr>
            <a:spLocks noGrp="1"/>
          </p:cNvSpPr>
          <p:nvPr>
            <p:ph type="dt" sz="half" idx="14"/>
          </p:nvPr>
        </p:nvSpPr>
        <p:spPr/>
        <p:txBody>
          <a:bodyPr/>
          <a:lstStyle>
            <a:lvl1pPr>
              <a:defRPr/>
            </a:lvl1pPr>
          </a:lstStyle>
          <a:p>
            <a:pPr>
              <a:defRPr/>
            </a:pPr>
            <a:r>
              <a:t>Short title goes here</a:t>
            </a:r>
          </a:p>
        </p:txBody>
      </p:sp>
      <p:sp>
        <p:nvSpPr>
          <p:cNvPr id="4" name="Fußzeilenplatzhalter 5">
            <a:extLst>
              <a:ext uri="{FF2B5EF4-FFF2-40B4-BE49-F238E27FC236}">
                <a16:creationId xmlns:a16="http://schemas.microsoft.com/office/drawing/2014/main" id="{C1D17783-B3C2-42AC-A5F3-BC89C893FB58}"/>
              </a:ext>
            </a:extLst>
          </p:cNvPr>
          <p:cNvSpPr>
            <a:spLocks noGrp="1"/>
          </p:cNvSpPr>
          <p:nvPr>
            <p:ph type="ftr" sz="quarter" idx="15"/>
          </p:nvPr>
        </p:nvSpPr>
        <p:spPr/>
        <p:txBody>
          <a:bodyPr/>
          <a:lstStyle>
            <a:lvl1pPr>
              <a:defRPr/>
            </a:lvl1pPr>
          </a:lstStyle>
          <a:p>
            <a:pPr>
              <a:defRPr/>
            </a:pPr>
            <a:r>
              <a:t>Max-Planck-Institut für Plasmaphysik | Author Name | Date</a:t>
            </a:r>
          </a:p>
        </p:txBody>
      </p:sp>
      <p:sp>
        <p:nvSpPr>
          <p:cNvPr id="5" name="Foliennummernplatzhalter 7">
            <a:extLst>
              <a:ext uri="{FF2B5EF4-FFF2-40B4-BE49-F238E27FC236}">
                <a16:creationId xmlns:a16="http://schemas.microsoft.com/office/drawing/2014/main" id="{354A9DAC-C431-465D-9061-2AF565A3FE42}"/>
              </a:ext>
            </a:extLst>
          </p:cNvPr>
          <p:cNvSpPr>
            <a:spLocks noGrp="1"/>
          </p:cNvSpPr>
          <p:nvPr>
            <p:ph type="sldNum" sz="quarter" idx="16"/>
          </p:nvPr>
        </p:nvSpPr>
        <p:spPr/>
        <p:txBody>
          <a:bodyPr/>
          <a:lstStyle>
            <a:lvl1pPr>
              <a:defRPr/>
            </a:lvl1pPr>
          </a:lstStyle>
          <a:p>
            <a:pPr>
              <a:defRPr/>
            </a:pPr>
            <a:fld id="{183A5006-5EC2-400F-862E-12A7D85040C0}" type="slidenum">
              <a:rPr/>
              <a:pPr>
                <a:defRPr/>
              </a:pPr>
              <a:t>‹#›</a:t>
            </a:fld>
            <a:endParaRPr dirty="0"/>
          </a:p>
        </p:txBody>
      </p:sp>
    </p:spTree>
    <p:extLst>
      <p:ext uri="{BB962C8B-B14F-4D97-AF65-F5344CB8AC3E}">
        <p14:creationId xmlns:p14="http://schemas.microsoft.com/office/powerpoint/2010/main" val="36080793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7">
            <a:extLst>
              <a:ext uri="{FF2B5EF4-FFF2-40B4-BE49-F238E27FC236}">
                <a16:creationId xmlns:a16="http://schemas.microsoft.com/office/drawing/2014/main" id="{D72A3BC5-F4CD-405F-92D6-B0CA4882F174}"/>
              </a:ext>
            </a:extLst>
          </p:cNvPr>
          <p:cNvSpPr>
            <a:spLocks noGrp="1"/>
          </p:cNvSpPr>
          <p:nvPr>
            <p:ph type="dt" sz="half" idx="10"/>
          </p:nvPr>
        </p:nvSpPr>
        <p:spPr/>
        <p:txBody>
          <a:bodyPr/>
          <a:lstStyle>
            <a:lvl1pPr>
              <a:defRPr/>
            </a:lvl1pPr>
          </a:lstStyle>
          <a:p>
            <a:pPr>
              <a:defRPr/>
            </a:pPr>
            <a:r>
              <a:t>Short title goes here</a:t>
            </a:r>
          </a:p>
        </p:txBody>
      </p:sp>
      <p:sp>
        <p:nvSpPr>
          <p:cNvPr id="3" name="Fußzeilenplatzhalter 8">
            <a:extLst>
              <a:ext uri="{FF2B5EF4-FFF2-40B4-BE49-F238E27FC236}">
                <a16:creationId xmlns:a16="http://schemas.microsoft.com/office/drawing/2014/main" id="{8F2ED74D-4B79-4BA7-A99A-F6CABE1C2176}"/>
              </a:ext>
            </a:extLst>
          </p:cNvPr>
          <p:cNvSpPr>
            <a:spLocks noGrp="1"/>
          </p:cNvSpPr>
          <p:nvPr>
            <p:ph type="ftr" sz="quarter" idx="11"/>
          </p:nvPr>
        </p:nvSpPr>
        <p:spPr/>
        <p:txBody>
          <a:bodyPr/>
          <a:lstStyle>
            <a:lvl1pPr>
              <a:defRPr/>
            </a:lvl1pPr>
          </a:lstStyle>
          <a:p>
            <a:pPr>
              <a:defRPr/>
            </a:pPr>
            <a:r>
              <a:t>Max-Planck-Institut für Plasmaphysik | Author Name | Date</a:t>
            </a:r>
          </a:p>
        </p:txBody>
      </p:sp>
      <p:sp>
        <p:nvSpPr>
          <p:cNvPr id="4" name="Foliennummernplatzhalter 9">
            <a:extLst>
              <a:ext uri="{FF2B5EF4-FFF2-40B4-BE49-F238E27FC236}">
                <a16:creationId xmlns:a16="http://schemas.microsoft.com/office/drawing/2014/main" id="{254CF1D0-51E6-4C3D-9818-91E7A9FB1932}"/>
              </a:ext>
            </a:extLst>
          </p:cNvPr>
          <p:cNvSpPr>
            <a:spLocks noGrp="1"/>
          </p:cNvSpPr>
          <p:nvPr>
            <p:ph type="sldNum" sz="quarter" idx="12"/>
          </p:nvPr>
        </p:nvSpPr>
        <p:spPr/>
        <p:txBody>
          <a:bodyPr/>
          <a:lstStyle>
            <a:lvl1pPr>
              <a:defRPr/>
            </a:lvl1pPr>
          </a:lstStyle>
          <a:p>
            <a:pPr>
              <a:defRPr/>
            </a:pPr>
            <a:fld id="{7171B894-55AB-4A65-A503-902928258BAD}" type="slidenum">
              <a:rPr/>
              <a:pPr>
                <a:defRPr/>
              </a:pPr>
              <a:t>‹#›</a:t>
            </a:fld>
            <a:endParaRPr dirty="0"/>
          </a:p>
        </p:txBody>
      </p:sp>
    </p:spTree>
    <p:extLst>
      <p:ext uri="{BB962C8B-B14F-4D97-AF65-F5344CB8AC3E}">
        <p14:creationId xmlns:p14="http://schemas.microsoft.com/office/powerpoint/2010/main" val="22218972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oleObject" Target="../embeddings/oleObject1.bin"/><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emf"/><Relationship Id="rId2" Type="http://schemas.openxmlformats.org/officeDocument/2006/relationships/slideLayout" Target="../slideLayouts/slideLayout2.xml"/><Relationship Id="rId16" Type="http://schemas.openxmlformats.org/officeDocument/2006/relationships/tags" Target="../tags/tag2.xml"/><Relationship Id="rId20" Type="http://schemas.openxmlformats.org/officeDocument/2006/relationships/image" Target="../media/image3.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1.xml"/><Relationship Id="rId10" Type="http://schemas.openxmlformats.org/officeDocument/2006/relationships/slideLayout" Target="../slideLayouts/slideLayout10.xml"/><Relationship Id="rId19"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vmlDrawing" Target="../drawings/vmlDrawing1.v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18" Type="http://schemas.openxmlformats.org/officeDocument/2006/relationships/oleObject" Target="../embeddings/oleObject9.bin"/><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image" Target="../media/image2.emf"/><Relationship Id="rId2" Type="http://schemas.openxmlformats.org/officeDocument/2006/relationships/slideLayout" Target="../slideLayouts/slideLayout14.xml"/><Relationship Id="rId16" Type="http://schemas.openxmlformats.org/officeDocument/2006/relationships/tags" Target="../tags/tag1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ags" Target="../tags/tag17.xml"/><Relationship Id="rId10" Type="http://schemas.openxmlformats.org/officeDocument/2006/relationships/slideLayout" Target="../slideLayouts/slideLayout22.xml"/><Relationship Id="rId19" Type="http://schemas.openxmlformats.org/officeDocument/2006/relationships/image" Target="../media/image1.emf"/><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vmlDrawing" Target="../drawings/vmlDrawing8.v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Grafik 10">
            <a:extLst>
              <a:ext uri="{FF2B5EF4-FFF2-40B4-BE49-F238E27FC236}">
                <a16:creationId xmlns:a16="http://schemas.microsoft.com/office/drawing/2014/main" id="{7679FAD3-34AA-4BFA-9361-91D2BA3B5D79}"/>
              </a:ext>
            </a:extLst>
          </p:cNvPr>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11437938" y="195263"/>
            <a:ext cx="596900"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27" name="Object 5" hidden="1">
            <a:extLst>
              <a:ext uri="{FF2B5EF4-FFF2-40B4-BE49-F238E27FC236}">
                <a16:creationId xmlns:a16="http://schemas.microsoft.com/office/drawing/2014/main" id="{4655E28D-5174-495C-BC7B-FE32D4537221}"/>
              </a:ext>
            </a:extLst>
          </p:cNvPr>
          <p:cNvGraphicFramePr>
            <a:graphicFrameLocks noChangeAspect="1"/>
          </p:cNvGraphicFramePr>
          <p:nvPr>
            <p:custDataLst>
              <p:tags r:id="rId15"/>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244" name="think-cell Folie" r:id="rId18" imgW="360" imgH="360" progId="TCLayout.ActiveDocument.1">
                  <p:embed/>
                </p:oleObj>
              </mc:Choice>
              <mc:Fallback>
                <p:oleObj name="think-cell Folie" r:id="rId18" imgW="360" imgH="360" progId="TCLayout.ActiveDocument.1">
                  <p:embed/>
                  <p:pic>
                    <p:nvPicPr>
                      <p:cNvPr id="0" name="Object 5" hidden="1"/>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Rectangle 3" hidden="1">
            <a:extLst>
              <a:ext uri="{FF2B5EF4-FFF2-40B4-BE49-F238E27FC236}">
                <a16:creationId xmlns:a16="http://schemas.microsoft.com/office/drawing/2014/main" id="{658354E6-9E0E-44B9-83E8-1963A1EC88F1}"/>
              </a:ext>
            </a:extLst>
          </p:cNvPr>
          <p:cNvSpPr/>
          <p:nvPr>
            <p:custDataLst>
              <p:tags r:id="rId16"/>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eaLnBrk="1" fontAlgn="auto" hangingPunct="1">
              <a:spcBef>
                <a:spcPts val="0"/>
              </a:spcBef>
              <a:spcAft>
                <a:spcPts val="0"/>
              </a:spcAft>
              <a:defRPr/>
            </a:pPr>
            <a:endParaRPr lang="de-DE" sz="2300" b="1" dirty="0">
              <a:ea typeface="+mj-ea"/>
              <a:cs typeface="+mj-cs"/>
              <a:sym typeface="Arial" panose="020B0604020202020204" pitchFamily="34" charset="0"/>
            </a:endParaRPr>
          </a:p>
        </p:txBody>
      </p:sp>
      <p:sp>
        <p:nvSpPr>
          <p:cNvPr id="1029" name="Title Placeholder 1">
            <a:extLst>
              <a:ext uri="{FF2B5EF4-FFF2-40B4-BE49-F238E27FC236}">
                <a16:creationId xmlns:a16="http://schemas.microsoft.com/office/drawing/2014/main" id="{81034423-4EB6-4E00-B1BE-0FF296524A5C}"/>
              </a:ext>
            </a:extLst>
          </p:cNvPr>
          <p:cNvSpPr>
            <a:spLocks noGrp="1" noChangeArrowheads="1"/>
          </p:cNvSpPr>
          <p:nvPr>
            <p:ph type="title"/>
          </p:nvPr>
        </p:nvSpPr>
        <p:spPr bwMode="auto">
          <a:xfrm>
            <a:off x="658813" y="441325"/>
            <a:ext cx="9612312"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altLang="en-DE"/>
              <a:t>Headline Arial MPG_green_dark, 25 pt, ZAB 28 pt</a:t>
            </a:r>
            <a:br>
              <a:rPr lang="de-DE" altLang="en-DE"/>
            </a:br>
            <a:endParaRPr lang="en-US" altLang="en-DE"/>
          </a:p>
        </p:txBody>
      </p:sp>
      <p:sp>
        <p:nvSpPr>
          <p:cNvPr id="7" name="Textplatzhalter 6">
            <a:extLst>
              <a:ext uri="{FF2B5EF4-FFF2-40B4-BE49-F238E27FC236}">
                <a16:creationId xmlns:a16="http://schemas.microsoft.com/office/drawing/2014/main" id="{15ECFD4B-6D11-483A-A4DC-C1D5E632176C}"/>
              </a:ext>
            </a:extLst>
          </p:cNvPr>
          <p:cNvSpPr>
            <a:spLocks noGrp="1"/>
          </p:cNvSpPr>
          <p:nvPr>
            <p:ph type="body" idx="1"/>
          </p:nvPr>
        </p:nvSpPr>
        <p:spPr>
          <a:xfrm>
            <a:off x="658813" y="1609725"/>
            <a:ext cx="10837862" cy="4843463"/>
          </a:xfrm>
          <a:prstGeom prst="rect">
            <a:avLst/>
          </a:prstGeom>
        </p:spPr>
        <p:txBody>
          <a:bodyPr vert="horz" lIns="0" tIns="45720" rIns="0" bIns="45720" rtlCol="0">
            <a:normAutofit/>
          </a:bodyPr>
          <a:lstStyle/>
          <a:p>
            <a:pPr lvl="0"/>
            <a:r>
              <a:rPr lang="de-DE" dirty="0"/>
              <a:t>Ebene 1: Fließtext</a:t>
            </a:r>
          </a:p>
          <a:p>
            <a:pPr lvl="1"/>
            <a:r>
              <a:rPr lang="de-DE" dirty="0"/>
              <a:t>Ebene 2: Headlines</a:t>
            </a:r>
          </a:p>
          <a:p>
            <a:pPr lvl="2"/>
            <a:r>
              <a:rPr lang="de-DE" dirty="0"/>
              <a:t>Ebene 3: Stichpunkte</a:t>
            </a:r>
          </a:p>
          <a:p>
            <a:pPr lvl="3"/>
            <a:r>
              <a:rPr lang="de-DE" dirty="0"/>
              <a:t>Ebene 4: Stichpunkte hervorgehoben</a:t>
            </a:r>
          </a:p>
          <a:p>
            <a:pPr lvl="4"/>
            <a:r>
              <a:rPr lang="de-DE" dirty="0"/>
              <a:t>Ebene 5: Stichpunkte eingerückt</a:t>
            </a:r>
          </a:p>
          <a:p>
            <a:pPr lvl="5"/>
            <a:r>
              <a:rPr lang="de-DE" dirty="0"/>
              <a:t>Ebene 6: Stichpunkte weiter eingerückt</a:t>
            </a:r>
          </a:p>
          <a:p>
            <a:pPr lvl="6"/>
            <a:r>
              <a:rPr lang="de-DE" dirty="0"/>
              <a:t>Ebene 7: Zusatzinfo</a:t>
            </a:r>
          </a:p>
          <a:p>
            <a:pPr lvl="7"/>
            <a:r>
              <a:rPr lang="de-DE" dirty="0"/>
              <a:t>Ebene 8: Bildunterschrift</a:t>
            </a:r>
          </a:p>
        </p:txBody>
      </p:sp>
      <p:pic>
        <p:nvPicPr>
          <p:cNvPr id="1031" name="Grafik 7">
            <a:extLst>
              <a:ext uri="{FF2B5EF4-FFF2-40B4-BE49-F238E27FC236}">
                <a16:creationId xmlns:a16="http://schemas.microsoft.com/office/drawing/2014/main" id="{CED9D4BF-BF95-4A0B-96F5-ED9378F13CFC}"/>
              </a:ext>
            </a:extLst>
          </p:cNvPr>
          <p:cNvPicPr>
            <a:picLocks noChangeAspect="1" noChangeArrowheads="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10725150" y="250825"/>
            <a:ext cx="557213"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umsplatzhalter 2">
            <a:extLst>
              <a:ext uri="{FF2B5EF4-FFF2-40B4-BE49-F238E27FC236}">
                <a16:creationId xmlns:a16="http://schemas.microsoft.com/office/drawing/2014/main" id="{7047C730-1D7E-424D-BC50-7EDBE9E160B7}"/>
              </a:ext>
            </a:extLst>
          </p:cNvPr>
          <p:cNvSpPr>
            <a:spLocks noGrp="1"/>
          </p:cNvSpPr>
          <p:nvPr>
            <p:ph type="dt" sz="half" idx="2"/>
          </p:nvPr>
        </p:nvSpPr>
        <p:spPr>
          <a:xfrm>
            <a:off x="4052888" y="6561138"/>
            <a:ext cx="7227887" cy="144462"/>
          </a:xfrm>
          <a:prstGeom prst="rect">
            <a:avLst/>
          </a:prstGeom>
        </p:spPr>
        <p:txBody>
          <a:bodyPr vert="horz" wrap="none" lIns="0" tIns="0" rIns="0" bIns="0" rtlCol="0" anchor="b" anchorCtr="0"/>
          <a:lstStyle>
            <a:lvl1pPr algn="r" eaLnBrk="1" fontAlgn="auto" hangingPunct="1">
              <a:spcBef>
                <a:spcPts val="0"/>
              </a:spcBef>
              <a:spcAft>
                <a:spcPts val="0"/>
              </a:spcAft>
              <a:defRPr lang="de-DE" sz="600" kern="600" cap="all" spc="90" baseline="0" dirty="0">
                <a:solidFill>
                  <a:schemeClr val="tx1">
                    <a:tint val="75000"/>
                  </a:schemeClr>
                </a:solidFill>
                <a:latin typeface="+mn-lt"/>
                <a:ea typeface="+mn-ea"/>
                <a:cs typeface="+mn-cs"/>
              </a:defRPr>
            </a:lvl1pPr>
          </a:lstStyle>
          <a:p>
            <a:pPr>
              <a:defRPr/>
            </a:pPr>
            <a:r>
              <a:t>Short title </a:t>
            </a:r>
            <a:r>
              <a:rPr err="1"/>
              <a:t>goes</a:t>
            </a:r>
            <a:r>
              <a:t> </a:t>
            </a:r>
            <a:r>
              <a:rPr err="1"/>
              <a:t>here</a:t>
            </a:r>
            <a:endParaRPr/>
          </a:p>
        </p:txBody>
      </p:sp>
      <p:sp>
        <p:nvSpPr>
          <p:cNvPr id="9" name="Fußzeilenplatzhalter 8">
            <a:extLst>
              <a:ext uri="{FF2B5EF4-FFF2-40B4-BE49-F238E27FC236}">
                <a16:creationId xmlns:a16="http://schemas.microsoft.com/office/drawing/2014/main" id="{6B7C41CC-6E4B-4026-A0B8-88016A6A3510}"/>
              </a:ext>
            </a:extLst>
          </p:cNvPr>
          <p:cNvSpPr>
            <a:spLocks noGrp="1"/>
          </p:cNvSpPr>
          <p:nvPr>
            <p:ph type="ftr" sz="quarter" idx="3"/>
          </p:nvPr>
        </p:nvSpPr>
        <p:spPr>
          <a:xfrm>
            <a:off x="658813" y="6561138"/>
            <a:ext cx="6115050" cy="144462"/>
          </a:xfrm>
          <a:prstGeom prst="rect">
            <a:avLst/>
          </a:prstGeom>
        </p:spPr>
        <p:txBody>
          <a:bodyPr vert="horz" wrap="none" lIns="0" tIns="0" rIns="0" bIns="0" rtlCol="0" anchor="b" anchorCtr="0"/>
          <a:lstStyle>
            <a:lvl1pPr algn="l" eaLnBrk="1" fontAlgn="auto" hangingPunct="1">
              <a:spcBef>
                <a:spcPts val="0"/>
              </a:spcBef>
              <a:spcAft>
                <a:spcPts val="0"/>
              </a:spcAft>
              <a:defRPr lang="de-DE" sz="600" kern="600" cap="all" spc="90" baseline="0" dirty="0">
                <a:solidFill>
                  <a:schemeClr val="tx1">
                    <a:tint val="75000"/>
                  </a:schemeClr>
                </a:solidFill>
                <a:latin typeface="+mn-lt"/>
                <a:ea typeface="+mn-ea"/>
                <a:cs typeface="+mn-cs"/>
              </a:defRPr>
            </a:lvl1pPr>
          </a:lstStyle>
          <a:p>
            <a:pPr>
              <a:defRPr/>
            </a:pPr>
            <a:r>
              <a:t>Max-Planck-Institut für Plasmaphysik | </a:t>
            </a:r>
            <a:r>
              <a:rPr err="1"/>
              <a:t>Author</a:t>
            </a:r>
            <a:r>
              <a:t> Name | Date</a:t>
            </a:r>
          </a:p>
        </p:txBody>
      </p:sp>
      <p:sp>
        <p:nvSpPr>
          <p:cNvPr id="10" name="Foliennummernplatzhalter 9">
            <a:extLst>
              <a:ext uri="{FF2B5EF4-FFF2-40B4-BE49-F238E27FC236}">
                <a16:creationId xmlns:a16="http://schemas.microsoft.com/office/drawing/2014/main" id="{386AD991-70AF-4C90-9185-53187CAAF3FF}"/>
              </a:ext>
            </a:extLst>
          </p:cNvPr>
          <p:cNvSpPr>
            <a:spLocks noGrp="1"/>
          </p:cNvSpPr>
          <p:nvPr>
            <p:ph type="sldNum" sz="quarter" idx="4"/>
          </p:nvPr>
        </p:nvSpPr>
        <p:spPr>
          <a:xfrm>
            <a:off x="11280775" y="6561138"/>
            <a:ext cx="217488" cy="144462"/>
          </a:xfrm>
          <a:prstGeom prst="rect">
            <a:avLst/>
          </a:prstGeom>
        </p:spPr>
        <p:txBody>
          <a:bodyPr vert="horz" wrap="none" lIns="0" tIns="0" rIns="0" bIns="0" rtlCol="0" anchor="b" anchorCtr="0"/>
          <a:lstStyle>
            <a:lvl1pPr algn="r" eaLnBrk="1" fontAlgn="auto" hangingPunct="1">
              <a:spcBef>
                <a:spcPts val="0"/>
              </a:spcBef>
              <a:spcAft>
                <a:spcPts val="0"/>
              </a:spcAft>
              <a:defRPr lang="de-DE" sz="600" kern="600" cap="all" spc="90" baseline="0" smtClean="0">
                <a:solidFill>
                  <a:schemeClr val="tx1">
                    <a:tint val="75000"/>
                  </a:schemeClr>
                </a:solidFill>
                <a:latin typeface="+mn-lt"/>
                <a:ea typeface="+mn-ea"/>
                <a:cs typeface="+mn-cs"/>
              </a:defRPr>
            </a:lvl1pPr>
          </a:lstStyle>
          <a:p>
            <a:pPr>
              <a:defRPr/>
            </a:pPr>
            <a:fld id="{D1B88ACA-2B66-48AA-BBBD-213287E6C185}" type="slidenum">
              <a:rPr/>
              <a:pPr>
                <a:defRPr/>
              </a:pPr>
              <a:t>‹#›</a:t>
            </a:fld>
            <a:endParaRPr dirty="0"/>
          </a:p>
        </p:txBody>
      </p:sp>
    </p:spTree>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Lst>
  <p:hf hdr="0"/>
  <p:txStyles>
    <p:titleStyle>
      <a:lvl1pPr algn="l" rtl="0" fontAlgn="base">
        <a:lnSpc>
          <a:spcPts val="2800"/>
        </a:lnSpc>
        <a:spcBef>
          <a:spcPct val="0"/>
        </a:spcBef>
        <a:spcAft>
          <a:spcPts val="1800"/>
        </a:spcAft>
        <a:defRPr sz="2500" b="1" kern="600">
          <a:solidFill>
            <a:srgbClr val="005555"/>
          </a:solidFill>
          <a:latin typeface="+mj-lt"/>
          <a:ea typeface="+mj-ea"/>
          <a:cs typeface="+mj-cs"/>
        </a:defRPr>
      </a:lvl1pPr>
      <a:lvl2pPr algn="l" rtl="0" fontAlgn="base">
        <a:lnSpc>
          <a:spcPts val="2800"/>
        </a:lnSpc>
        <a:spcBef>
          <a:spcPct val="0"/>
        </a:spcBef>
        <a:spcAft>
          <a:spcPts val="1800"/>
        </a:spcAft>
        <a:defRPr sz="2500" b="1">
          <a:solidFill>
            <a:srgbClr val="005555"/>
          </a:solidFill>
          <a:latin typeface="Arial" panose="020B0604020202020204" pitchFamily="34" charset="0"/>
        </a:defRPr>
      </a:lvl2pPr>
      <a:lvl3pPr algn="l" rtl="0" fontAlgn="base">
        <a:lnSpc>
          <a:spcPts val="2800"/>
        </a:lnSpc>
        <a:spcBef>
          <a:spcPct val="0"/>
        </a:spcBef>
        <a:spcAft>
          <a:spcPts val="1800"/>
        </a:spcAft>
        <a:defRPr sz="2500" b="1">
          <a:solidFill>
            <a:srgbClr val="005555"/>
          </a:solidFill>
          <a:latin typeface="Arial" panose="020B0604020202020204" pitchFamily="34" charset="0"/>
        </a:defRPr>
      </a:lvl3pPr>
      <a:lvl4pPr algn="l" rtl="0" fontAlgn="base">
        <a:lnSpc>
          <a:spcPts val="2800"/>
        </a:lnSpc>
        <a:spcBef>
          <a:spcPct val="0"/>
        </a:spcBef>
        <a:spcAft>
          <a:spcPts val="1800"/>
        </a:spcAft>
        <a:defRPr sz="2500" b="1">
          <a:solidFill>
            <a:srgbClr val="005555"/>
          </a:solidFill>
          <a:latin typeface="Arial" panose="020B0604020202020204" pitchFamily="34" charset="0"/>
        </a:defRPr>
      </a:lvl4pPr>
      <a:lvl5pPr algn="l" rtl="0" fontAlgn="base">
        <a:lnSpc>
          <a:spcPts val="2800"/>
        </a:lnSpc>
        <a:spcBef>
          <a:spcPct val="0"/>
        </a:spcBef>
        <a:spcAft>
          <a:spcPts val="1800"/>
        </a:spcAft>
        <a:defRPr sz="2500" b="1">
          <a:solidFill>
            <a:srgbClr val="005555"/>
          </a:solidFill>
          <a:latin typeface="Arial" panose="020B0604020202020204" pitchFamily="34" charset="0"/>
        </a:defRPr>
      </a:lvl5pPr>
      <a:lvl6pPr marL="457200" algn="l" rtl="0" fontAlgn="base">
        <a:lnSpc>
          <a:spcPts val="2800"/>
        </a:lnSpc>
        <a:spcBef>
          <a:spcPct val="0"/>
        </a:spcBef>
        <a:spcAft>
          <a:spcPts val="1800"/>
        </a:spcAft>
        <a:defRPr sz="2500" b="1">
          <a:solidFill>
            <a:srgbClr val="005555"/>
          </a:solidFill>
          <a:latin typeface="Arial" panose="020B0604020202020204" pitchFamily="34" charset="0"/>
        </a:defRPr>
      </a:lvl6pPr>
      <a:lvl7pPr marL="914400" algn="l" rtl="0" fontAlgn="base">
        <a:lnSpc>
          <a:spcPts val="2800"/>
        </a:lnSpc>
        <a:spcBef>
          <a:spcPct val="0"/>
        </a:spcBef>
        <a:spcAft>
          <a:spcPts val="1800"/>
        </a:spcAft>
        <a:defRPr sz="2500" b="1">
          <a:solidFill>
            <a:srgbClr val="005555"/>
          </a:solidFill>
          <a:latin typeface="Arial" panose="020B0604020202020204" pitchFamily="34" charset="0"/>
        </a:defRPr>
      </a:lvl7pPr>
      <a:lvl8pPr marL="1371600" algn="l" rtl="0" fontAlgn="base">
        <a:lnSpc>
          <a:spcPts val="2800"/>
        </a:lnSpc>
        <a:spcBef>
          <a:spcPct val="0"/>
        </a:spcBef>
        <a:spcAft>
          <a:spcPts val="1800"/>
        </a:spcAft>
        <a:defRPr sz="2500" b="1">
          <a:solidFill>
            <a:srgbClr val="005555"/>
          </a:solidFill>
          <a:latin typeface="Arial" panose="020B0604020202020204" pitchFamily="34" charset="0"/>
        </a:defRPr>
      </a:lvl8pPr>
      <a:lvl9pPr marL="1828800" algn="l" rtl="0" fontAlgn="base">
        <a:lnSpc>
          <a:spcPts val="2800"/>
        </a:lnSpc>
        <a:spcBef>
          <a:spcPct val="0"/>
        </a:spcBef>
        <a:spcAft>
          <a:spcPts val="1800"/>
        </a:spcAft>
        <a:defRPr sz="2500" b="1">
          <a:solidFill>
            <a:srgbClr val="005555"/>
          </a:solidFill>
          <a:latin typeface="Arial" panose="020B0604020202020204" pitchFamily="34" charset="0"/>
        </a:defRPr>
      </a:lvl9pPr>
    </p:titleStyle>
    <p:bodyStyle>
      <a:lvl1pPr algn="l" rtl="0" fontAlgn="base">
        <a:lnSpc>
          <a:spcPct val="120000"/>
        </a:lnSpc>
        <a:spcBef>
          <a:spcPts val="600"/>
        </a:spcBef>
        <a:spcAft>
          <a:spcPct val="0"/>
        </a:spcAft>
        <a:buFont typeface="Arial" panose="020B0604020202020204" pitchFamily="34" charset="0"/>
        <a:defRPr lang="de-DE" kern="600" spc="40" dirty="0">
          <a:solidFill>
            <a:schemeClr val="tx1"/>
          </a:solidFill>
          <a:latin typeface="+mn-lt"/>
          <a:ea typeface="+mn-ea"/>
          <a:cs typeface="+mn-cs"/>
        </a:defRPr>
      </a:lvl1pPr>
      <a:lvl2pPr algn="l" rtl="0" fontAlgn="base">
        <a:lnSpc>
          <a:spcPct val="120000"/>
        </a:lnSpc>
        <a:spcBef>
          <a:spcPts val="600"/>
        </a:spcBef>
        <a:spcAft>
          <a:spcPct val="0"/>
        </a:spcAft>
        <a:buFont typeface="Arial" panose="020B0604020202020204" pitchFamily="34" charset="0"/>
        <a:defRPr b="1" kern="600" spc="40">
          <a:solidFill>
            <a:schemeClr val="tx2"/>
          </a:solidFill>
          <a:latin typeface="+mn-lt"/>
          <a:ea typeface="+mn-ea"/>
          <a:cs typeface="+mn-cs"/>
        </a:defRPr>
      </a:lvl2pPr>
      <a:lvl3pPr marL="179388" indent="-179388" algn="l" rtl="0" fontAlgn="base">
        <a:lnSpc>
          <a:spcPct val="120000"/>
        </a:lnSpc>
        <a:spcBef>
          <a:spcPts val="600"/>
        </a:spcBef>
        <a:spcAft>
          <a:spcPct val="0"/>
        </a:spcAft>
        <a:buFont typeface="Arial" panose="020B0604020202020204" pitchFamily="34" charset="0"/>
        <a:buChar char="•"/>
        <a:defRPr b="1" kern="400" spc="40">
          <a:solidFill>
            <a:srgbClr val="29485D"/>
          </a:solidFill>
          <a:latin typeface="+mn-lt"/>
          <a:ea typeface="+mn-ea"/>
          <a:cs typeface="+mn-cs"/>
        </a:defRPr>
      </a:lvl3pPr>
      <a:lvl4pPr marL="179388" indent="-179388" algn="l" rtl="0" fontAlgn="base">
        <a:lnSpc>
          <a:spcPct val="120000"/>
        </a:lnSpc>
        <a:spcBef>
          <a:spcPts val="600"/>
        </a:spcBef>
        <a:spcAft>
          <a:spcPct val="0"/>
        </a:spcAft>
        <a:buFont typeface="Arial" panose="020B0604020202020204" pitchFamily="34" charset="0"/>
        <a:buChar char="•"/>
        <a:defRPr kern="600" spc="40">
          <a:solidFill>
            <a:schemeClr val="tx1"/>
          </a:solidFill>
          <a:latin typeface="+mn-lt"/>
          <a:ea typeface="+mn-ea"/>
          <a:cs typeface="+mn-cs"/>
        </a:defRPr>
      </a:lvl4pPr>
      <a:lvl5pPr marL="357188" indent="-179388" algn="l" rtl="0" fontAlgn="base">
        <a:lnSpc>
          <a:spcPct val="120000"/>
        </a:lnSpc>
        <a:spcBef>
          <a:spcPts val="600"/>
        </a:spcBef>
        <a:spcAft>
          <a:spcPct val="0"/>
        </a:spcAft>
        <a:buFont typeface="Arial" panose="020B0604020202020204" pitchFamily="34" charset="0"/>
        <a:buChar char="•"/>
        <a:defRPr lang="de-DE" kern="600" spc="40" dirty="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Grafik 10">
            <a:extLst>
              <a:ext uri="{FF2B5EF4-FFF2-40B4-BE49-F238E27FC236}">
                <a16:creationId xmlns:a16="http://schemas.microsoft.com/office/drawing/2014/main" id="{92333137-51EF-477F-B7E3-B495990256FD}"/>
              </a:ext>
            </a:extLst>
          </p:cNvPr>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11437938" y="195263"/>
            <a:ext cx="596900"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051" name="Object 5" hidden="1">
            <a:extLst>
              <a:ext uri="{FF2B5EF4-FFF2-40B4-BE49-F238E27FC236}">
                <a16:creationId xmlns:a16="http://schemas.microsoft.com/office/drawing/2014/main" id="{4B738786-F98F-43E9-9E8F-2250163D7C36}"/>
              </a:ext>
            </a:extLst>
          </p:cNvPr>
          <p:cNvGraphicFramePr>
            <a:graphicFrameLocks noChangeAspect="1"/>
          </p:cNvGraphicFramePr>
          <p:nvPr>
            <p:custDataLst>
              <p:tags r:id="rId15"/>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267" name="think-cell Folie" r:id="rId18" imgW="360" imgH="360" progId="TCLayout.ActiveDocument.1">
                  <p:embed/>
                </p:oleObj>
              </mc:Choice>
              <mc:Fallback>
                <p:oleObj name="think-cell Folie" r:id="rId18" imgW="360" imgH="360" progId="TCLayout.ActiveDocument.1">
                  <p:embed/>
                  <p:pic>
                    <p:nvPicPr>
                      <p:cNvPr id="0" name="Object 5" hidden="1"/>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Rectangle 3" hidden="1">
            <a:extLst>
              <a:ext uri="{FF2B5EF4-FFF2-40B4-BE49-F238E27FC236}">
                <a16:creationId xmlns:a16="http://schemas.microsoft.com/office/drawing/2014/main" id="{658354E6-9E0E-44B9-83E8-1963A1EC88F1}"/>
              </a:ext>
            </a:extLst>
          </p:cNvPr>
          <p:cNvSpPr/>
          <p:nvPr>
            <p:custDataLst>
              <p:tags r:id="rId16"/>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eaLnBrk="1" fontAlgn="auto" hangingPunct="1">
              <a:spcBef>
                <a:spcPts val="0"/>
              </a:spcBef>
              <a:spcAft>
                <a:spcPts val="0"/>
              </a:spcAft>
              <a:defRPr/>
            </a:pPr>
            <a:endParaRPr lang="de-DE" sz="2300" b="1" dirty="0">
              <a:ea typeface="+mj-ea"/>
              <a:cs typeface="+mj-cs"/>
              <a:sym typeface="Arial" panose="020B0604020202020204" pitchFamily="34" charset="0"/>
            </a:endParaRPr>
          </a:p>
        </p:txBody>
      </p:sp>
      <p:sp>
        <p:nvSpPr>
          <p:cNvPr id="2053" name="Title Placeholder 1">
            <a:extLst>
              <a:ext uri="{FF2B5EF4-FFF2-40B4-BE49-F238E27FC236}">
                <a16:creationId xmlns:a16="http://schemas.microsoft.com/office/drawing/2014/main" id="{C6152BCC-947F-43E6-82F6-22FFF7C36305}"/>
              </a:ext>
            </a:extLst>
          </p:cNvPr>
          <p:cNvSpPr>
            <a:spLocks noGrp="1" noChangeArrowheads="1"/>
          </p:cNvSpPr>
          <p:nvPr>
            <p:ph type="title"/>
          </p:nvPr>
        </p:nvSpPr>
        <p:spPr bwMode="auto">
          <a:xfrm>
            <a:off x="658813" y="441325"/>
            <a:ext cx="9612312"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altLang="en-DE"/>
              <a:t>Headline Arial MPG_green_dark, 25 pt, ZAB 28 pt</a:t>
            </a:r>
            <a:br>
              <a:rPr lang="de-DE" altLang="en-DE"/>
            </a:br>
            <a:endParaRPr lang="en-US" altLang="en-DE"/>
          </a:p>
        </p:txBody>
      </p:sp>
      <p:sp>
        <p:nvSpPr>
          <p:cNvPr id="7" name="Textplatzhalter 6">
            <a:extLst>
              <a:ext uri="{FF2B5EF4-FFF2-40B4-BE49-F238E27FC236}">
                <a16:creationId xmlns:a16="http://schemas.microsoft.com/office/drawing/2014/main" id="{53171801-A11A-4D32-AF4E-40C3AF6BCA5A}"/>
              </a:ext>
            </a:extLst>
          </p:cNvPr>
          <p:cNvSpPr>
            <a:spLocks noGrp="1"/>
          </p:cNvSpPr>
          <p:nvPr>
            <p:ph type="body" idx="1"/>
          </p:nvPr>
        </p:nvSpPr>
        <p:spPr>
          <a:xfrm>
            <a:off x="658813" y="1609725"/>
            <a:ext cx="10837862" cy="4843463"/>
          </a:xfrm>
          <a:prstGeom prst="rect">
            <a:avLst/>
          </a:prstGeom>
        </p:spPr>
        <p:txBody>
          <a:bodyPr vert="horz" lIns="0" tIns="45720" rIns="0" bIns="45720" rtlCol="0">
            <a:normAutofit/>
          </a:bodyPr>
          <a:lstStyle/>
          <a:p>
            <a:pPr lvl="0"/>
            <a:r>
              <a:rPr lang="de-DE" dirty="0"/>
              <a:t>Ebene 1: Fließtext</a:t>
            </a:r>
          </a:p>
          <a:p>
            <a:pPr lvl="1"/>
            <a:r>
              <a:rPr lang="de-DE" dirty="0"/>
              <a:t>Ebene 2: Headlines</a:t>
            </a:r>
          </a:p>
          <a:p>
            <a:pPr lvl="2"/>
            <a:r>
              <a:rPr lang="de-DE" dirty="0"/>
              <a:t>Ebene 3: Stichpunkte</a:t>
            </a:r>
          </a:p>
          <a:p>
            <a:pPr lvl="3"/>
            <a:r>
              <a:rPr lang="de-DE" dirty="0"/>
              <a:t>Ebene 4: Stichpunkte hervorgehoben</a:t>
            </a:r>
          </a:p>
          <a:p>
            <a:pPr lvl="4"/>
            <a:r>
              <a:rPr lang="de-DE" dirty="0"/>
              <a:t>Ebene 5: Stichpunkte eingerückt</a:t>
            </a:r>
          </a:p>
          <a:p>
            <a:pPr lvl="5"/>
            <a:r>
              <a:rPr lang="de-DE" dirty="0"/>
              <a:t>Ebene 6: Stichpunkte weiter eingerückt</a:t>
            </a:r>
          </a:p>
          <a:p>
            <a:pPr lvl="6"/>
            <a:r>
              <a:rPr lang="de-DE" dirty="0"/>
              <a:t>Ebene 7: Zusatzinfo</a:t>
            </a:r>
          </a:p>
          <a:p>
            <a:pPr lvl="7"/>
            <a:r>
              <a:rPr lang="de-DE" dirty="0"/>
              <a:t>Ebene 8: Bildunterschrift</a:t>
            </a:r>
          </a:p>
        </p:txBody>
      </p:sp>
      <p:sp>
        <p:nvSpPr>
          <p:cNvPr id="3" name="Datumsplatzhalter 2">
            <a:extLst>
              <a:ext uri="{FF2B5EF4-FFF2-40B4-BE49-F238E27FC236}">
                <a16:creationId xmlns:a16="http://schemas.microsoft.com/office/drawing/2014/main" id="{EC609673-EE6C-4C74-889F-A9495C875D6E}"/>
              </a:ext>
            </a:extLst>
          </p:cNvPr>
          <p:cNvSpPr>
            <a:spLocks noGrp="1"/>
          </p:cNvSpPr>
          <p:nvPr>
            <p:ph type="dt" sz="half" idx="2"/>
          </p:nvPr>
        </p:nvSpPr>
        <p:spPr>
          <a:xfrm>
            <a:off x="4052888" y="6561138"/>
            <a:ext cx="7227887" cy="144462"/>
          </a:xfrm>
          <a:prstGeom prst="rect">
            <a:avLst/>
          </a:prstGeom>
        </p:spPr>
        <p:txBody>
          <a:bodyPr vert="horz" wrap="none" lIns="0" tIns="0" rIns="0" bIns="0" rtlCol="0" anchor="b" anchorCtr="0"/>
          <a:lstStyle>
            <a:lvl1pPr algn="r" eaLnBrk="1" fontAlgn="auto" hangingPunct="1">
              <a:spcBef>
                <a:spcPts val="0"/>
              </a:spcBef>
              <a:spcAft>
                <a:spcPts val="0"/>
              </a:spcAft>
              <a:defRPr lang="de-DE" sz="600" kern="600" cap="all" spc="90" baseline="0" dirty="0">
                <a:solidFill>
                  <a:schemeClr val="tx1">
                    <a:tint val="75000"/>
                  </a:schemeClr>
                </a:solidFill>
                <a:latin typeface="+mn-lt"/>
                <a:ea typeface="+mn-ea"/>
                <a:cs typeface="+mn-cs"/>
              </a:defRPr>
            </a:lvl1pPr>
          </a:lstStyle>
          <a:p>
            <a:pPr>
              <a:defRPr/>
            </a:pPr>
            <a:r>
              <a:t>Short title </a:t>
            </a:r>
            <a:r>
              <a:rPr err="1"/>
              <a:t>goes</a:t>
            </a:r>
            <a:r>
              <a:t> </a:t>
            </a:r>
            <a:r>
              <a:rPr err="1"/>
              <a:t>here</a:t>
            </a:r>
            <a:endParaRPr/>
          </a:p>
        </p:txBody>
      </p:sp>
      <p:sp>
        <p:nvSpPr>
          <p:cNvPr id="9" name="Fußzeilenplatzhalter 8">
            <a:extLst>
              <a:ext uri="{FF2B5EF4-FFF2-40B4-BE49-F238E27FC236}">
                <a16:creationId xmlns:a16="http://schemas.microsoft.com/office/drawing/2014/main" id="{34DEBC42-1C3B-4BEA-B993-E53FC7086F08}"/>
              </a:ext>
            </a:extLst>
          </p:cNvPr>
          <p:cNvSpPr>
            <a:spLocks noGrp="1"/>
          </p:cNvSpPr>
          <p:nvPr>
            <p:ph type="ftr" sz="quarter" idx="3"/>
          </p:nvPr>
        </p:nvSpPr>
        <p:spPr>
          <a:xfrm>
            <a:off x="658813" y="6561138"/>
            <a:ext cx="6115050" cy="144462"/>
          </a:xfrm>
          <a:prstGeom prst="rect">
            <a:avLst/>
          </a:prstGeom>
        </p:spPr>
        <p:txBody>
          <a:bodyPr vert="horz" wrap="none" lIns="0" tIns="0" rIns="0" bIns="0" rtlCol="0" anchor="b" anchorCtr="0"/>
          <a:lstStyle>
            <a:lvl1pPr algn="l" eaLnBrk="1" fontAlgn="auto" hangingPunct="1">
              <a:spcBef>
                <a:spcPts val="0"/>
              </a:spcBef>
              <a:spcAft>
                <a:spcPts val="0"/>
              </a:spcAft>
              <a:defRPr lang="de-DE" sz="600" kern="600" cap="all" spc="90" baseline="0" dirty="0">
                <a:solidFill>
                  <a:schemeClr val="tx1">
                    <a:tint val="75000"/>
                  </a:schemeClr>
                </a:solidFill>
                <a:latin typeface="+mn-lt"/>
                <a:ea typeface="+mn-ea"/>
                <a:cs typeface="+mn-cs"/>
              </a:defRPr>
            </a:lvl1pPr>
          </a:lstStyle>
          <a:p>
            <a:pPr>
              <a:defRPr/>
            </a:pPr>
            <a:r>
              <a:t>Max-Planck-Institut für Plasmaphysik | </a:t>
            </a:r>
            <a:r>
              <a:rPr err="1"/>
              <a:t>Author</a:t>
            </a:r>
            <a:r>
              <a:t> Name | Date</a:t>
            </a:r>
          </a:p>
        </p:txBody>
      </p:sp>
      <p:sp>
        <p:nvSpPr>
          <p:cNvPr id="10" name="Foliennummernplatzhalter 9">
            <a:extLst>
              <a:ext uri="{FF2B5EF4-FFF2-40B4-BE49-F238E27FC236}">
                <a16:creationId xmlns:a16="http://schemas.microsoft.com/office/drawing/2014/main" id="{492649BB-26E8-4024-B78E-379196C27B5B}"/>
              </a:ext>
            </a:extLst>
          </p:cNvPr>
          <p:cNvSpPr>
            <a:spLocks noGrp="1"/>
          </p:cNvSpPr>
          <p:nvPr>
            <p:ph type="sldNum" sz="quarter" idx="4"/>
          </p:nvPr>
        </p:nvSpPr>
        <p:spPr>
          <a:xfrm>
            <a:off x="11280775" y="6561138"/>
            <a:ext cx="217488" cy="144462"/>
          </a:xfrm>
          <a:prstGeom prst="rect">
            <a:avLst/>
          </a:prstGeom>
        </p:spPr>
        <p:txBody>
          <a:bodyPr vert="horz" wrap="none" lIns="0" tIns="0" rIns="0" bIns="0" rtlCol="0" anchor="b" anchorCtr="0"/>
          <a:lstStyle>
            <a:lvl1pPr algn="r" eaLnBrk="1" fontAlgn="auto" hangingPunct="1">
              <a:spcBef>
                <a:spcPts val="0"/>
              </a:spcBef>
              <a:spcAft>
                <a:spcPts val="0"/>
              </a:spcAft>
              <a:defRPr lang="de-DE" sz="600" kern="600" cap="all" spc="90" baseline="0" smtClean="0">
                <a:solidFill>
                  <a:schemeClr val="tx1">
                    <a:tint val="75000"/>
                  </a:schemeClr>
                </a:solidFill>
                <a:latin typeface="+mn-lt"/>
                <a:ea typeface="+mn-ea"/>
                <a:cs typeface="+mn-cs"/>
              </a:defRPr>
            </a:lvl1pPr>
          </a:lstStyle>
          <a:p>
            <a:pPr>
              <a:defRPr/>
            </a:pPr>
            <a:fld id="{7A76E6A0-D54D-4BCC-BC2A-D921179DCF52}" type="slidenum">
              <a:rPr/>
              <a:pPr>
                <a:defRPr/>
              </a:pPr>
              <a:t>‹#›</a:t>
            </a:fld>
            <a:endParaRPr dirty="0"/>
          </a:p>
        </p:txBody>
      </p:sp>
    </p:spTree>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Lst>
  <p:hf hdr="0"/>
  <p:txStyles>
    <p:titleStyle>
      <a:lvl1pPr algn="l" rtl="0" fontAlgn="base">
        <a:lnSpc>
          <a:spcPts val="2800"/>
        </a:lnSpc>
        <a:spcBef>
          <a:spcPct val="0"/>
        </a:spcBef>
        <a:spcAft>
          <a:spcPts val="1800"/>
        </a:spcAft>
        <a:defRPr sz="2500" b="1" kern="600">
          <a:solidFill>
            <a:srgbClr val="005555"/>
          </a:solidFill>
          <a:latin typeface="+mj-lt"/>
          <a:ea typeface="+mj-ea"/>
          <a:cs typeface="+mj-cs"/>
        </a:defRPr>
      </a:lvl1pPr>
      <a:lvl2pPr algn="l" rtl="0" fontAlgn="base">
        <a:lnSpc>
          <a:spcPts val="2800"/>
        </a:lnSpc>
        <a:spcBef>
          <a:spcPct val="0"/>
        </a:spcBef>
        <a:spcAft>
          <a:spcPts val="1800"/>
        </a:spcAft>
        <a:defRPr sz="2500" b="1">
          <a:solidFill>
            <a:srgbClr val="005555"/>
          </a:solidFill>
          <a:latin typeface="Arial" panose="020B0604020202020204" pitchFamily="34" charset="0"/>
        </a:defRPr>
      </a:lvl2pPr>
      <a:lvl3pPr algn="l" rtl="0" fontAlgn="base">
        <a:lnSpc>
          <a:spcPts val="2800"/>
        </a:lnSpc>
        <a:spcBef>
          <a:spcPct val="0"/>
        </a:spcBef>
        <a:spcAft>
          <a:spcPts val="1800"/>
        </a:spcAft>
        <a:defRPr sz="2500" b="1">
          <a:solidFill>
            <a:srgbClr val="005555"/>
          </a:solidFill>
          <a:latin typeface="Arial" panose="020B0604020202020204" pitchFamily="34" charset="0"/>
        </a:defRPr>
      </a:lvl3pPr>
      <a:lvl4pPr algn="l" rtl="0" fontAlgn="base">
        <a:lnSpc>
          <a:spcPts val="2800"/>
        </a:lnSpc>
        <a:spcBef>
          <a:spcPct val="0"/>
        </a:spcBef>
        <a:spcAft>
          <a:spcPts val="1800"/>
        </a:spcAft>
        <a:defRPr sz="2500" b="1">
          <a:solidFill>
            <a:srgbClr val="005555"/>
          </a:solidFill>
          <a:latin typeface="Arial" panose="020B0604020202020204" pitchFamily="34" charset="0"/>
        </a:defRPr>
      </a:lvl4pPr>
      <a:lvl5pPr algn="l" rtl="0" fontAlgn="base">
        <a:lnSpc>
          <a:spcPts val="2800"/>
        </a:lnSpc>
        <a:spcBef>
          <a:spcPct val="0"/>
        </a:spcBef>
        <a:spcAft>
          <a:spcPts val="1800"/>
        </a:spcAft>
        <a:defRPr sz="2500" b="1">
          <a:solidFill>
            <a:srgbClr val="005555"/>
          </a:solidFill>
          <a:latin typeface="Arial" panose="020B0604020202020204" pitchFamily="34" charset="0"/>
        </a:defRPr>
      </a:lvl5pPr>
      <a:lvl6pPr marL="457200" algn="l" rtl="0" fontAlgn="base">
        <a:lnSpc>
          <a:spcPts val="2800"/>
        </a:lnSpc>
        <a:spcBef>
          <a:spcPct val="0"/>
        </a:spcBef>
        <a:spcAft>
          <a:spcPts val="1800"/>
        </a:spcAft>
        <a:defRPr sz="2500" b="1">
          <a:solidFill>
            <a:srgbClr val="005555"/>
          </a:solidFill>
          <a:latin typeface="Arial" panose="020B0604020202020204" pitchFamily="34" charset="0"/>
        </a:defRPr>
      </a:lvl6pPr>
      <a:lvl7pPr marL="914400" algn="l" rtl="0" fontAlgn="base">
        <a:lnSpc>
          <a:spcPts val="2800"/>
        </a:lnSpc>
        <a:spcBef>
          <a:spcPct val="0"/>
        </a:spcBef>
        <a:spcAft>
          <a:spcPts val="1800"/>
        </a:spcAft>
        <a:defRPr sz="2500" b="1">
          <a:solidFill>
            <a:srgbClr val="005555"/>
          </a:solidFill>
          <a:latin typeface="Arial" panose="020B0604020202020204" pitchFamily="34" charset="0"/>
        </a:defRPr>
      </a:lvl7pPr>
      <a:lvl8pPr marL="1371600" algn="l" rtl="0" fontAlgn="base">
        <a:lnSpc>
          <a:spcPts val="2800"/>
        </a:lnSpc>
        <a:spcBef>
          <a:spcPct val="0"/>
        </a:spcBef>
        <a:spcAft>
          <a:spcPts val="1800"/>
        </a:spcAft>
        <a:defRPr sz="2500" b="1">
          <a:solidFill>
            <a:srgbClr val="005555"/>
          </a:solidFill>
          <a:latin typeface="Arial" panose="020B0604020202020204" pitchFamily="34" charset="0"/>
        </a:defRPr>
      </a:lvl8pPr>
      <a:lvl9pPr marL="1828800" algn="l" rtl="0" fontAlgn="base">
        <a:lnSpc>
          <a:spcPts val="2800"/>
        </a:lnSpc>
        <a:spcBef>
          <a:spcPct val="0"/>
        </a:spcBef>
        <a:spcAft>
          <a:spcPts val="1800"/>
        </a:spcAft>
        <a:defRPr sz="2500" b="1">
          <a:solidFill>
            <a:srgbClr val="005555"/>
          </a:solidFill>
          <a:latin typeface="Arial" panose="020B0604020202020204" pitchFamily="34" charset="0"/>
        </a:defRPr>
      </a:lvl9pPr>
    </p:titleStyle>
    <p:bodyStyle>
      <a:lvl1pPr algn="l" rtl="0" fontAlgn="base">
        <a:lnSpc>
          <a:spcPct val="120000"/>
        </a:lnSpc>
        <a:spcBef>
          <a:spcPts val="600"/>
        </a:spcBef>
        <a:spcAft>
          <a:spcPct val="0"/>
        </a:spcAft>
        <a:buFont typeface="Arial" panose="020B0604020202020204" pitchFamily="34" charset="0"/>
        <a:defRPr lang="de-DE" kern="600" spc="40" dirty="0">
          <a:solidFill>
            <a:schemeClr val="tx1"/>
          </a:solidFill>
          <a:latin typeface="+mn-lt"/>
          <a:ea typeface="+mn-ea"/>
          <a:cs typeface="+mn-cs"/>
        </a:defRPr>
      </a:lvl1pPr>
      <a:lvl2pPr algn="l" rtl="0" fontAlgn="base">
        <a:lnSpc>
          <a:spcPct val="120000"/>
        </a:lnSpc>
        <a:spcBef>
          <a:spcPts val="600"/>
        </a:spcBef>
        <a:spcAft>
          <a:spcPct val="0"/>
        </a:spcAft>
        <a:buFont typeface="Arial" panose="020B0604020202020204" pitchFamily="34" charset="0"/>
        <a:defRPr b="1" kern="600" spc="40">
          <a:solidFill>
            <a:schemeClr val="tx2"/>
          </a:solidFill>
          <a:latin typeface="+mn-lt"/>
          <a:ea typeface="+mn-ea"/>
          <a:cs typeface="+mn-cs"/>
        </a:defRPr>
      </a:lvl2pPr>
      <a:lvl3pPr marL="179388" indent="-179388" algn="l" rtl="0" fontAlgn="base">
        <a:lnSpc>
          <a:spcPct val="120000"/>
        </a:lnSpc>
        <a:spcBef>
          <a:spcPts val="600"/>
        </a:spcBef>
        <a:spcAft>
          <a:spcPct val="0"/>
        </a:spcAft>
        <a:buFont typeface="Arial" panose="020B0604020202020204" pitchFamily="34" charset="0"/>
        <a:buChar char="•"/>
        <a:defRPr b="1" kern="400" spc="40">
          <a:solidFill>
            <a:srgbClr val="29485D"/>
          </a:solidFill>
          <a:latin typeface="+mn-lt"/>
          <a:ea typeface="+mn-ea"/>
          <a:cs typeface="+mn-cs"/>
        </a:defRPr>
      </a:lvl3pPr>
      <a:lvl4pPr marL="179388" indent="-179388" algn="l" rtl="0" fontAlgn="base">
        <a:lnSpc>
          <a:spcPct val="120000"/>
        </a:lnSpc>
        <a:spcBef>
          <a:spcPts val="600"/>
        </a:spcBef>
        <a:spcAft>
          <a:spcPct val="0"/>
        </a:spcAft>
        <a:buFont typeface="Arial" panose="020B0604020202020204" pitchFamily="34" charset="0"/>
        <a:buChar char="•"/>
        <a:defRPr kern="600" spc="40">
          <a:solidFill>
            <a:schemeClr val="tx1"/>
          </a:solidFill>
          <a:latin typeface="+mn-lt"/>
          <a:ea typeface="+mn-ea"/>
          <a:cs typeface="+mn-cs"/>
        </a:defRPr>
      </a:lvl4pPr>
      <a:lvl5pPr marL="357188" indent="-179388" algn="l" rtl="0" fontAlgn="base">
        <a:lnSpc>
          <a:spcPct val="120000"/>
        </a:lnSpc>
        <a:spcBef>
          <a:spcPts val="600"/>
        </a:spcBef>
        <a:spcAft>
          <a:spcPct val="0"/>
        </a:spcAft>
        <a:buFont typeface="Arial" panose="020B0604020202020204" pitchFamily="34" charset="0"/>
        <a:buChar char="•"/>
        <a:defRPr lang="de-DE" kern="600" spc="40" dirty="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2.png"/><Relationship Id="rId1" Type="http://schemas.openxmlformats.org/officeDocument/2006/relationships/slideLayout" Target="../slideLayouts/slideLayout5.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13.png"/><Relationship Id="rId1" Type="http://schemas.openxmlformats.org/officeDocument/2006/relationships/slideLayout" Target="../slideLayouts/slideLayout5.xml"/><Relationship Id="rId4" Type="http://schemas.openxmlformats.org/officeDocument/2006/relationships/image" Target="../media/image76.png"/></Relationships>
</file>

<file path=ppt/slides/_rels/slide1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13.png"/><Relationship Id="rId1" Type="http://schemas.openxmlformats.org/officeDocument/2006/relationships/slideLayout" Target="../slideLayouts/slideLayout5.xml"/><Relationship Id="rId4" Type="http://schemas.openxmlformats.org/officeDocument/2006/relationships/image" Target="../media/image78.png"/></Relationships>
</file>

<file path=ppt/slides/_rels/slide1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13.png"/><Relationship Id="rId1" Type="http://schemas.openxmlformats.org/officeDocument/2006/relationships/slideLayout" Target="../slideLayouts/slideLayout5.xml"/><Relationship Id="rId4" Type="http://schemas.openxmlformats.org/officeDocument/2006/relationships/image" Target="../media/image80.png"/></Relationships>
</file>

<file path=ppt/slides/_rels/slide1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13.png"/><Relationship Id="rId1" Type="http://schemas.openxmlformats.org/officeDocument/2006/relationships/slideLayout" Target="../slideLayouts/slideLayout5.xml"/><Relationship Id="rId5" Type="http://schemas.openxmlformats.org/officeDocument/2006/relationships/image" Target="../media/image83.png"/><Relationship Id="rId4" Type="http://schemas.openxmlformats.org/officeDocument/2006/relationships/image" Target="../media/image82.png"/></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image" Target="../media/image84.png"/><Relationship Id="rId1" Type="http://schemas.openxmlformats.org/officeDocument/2006/relationships/slideLayout" Target="../slideLayouts/slideLayout5.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 Id="rId9" Type="http://schemas.openxmlformats.org/officeDocument/2006/relationships/image" Target="../media/image91.png"/></Relationships>
</file>

<file path=ppt/slides/_rels/slide1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13.png"/><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5.xml"/><Relationship Id="rId4" Type="http://schemas.openxmlformats.org/officeDocument/2006/relationships/image" Target="../media/image96.pn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image" Target="../media/image13.png"/><Relationship Id="rId1" Type="http://schemas.openxmlformats.org/officeDocument/2006/relationships/slideLayout" Target="../slideLayouts/slideLayout5.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image" Target="../media/image23.png"/><Relationship Id="rId1" Type="http://schemas.openxmlformats.org/officeDocument/2006/relationships/slideLayout" Target="../slideLayouts/slideLayout5.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5.xml"/><Relationship Id="rId5" Type="http://schemas.openxmlformats.org/officeDocument/2006/relationships/image" Target="../media/image37.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8.png"/><Relationship Id="rId1" Type="http://schemas.openxmlformats.org/officeDocument/2006/relationships/slideLayout" Target="../slideLayouts/slideLayout5.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8.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image" Target="../media/image13.png"/><Relationship Id="rId1" Type="http://schemas.openxmlformats.org/officeDocument/2006/relationships/slideLayout" Target="../slideLayouts/slideLayout5.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9.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png"/><Relationship Id="rId18" Type="http://schemas.openxmlformats.org/officeDocument/2006/relationships/image" Target="../media/image68.png"/><Relationship Id="rId3" Type="http://schemas.openxmlformats.org/officeDocument/2006/relationships/image" Target="../media/image53.png"/><Relationship Id="rId21" Type="http://schemas.openxmlformats.org/officeDocument/2006/relationships/image" Target="../media/image71.png"/><Relationship Id="rId7" Type="http://schemas.openxmlformats.org/officeDocument/2006/relationships/image" Target="../media/image57.png"/><Relationship Id="rId12" Type="http://schemas.openxmlformats.org/officeDocument/2006/relationships/image" Target="../media/image62.png"/><Relationship Id="rId17" Type="http://schemas.openxmlformats.org/officeDocument/2006/relationships/image" Target="../media/image67.png"/><Relationship Id="rId2" Type="http://schemas.openxmlformats.org/officeDocument/2006/relationships/image" Target="../media/image13.png"/><Relationship Id="rId16" Type="http://schemas.openxmlformats.org/officeDocument/2006/relationships/image" Target="../media/image66.png"/><Relationship Id="rId20" Type="http://schemas.openxmlformats.org/officeDocument/2006/relationships/image" Target="../media/image70.png"/><Relationship Id="rId1" Type="http://schemas.openxmlformats.org/officeDocument/2006/relationships/slideLayout" Target="../slideLayouts/slideLayout5.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png"/><Relationship Id="rId15" Type="http://schemas.openxmlformats.org/officeDocument/2006/relationships/image" Target="../media/image65.png"/><Relationship Id="rId10" Type="http://schemas.openxmlformats.org/officeDocument/2006/relationships/image" Target="../media/image60.png"/><Relationship Id="rId19" Type="http://schemas.openxmlformats.org/officeDocument/2006/relationships/image" Target="../media/image69.png"/><Relationship Id="rId4" Type="http://schemas.openxmlformats.org/officeDocument/2006/relationships/image" Target="../media/image54.png"/><Relationship Id="rId9" Type="http://schemas.openxmlformats.org/officeDocument/2006/relationships/image" Target="../media/image59.png"/><Relationship Id="rId14" Type="http://schemas.openxmlformats.org/officeDocument/2006/relationships/image" Target="../media/image6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60" name="Titel 6">
            <a:extLst>
              <a:ext uri="{FF2B5EF4-FFF2-40B4-BE49-F238E27FC236}">
                <a16:creationId xmlns:a16="http://schemas.microsoft.com/office/drawing/2014/main" id="{94EBDD23-48ED-40EB-8EF1-3D97A7B33A31}"/>
              </a:ext>
            </a:extLst>
          </p:cNvPr>
          <p:cNvSpPr>
            <a:spLocks noChangeArrowheads="1"/>
          </p:cNvSpPr>
          <p:nvPr/>
        </p:nvSpPr>
        <p:spPr bwMode="auto">
          <a:xfrm>
            <a:off x="972000" y="1872000"/>
            <a:ext cx="8497887" cy="1379538"/>
          </a:xfrm>
          <a:prstGeom prst="rect">
            <a:avLst/>
          </a:prstGeom>
          <a:solidFill>
            <a:srgbClr val="29485D"/>
          </a:solidFill>
          <a:ln>
            <a:noFill/>
          </a:ln>
          <a:extLst/>
        </p:spPr>
        <p:txBody>
          <a:bodyPr lIns="0" tIns="0" rIns="0" bIns="0"/>
          <a:lstStyle>
            <a:lvl1pPr>
              <a:lnSpc>
                <a:spcPts val="2800"/>
              </a:lnSpc>
              <a:spcAft>
                <a:spcPts val="1800"/>
              </a:spcAft>
              <a:defRPr sz="2500" b="1">
                <a:solidFill>
                  <a:srgbClr val="005555"/>
                </a:solidFill>
                <a:latin typeface="Arial" panose="020B0604020202020204" pitchFamily="34" charset="0"/>
              </a:defRPr>
            </a:lvl1pPr>
            <a:lvl2pPr>
              <a:lnSpc>
                <a:spcPts val="2800"/>
              </a:lnSpc>
              <a:spcAft>
                <a:spcPts val="1800"/>
              </a:spcAft>
              <a:defRPr sz="2500" b="1">
                <a:solidFill>
                  <a:srgbClr val="005555"/>
                </a:solidFill>
                <a:latin typeface="Arial" panose="020B0604020202020204" pitchFamily="34" charset="0"/>
              </a:defRPr>
            </a:lvl2pPr>
            <a:lvl3pPr>
              <a:lnSpc>
                <a:spcPts val="2800"/>
              </a:lnSpc>
              <a:spcAft>
                <a:spcPts val="1800"/>
              </a:spcAft>
              <a:defRPr sz="2500" b="1">
                <a:solidFill>
                  <a:srgbClr val="005555"/>
                </a:solidFill>
                <a:latin typeface="Arial" panose="020B0604020202020204" pitchFamily="34" charset="0"/>
              </a:defRPr>
            </a:lvl3pPr>
            <a:lvl4pPr>
              <a:lnSpc>
                <a:spcPts val="2800"/>
              </a:lnSpc>
              <a:spcAft>
                <a:spcPts val="1800"/>
              </a:spcAft>
              <a:defRPr sz="2500" b="1">
                <a:solidFill>
                  <a:srgbClr val="005555"/>
                </a:solidFill>
                <a:latin typeface="Arial" panose="020B0604020202020204" pitchFamily="34" charset="0"/>
              </a:defRPr>
            </a:lvl4pPr>
            <a:lvl5pPr>
              <a:lnSpc>
                <a:spcPts val="2800"/>
              </a:lnSpc>
              <a:spcAft>
                <a:spcPts val="1800"/>
              </a:spcAft>
              <a:defRPr sz="2500" b="1">
                <a:solidFill>
                  <a:srgbClr val="005555"/>
                </a:solidFill>
                <a:latin typeface="Arial" panose="020B0604020202020204" pitchFamily="34" charset="0"/>
              </a:defRPr>
            </a:lvl5pPr>
            <a:lvl6pPr marL="457200" fontAlgn="base">
              <a:lnSpc>
                <a:spcPts val="2800"/>
              </a:lnSpc>
              <a:spcBef>
                <a:spcPct val="0"/>
              </a:spcBef>
              <a:spcAft>
                <a:spcPts val="1800"/>
              </a:spcAft>
              <a:defRPr sz="2500" b="1">
                <a:solidFill>
                  <a:srgbClr val="005555"/>
                </a:solidFill>
                <a:latin typeface="Arial" panose="020B0604020202020204" pitchFamily="34" charset="0"/>
              </a:defRPr>
            </a:lvl6pPr>
            <a:lvl7pPr marL="914400" fontAlgn="base">
              <a:lnSpc>
                <a:spcPts val="2800"/>
              </a:lnSpc>
              <a:spcBef>
                <a:spcPct val="0"/>
              </a:spcBef>
              <a:spcAft>
                <a:spcPts val="1800"/>
              </a:spcAft>
              <a:defRPr sz="2500" b="1">
                <a:solidFill>
                  <a:srgbClr val="005555"/>
                </a:solidFill>
                <a:latin typeface="Arial" panose="020B0604020202020204" pitchFamily="34" charset="0"/>
              </a:defRPr>
            </a:lvl7pPr>
            <a:lvl8pPr marL="1371600" fontAlgn="base">
              <a:lnSpc>
                <a:spcPts val="2800"/>
              </a:lnSpc>
              <a:spcBef>
                <a:spcPct val="0"/>
              </a:spcBef>
              <a:spcAft>
                <a:spcPts val="1800"/>
              </a:spcAft>
              <a:defRPr sz="2500" b="1">
                <a:solidFill>
                  <a:srgbClr val="005555"/>
                </a:solidFill>
                <a:latin typeface="Arial" panose="020B0604020202020204" pitchFamily="34" charset="0"/>
              </a:defRPr>
            </a:lvl8pPr>
            <a:lvl9pPr marL="1828800" fontAlgn="base">
              <a:lnSpc>
                <a:spcPts val="2800"/>
              </a:lnSpc>
              <a:spcBef>
                <a:spcPct val="0"/>
              </a:spcBef>
              <a:spcAft>
                <a:spcPts val="1800"/>
              </a:spcAft>
              <a:defRPr sz="2500" b="1">
                <a:solidFill>
                  <a:srgbClr val="005555"/>
                </a:solidFill>
                <a:latin typeface="Arial" panose="020B0604020202020204" pitchFamily="34" charset="0"/>
              </a:defRPr>
            </a:lvl9pPr>
          </a:lstStyle>
          <a:p>
            <a:pPr defTabSz="914400" eaLnBrk="1" hangingPunct="1">
              <a:lnSpc>
                <a:spcPct val="100000"/>
              </a:lnSpc>
            </a:pPr>
            <a:r>
              <a:rPr lang="en-US" altLang="en-DE" sz="3200" dirty="0">
                <a:solidFill>
                  <a:schemeClr val="bg1"/>
                </a:solidFill>
              </a:rPr>
              <a:t>First high power experiments of Alternative Divertor Experiments in ASDEX Upgrade</a:t>
            </a:r>
            <a:endParaRPr lang="en-GB" altLang="en-DE" sz="3200" dirty="0">
              <a:solidFill>
                <a:schemeClr val="bg1"/>
              </a:solidFill>
            </a:endParaRPr>
          </a:p>
        </p:txBody>
      </p:sp>
      <p:sp>
        <p:nvSpPr>
          <p:cNvPr id="9" name="Titel 6">
            <a:extLst>
              <a:ext uri="{FF2B5EF4-FFF2-40B4-BE49-F238E27FC236}">
                <a16:creationId xmlns:a16="http://schemas.microsoft.com/office/drawing/2014/main" id="{379EACAA-B232-485C-993C-D65969590837}"/>
              </a:ext>
            </a:extLst>
          </p:cNvPr>
          <p:cNvSpPr>
            <a:spLocks noChangeArrowheads="1"/>
          </p:cNvSpPr>
          <p:nvPr/>
        </p:nvSpPr>
        <p:spPr bwMode="auto">
          <a:xfrm>
            <a:off x="972000" y="1872000"/>
            <a:ext cx="8497887" cy="1379538"/>
          </a:xfrm>
          <a:prstGeom prst="rect">
            <a:avLst/>
          </a:prstGeom>
          <a:solidFill>
            <a:srgbClr val="29485D"/>
          </a:solidFill>
          <a:ln>
            <a:noFill/>
          </a:ln>
          <a:extLst/>
        </p:spPr>
        <p:txBody>
          <a:bodyPr lIns="0" tIns="0" rIns="0" bIns="0"/>
          <a:lstStyle>
            <a:lvl1pPr>
              <a:lnSpc>
                <a:spcPts val="2800"/>
              </a:lnSpc>
              <a:spcAft>
                <a:spcPts val="1800"/>
              </a:spcAft>
              <a:defRPr sz="2500" b="1">
                <a:solidFill>
                  <a:srgbClr val="005555"/>
                </a:solidFill>
                <a:latin typeface="Arial" panose="020B0604020202020204" pitchFamily="34" charset="0"/>
              </a:defRPr>
            </a:lvl1pPr>
            <a:lvl2pPr>
              <a:lnSpc>
                <a:spcPts val="2800"/>
              </a:lnSpc>
              <a:spcAft>
                <a:spcPts val="1800"/>
              </a:spcAft>
              <a:defRPr sz="2500" b="1">
                <a:solidFill>
                  <a:srgbClr val="005555"/>
                </a:solidFill>
                <a:latin typeface="Arial" panose="020B0604020202020204" pitchFamily="34" charset="0"/>
              </a:defRPr>
            </a:lvl2pPr>
            <a:lvl3pPr>
              <a:lnSpc>
                <a:spcPts val="2800"/>
              </a:lnSpc>
              <a:spcAft>
                <a:spcPts val="1800"/>
              </a:spcAft>
              <a:defRPr sz="2500" b="1">
                <a:solidFill>
                  <a:srgbClr val="005555"/>
                </a:solidFill>
                <a:latin typeface="Arial" panose="020B0604020202020204" pitchFamily="34" charset="0"/>
              </a:defRPr>
            </a:lvl3pPr>
            <a:lvl4pPr>
              <a:lnSpc>
                <a:spcPts val="2800"/>
              </a:lnSpc>
              <a:spcAft>
                <a:spcPts val="1800"/>
              </a:spcAft>
              <a:defRPr sz="2500" b="1">
                <a:solidFill>
                  <a:srgbClr val="005555"/>
                </a:solidFill>
                <a:latin typeface="Arial" panose="020B0604020202020204" pitchFamily="34" charset="0"/>
              </a:defRPr>
            </a:lvl4pPr>
            <a:lvl5pPr>
              <a:lnSpc>
                <a:spcPts val="2800"/>
              </a:lnSpc>
              <a:spcAft>
                <a:spcPts val="1800"/>
              </a:spcAft>
              <a:defRPr sz="2500" b="1">
                <a:solidFill>
                  <a:srgbClr val="005555"/>
                </a:solidFill>
                <a:latin typeface="Arial" panose="020B0604020202020204" pitchFamily="34" charset="0"/>
              </a:defRPr>
            </a:lvl5pPr>
            <a:lvl6pPr marL="457200" fontAlgn="base">
              <a:lnSpc>
                <a:spcPts val="2800"/>
              </a:lnSpc>
              <a:spcBef>
                <a:spcPct val="0"/>
              </a:spcBef>
              <a:spcAft>
                <a:spcPts val="1800"/>
              </a:spcAft>
              <a:defRPr sz="2500" b="1">
                <a:solidFill>
                  <a:srgbClr val="005555"/>
                </a:solidFill>
                <a:latin typeface="Arial" panose="020B0604020202020204" pitchFamily="34" charset="0"/>
              </a:defRPr>
            </a:lvl6pPr>
            <a:lvl7pPr marL="914400" fontAlgn="base">
              <a:lnSpc>
                <a:spcPts val="2800"/>
              </a:lnSpc>
              <a:spcBef>
                <a:spcPct val="0"/>
              </a:spcBef>
              <a:spcAft>
                <a:spcPts val="1800"/>
              </a:spcAft>
              <a:defRPr sz="2500" b="1">
                <a:solidFill>
                  <a:srgbClr val="005555"/>
                </a:solidFill>
                <a:latin typeface="Arial" panose="020B0604020202020204" pitchFamily="34" charset="0"/>
              </a:defRPr>
            </a:lvl7pPr>
            <a:lvl8pPr marL="1371600" fontAlgn="base">
              <a:lnSpc>
                <a:spcPts val="2800"/>
              </a:lnSpc>
              <a:spcBef>
                <a:spcPct val="0"/>
              </a:spcBef>
              <a:spcAft>
                <a:spcPts val="1800"/>
              </a:spcAft>
              <a:defRPr sz="2500" b="1">
                <a:solidFill>
                  <a:srgbClr val="005555"/>
                </a:solidFill>
                <a:latin typeface="Arial" panose="020B0604020202020204" pitchFamily="34" charset="0"/>
              </a:defRPr>
            </a:lvl8pPr>
            <a:lvl9pPr marL="1828800" fontAlgn="base">
              <a:lnSpc>
                <a:spcPts val="2800"/>
              </a:lnSpc>
              <a:spcBef>
                <a:spcPct val="0"/>
              </a:spcBef>
              <a:spcAft>
                <a:spcPts val="1800"/>
              </a:spcAft>
              <a:defRPr sz="2500" b="1">
                <a:solidFill>
                  <a:srgbClr val="005555"/>
                </a:solidFill>
                <a:latin typeface="Arial" panose="020B0604020202020204" pitchFamily="34" charset="0"/>
              </a:defRPr>
            </a:lvl9pPr>
          </a:lstStyle>
          <a:p>
            <a:pPr defTabSz="914400" eaLnBrk="1" hangingPunct="1">
              <a:lnSpc>
                <a:spcPct val="100000"/>
              </a:lnSpc>
            </a:pPr>
            <a:r>
              <a:rPr lang="en-US" altLang="en-DE" sz="3200" dirty="0">
                <a:solidFill>
                  <a:schemeClr val="bg1"/>
                </a:solidFill>
              </a:rPr>
              <a:t>Overview </a:t>
            </a:r>
            <a:r>
              <a:rPr lang="en-US" altLang="en-DE" sz="3200" dirty="0">
                <a:solidFill>
                  <a:srgbClr val="29485D"/>
                </a:solidFill>
              </a:rPr>
              <a:t>ADC and</a:t>
            </a:r>
            <a:r>
              <a:rPr lang="en-US" altLang="en-DE" sz="3200" dirty="0">
                <a:solidFill>
                  <a:schemeClr val="bg1"/>
                </a:solidFill>
              </a:rPr>
              <a:t> XPR experiments and gaps in extrapolating to future devices</a:t>
            </a:r>
            <a:endParaRPr lang="en-GB" altLang="en-DE" sz="3200" dirty="0">
              <a:solidFill>
                <a:schemeClr val="bg1"/>
              </a:solidFill>
            </a:endParaRPr>
          </a:p>
        </p:txBody>
      </p:sp>
      <p:sp>
        <p:nvSpPr>
          <p:cNvPr id="7" name="Titel 6">
            <a:extLst>
              <a:ext uri="{FF2B5EF4-FFF2-40B4-BE49-F238E27FC236}">
                <a16:creationId xmlns:a16="http://schemas.microsoft.com/office/drawing/2014/main" id="{DDBBFC3E-EDDF-42D4-A36B-840143982207}"/>
              </a:ext>
            </a:extLst>
          </p:cNvPr>
          <p:cNvSpPr>
            <a:spLocks noChangeArrowheads="1"/>
          </p:cNvSpPr>
          <p:nvPr/>
        </p:nvSpPr>
        <p:spPr bwMode="auto">
          <a:xfrm>
            <a:off x="972000" y="1872000"/>
            <a:ext cx="8497887" cy="1379538"/>
          </a:xfrm>
          <a:prstGeom prst="rect">
            <a:avLst/>
          </a:prstGeom>
          <a:solidFill>
            <a:srgbClr val="29485D"/>
          </a:solidFill>
          <a:ln>
            <a:noFill/>
          </a:ln>
          <a:extLst/>
        </p:spPr>
        <p:txBody>
          <a:bodyPr lIns="0" tIns="0" rIns="0" bIns="0"/>
          <a:lstStyle>
            <a:lvl1pPr>
              <a:lnSpc>
                <a:spcPts val="2800"/>
              </a:lnSpc>
              <a:spcAft>
                <a:spcPts val="1800"/>
              </a:spcAft>
              <a:defRPr sz="2500" b="1">
                <a:solidFill>
                  <a:srgbClr val="005555"/>
                </a:solidFill>
                <a:latin typeface="Arial" panose="020B0604020202020204" pitchFamily="34" charset="0"/>
              </a:defRPr>
            </a:lvl1pPr>
            <a:lvl2pPr>
              <a:lnSpc>
                <a:spcPts val="2800"/>
              </a:lnSpc>
              <a:spcAft>
                <a:spcPts val="1800"/>
              </a:spcAft>
              <a:defRPr sz="2500" b="1">
                <a:solidFill>
                  <a:srgbClr val="005555"/>
                </a:solidFill>
                <a:latin typeface="Arial" panose="020B0604020202020204" pitchFamily="34" charset="0"/>
              </a:defRPr>
            </a:lvl2pPr>
            <a:lvl3pPr>
              <a:lnSpc>
                <a:spcPts val="2800"/>
              </a:lnSpc>
              <a:spcAft>
                <a:spcPts val="1800"/>
              </a:spcAft>
              <a:defRPr sz="2500" b="1">
                <a:solidFill>
                  <a:srgbClr val="005555"/>
                </a:solidFill>
                <a:latin typeface="Arial" panose="020B0604020202020204" pitchFamily="34" charset="0"/>
              </a:defRPr>
            </a:lvl3pPr>
            <a:lvl4pPr>
              <a:lnSpc>
                <a:spcPts val="2800"/>
              </a:lnSpc>
              <a:spcAft>
                <a:spcPts val="1800"/>
              </a:spcAft>
              <a:defRPr sz="2500" b="1">
                <a:solidFill>
                  <a:srgbClr val="005555"/>
                </a:solidFill>
                <a:latin typeface="Arial" panose="020B0604020202020204" pitchFamily="34" charset="0"/>
              </a:defRPr>
            </a:lvl4pPr>
            <a:lvl5pPr>
              <a:lnSpc>
                <a:spcPts val="2800"/>
              </a:lnSpc>
              <a:spcAft>
                <a:spcPts val="1800"/>
              </a:spcAft>
              <a:defRPr sz="2500" b="1">
                <a:solidFill>
                  <a:srgbClr val="005555"/>
                </a:solidFill>
                <a:latin typeface="Arial" panose="020B0604020202020204" pitchFamily="34" charset="0"/>
              </a:defRPr>
            </a:lvl5pPr>
            <a:lvl6pPr marL="457200" fontAlgn="base">
              <a:lnSpc>
                <a:spcPts val="2800"/>
              </a:lnSpc>
              <a:spcBef>
                <a:spcPct val="0"/>
              </a:spcBef>
              <a:spcAft>
                <a:spcPts val="1800"/>
              </a:spcAft>
              <a:defRPr sz="2500" b="1">
                <a:solidFill>
                  <a:srgbClr val="005555"/>
                </a:solidFill>
                <a:latin typeface="Arial" panose="020B0604020202020204" pitchFamily="34" charset="0"/>
              </a:defRPr>
            </a:lvl6pPr>
            <a:lvl7pPr marL="914400" fontAlgn="base">
              <a:lnSpc>
                <a:spcPts val="2800"/>
              </a:lnSpc>
              <a:spcBef>
                <a:spcPct val="0"/>
              </a:spcBef>
              <a:spcAft>
                <a:spcPts val="1800"/>
              </a:spcAft>
              <a:defRPr sz="2500" b="1">
                <a:solidFill>
                  <a:srgbClr val="005555"/>
                </a:solidFill>
                <a:latin typeface="Arial" panose="020B0604020202020204" pitchFamily="34" charset="0"/>
              </a:defRPr>
            </a:lvl7pPr>
            <a:lvl8pPr marL="1371600" fontAlgn="base">
              <a:lnSpc>
                <a:spcPts val="2800"/>
              </a:lnSpc>
              <a:spcBef>
                <a:spcPct val="0"/>
              </a:spcBef>
              <a:spcAft>
                <a:spcPts val="1800"/>
              </a:spcAft>
              <a:defRPr sz="2500" b="1">
                <a:solidFill>
                  <a:srgbClr val="005555"/>
                </a:solidFill>
                <a:latin typeface="Arial" panose="020B0604020202020204" pitchFamily="34" charset="0"/>
              </a:defRPr>
            </a:lvl8pPr>
            <a:lvl9pPr marL="1828800" fontAlgn="base">
              <a:lnSpc>
                <a:spcPts val="2800"/>
              </a:lnSpc>
              <a:spcBef>
                <a:spcPct val="0"/>
              </a:spcBef>
              <a:spcAft>
                <a:spcPts val="1800"/>
              </a:spcAft>
              <a:defRPr sz="2500" b="1">
                <a:solidFill>
                  <a:srgbClr val="005555"/>
                </a:solidFill>
                <a:latin typeface="Arial" panose="020B0604020202020204" pitchFamily="34" charset="0"/>
              </a:defRPr>
            </a:lvl9pPr>
          </a:lstStyle>
          <a:p>
            <a:pPr defTabSz="914400" eaLnBrk="1" hangingPunct="1">
              <a:lnSpc>
                <a:spcPct val="100000"/>
              </a:lnSpc>
            </a:pPr>
            <a:r>
              <a:rPr lang="en-US" altLang="en-DE" sz="3200" dirty="0">
                <a:solidFill>
                  <a:schemeClr val="bg1"/>
                </a:solidFill>
              </a:rPr>
              <a:t>Overview ADC and XPR experiments and gaps in extrapolating to future devices</a:t>
            </a:r>
            <a:endParaRPr lang="en-GB" altLang="en-DE" sz="3200" dirty="0">
              <a:solidFill>
                <a:schemeClr val="bg1"/>
              </a:solidFill>
            </a:endParaRPr>
          </a:p>
        </p:txBody>
      </p:sp>
      <p:sp>
        <p:nvSpPr>
          <p:cNvPr id="198661" name="Untertitel 7">
            <a:extLst>
              <a:ext uri="{FF2B5EF4-FFF2-40B4-BE49-F238E27FC236}">
                <a16:creationId xmlns:a16="http://schemas.microsoft.com/office/drawing/2014/main" id="{5C76A023-ECFC-48E4-B723-E29404AF01D7}"/>
              </a:ext>
            </a:extLst>
          </p:cNvPr>
          <p:cNvSpPr>
            <a:spLocks noChangeArrowheads="1"/>
          </p:cNvSpPr>
          <p:nvPr/>
        </p:nvSpPr>
        <p:spPr bwMode="auto">
          <a:xfrm>
            <a:off x="1036638" y="3278460"/>
            <a:ext cx="10003895" cy="112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b"/>
          <a:lstStyle>
            <a:lvl1pPr algn="ctr">
              <a:lnSpc>
                <a:spcPct val="120000"/>
              </a:lnSpc>
              <a:spcBef>
                <a:spcPts val="600"/>
              </a:spcBef>
              <a:buFont typeface="Arial" panose="020B0604020202020204" pitchFamily="34" charset="0"/>
              <a:defRPr>
                <a:solidFill>
                  <a:schemeClr val="tx1"/>
                </a:solidFill>
                <a:latin typeface="Arial" panose="020B0604020202020204" pitchFamily="34" charset="0"/>
              </a:defRPr>
            </a:lvl1pPr>
            <a:lvl2pPr algn="ctr">
              <a:lnSpc>
                <a:spcPct val="120000"/>
              </a:lnSpc>
              <a:spcBef>
                <a:spcPts val="600"/>
              </a:spcBef>
              <a:buFont typeface="Arial" panose="020B0604020202020204" pitchFamily="34" charset="0"/>
              <a:defRPr b="1">
                <a:solidFill>
                  <a:schemeClr val="tx2"/>
                </a:solidFill>
                <a:latin typeface="Arial" panose="020B0604020202020204" pitchFamily="34" charset="0"/>
              </a:defRPr>
            </a:lvl2pPr>
            <a:lvl3pPr marL="179388" indent="-179388" algn="ctr">
              <a:lnSpc>
                <a:spcPct val="120000"/>
              </a:lnSpc>
              <a:spcBef>
                <a:spcPts val="600"/>
              </a:spcBef>
              <a:buFont typeface="Arial" panose="020B0604020202020204" pitchFamily="34" charset="0"/>
              <a:defRPr b="1">
                <a:solidFill>
                  <a:srgbClr val="29485D"/>
                </a:solidFill>
                <a:latin typeface="Arial" panose="020B0604020202020204" pitchFamily="34" charset="0"/>
              </a:defRPr>
            </a:lvl3pPr>
            <a:lvl4pPr marL="179388" indent="-179388" algn="ctr">
              <a:lnSpc>
                <a:spcPct val="120000"/>
              </a:lnSpc>
              <a:spcBef>
                <a:spcPts val="600"/>
              </a:spcBef>
              <a:buFont typeface="Arial" panose="020B0604020202020204" pitchFamily="34" charset="0"/>
              <a:defRPr>
                <a:solidFill>
                  <a:schemeClr val="tx1"/>
                </a:solidFill>
                <a:latin typeface="Arial" panose="020B0604020202020204" pitchFamily="34" charset="0"/>
              </a:defRPr>
            </a:lvl4pPr>
            <a:lvl5pPr marL="357188" indent="-179388" algn="ctr">
              <a:lnSpc>
                <a:spcPct val="120000"/>
              </a:lnSpc>
              <a:spcBef>
                <a:spcPts val="600"/>
              </a:spcBef>
              <a:buFont typeface="Arial" panose="020B0604020202020204" pitchFamily="34" charset="0"/>
              <a:defRPr>
                <a:solidFill>
                  <a:schemeClr val="tx1"/>
                </a:solidFill>
                <a:latin typeface="Arial" panose="020B0604020202020204" pitchFamily="34" charset="0"/>
              </a:defRPr>
            </a:lvl5pPr>
            <a:lvl6pPr marL="814388" indent="-179388" algn="ctr" fontAlgn="base">
              <a:lnSpc>
                <a:spcPct val="120000"/>
              </a:lnSpc>
              <a:spcBef>
                <a:spcPts val="600"/>
              </a:spcBef>
              <a:spcAft>
                <a:spcPct val="0"/>
              </a:spcAft>
              <a:buFont typeface="Arial" panose="020B0604020202020204" pitchFamily="34" charset="0"/>
              <a:defRPr>
                <a:solidFill>
                  <a:schemeClr val="tx1"/>
                </a:solidFill>
                <a:latin typeface="Arial" panose="020B0604020202020204" pitchFamily="34" charset="0"/>
              </a:defRPr>
            </a:lvl6pPr>
            <a:lvl7pPr marL="1271588" indent="-179388" algn="ctr" fontAlgn="base">
              <a:lnSpc>
                <a:spcPct val="120000"/>
              </a:lnSpc>
              <a:spcBef>
                <a:spcPts val="600"/>
              </a:spcBef>
              <a:spcAft>
                <a:spcPct val="0"/>
              </a:spcAft>
              <a:buFont typeface="Arial" panose="020B0604020202020204" pitchFamily="34" charset="0"/>
              <a:defRPr>
                <a:solidFill>
                  <a:schemeClr val="tx1"/>
                </a:solidFill>
                <a:latin typeface="Arial" panose="020B0604020202020204" pitchFamily="34" charset="0"/>
              </a:defRPr>
            </a:lvl7pPr>
            <a:lvl8pPr marL="1728788" indent="-179388" algn="ctr" fontAlgn="base">
              <a:lnSpc>
                <a:spcPct val="120000"/>
              </a:lnSpc>
              <a:spcBef>
                <a:spcPts val="600"/>
              </a:spcBef>
              <a:spcAft>
                <a:spcPct val="0"/>
              </a:spcAft>
              <a:buFont typeface="Arial" panose="020B0604020202020204" pitchFamily="34" charset="0"/>
              <a:defRPr>
                <a:solidFill>
                  <a:schemeClr val="tx1"/>
                </a:solidFill>
                <a:latin typeface="Arial" panose="020B0604020202020204" pitchFamily="34" charset="0"/>
              </a:defRPr>
            </a:lvl8pPr>
            <a:lvl9pPr marL="2185988" indent="-179388" algn="ctr" fontAlgn="base">
              <a:lnSpc>
                <a:spcPct val="120000"/>
              </a:lnSpc>
              <a:spcBef>
                <a:spcPts val="600"/>
              </a:spcBef>
              <a:spcAft>
                <a:spcPct val="0"/>
              </a:spcAft>
              <a:buFont typeface="Arial" panose="020B0604020202020204" pitchFamily="34" charset="0"/>
              <a:defRPr>
                <a:solidFill>
                  <a:schemeClr val="tx1"/>
                </a:solidFill>
                <a:latin typeface="Arial" panose="020B0604020202020204" pitchFamily="34" charset="0"/>
              </a:defRPr>
            </a:lvl9pPr>
          </a:lstStyle>
          <a:p>
            <a:pPr algn="l" defTabSz="914400" eaLnBrk="1" hangingPunct="1">
              <a:spcBef>
                <a:spcPts val="2300"/>
              </a:spcBef>
            </a:pPr>
            <a:r>
              <a:rPr lang="en-GB" altLang="en-DE" sz="1900" u="sng" dirty="0">
                <a:solidFill>
                  <a:schemeClr val="bg1"/>
                </a:solidFill>
              </a:rPr>
              <a:t>T.Lunt</a:t>
            </a:r>
            <a:r>
              <a:rPr lang="en-GB" altLang="en-DE" sz="1900" baseline="30000" dirty="0">
                <a:solidFill>
                  <a:schemeClr val="bg1"/>
                </a:solidFill>
              </a:rPr>
              <a:t>1 </a:t>
            </a:r>
            <a:r>
              <a:rPr lang="en-GB" altLang="en-DE" sz="1900" dirty="0">
                <a:solidFill>
                  <a:schemeClr val="bg1"/>
                </a:solidFill>
              </a:rPr>
              <a:t>on behalf of the ASDEX Upgrade and </a:t>
            </a:r>
            <a:r>
              <a:rPr lang="en-GB" altLang="en-DE" sz="1900" dirty="0" err="1">
                <a:solidFill>
                  <a:schemeClr val="bg1"/>
                </a:solidFill>
              </a:rPr>
              <a:t>EUROfusion</a:t>
            </a:r>
            <a:r>
              <a:rPr lang="en-GB" altLang="en-DE" sz="1900" dirty="0">
                <a:solidFill>
                  <a:schemeClr val="bg1"/>
                </a:solidFill>
              </a:rPr>
              <a:t> teams</a:t>
            </a:r>
            <a:br>
              <a:rPr lang="en-GB" altLang="en-DE" sz="1900" dirty="0">
                <a:solidFill>
                  <a:schemeClr val="bg1"/>
                </a:solidFill>
              </a:rPr>
            </a:br>
            <a:r>
              <a:rPr lang="en-GB" altLang="en-DE" sz="1200" baseline="30000" dirty="0">
                <a:solidFill>
                  <a:schemeClr val="bg1"/>
                </a:solidFill>
              </a:rPr>
              <a:t>1</a:t>
            </a:r>
            <a:r>
              <a:rPr lang="en-GB" altLang="en-DE" sz="1200" dirty="0">
                <a:solidFill>
                  <a:schemeClr val="bg1"/>
                </a:solidFill>
              </a:rPr>
              <a:t>Max Planck Institute for Plasma Physics, </a:t>
            </a:r>
            <a:r>
              <a:rPr lang="en-GB" altLang="en-DE" sz="1200" dirty="0" err="1">
                <a:solidFill>
                  <a:schemeClr val="bg1"/>
                </a:solidFill>
              </a:rPr>
              <a:t>Boltzmannstr</a:t>
            </a:r>
            <a:r>
              <a:rPr lang="en-GB" altLang="en-DE" sz="1200" dirty="0">
                <a:solidFill>
                  <a:schemeClr val="bg1"/>
                </a:solidFill>
              </a:rPr>
              <a:t>. 2, 85748 </a:t>
            </a:r>
            <a:r>
              <a:rPr lang="en-GB" altLang="en-DE" sz="1200" dirty="0" err="1">
                <a:solidFill>
                  <a:schemeClr val="bg1"/>
                </a:solidFill>
              </a:rPr>
              <a:t>Garching</a:t>
            </a:r>
            <a:r>
              <a:rPr lang="en-GB" altLang="en-DE" sz="1200" dirty="0">
                <a:solidFill>
                  <a:schemeClr val="bg1"/>
                </a:solidFill>
              </a:rPr>
              <a:t>, Germany</a:t>
            </a:r>
            <a:br>
              <a:rPr lang="en-GB" altLang="en-DE" sz="1200" dirty="0">
                <a:solidFill>
                  <a:schemeClr val="bg1"/>
                </a:solidFill>
              </a:rPr>
            </a:br>
            <a:endParaRPr lang="en-GB" altLang="en-DE" sz="1200" dirty="0">
              <a:solidFill>
                <a:schemeClr val="bg1"/>
              </a:solidFill>
            </a:endParaRPr>
          </a:p>
        </p:txBody>
      </p:sp>
      <p:pic>
        <p:nvPicPr>
          <p:cNvPr id="3" name="Picture 2">
            <a:extLst>
              <a:ext uri="{FF2B5EF4-FFF2-40B4-BE49-F238E27FC236}">
                <a16:creationId xmlns:a16="http://schemas.microsoft.com/office/drawing/2014/main" id="{3E5D5A48-6E82-4484-913B-594AF5E09936}"/>
              </a:ext>
            </a:extLst>
          </p:cNvPr>
          <p:cNvPicPr>
            <a:picLocks noChangeAspect="1"/>
          </p:cNvPicPr>
          <p:nvPr/>
        </p:nvPicPr>
        <p:blipFill>
          <a:blip r:embed="rId2"/>
          <a:stretch>
            <a:fillRect/>
          </a:stretch>
        </p:blipFill>
        <p:spPr>
          <a:xfrm>
            <a:off x="198304" y="154781"/>
            <a:ext cx="3899971" cy="1061676"/>
          </a:xfrm>
          <a:prstGeom prst="rect">
            <a:avLst/>
          </a:prstGeom>
        </p:spPr>
      </p:pic>
      <p:sp>
        <p:nvSpPr>
          <p:cNvPr id="5" name="TextBox 4">
            <a:extLst>
              <a:ext uri="{FF2B5EF4-FFF2-40B4-BE49-F238E27FC236}">
                <a16:creationId xmlns:a16="http://schemas.microsoft.com/office/drawing/2014/main" id="{D1754B7D-85FF-433C-86C3-EF03BE0DE931}"/>
              </a:ext>
            </a:extLst>
          </p:cNvPr>
          <p:cNvSpPr txBox="1"/>
          <p:nvPr/>
        </p:nvSpPr>
        <p:spPr>
          <a:xfrm>
            <a:off x="1564764" y="4405927"/>
            <a:ext cx="3888986" cy="2255718"/>
          </a:xfrm>
          <a:prstGeom prst="rect">
            <a:avLst/>
          </a:prstGeom>
          <a:solidFill>
            <a:schemeClr val="bg1"/>
          </a:solidFill>
          <a:ln w="28575">
            <a:solidFill>
              <a:schemeClr val="tx1"/>
            </a:solidFill>
          </a:ln>
        </p:spPr>
        <p:txBody>
          <a:bodyPr wrap="none" lIns="108000" tIns="108000" rIns="108000" bIns="108000" rtlCol="0" anchor="t" anchorCtr="0">
            <a:spAutoFit/>
          </a:bodyPr>
          <a:lstStyle/>
          <a:p>
            <a:pPr algn="l">
              <a:lnSpc>
                <a:spcPts val="2300"/>
              </a:lnSpc>
              <a:spcBef>
                <a:spcPts val="1150"/>
              </a:spcBef>
            </a:pPr>
            <a:r>
              <a:rPr lang="en-GB" sz="1600" b="1" dirty="0"/>
              <a:t>Outline:</a:t>
            </a:r>
            <a:br>
              <a:rPr lang="en-GB" sz="1600" dirty="0"/>
            </a:br>
            <a:r>
              <a:rPr lang="en-GB" sz="1600" dirty="0"/>
              <a:t>- Introduction</a:t>
            </a:r>
            <a:br>
              <a:rPr lang="en-GB" sz="1600" dirty="0"/>
            </a:br>
            <a:r>
              <a:rPr lang="en-GB" sz="1600" dirty="0"/>
              <a:t>- New upper divertor of ASDEX Upgrade</a:t>
            </a:r>
            <a:br>
              <a:rPr lang="en-GB" sz="1600" dirty="0"/>
            </a:br>
            <a:r>
              <a:rPr lang="en-GB" sz="1600" dirty="0"/>
              <a:t>- Overview experimental campaign 2025</a:t>
            </a:r>
            <a:br>
              <a:rPr lang="en-GB" sz="1600" dirty="0"/>
            </a:br>
            <a:r>
              <a:rPr lang="en-GB" sz="1600" dirty="0"/>
              <a:t>- First experimental observations</a:t>
            </a:r>
            <a:br>
              <a:rPr lang="en-GB" sz="1600" dirty="0"/>
            </a:br>
            <a:r>
              <a:rPr lang="en-GB" sz="1600" dirty="0"/>
              <a:t>- Gaps in extrapolating to future devices</a:t>
            </a:r>
            <a:br>
              <a:rPr lang="en-GB" sz="1600" dirty="0"/>
            </a:br>
            <a:r>
              <a:rPr lang="en-GB" sz="1600" dirty="0"/>
              <a:t>- Summary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58511883-38C8-4D53-91B3-2F2B01F4C648}"/>
              </a:ext>
            </a:extLst>
          </p:cNvPr>
          <p:cNvPicPr>
            <a:picLocks noChangeAspect="1"/>
          </p:cNvPicPr>
          <p:nvPr/>
        </p:nvPicPr>
        <p:blipFill>
          <a:blip r:embed="rId2"/>
          <a:stretch>
            <a:fillRect/>
          </a:stretch>
        </p:blipFill>
        <p:spPr>
          <a:xfrm>
            <a:off x="9022560" y="5555340"/>
            <a:ext cx="2828925" cy="438150"/>
          </a:xfrm>
          <a:prstGeom prst="rect">
            <a:avLst/>
          </a:prstGeom>
        </p:spPr>
      </p:pic>
      <p:sp>
        <p:nvSpPr>
          <p:cNvPr id="16" name="TextBox 15">
            <a:extLst>
              <a:ext uri="{FF2B5EF4-FFF2-40B4-BE49-F238E27FC236}">
                <a16:creationId xmlns:a16="http://schemas.microsoft.com/office/drawing/2014/main" id="{916C0BB0-2F2A-4FA6-9ED4-7B9B97D54D4A}"/>
              </a:ext>
            </a:extLst>
          </p:cNvPr>
          <p:cNvSpPr txBox="1"/>
          <p:nvPr/>
        </p:nvSpPr>
        <p:spPr>
          <a:xfrm>
            <a:off x="9799965" y="6016184"/>
            <a:ext cx="1410643" cy="262059"/>
          </a:xfrm>
          <a:prstGeom prst="rect">
            <a:avLst/>
          </a:prstGeom>
          <a:noFill/>
        </p:spPr>
        <p:txBody>
          <a:bodyPr wrap="none" lIns="0" tIns="0" rIns="0" bIns="0" rtlCol="0" anchor="t" anchorCtr="0">
            <a:spAutoFit/>
          </a:bodyPr>
          <a:lstStyle/>
          <a:p>
            <a:pPr algn="l">
              <a:lnSpc>
                <a:spcPts val="2300"/>
              </a:lnSpc>
              <a:spcBef>
                <a:spcPts val="1150"/>
              </a:spcBef>
            </a:pPr>
            <a:r>
              <a:rPr lang="de-DE" sz="1400" b="1" dirty="0"/>
              <a:t>[Dunne NF 2024]</a:t>
            </a:r>
          </a:p>
        </p:txBody>
      </p:sp>
      <p:sp>
        <p:nvSpPr>
          <p:cNvPr id="14" name="TextBox 13">
            <a:extLst>
              <a:ext uri="{FF2B5EF4-FFF2-40B4-BE49-F238E27FC236}">
                <a16:creationId xmlns:a16="http://schemas.microsoft.com/office/drawing/2014/main" id="{133B68EE-07F9-48BD-BC2C-15C087CB2317}"/>
              </a:ext>
            </a:extLst>
          </p:cNvPr>
          <p:cNvSpPr txBox="1"/>
          <p:nvPr/>
        </p:nvSpPr>
        <p:spPr>
          <a:xfrm>
            <a:off x="239114" y="5064291"/>
            <a:ext cx="2249014" cy="262059"/>
          </a:xfrm>
          <a:prstGeom prst="rect">
            <a:avLst/>
          </a:prstGeom>
          <a:noFill/>
        </p:spPr>
        <p:txBody>
          <a:bodyPr wrap="none" lIns="0" tIns="0" rIns="0" bIns="0" rtlCol="0" anchor="t" anchorCtr="0">
            <a:spAutoFit/>
          </a:bodyPr>
          <a:lstStyle/>
          <a:p>
            <a:pPr algn="l">
              <a:lnSpc>
                <a:spcPts val="2300"/>
              </a:lnSpc>
              <a:spcBef>
                <a:spcPts val="1150"/>
              </a:spcBef>
            </a:pPr>
            <a:r>
              <a:rPr lang="de-DE" sz="1400" b="1" dirty="0"/>
              <a:t>[</a:t>
            </a:r>
            <a:r>
              <a:rPr lang="de-DE" sz="1400" b="1" dirty="0" err="1"/>
              <a:t>shots</a:t>
            </a:r>
            <a:r>
              <a:rPr lang="de-DE" sz="1400" b="1" dirty="0"/>
              <a:t> </a:t>
            </a:r>
            <a:r>
              <a:rPr lang="de-DE" sz="1400" b="1" dirty="0" err="1"/>
              <a:t>by</a:t>
            </a:r>
            <a:r>
              <a:rPr lang="de-DE" sz="1400" b="1" dirty="0"/>
              <a:t> G. Birkenmeier]</a:t>
            </a:r>
          </a:p>
        </p:txBody>
      </p:sp>
      <p:sp>
        <p:nvSpPr>
          <p:cNvPr id="186428" name="Titel 2">
            <a:extLst>
              <a:ext uri="{FF2B5EF4-FFF2-40B4-BE49-F238E27FC236}">
                <a16:creationId xmlns:a16="http://schemas.microsoft.com/office/drawing/2014/main" id="{5B8242C0-3BDE-494F-AF70-C74D3BBB332B}"/>
              </a:ext>
            </a:extLst>
          </p:cNvPr>
          <p:cNvSpPr>
            <a:spLocks noChangeArrowheads="1"/>
          </p:cNvSpPr>
          <p:nvPr/>
        </p:nvSpPr>
        <p:spPr bwMode="auto">
          <a:xfrm>
            <a:off x="658813" y="441325"/>
            <a:ext cx="9612312"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ts val="2800"/>
              </a:lnSpc>
              <a:spcAft>
                <a:spcPts val="1800"/>
              </a:spcAft>
              <a:defRPr sz="2500" b="1">
                <a:solidFill>
                  <a:srgbClr val="005555"/>
                </a:solidFill>
                <a:latin typeface="Arial" panose="020B0604020202020204" pitchFamily="34" charset="0"/>
              </a:defRPr>
            </a:lvl1pPr>
            <a:lvl2pPr>
              <a:lnSpc>
                <a:spcPts val="2800"/>
              </a:lnSpc>
              <a:spcAft>
                <a:spcPts val="1800"/>
              </a:spcAft>
              <a:defRPr sz="2500" b="1">
                <a:solidFill>
                  <a:srgbClr val="005555"/>
                </a:solidFill>
                <a:latin typeface="Arial" panose="020B0604020202020204" pitchFamily="34" charset="0"/>
              </a:defRPr>
            </a:lvl2pPr>
            <a:lvl3pPr>
              <a:lnSpc>
                <a:spcPts val="2800"/>
              </a:lnSpc>
              <a:spcAft>
                <a:spcPts val="1800"/>
              </a:spcAft>
              <a:defRPr sz="2500" b="1">
                <a:solidFill>
                  <a:srgbClr val="005555"/>
                </a:solidFill>
                <a:latin typeface="Arial" panose="020B0604020202020204" pitchFamily="34" charset="0"/>
              </a:defRPr>
            </a:lvl3pPr>
            <a:lvl4pPr>
              <a:lnSpc>
                <a:spcPts val="2800"/>
              </a:lnSpc>
              <a:spcAft>
                <a:spcPts val="1800"/>
              </a:spcAft>
              <a:defRPr sz="2500" b="1">
                <a:solidFill>
                  <a:srgbClr val="005555"/>
                </a:solidFill>
                <a:latin typeface="Arial" panose="020B0604020202020204" pitchFamily="34" charset="0"/>
              </a:defRPr>
            </a:lvl4pPr>
            <a:lvl5pPr>
              <a:lnSpc>
                <a:spcPts val="2800"/>
              </a:lnSpc>
              <a:spcAft>
                <a:spcPts val="1800"/>
              </a:spcAft>
              <a:defRPr sz="2500" b="1">
                <a:solidFill>
                  <a:srgbClr val="005555"/>
                </a:solidFill>
                <a:latin typeface="Arial" panose="020B0604020202020204" pitchFamily="34" charset="0"/>
              </a:defRPr>
            </a:lvl5pPr>
            <a:lvl6pPr marL="457200" fontAlgn="base">
              <a:lnSpc>
                <a:spcPts val="2800"/>
              </a:lnSpc>
              <a:spcBef>
                <a:spcPct val="0"/>
              </a:spcBef>
              <a:spcAft>
                <a:spcPts val="1800"/>
              </a:spcAft>
              <a:defRPr sz="2500" b="1">
                <a:solidFill>
                  <a:srgbClr val="005555"/>
                </a:solidFill>
                <a:latin typeface="Arial" panose="020B0604020202020204" pitchFamily="34" charset="0"/>
              </a:defRPr>
            </a:lvl6pPr>
            <a:lvl7pPr marL="914400" fontAlgn="base">
              <a:lnSpc>
                <a:spcPts val="2800"/>
              </a:lnSpc>
              <a:spcBef>
                <a:spcPct val="0"/>
              </a:spcBef>
              <a:spcAft>
                <a:spcPts val="1800"/>
              </a:spcAft>
              <a:defRPr sz="2500" b="1">
                <a:solidFill>
                  <a:srgbClr val="005555"/>
                </a:solidFill>
                <a:latin typeface="Arial" panose="020B0604020202020204" pitchFamily="34" charset="0"/>
              </a:defRPr>
            </a:lvl7pPr>
            <a:lvl8pPr marL="1371600" fontAlgn="base">
              <a:lnSpc>
                <a:spcPts val="2800"/>
              </a:lnSpc>
              <a:spcBef>
                <a:spcPct val="0"/>
              </a:spcBef>
              <a:spcAft>
                <a:spcPts val="1800"/>
              </a:spcAft>
              <a:defRPr sz="2500" b="1">
                <a:solidFill>
                  <a:srgbClr val="005555"/>
                </a:solidFill>
                <a:latin typeface="Arial" panose="020B0604020202020204" pitchFamily="34" charset="0"/>
              </a:defRPr>
            </a:lvl8pPr>
            <a:lvl9pPr marL="1828800" fontAlgn="base">
              <a:lnSpc>
                <a:spcPts val="2800"/>
              </a:lnSpc>
              <a:spcBef>
                <a:spcPct val="0"/>
              </a:spcBef>
              <a:spcAft>
                <a:spcPts val="1800"/>
              </a:spcAft>
              <a:defRPr sz="2500" b="1">
                <a:solidFill>
                  <a:srgbClr val="005555"/>
                </a:solidFill>
                <a:latin typeface="Arial" panose="020B0604020202020204" pitchFamily="34" charset="0"/>
              </a:defRPr>
            </a:lvl9pPr>
          </a:lstStyle>
          <a:p>
            <a:pPr defTabSz="914400" eaLnBrk="1" hangingPunct="1"/>
            <a:r>
              <a:rPr lang="en-GB" altLang="en-DE" dirty="0"/>
              <a:t>Small-ELM regime (QCE?)</a:t>
            </a:r>
            <a:endParaRPr lang="en-GB" altLang="en-DE" baseline="30000" dirty="0"/>
          </a:p>
        </p:txBody>
      </p:sp>
      <p:pic>
        <p:nvPicPr>
          <p:cNvPr id="19" name="Picture 18">
            <a:extLst>
              <a:ext uri="{FF2B5EF4-FFF2-40B4-BE49-F238E27FC236}">
                <a16:creationId xmlns:a16="http://schemas.microsoft.com/office/drawing/2014/main" id="{C56D76E6-CF98-42B0-8C36-077C453F4D75}"/>
              </a:ext>
            </a:extLst>
          </p:cNvPr>
          <p:cNvPicPr>
            <a:picLocks noChangeAspect="1"/>
          </p:cNvPicPr>
          <p:nvPr/>
        </p:nvPicPr>
        <p:blipFill>
          <a:blip r:embed="rId3"/>
          <a:stretch>
            <a:fillRect/>
          </a:stretch>
        </p:blipFill>
        <p:spPr>
          <a:xfrm>
            <a:off x="9054716" y="139986"/>
            <a:ext cx="2316709" cy="630670"/>
          </a:xfrm>
          <a:prstGeom prst="rect">
            <a:avLst/>
          </a:prstGeom>
        </p:spPr>
      </p:pic>
      <p:sp>
        <p:nvSpPr>
          <p:cNvPr id="17" name="Foliennummernplatzhalter 5">
            <a:extLst>
              <a:ext uri="{FF2B5EF4-FFF2-40B4-BE49-F238E27FC236}">
                <a16:creationId xmlns:a16="http://schemas.microsoft.com/office/drawing/2014/main" id="{5AC4E44C-3089-4490-95BC-FBFD3FE09AC9}"/>
              </a:ext>
            </a:extLst>
          </p:cNvPr>
          <p:cNvSpPr txBox="1">
            <a:spLocks noGrp="1"/>
          </p:cNvSpPr>
          <p:nvPr/>
        </p:nvSpPr>
        <p:spPr>
          <a:xfrm>
            <a:off x="11700000" y="6660000"/>
            <a:ext cx="217488" cy="144462"/>
          </a:xfrm>
          <a:prstGeom prst="rect">
            <a:avLst/>
          </a:prstGeom>
          <a:noFill/>
        </p:spPr>
        <p:txBody>
          <a:bodyPr wrap="none" lIns="0" tIns="0" rIns="0" bIns="0" anchor="b"/>
          <a:lstStyle/>
          <a:p>
            <a:pPr algn="r" eaLnBrk="1" fontAlgn="auto" hangingPunct="1">
              <a:spcBef>
                <a:spcPts val="0"/>
              </a:spcBef>
              <a:spcAft>
                <a:spcPts val="0"/>
              </a:spcAft>
              <a:defRPr/>
            </a:pPr>
            <a:fld id="{58A7B3F3-B723-4D36-9FDF-7E26E0083EDB}" type="slidenum">
              <a:rPr lang="de-DE" sz="800" kern="600" cap="all" spc="90">
                <a:solidFill>
                  <a:schemeClr val="tx1">
                    <a:tint val="75000"/>
                  </a:schemeClr>
                </a:solidFill>
                <a:latin typeface="+mn-lt"/>
              </a:rPr>
              <a:pPr algn="r" eaLnBrk="1" fontAlgn="auto" hangingPunct="1">
                <a:spcBef>
                  <a:spcPts val="0"/>
                </a:spcBef>
                <a:spcAft>
                  <a:spcPts val="0"/>
                </a:spcAft>
                <a:defRPr/>
              </a:pPr>
              <a:t>10</a:t>
            </a:fld>
            <a:endParaRPr lang="de-DE" sz="800" kern="600" cap="all" spc="90" dirty="0">
              <a:solidFill>
                <a:schemeClr val="tx1">
                  <a:tint val="75000"/>
                </a:schemeClr>
              </a:solidFill>
              <a:latin typeface="+mn-lt"/>
            </a:endParaRPr>
          </a:p>
        </p:txBody>
      </p:sp>
      <p:sp>
        <p:nvSpPr>
          <p:cNvPr id="20" name="Fußzeilenplatzhalter 1">
            <a:extLst>
              <a:ext uri="{FF2B5EF4-FFF2-40B4-BE49-F238E27FC236}">
                <a16:creationId xmlns:a16="http://schemas.microsoft.com/office/drawing/2014/main" id="{D116C806-028D-4856-A110-571AEF32F754}"/>
              </a:ext>
            </a:extLst>
          </p:cNvPr>
          <p:cNvSpPr txBox="1">
            <a:spLocks noGrp="1"/>
          </p:cNvSpPr>
          <p:nvPr/>
        </p:nvSpPr>
        <p:spPr>
          <a:xfrm>
            <a:off x="360000" y="6660000"/>
            <a:ext cx="5940000" cy="144462"/>
          </a:xfrm>
          <a:prstGeom prst="rect">
            <a:avLst/>
          </a:prstGeom>
          <a:noFill/>
        </p:spPr>
        <p:txBody>
          <a:bodyPr wrap="none" lIns="0" tIns="0" rIns="0" bIns="0"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r>
              <a:rPr lang="de-DE" altLang="en-DE" sz="800" dirty="0" err="1">
                <a:solidFill>
                  <a:srgbClr val="898989"/>
                </a:solidFill>
              </a:rPr>
              <a:t>T.Lunt</a:t>
            </a:r>
            <a:r>
              <a:rPr lang="de-DE" altLang="en-DE" sz="800" dirty="0">
                <a:solidFill>
                  <a:srgbClr val="898989"/>
                </a:solidFill>
              </a:rPr>
              <a:t>, 5</a:t>
            </a:r>
            <a:r>
              <a:rPr lang="de-DE" altLang="en-DE" sz="800" baseline="30000" dirty="0">
                <a:solidFill>
                  <a:srgbClr val="898989"/>
                </a:solidFill>
              </a:rPr>
              <a:t>th</a:t>
            </a:r>
            <a:r>
              <a:rPr lang="de-DE" altLang="en-DE" sz="800" dirty="0">
                <a:solidFill>
                  <a:srgbClr val="898989"/>
                </a:solidFill>
              </a:rPr>
              <a:t> TM on </a:t>
            </a:r>
            <a:r>
              <a:rPr lang="de-DE" altLang="en-DE" sz="800" dirty="0" err="1">
                <a:solidFill>
                  <a:srgbClr val="898989"/>
                </a:solidFill>
              </a:rPr>
              <a:t>divertor</a:t>
            </a:r>
            <a:r>
              <a:rPr lang="de-DE" altLang="en-DE" sz="800" dirty="0">
                <a:solidFill>
                  <a:srgbClr val="898989"/>
                </a:solidFill>
              </a:rPr>
              <a:t> </a:t>
            </a:r>
            <a:r>
              <a:rPr lang="de-DE" altLang="en-DE" sz="800" dirty="0" err="1">
                <a:solidFill>
                  <a:srgbClr val="898989"/>
                </a:solidFill>
              </a:rPr>
              <a:t>concepts</a:t>
            </a:r>
            <a:r>
              <a:rPr lang="de-DE" altLang="en-DE" sz="800" dirty="0">
                <a:solidFill>
                  <a:srgbClr val="898989"/>
                </a:solidFill>
              </a:rPr>
              <a:t> 2025, IAEA Headquarters, Vienna, Austria </a:t>
            </a:r>
          </a:p>
        </p:txBody>
      </p:sp>
      <p:pic>
        <p:nvPicPr>
          <p:cNvPr id="18" name="Picture 17">
            <a:extLst>
              <a:ext uri="{FF2B5EF4-FFF2-40B4-BE49-F238E27FC236}">
                <a16:creationId xmlns:a16="http://schemas.microsoft.com/office/drawing/2014/main" id="{C2FFE0A2-A2DC-45F4-834E-04C8C0E8B41C}"/>
              </a:ext>
            </a:extLst>
          </p:cNvPr>
          <p:cNvPicPr>
            <a:picLocks noChangeAspect="1"/>
          </p:cNvPicPr>
          <p:nvPr/>
        </p:nvPicPr>
        <p:blipFill rotWithShape="1">
          <a:blip r:embed="rId4"/>
          <a:srcRect t="7154"/>
          <a:stretch/>
        </p:blipFill>
        <p:spPr>
          <a:xfrm>
            <a:off x="8282959" y="1197468"/>
            <a:ext cx="3688439" cy="4068044"/>
          </a:xfrm>
          <a:prstGeom prst="rect">
            <a:avLst/>
          </a:prstGeom>
        </p:spPr>
      </p:pic>
      <p:sp>
        <p:nvSpPr>
          <p:cNvPr id="21" name="TextBox 20">
            <a:extLst>
              <a:ext uri="{FF2B5EF4-FFF2-40B4-BE49-F238E27FC236}">
                <a16:creationId xmlns:a16="http://schemas.microsoft.com/office/drawing/2014/main" id="{6B8A0848-F7B0-41F8-93BF-C874EA782238}"/>
              </a:ext>
            </a:extLst>
          </p:cNvPr>
          <p:cNvSpPr txBox="1"/>
          <p:nvPr/>
        </p:nvSpPr>
        <p:spPr>
          <a:xfrm>
            <a:off x="10067909" y="2294537"/>
            <a:ext cx="1639873" cy="262059"/>
          </a:xfrm>
          <a:prstGeom prst="rect">
            <a:avLst/>
          </a:prstGeom>
          <a:noFill/>
        </p:spPr>
        <p:txBody>
          <a:bodyPr wrap="none" lIns="0" tIns="0" rIns="0" bIns="0" rtlCol="0" anchor="t" anchorCtr="0">
            <a:spAutoFit/>
          </a:bodyPr>
          <a:lstStyle/>
          <a:p>
            <a:pPr algn="l">
              <a:lnSpc>
                <a:spcPts val="2300"/>
              </a:lnSpc>
              <a:spcBef>
                <a:spcPts val="1150"/>
              </a:spcBef>
            </a:pPr>
            <a:r>
              <a:rPr lang="de-DE" sz="1400" b="1" dirty="0"/>
              <a:t>[</a:t>
            </a:r>
            <a:r>
              <a:rPr lang="de-DE" sz="1400" b="1" dirty="0" err="1"/>
              <a:t>Faitsch</a:t>
            </a:r>
            <a:r>
              <a:rPr lang="de-DE" sz="1400" b="1" dirty="0"/>
              <a:t> NME 2021]</a:t>
            </a:r>
          </a:p>
        </p:txBody>
      </p:sp>
      <p:pic>
        <p:nvPicPr>
          <p:cNvPr id="22" name="Picture 21">
            <a:extLst>
              <a:ext uri="{FF2B5EF4-FFF2-40B4-BE49-F238E27FC236}">
                <a16:creationId xmlns:a16="http://schemas.microsoft.com/office/drawing/2014/main" id="{5093C1DC-EFCF-4749-BB89-E4F90C8499A0}"/>
              </a:ext>
            </a:extLst>
          </p:cNvPr>
          <p:cNvPicPr>
            <a:picLocks noChangeAspect="1"/>
          </p:cNvPicPr>
          <p:nvPr/>
        </p:nvPicPr>
        <p:blipFill>
          <a:blip r:embed="rId5"/>
          <a:stretch>
            <a:fillRect/>
          </a:stretch>
        </p:blipFill>
        <p:spPr>
          <a:xfrm>
            <a:off x="32183" y="961152"/>
            <a:ext cx="8136086" cy="4068043"/>
          </a:xfrm>
          <a:prstGeom prst="rect">
            <a:avLst/>
          </a:prstGeom>
        </p:spPr>
      </p:pic>
      <p:grpSp>
        <p:nvGrpSpPr>
          <p:cNvPr id="23" name="Group 22">
            <a:extLst>
              <a:ext uri="{FF2B5EF4-FFF2-40B4-BE49-F238E27FC236}">
                <a16:creationId xmlns:a16="http://schemas.microsoft.com/office/drawing/2014/main" id="{D4705D36-CB66-43DC-9D29-1DA2E75D480B}"/>
              </a:ext>
            </a:extLst>
          </p:cNvPr>
          <p:cNvGrpSpPr/>
          <p:nvPr/>
        </p:nvGrpSpPr>
        <p:grpSpPr>
          <a:xfrm>
            <a:off x="2561126" y="2556596"/>
            <a:ext cx="5040136" cy="3805233"/>
            <a:chOff x="-4241711" y="3008350"/>
            <a:chExt cx="4236280" cy="3050122"/>
          </a:xfrm>
        </p:grpSpPr>
        <p:pic>
          <p:nvPicPr>
            <p:cNvPr id="24" name="Picture 23">
              <a:extLst>
                <a:ext uri="{FF2B5EF4-FFF2-40B4-BE49-F238E27FC236}">
                  <a16:creationId xmlns:a16="http://schemas.microsoft.com/office/drawing/2014/main" id="{3EB251BF-F1F1-40FD-8CE7-33FE2AD0CBE6}"/>
                </a:ext>
              </a:extLst>
            </p:cNvPr>
            <p:cNvPicPr>
              <a:picLocks noChangeAspect="1"/>
            </p:cNvPicPr>
            <p:nvPr/>
          </p:nvPicPr>
          <p:blipFill>
            <a:blip r:embed="rId6"/>
            <a:stretch>
              <a:fillRect/>
            </a:stretch>
          </p:blipFill>
          <p:spPr>
            <a:xfrm>
              <a:off x="-4241711" y="3008350"/>
              <a:ext cx="4236280" cy="3050122"/>
            </a:xfrm>
            <a:prstGeom prst="rect">
              <a:avLst/>
            </a:prstGeom>
          </p:spPr>
        </p:pic>
        <p:cxnSp>
          <p:nvCxnSpPr>
            <p:cNvPr id="25" name="Straight Arrow Connector 24">
              <a:extLst>
                <a:ext uri="{FF2B5EF4-FFF2-40B4-BE49-F238E27FC236}">
                  <a16:creationId xmlns:a16="http://schemas.microsoft.com/office/drawing/2014/main" id="{ADCAB786-86A1-454A-A75F-DFA146BDD762}"/>
                </a:ext>
              </a:extLst>
            </p:cNvPr>
            <p:cNvCxnSpPr/>
            <p:nvPr/>
          </p:nvCxnSpPr>
          <p:spPr>
            <a:xfrm>
              <a:off x="-917113" y="4062680"/>
              <a:ext cx="345056" cy="825156"/>
            </a:xfrm>
            <a:prstGeom prst="straightConnector1">
              <a:avLst/>
            </a:prstGeom>
            <a:ln w="38100">
              <a:solidFill>
                <a:srgbClr val="FF0000"/>
              </a:solidFill>
              <a:headEnd type="none" w="med" len="med"/>
              <a:tailEnd type="triangle"/>
            </a:ln>
          </p:spPr>
          <p:style>
            <a:lnRef idx="1">
              <a:schemeClr val="dk1"/>
            </a:lnRef>
            <a:fillRef idx="0">
              <a:schemeClr val="dk1"/>
            </a:fillRef>
            <a:effectRef idx="0">
              <a:schemeClr val="dk1"/>
            </a:effectRef>
            <a:fontRef idx="minor">
              <a:schemeClr val="tx1"/>
            </a:fontRef>
          </p:style>
        </p:cxnSp>
        <p:sp>
          <p:nvSpPr>
            <p:cNvPr id="26" name="TextBox 25">
              <a:extLst>
                <a:ext uri="{FF2B5EF4-FFF2-40B4-BE49-F238E27FC236}">
                  <a16:creationId xmlns:a16="http://schemas.microsoft.com/office/drawing/2014/main" id="{132EAB41-7FA7-4E3F-948E-3806AA1CDD92}"/>
                </a:ext>
              </a:extLst>
            </p:cNvPr>
            <p:cNvSpPr txBox="1"/>
            <p:nvPr/>
          </p:nvSpPr>
          <p:spPr>
            <a:xfrm>
              <a:off x="-3944443" y="5612727"/>
              <a:ext cx="3856825" cy="325217"/>
            </a:xfrm>
            <a:prstGeom prst="rect">
              <a:avLst/>
            </a:prstGeom>
            <a:noFill/>
          </p:spPr>
          <p:txBody>
            <a:bodyPr wrap="none" lIns="0" tIns="0" rIns="0" bIns="0" rtlCol="0" anchor="t" anchorCtr="0">
              <a:spAutoFit/>
            </a:bodyPr>
            <a:lstStyle/>
            <a:p>
              <a:pPr algn="l">
                <a:lnSpc>
                  <a:spcPts val="2300"/>
                </a:lnSpc>
                <a:spcBef>
                  <a:spcPts val="1150"/>
                </a:spcBef>
              </a:pPr>
              <a:r>
                <a:rPr lang="de-DE" sz="3600" dirty="0" err="1">
                  <a:solidFill>
                    <a:schemeClr val="bg1"/>
                  </a:solidFill>
                  <a:latin typeface="Symbol" panose="05050102010706020507" pitchFamily="18" charset="2"/>
                </a:rPr>
                <a:t>F</a:t>
              </a:r>
              <a:r>
                <a:rPr lang="de-DE" sz="3600" baseline="-25000" dirty="0" err="1">
                  <a:solidFill>
                    <a:schemeClr val="bg1"/>
                  </a:solidFill>
                </a:rPr>
                <a:t>mc,USN</a:t>
              </a:r>
              <a:r>
                <a:rPr lang="de-DE" sz="3600" dirty="0">
                  <a:solidFill>
                    <a:schemeClr val="bg1"/>
                  </a:solidFill>
                </a:rPr>
                <a:t>/</a:t>
              </a:r>
              <a:r>
                <a:rPr lang="de-DE" sz="3600" dirty="0" err="1">
                  <a:solidFill>
                    <a:schemeClr val="bg1"/>
                  </a:solidFill>
                  <a:latin typeface="Symbol" panose="05050102010706020507" pitchFamily="18" charset="2"/>
                </a:rPr>
                <a:t>F</a:t>
              </a:r>
              <a:r>
                <a:rPr lang="de-DE" sz="3600" baseline="-25000" dirty="0" err="1">
                  <a:solidFill>
                    <a:schemeClr val="bg1"/>
                  </a:solidFill>
                </a:rPr>
                <a:t>mc,LSN</a:t>
              </a:r>
              <a:r>
                <a:rPr lang="de-DE" sz="3600" dirty="0">
                  <a:solidFill>
                    <a:schemeClr val="bg1"/>
                  </a:solidFill>
                </a:rPr>
                <a:t> ~ 7</a:t>
              </a:r>
            </a:p>
          </p:txBody>
        </p:sp>
      </p:grpSp>
      <p:sp>
        <p:nvSpPr>
          <p:cNvPr id="13" name="Text Box 17">
            <a:extLst>
              <a:ext uri="{FF2B5EF4-FFF2-40B4-BE49-F238E27FC236}">
                <a16:creationId xmlns:a16="http://schemas.microsoft.com/office/drawing/2014/main" id="{B6FF355D-C1E3-4079-883C-A4CA8E74FABB}"/>
              </a:ext>
            </a:extLst>
          </p:cNvPr>
          <p:cNvSpPr txBox="1">
            <a:spLocks noChangeArrowheads="1"/>
          </p:cNvSpPr>
          <p:nvPr/>
        </p:nvSpPr>
        <p:spPr bwMode="auto">
          <a:xfrm>
            <a:off x="2106367" y="4442078"/>
            <a:ext cx="8156575" cy="1200329"/>
          </a:xfrm>
          <a:prstGeom prst="rect">
            <a:avLst/>
          </a:prstGeom>
          <a:solidFill>
            <a:schemeClr val="bg1"/>
          </a:solidFill>
          <a:ln w="19050">
            <a:solidFill>
              <a:srgbClr val="29485D"/>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defTabSz="914400"/>
            <a:r>
              <a:rPr lang="de-DE" altLang="en-DE" b="1" dirty="0">
                <a:solidFill>
                  <a:srgbClr val="29485D"/>
                </a:solidFill>
              </a:rPr>
              <a:t>Observation 3:</a:t>
            </a:r>
          </a:p>
          <a:p>
            <a:pPr marL="285750" indent="-285750" defTabSz="914400">
              <a:buFont typeface="Arial" panose="020B0604020202020204" pitchFamily="34" charset="0"/>
              <a:buChar char="•"/>
            </a:pPr>
            <a:r>
              <a:rPr lang="de-DE" altLang="en-DE" b="1" dirty="0">
                <a:solidFill>
                  <a:srgbClr val="29485D"/>
                </a:solidFill>
              </a:rPr>
              <a:t>Most (all?) </a:t>
            </a:r>
            <a:r>
              <a:rPr lang="de-DE" altLang="en-DE" b="1" dirty="0" err="1">
                <a:solidFill>
                  <a:srgbClr val="29485D"/>
                </a:solidFill>
              </a:rPr>
              <a:t>of</a:t>
            </a:r>
            <a:r>
              <a:rPr lang="de-DE" altLang="en-DE" b="1" dirty="0">
                <a:solidFill>
                  <a:srgbClr val="29485D"/>
                </a:solidFill>
              </a:rPr>
              <a:t> </a:t>
            </a:r>
            <a:r>
              <a:rPr lang="de-DE" altLang="en-DE" b="1" dirty="0" err="1">
                <a:solidFill>
                  <a:srgbClr val="29485D"/>
                </a:solidFill>
              </a:rPr>
              <a:t>the</a:t>
            </a:r>
            <a:r>
              <a:rPr lang="de-DE" altLang="en-DE" b="1" dirty="0">
                <a:solidFill>
                  <a:srgbClr val="29485D"/>
                </a:solidFill>
              </a:rPr>
              <a:t> ADC </a:t>
            </a:r>
            <a:r>
              <a:rPr lang="de-DE" altLang="en-DE" b="1" dirty="0" err="1">
                <a:solidFill>
                  <a:srgbClr val="29485D"/>
                </a:solidFill>
              </a:rPr>
              <a:t>discharges</a:t>
            </a:r>
            <a:r>
              <a:rPr lang="de-DE" altLang="en-DE" b="1" dirty="0">
                <a:solidFill>
                  <a:srgbClr val="29485D"/>
                </a:solidFill>
              </a:rPr>
              <a:t> </a:t>
            </a:r>
            <a:r>
              <a:rPr lang="de-DE" altLang="en-DE" b="1" dirty="0" err="1">
                <a:solidFill>
                  <a:srgbClr val="29485D"/>
                </a:solidFill>
              </a:rPr>
              <a:t>are</a:t>
            </a:r>
            <a:r>
              <a:rPr lang="de-DE" altLang="en-DE" b="1" dirty="0">
                <a:solidFill>
                  <a:srgbClr val="29485D"/>
                </a:solidFill>
              </a:rPr>
              <a:t> in a </a:t>
            </a:r>
            <a:r>
              <a:rPr lang="de-DE" altLang="en-DE" b="1" dirty="0" err="1">
                <a:solidFill>
                  <a:srgbClr val="29485D"/>
                </a:solidFill>
              </a:rPr>
              <a:t>small</a:t>
            </a:r>
            <a:r>
              <a:rPr lang="de-DE" altLang="en-DE" b="1" dirty="0">
                <a:solidFill>
                  <a:srgbClr val="29485D"/>
                </a:solidFill>
              </a:rPr>
              <a:t>-ELM (QCE?) </a:t>
            </a:r>
            <a:r>
              <a:rPr lang="de-DE" altLang="en-DE" b="1" dirty="0" err="1">
                <a:solidFill>
                  <a:srgbClr val="29485D"/>
                </a:solidFill>
              </a:rPr>
              <a:t>regime</a:t>
            </a:r>
            <a:endParaRPr lang="de-DE" altLang="en-DE" b="1" dirty="0">
              <a:solidFill>
                <a:srgbClr val="29485D"/>
              </a:solidFill>
            </a:endParaRPr>
          </a:p>
          <a:p>
            <a:pPr marL="285750" indent="-285750" defTabSz="914400">
              <a:buFont typeface="Arial" panose="020B0604020202020204" pitchFamily="34" charset="0"/>
              <a:buChar char="•"/>
            </a:pPr>
            <a:r>
              <a:rPr lang="de-DE" altLang="en-DE" b="1" dirty="0">
                <a:solidFill>
                  <a:srgbClr val="29485D"/>
                </a:solidFill>
              </a:rPr>
              <a:t>The different </a:t>
            </a:r>
            <a:r>
              <a:rPr lang="de-DE" altLang="en-DE" b="1" dirty="0" err="1">
                <a:solidFill>
                  <a:srgbClr val="29485D"/>
                </a:solidFill>
              </a:rPr>
              <a:t>shape</a:t>
            </a:r>
            <a:r>
              <a:rPr lang="de-DE" altLang="en-DE" b="1" dirty="0">
                <a:solidFill>
                  <a:srgbClr val="29485D"/>
                </a:solidFill>
              </a:rPr>
              <a:t> …</a:t>
            </a:r>
          </a:p>
          <a:p>
            <a:pPr marL="285750" indent="-285750" defTabSz="914400">
              <a:buFont typeface="Arial" panose="020B0604020202020204" pitchFamily="34" charset="0"/>
              <a:buChar char="•"/>
            </a:pPr>
            <a:r>
              <a:rPr lang="de-DE" altLang="en-DE" b="1" dirty="0">
                <a:solidFill>
                  <a:srgbClr val="29485D"/>
                </a:solidFill>
              </a:rPr>
              <a:t>…</a:t>
            </a:r>
            <a:r>
              <a:rPr lang="de-DE" altLang="en-DE" b="1" dirty="0" err="1">
                <a:solidFill>
                  <a:srgbClr val="29485D"/>
                </a:solidFill>
              </a:rPr>
              <a:t>or</a:t>
            </a:r>
            <a:r>
              <a:rPr lang="de-DE" altLang="en-DE" b="1" dirty="0">
                <a:solidFill>
                  <a:srgbClr val="29485D"/>
                </a:solidFill>
              </a:rPr>
              <a:t> </a:t>
            </a:r>
            <a:r>
              <a:rPr lang="de-DE" altLang="en-DE" b="1" dirty="0" err="1">
                <a:solidFill>
                  <a:srgbClr val="29485D"/>
                </a:solidFill>
              </a:rPr>
              <a:t>the</a:t>
            </a:r>
            <a:r>
              <a:rPr lang="de-DE" altLang="en-DE" b="1" dirty="0">
                <a:solidFill>
                  <a:srgbClr val="29485D"/>
                </a:solidFill>
              </a:rPr>
              <a:t> high </a:t>
            </a:r>
            <a:r>
              <a:rPr lang="de-DE" altLang="en-DE" b="1" dirty="0" err="1">
                <a:solidFill>
                  <a:srgbClr val="29485D"/>
                </a:solidFill>
              </a:rPr>
              <a:t>main</a:t>
            </a:r>
            <a:r>
              <a:rPr lang="de-DE" altLang="en-DE" b="1" dirty="0">
                <a:solidFill>
                  <a:srgbClr val="29485D"/>
                </a:solidFill>
              </a:rPr>
              <a:t> </a:t>
            </a:r>
            <a:r>
              <a:rPr lang="de-DE" altLang="en-DE" b="1" dirty="0" err="1">
                <a:solidFill>
                  <a:srgbClr val="29485D"/>
                </a:solidFill>
              </a:rPr>
              <a:t>chamber</a:t>
            </a:r>
            <a:r>
              <a:rPr lang="de-DE" altLang="en-DE" b="1" dirty="0">
                <a:solidFill>
                  <a:srgbClr val="29485D"/>
                </a:solidFill>
              </a:rPr>
              <a:t> neutral </a:t>
            </a:r>
            <a:r>
              <a:rPr lang="de-DE" altLang="en-DE" b="1" dirty="0" err="1">
                <a:solidFill>
                  <a:srgbClr val="29485D"/>
                </a:solidFill>
              </a:rPr>
              <a:t>density</a:t>
            </a:r>
            <a:r>
              <a:rPr lang="de-DE" altLang="en-DE" b="1" dirty="0">
                <a:solidFill>
                  <a:srgbClr val="29485D"/>
                </a:solidFill>
              </a:rPr>
              <a:t> </a:t>
            </a:r>
            <a:r>
              <a:rPr lang="de-DE" altLang="en-DE" b="1" dirty="0" err="1">
                <a:solidFill>
                  <a:srgbClr val="29485D"/>
                </a:solidFill>
              </a:rPr>
              <a:t>might</a:t>
            </a:r>
            <a:r>
              <a:rPr lang="de-DE" altLang="en-DE" b="1" dirty="0">
                <a:solidFill>
                  <a:srgbClr val="29485D"/>
                </a:solidFill>
              </a:rPr>
              <a:t> </a:t>
            </a:r>
            <a:r>
              <a:rPr lang="de-DE" altLang="en-DE" b="1" dirty="0" err="1">
                <a:solidFill>
                  <a:srgbClr val="29485D"/>
                </a:solidFill>
              </a:rPr>
              <a:t>be</a:t>
            </a:r>
            <a:r>
              <a:rPr lang="de-DE" altLang="en-DE" b="1" dirty="0">
                <a:solidFill>
                  <a:srgbClr val="29485D"/>
                </a:solidFill>
              </a:rPr>
              <a:t> </a:t>
            </a:r>
            <a:r>
              <a:rPr lang="de-DE" altLang="en-DE" b="1" dirty="0" err="1">
                <a:solidFill>
                  <a:srgbClr val="29485D"/>
                </a:solidFill>
              </a:rPr>
              <a:t>the</a:t>
            </a:r>
            <a:r>
              <a:rPr lang="de-DE" altLang="en-DE" b="1" dirty="0">
                <a:solidFill>
                  <a:srgbClr val="29485D"/>
                </a:solidFill>
              </a:rPr>
              <a:t> </a:t>
            </a:r>
            <a:r>
              <a:rPr lang="de-DE" altLang="en-DE" b="1" dirty="0" err="1">
                <a:solidFill>
                  <a:srgbClr val="29485D"/>
                </a:solidFill>
              </a:rPr>
              <a:t>reason</a:t>
            </a:r>
            <a:endParaRPr lang="de-DE" altLang="en-DE" b="1" dirty="0">
              <a:solidFill>
                <a:srgbClr val="29485D"/>
              </a:solidFill>
            </a:endParaRPr>
          </a:p>
        </p:txBody>
      </p:sp>
    </p:spTree>
    <p:extLst>
      <p:ext uri="{BB962C8B-B14F-4D97-AF65-F5344CB8AC3E}">
        <p14:creationId xmlns:p14="http://schemas.microsoft.com/office/powerpoint/2010/main" val="2822881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428" name="Titel 2">
            <a:extLst>
              <a:ext uri="{FF2B5EF4-FFF2-40B4-BE49-F238E27FC236}">
                <a16:creationId xmlns:a16="http://schemas.microsoft.com/office/drawing/2014/main" id="{5B8242C0-3BDE-494F-AF70-C74D3BBB332B}"/>
              </a:ext>
            </a:extLst>
          </p:cNvPr>
          <p:cNvSpPr>
            <a:spLocks noChangeArrowheads="1"/>
          </p:cNvSpPr>
          <p:nvPr/>
        </p:nvSpPr>
        <p:spPr bwMode="auto">
          <a:xfrm>
            <a:off x="658813" y="441325"/>
            <a:ext cx="9612312"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ts val="2800"/>
              </a:lnSpc>
              <a:spcAft>
                <a:spcPts val="1800"/>
              </a:spcAft>
              <a:defRPr sz="2500" b="1">
                <a:solidFill>
                  <a:srgbClr val="005555"/>
                </a:solidFill>
                <a:latin typeface="Arial" panose="020B0604020202020204" pitchFamily="34" charset="0"/>
              </a:defRPr>
            </a:lvl1pPr>
            <a:lvl2pPr>
              <a:lnSpc>
                <a:spcPts val="2800"/>
              </a:lnSpc>
              <a:spcAft>
                <a:spcPts val="1800"/>
              </a:spcAft>
              <a:defRPr sz="2500" b="1">
                <a:solidFill>
                  <a:srgbClr val="005555"/>
                </a:solidFill>
                <a:latin typeface="Arial" panose="020B0604020202020204" pitchFamily="34" charset="0"/>
              </a:defRPr>
            </a:lvl2pPr>
            <a:lvl3pPr>
              <a:lnSpc>
                <a:spcPts val="2800"/>
              </a:lnSpc>
              <a:spcAft>
                <a:spcPts val="1800"/>
              </a:spcAft>
              <a:defRPr sz="2500" b="1">
                <a:solidFill>
                  <a:srgbClr val="005555"/>
                </a:solidFill>
                <a:latin typeface="Arial" panose="020B0604020202020204" pitchFamily="34" charset="0"/>
              </a:defRPr>
            </a:lvl3pPr>
            <a:lvl4pPr>
              <a:lnSpc>
                <a:spcPts val="2800"/>
              </a:lnSpc>
              <a:spcAft>
                <a:spcPts val="1800"/>
              </a:spcAft>
              <a:defRPr sz="2500" b="1">
                <a:solidFill>
                  <a:srgbClr val="005555"/>
                </a:solidFill>
                <a:latin typeface="Arial" panose="020B0604020202020204" pitchFamily="34" charset="0"/>
              </a:defRPr>
            </a:lvl4pPr>
            <a:lvl5pPr>
              <a:lnSpc>
                <a:spcPts val="2800"/>
              </a:lnSpc>
              <a:spcAft>
                <a:spcPts val="1800"/>
              </a:spcAft>
              <a:defRPr sz="2500" b="1">
                <a:solidFill>
                  <a:srgbClr val="005555"/>
                </a:solidFill>
                <a:latin typeface="Arial" panose="020B0604020202020204" pitchFamily="34" charset="0"/>
              </a:defRPr>
            </a:lvl5pPr>
            <a:lvl6pPr marL="457200" fontAlgn="base">
              <a:lnSpc>
                <a:spcPts val="2800"/>
              </a:lnSpc>
              <a:spcBef>
                <a:spcPct val="0"/>
              </a:spcBef>
              <a:spcAft>
                <a:spcPts val="1800"/>
              </a:spcAft>
              <a:defRPr sz="2500" b="1">
                <a:solidFill>
                  <a:srgbClr val="005555"/>
                </a:solidFill>
                <a:latin typeface="Arial" panose="020B0604020202020204" pitchFamily="34" charset="0"/>
              </a:defRPr>
            </a:lvl6pPr>
            <a:lvl7pPr marL="914400" fontAlgn="base">
              <a:lnSpc>
                <a:spcPts val="2800"/>
              </a:lnSpc>
              <a:spcBef>
                <a:spcPct val="0"/>
              </a:spcBef>
              <a:spcAft>
                <a:spcPts val="1800"/>
              </a:spcAft>
              <a:defRPr sz="2500" b="1">
                <a:solidFill>
                  <a:srgbClr val="005555"/>
                </a:solidFill>
                <a:latin typeface="Arial" panose="020B0604020202020204" pitchFamily="34" charset="0"/>
              </a:defRPr>
            </a:lvl7pPr>
            <a:lvl8pPr marL="1371600" fontAlgn="base">
              <a:lnSpc>
                <a:spcPts val="2800"/>
              </a:lnSpc>
              <a:spcBef>
                <a:spcPct val="0"/>
              </a:spcBef>
              <a:spcAft>
                <a:spcPts val="1800"/>
              </a:spcAft>
              <a:defRPr sz="2500" b="1">
                <a:solidFill>
                  <a:srgbClr val="005555"/>
                </a:solidFill>
                <a:latin typeface="Arial" panose="020B0604020202020204" pitchFamily="34" charset="0"/>
              </a:defRPr>
            </a:lvl8pPr>
            <a:lvl9pPr marL="1828800" fontAlgn="base">
              <a:lnSpc>
                <a:spcPts val="2800"/>
              </a:lnSpc>
              <a:spcBef>
                <a:spcPct val="0"/>
              </a:spcBef>
              <a:spcAft>
                <a:spcPts val="1800"/>
              </a:spcAft>
              <a:defRPr sz="2500" b="1">
                <a:solidFill>
                  <a:srgbClr val="005555"/>
                </a:solidFill>
                <a:latin typeface="Arial" panose="020B0604020202020204" pitchFamily="34" charset="0"/>
              </a:defRPr>
            </a:lvl9pPr>
          </a:lstStyle>
          <a:p>
            <a:pPr defTabSz="914400" eaLnBrk="1" hangingPunct="1"/>
            <a:r>
              <a:rPr lang="en-GB" altLang="en-DE" dirty="0"/>
              <a:t>X-point radiator in </a:t>
            </a:r>
            <a:r>
              <a:rPr lang="en-GB" altLang="en-DE" dirty="0" err="1"/>
              <a:t>sCRD</a:t>
            </a:r>
            <a:r>
              <a:rPr lang="en-GB" altLang="en-DE" dirty="0"/>
              <a:t> configuration 600 kA H-mode</a:t>
            </a:r>
            <a:endParaRPr lang="en-GB" altLang="en-DE" baseline="30000" dirty="0"/>
          </a:p>
        </p:txBody>
      </p:sp>
      <p:pic>
        <p:nvPicPr>
          <p:cNvPr id="19" name="Picture 18">
            <a:extLst>
              <a:ext uri="{FF2B5EF4-FFF2-40B4-BE49-F238E27FC236}">
                <a16:creationId xmlns:a16="http://schemas.microsoft.com/office/drawing/2014/main" id="{C56D76E6-CF98-42B0-8C36-077C453F4D75}"/>
              </a:ext>
            </a:extLst>
          </p:cNvPr>
          <p:cNvPicPr>
            <a:picLocks noChangeAspect="1"/>
          </p:cNvPicPr>
          <p:nvPr/>
        </p:nvPicPr>
        <p:blipFill>
          <a:blip r:embed="rId2"/>
          <a:stretch>
            <a:fillRect/>
          </a:stretch>
        </p:blipFill>
        <p:spPr>
          <a:xfrm>
            <a:off x="9054716" y="139986"/>
            <a:ext cx="2316709" cy="630670"/>
          </a:xfrm>
          <a:prstGeom prst="rect">
            <a:avLst/>
          </a:prstGeom>
        </p:spPr>
      </p:pic>
      <p:sp>
        <p:nvSpPr>
          <p:cNvPr id="25" name="Foliennummernplatzhalter 5">
            <a:extLst>
              <a:ext uri="{FF2B5EF4-FFF2-40B4-BE49-F238E27FC236}">
                <a16:creationId xmlns:a16="http://schemas.microsoft.com/office/drawing/2014/main" id="{AAE66248-E4E8-4EFE-9AAB-DB67B2741D8C}"/>
              </a:ext>
            </a:extLst>
          </p:cNvPr>
          <p:cNvSpPr txBox="1">
            <a:spLocks noGrp="1"/>
          </p:cNvSpPr>
          <p:nvPr/>
        </p:nvSpPr>
        <p:spPr>
          <a:xfrm>
            <a:off x="11700000" y="6660000"/>
            <a:ext cx="217488" cy="144462"/>
          </a:xfrm>
          <a:prstGeom prst="rect">
            <a:avLst/>
          </a:prstGeom>
          <a:noFill/>
        </p:spPr>
        <p:txBody>
          <a:bodyPr wrap="none" lIns="0" tIns="0" rIns="0" bIns="0" anchor="b"/>
          <a:lstStyle/>
          <a:p>
            <a:pPr algn="r" eaLnBrk="1" fontAlgn="auto" hangingPunct="1">
              <a:spcBef>
                <a:spcPts val="0"/>
              </a:spcBef>
              <a:spcAft>
                <a:spcPts val="0"/>
              </a:spcAft>
              <a:defRPr/>
            </a:pPr>
            <a:fld id="{58A7B3F3-B723-4D36-9FDF-7E26E0083EDB}" type="slidenum">
              <a:rPr lang="de-DE" sz="800" kern="600" cap="all" spc="90">
                <a:solidFill>
                  <a:schemeClr val="tx1">
                    <a:tint val="75000"/>
                  </a:schemeClr>
                </a:solidFill>
                <a:latin typeface="+mn-lt"/>
              </a:rPr>
              <a:pPr algn="r" eaLnBrk="1" fontAlgn="auto" hangingPunct="1">
                <a:spcBef>
                  <a:spcPts val="0"/>
                </a:spcBef>
                <a:spcAft>
                  <a:spcPts val="0"/>
                </a:spcAft>
                <a:defRPr/>
              </a:pPr>
              <a:t>11</a:t>
            </a:fld>
            <a:endParaRPr lang="de-DE" sz="800" kern="600" cap="all" spc="90" dirty="0">
              <a:solidFill>
                <a:schemeClr val="tx1">
                  <a:tint val="75000"/>
                </a:schemeClr>
              </a:solidFill>
              <a:latin typeface="+mn-lt"/>
            </a:endParaRPr>
          </a:p>
        </p:txBody>
      </p:sp>
      <p:pic>
        <p:nvPicPr>
          <p:cNvPr id="10" name="Picture 9">
            <a:extLst>
              <a:ext uri="{FF2B5EF4-FFF2-40B4-BE49-F238E27FC236}">
                <a16:creationId xmlns:a16="http://schemas.microsoft.com/office/drawing/2014/main" id="{AAF664EE-B1D5-466D-B164-51ED5D0ED18D}"/>
              </a:ext>
            </a:extLst>
          </p:cNvPr>
          <p:cNvPicPr>
            <a:picLocks noChangeAspect="1"/>
          </p:cNvPicPr>
          <p:nvPr/>
        </p:nvPicPr>
        <p:blipFill>
          <a:blip r:embed="rId3"/>
          <a:stretch>
            <a:fillRect/>
          </a:stretch>
        </p:blipFill>
        <p:spPr>
          <a:xfrm>
            <a:off x="36000" y="972000"/>
            <a:ext cx="11814072" cy="5559563"/>
          </a:xfrm>
          <a:prstGeom prst="rect">
            <a:avLst/>
          </a:prstGeom>
        </p:spPr>
      </p:pic>
      <p:pic>
        <p:nvPicPr>
          <p:cNvPr id="12" name="Picture 11">
            <a:extLst>
              <a:ext uri="{FF2B5EF4-FFF2-40B4-BE49-F238E27FC236}">
                <a16:creationId xmlns:a16="http://schemas.microsoft.com/office/drawing/2014/main" id="{4B0DA45F-8CE2-4A4F-879E-C4336EB362FC}"/>
              </a:ext>
            </a:extLst>
          </p:cNvPr>
          <p:cNvPicPr>
            <a:picLocks noChangeAspect="1"/>
          </p:cNvPicPr>
          <p:nvPr/>
        </p:nvPicPr>
        <p:blipFill>
          <a:blip r:embed="rId4"/>
          <a:stretch>
            <a:fillRect/>
          </a:stretch>
        </p:blipFill>
        <p:spPr>
          <a:xfrm>
            <a:off x="36000" y="972000"/>
            <a:ext cx="11814072" cy="5559563"/>
          </a:xfrm>
          <a:prstGeom prst="rect">
            <a:avLst/>
          </a:prstGeom>
        </p:spPr>
      </p:pic>
      <p:sp>
        <p:nvSpPr>
          <p:cNvPr id="11" name="Fußzeilenplatzhalter 1">
            <a:extLst>
              <a:ext uri="{FF2B5EF4-FFF2-40B4-BE49-F238E27FC236}">
                <a16:creationId xmlns:a16="http://schemas.microsoft.com/office/drawing/2014/main" id="{49552CAE-6894-410F-BA47-4421DA61C250}"/>
              </a:ext>
            </a:extLst>
          </p:cNvPr>
          <p:cNvSpPr txBox="1">
            <a:spLocks noGrp="1"/>
          </p:cNvSpPr>
          <p:nvPr/>
        </p:nvSpPr>
        <p:spPr>
          <a:xfrm>
            <a:off x="360000" y="6660000"/>
            <a:ext cx="5940000" cy="144462"/>
          </a:xfrm>
          <a:prstGeom prst="rect">
            <a:avLst/>
          </a:prstGeom>
          <a:noFill/>
        </p:spPr>
        <p:txBody>
          <a:bodyPr wrap="none" lIns="0" tIns="0" rIns="0" bIns="0"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r>
              <a:rPr lang="de-DE" altLang="en-DE" sz="800" dirty="0" err="1">
                <a:solidFill>
                  <a:srgbClr val="898989"/>
                </a:solidFill>
              </a:rPr>
              <a:t>T.Lunt</a:t>
            </a:r>
            <a:r>
              <a:rPr lang="de-DE" altLang="en-DE" sz="800" dirty="0">
                <a:solidFill>
                  <a:srgbClr val="898989"/>
                </a:solidFill>
              </a:rPr>
              <a:t>, 5</a:t>
            </a:r>
            <a:r>
              <a:rPr lang="de-DE" altLang="en-DE" sz="800" baseline="30000" dirty="0">
                <a:solidFill>
                  <a:srgbClr val="898989"/>
                </a:solidFill>
              </a:rPr>
              <a:t>th</a:t>
            </a:r>
            <a:r>
              <a:rPr lang="de-DE" altLang="en-DE" sz="800" dirty="0">
                <a:solidFill>
                  <a:srgbClr val="898989"/>
                </a:solidFill>
              </a:rPr>
              <a:t> TM on </a:t>
            </a:r>
            <a:r>
              <a:rPr lang="de-DE" altLang="en-DE" sz="800" dirty="0" err="1">
                <a:solidFill>
                  <a:srgbClr val="898989"/>
                </a:solidFill>
              </a:rPr>
              <a:t>divertor</a:t>
            </a:r>
            <a:r>
              <a:rPr lang="de-DE" altLang="en-DE" sz="800" dirty="0">
                <a:solidFill>
                  <a:srgbClr val="898989"/>
                </a:solidFill>
              </a:rPr>
              <a:t> </a:t>
            </a:r>
            <a:r>
              <a:rPr lang="de-DE" altLang="en-DE" sz="800" dirty="0" err="1">
                <a:solidFill>
                  <a:srgbClr val="898989"/>
                </a:solidFill>
              </a:rPr>
              <a:t>concepts</a:t>
            </a:r>
            <a:r>
              <a:rPr lang="de-DE" altLang="en-DE" sz="800" dirty="0">
                <a:solidFill>
                  <a:srgbClr val="898989"/>
                </a:solidFill>
              </a:rPr>
              <a:t> 2025, IAEA Headquarters, Vienna, Austria </a:t>
            </a:r>
          </a:p>
        </p:txBody>
      </p:sp>
      <p:sp>
        <p:nvSpPr>
          <p:cNvPr id="8" name="TextBox 7">
            <a:extLst>
              <a:ext uri="{FF2B5EF4-FFF2-40B4-BE49-F238E27FC236}">
                <a16:creationId xmlns:a16="http://schemas.microsoft.com/office/drawing/2014/main" id="{D3D1139A-D3C6-4F8A-8C3D-5A6FDD37E388}"/>
              </a:ext>
            </a:extLst>
          </p:cNvPr>
          <p:cNvSpPr txBox="1"/>
          <p:nvPr/>
        </p:nvSpPr>
        <p:spPr>
          <a:xfrm>
            <a:off x="68294" y="6280135"/>
            <a:ext cx="1668727" cy="262059"/>
          </a:xfrm>
          <a:prstGeom prst="rect">
            <a:avLst/>
          </a:prstGeom>
          <a:noFill/>
        </p:spPr>
        <p:txBody>
          <a:bodyPr wrap="none" lIns="0" tIns="0" rIns="0" bIns="0" rtlCol="0" anchor="t" anchorCtr="0">
            <a:spAutoFit/>
          </a:bodyPr>
          <a:lstStyle/>
          <a:p>
            <a:pPr algn="l">
              <a:lnSpc>
                <a:spcPts val="2300"/>
              </a:lnSpc>
              <a:spcBef>
                <a:spcPts val="1150"/>
              </a:spcBef>
            </a:pPr>
            <a:r>
              <a:rPr lang="de-DE" sz="1400" b="1" dirty="0"/>
              <a:t>[</a:t>
            </a:r>
            <a:r>
              <a:rPr lang="de-DE" sz="1400" b="1" dirty="0" err="1"/>
              <a:t>shots</a:t>
            </a:r>
            <a:r>
              <a:rPr lang="de-DE" sz="1400" b="1" dirty="0"/>
              <a:t> </a:t>
            </a:r>
            <a:r>
              <a:rPr lang="de-DE" sz="1400" b="1" dirty="0" err="1"/>
              <a:t>by</a:t>
            </a:r>
            <a:r>
              <a:rPr lang="de-DE" sz="1400" b="1" dirty="0"/>
              <a:t> </a:t>
            </a:r>
            <a:r>
              <a:rPr lang="de-DE" sz="1400" b="1" dirty="0" err="1"/>
              <a:t>B.Sieglin</a:t>
            </a:r>
            <a:r>
              <a:rPr lang="de-DE" sz="1400" b="1" dirty="0"/>
              <a:t>]</a:t>
            </a:r>
          </a:p>
        </p:txBody>
      </p:sp>
      <p:sp>
        <p:nvSpPr>
          <p:cNvPr id="9" name="TextBox 8">
            <a:extLst>
              <a:ext uri="{FF2B5EF4-FFF2-40B4-BE49-F238E27FC236}">
                <a16:creationId xmlns:a16="http://schemas.microsoft.com/office/drawing/2014/main" id="{A30FBE64-411C-4B4F-A4CB-2B04028F334D}"/>
              </a:ext>
            </a:extLst>
          </p:cNvPr>
          <p:cNvSpPr txBox="1"/>
          <p:nvPr/>
        </p:nvSpPr>
        <p:spPr>
          <a:xfrm>
            <a:off x="4278551" y="6323674"/>
            <a:ext cx="376706" cy="262059"/>
          </a:xfrm>
          <a:prstGeom prst="rect">
            <a:avLst/>
          </a:prstGeom>
          <a:noFill/>
        </p:spPr>
        <p:txBody>
          <a:bodyPr wrap="none" lIns="0" tIns="0" rIns="0" bIns="0" rtlCol="0" anchor="t" anchorCtr="0">
            <a:spAutoFit/>
          </a:bodyPr>
          <a:lstStyle/>
          <a:p>
            <a:pPr algn="l">
              <a:lnSpc>
                <a:spcPts val="2300"/>
              </a:lnSpc>
              <a:spcBef>
                <a:spcPts val="1150"/>
              </a:spcBef>
            </a:pPr>
            <a:r>
              <a:rPr lang="de-DE" sz="1400" b="1" dirty="0"/>
              <a:t> t [s]</a:t>
            </a:r>
          </a:p>
        </p:txBody>
      </p:sp>
    </p:spTree>
    <p:extLst>
      <p:ext uri="{BB962C8B-B14F-4D97-AF65-F5344CB8AC3E}">
        <p14:creationId xmlns:p14="http://schemas.microsoft.com/office/powerpoint/2010/main" val="1034197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428" name="Titel 2">
            <a:extLst>
              <a:ext uri="{FF2B5EF4-FFF2-40B4-BE49-F238E27FC236}">
                <a16:creationId xmlns:a16="http://schemas.microsoft.com/office/drawing/2014/main" id="{5B8242C0-3BDE-494F-AF70-C74D3BBB332B}"/>
              </a:ext>
            </a:extLst>
          </p:cNvPr>
          <p:cNvSpPr>
            <a:spLocks noChangeArrowheads="1"/>
          </p:cNvSpPr>
          <p:nvPr/>
        </p:nvSpPr>
        <p:spPr bwMode="auto">
          <a:xfrm>
            <a:off x="658813" y="441325"/>
            <a:ext cx="9612312"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ts val="2800"/>
              </a:lnSpc>
              <a:spcAft>
                <a:spcPts val="1800"/>
              </a:spcAft>
              <a:defRPr sz="2500" b="1">
                <a:solidFill>
                  <a:srgbClr val="005555"/>
                </a:solidFill>
                <a:latin typeface="Arial" panose="020B0604020202020204" pitchFamily="34" charset="0"/>
              </a:defRPr>
            </a:lvl1pPr>
            <a:lvl2pPr>
              <a:lnSpc>
                <a:spcPts val="2800"/>
              </a:lnSpc>
              <a:spcAft>
                <a:spcPts val="1800"/>
              </a:spcAft>
              <a:defRPr sz="2500" b="1">
                <a:solidFill>
                  <a:srgbClr val="005555"/>
                </a:solidFill>
                <a:latin typeface="Arial" panose="020B0604020202020204" pitchFamily="34" charset="0"/>
              </a:defRPr>
            </a:lvl2pPr>
            <a:lvl3pPr>
              <a:lnSpc>
                <a:spcPts val="2800"/>
              </a:lnSpc>
              <a:spcAft>
                <a:spcPts val="1800"/>
              </a:spcAft>
              <a:defRPr sz="2500" b="1">
                <a:solidFill>
                  <a:srgbClr val="005555"/>
                </a:solidFill>
                <a:latin typeface="Arial" panose="020B0604020202020204" pitchFamily="34" charset="0"/>
              </a:defRPr>
            </a:lvl3pPr>
            <a:lvl4pPr>
              <a:lnSpc>
                <a:spcPts val="2800"/>
              </a:lnSpc>
              <a:spcAft>
                <a:spcPts val="1800"/>
              </a:spcAft>
              <a:defRPr sz="2500" b="1">
                <a:solidFill>
                  <a:srgbClr val="005555"/>
                </a:solidFill>
                <a:latin typeface="Arial" panose="020B0604020202020204" pitchFamily="34" charset="0"/>
              </a:defRPr>
            </a:lvl4pPr>
            <a:lvl5pPr>
              <a:lnSpc>
                <a:spcPts val="2800"/>
              </a:lnSpc>
              <a:spcAft>
                <a:spcPts val="1800"/>
              </a:spcAft>
              <a:defRPr sz="2500" b="1">
                <a:solidFill>
                  <a:srgbClr val="005555"/>
                </a:solidFill>
                <a:latin typeface="Arial" panose="020B0604020202020204" pitchFamily="34" charset="0"/>
              </a:defRPr>
            </a:lvl5pPr>
            <a:lvl6pPr marL="457200" fontAlgn="base">
              <a:lnSpc>
                <a:spcPts val="2800"/>
              </a:lnSpc>
              <a:spcBef>
                <a:spcPct val="0"/>
              </a:spcBef>
              <a:spcAft>
                <a:spcPts val="1800"/>
              </a:spcAft>
              <a:defRPr sz="2500" b="1">
                <a:solidFill>
                  <a:srgbClr val="005555"/>
                </a:solidFill>
                <a:latin typeface="Arial" panose="020B0604020202020204" pitchFamily="34" charset="0"/>
              </a:defRPr>
            </a:lvl6pPr>
            <a:lvl7pPr marL="914400" fontAlgn="base">
              <a:lnSpc>
                <a:spcPts val="2800"/>
              </a:lnSpc>
              <a:spcBef>
                <a:spcPct val="0"/>
              </a:spcBef>
              <a:spcAft>
                <a:spcPts val="1800"/>
              </a:spcAft>
              <a:defRPr sz="2500" b="1">
                <a:solidFill>
                  <a:srgbClr val="005555"/>
                </a:solidFill>
                <a:latin typeface="Arial" panose="020B0604020202020204" pitchFamily="34" charset="0"/>
              </a:defRPr>
            </a:lvl7pPr>
            <a:lvl8pPr marL="1371600" fontAlgn="base">
              <a:lnSpc>
                <a:spcPts val="2800"/>
              </a:lnSpc>
              <a:spcBef>
                <a:spcPct val="0"/>
              </a:spcBef>
              <a:spcAft>
                <a:spcPts val="1800"/>
              </a:spcAft>
              <a:defRPr sz="2500" b="1">
                <a:solidFill>
                  <a:srgbClr val="005555"/>
                </a:solidFill>
                <a:latin typeface="Arial" panose="020B0604020202020204" pitchFamily="34" charset="0"/>
              </a:defRPr>
            </a:lvl8pPr>
            <a:lvl9pPr marL="1828800" fontAlgn="base">
              <a:lnSpc>
                <a:spcPts val="2800"/>
              </a:lnSpc>
              <a:spcBef>
                <a:spcPct val="0"/>
              </a:spcBef>
              <a:spcAft>
                <a:spcPts val="1800"/>
              </a:spcAft>
              <a:defRPr sz="2500" b="1">
                <a:solidFill>
                  <a:srgbClr val="005555"/>
                </a:solidFill>
                <a:latin typeface="Arial" panose="020B0604020202020204" pitchFamily="34" charset="0"/>
              </a:defRPr>
            </a:lvl9pPr>
          </a:lstStyle>
          <a:p>
            <a:pPr defTabSz="914400" eaLnBrk="1" hangingPunct="1"/>
            <a:r>
              <a:rPr lang="en-GB" altLang="en-DE" dirty="0"/>
              <a:t>X-point radiator in </a:t>
            </a:r>
            <a:r>
              <a:rPr lang="en-GB" altLang="en-DE" dirty="0" err="1"/>
              <a:t>sCRD</a:t>
            </a:r>
            <a:r>
              <a:rPr lang="en-GB" altLang="en-DE" dirty="0"/>
              <a:t> configuration 600 kA H-mode</a:t>
            </a:r>
            <a:endParaRPr lang="en-GB" altLang="en-DE" baseline="30000" dirty="0"/>
          </a:p>
        </p:txBody>
      </p:sp>
      <p:pic>
        <p:nvPicPr>
          <p:cNvPr id="19" name="Picture 18">
            <a:extLst>
              <a:ext uri="{FF2B5EF4-FFF2-40B4-BE49-F238E27FC236}">
                <a16:creationId xmlns:a16="http://schemas.microsoft.com/office/drawing/2014/main" id="{C56D76E6-CF98-42B0-8C36-077C453F4D75}"/>
              </a:ext>
            </a:extLst>
          </p:cNvPr>
          <p:cNvPicPr>
            <a:picLocks noChangeAspect="1"/>
          </p:cNvPicPr>
          <p:nvPr/>
        </p:nvPicPr>
        <p:blipFill>
          <a:blip r:embed="rId2"/>
          <a:stretch>
            <a:fillRect/>
          </a:stretch>
        </p:blipFill>
        <p:spPr>
          <a:xfrm>
            <a:off x="9054716" y="139986"/>
            <a:ext cx="2316709" cy="630670"/>
          </a:xfrm>
          <a:prstGeom prst="rect">
            <a:avLst/>
          </a:prstGeom>
        </p:spPr>
      </p:pic>
      <p:sp>
        <p:nvSpPr>
          <p:cNvPr id="25" name="Foliennummernplatzhalter 5">
            <a:extLst>
              <a:ext uri="{FF2B5EF4-FFF2-40B4-BE49-F238E27FC236}">
                <a16:creationId xmlns:a16="http://schemas.microsoft.com/office/drawing/2014/main" id="{AAE66248-E4E8-4EFE-9AAB-DB67B2741D8C}"/>
              </a:ext>
            </a:extLst>
          </p:cNvPr>
          <p:cNvSpPr txBox="1">
            <a:spLocks noGrp="1"/>
          </p:cNvSpPr>
          <p:nvPr/>
        </p:nvSpPr>
        <p:spPr>
          <a:xfrm>
            <a:off x="11700000" y="6660000"/>
            <a:ext cx="217488" cy="144462"/>
          </a:xfrm>
          <a:prstGeom prst="rect">
            <a:avLst/>
          </a:prstGeom>
          <a:noFill/>
        </p:spPr>
        <p:txBody>
          <a:bodyPr wrap="none" lIns="0" tIns="0" rIns="0" bIns="0" anchor="b"/>
          <a:lstStyle/>
          <a:p>
            <a:pPr algn="r" eaLnBrk="1" fontAlgn="auto" hangingPunct="1">
              <a:spcBef>
                <a:spcPts val="0"/>
              </a:spcBef>
              <a:spcAft>
                <a:spcPts val="0"/>
              </a:spcAft>
              <a:defRPr/>
            </a:pPr>
            <a:fld id="{58A7B3F3-B723-4D36-9FDF-7E26E0083EDB}" type="slidenum">
              <a:rPr lang="de-DE" sz="800" kern="600" cap="all" spc="90">
                <a:solidFill>
                  <a:schemeClr val="tx1">
                    <a:tint val="75000"/>
                  </a:schemeClr>
                </a:solidFill>
                <a:latin typeface="+mn-lt"/>
              </a:rPr>
              <a:pPr algn="r" eaLnBrk="1" fontAlgn="auto" hangingPunct="1">
                <a:spcBef>
                  <a:spcPts val="0"/>
                </a:spcBef>
                <a:spcAft>
                  <a:spcPts val="0"/>
                </a:spcAft>
                <a:defRPr/>
              </a:pPr>
              <a:t>12</a:t>
            </a:fld>
            <a:endParaRPr lang="de-DE" sz="800" kern="600" cap="all" spc="90" dirty="0">
              <a:solidFill>
                <a:schemeClr val="tx1">
                  <a:tint val="75000"/>
                </a:schemeClr>
              </a:solidFill>
              <a:latin typeface="+mn-lt"/>
            </a:endParaRPr>
          </a:p>
        </p:txBody>
      </p:sp>
      <p:pic>
        <p:nvPicPr>
          <p:cNvPr id="3" name="Picture 2">
            <a:extLst>
              <a:ext uri="{FF2B5EF4-FFF2-40B4-BE49-F238E27FC236}">
                <a16:creationId xmlns:a16="http://schemas.microsoft.com/office/drawing/2014/main" id="{695E97D0-0376-4764-9A60-210E7FE3DAEB}"/>
              </a:ext>
            </a:extLst>
          </p:cNvPr>
          <p:cNvPicPr>
            <a:picLocks noChangeAspect="1"/>
          </p:cNvPicPr>
          <p:nvPr/>
        </p:nvPicPr>
        <p:blipFill>
          <a:blip r:embed="rId3"/>
          <a:stretch>
            <a:fillRect/>
          </a:stretch>
        </p:blipFill>
        <p:spPr>
          <a:xfrm>
            <a:off x="720000" y="972000"/>
            <a:ext cx="11192278" cy="5596139"/>
          </a:xfrm>
          <a:prstGeom prst="rect">
            <a:avLst/>
          </a:prstGeom>
        </p:spPr>
      </p:pic>
      <p:pic>
        <p:nvPicPr>
          <p:cNvPr id="5" name="Picture 4">
            <a:extLst>
              <a:ext uri="{FF2B5EF4-FFF2-40B4-BE49-F238E27FC236}">
                <a16:creationId xmlns:a16="http://schemas.microsoft.com/office/drawing/2014/main" id="{5D948330-3366-4EF3-B499-4B80B650862D}"/>
              </a:ext>
            </a:extLst>
          </p:cNvPr>
          <p:cNvPicPr>
            <a:picLocks noChangeAspect="1"/>
          </p:cNvPicPr>
          <p:nvPr/>
        </p:nvPicPr>
        <p:blipFill>
          <a:blip r:embed="rId4"/>
          <a:stretch>
            <a:fillRect/>
          </a:stretch>
        </p:blipFill>
        <p:spPr>
          <a:xfrm>
            <a:off x="720000" y="972000"/>
            <a:ext cx="11192278" cy="5596139"/>
          </a:xfrm>
          <a:prstGeom prst="rect">
            <a:avLst/>
          </a:prstGeom>
        </p:spPr>
      </p:pic>
      <p:sp>
        <p:nvSpPr>
          <p:cNvPr id="8" name="Fußzeilenplatzhalter 1">
            <a:extLst>
              <a:ext uri="{FF2B5EF4-FFF2-40B4-BE49-F238E27FC236}">
                <a16:creationId xmlns:a16="http://schemas.microsoft.com/office/drawing/2014/main" id="{EEF2A02C-5B8E-4730-A843-AA1F7898CDBB}"/>
              </a:ext>
            </a:extLst>
          </p:cNvPr>
          <p:cNvSpPr txBox="1">
            <a:spLocks noGrp="1"/>
          </p:cNvSpPr>
          <p:nvPr/>
        </p:nvSpPr>
        <p:spPr>
          <a:xfrm>
            <a:off x="360000" y="6660000"/>
            <a:ext cx="5940000" cy="144462"/>
          </a:xfrm>
          <a:prstGeom prst="rect">
            <a:avLst/>
          </a:prstGeom>
          <a:noFill/>
        </p:spPr>
        <p:txBody>
          <a:bodyPr wrap="none" lIns="0" tIns="0" rIns="0" bIns="0"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r>
              <a:rPr lang="de-DE" altLang="en-DE" sz="800" dirty="0" err="1">
                <a:solidFill>
                  <a:srgbClr val="898989"/>
                </a:solidFill>
              </a:rPr>
              <a:t>T.Lunt</a:t>
            </a:r>
            <a:r>
              <a:rPr lang="de-DE" altLang="en-DE" sz="800" dirty="0">
                <a:solidFill>
                  <a:srgbClr val="898989"/>
                </a:solidFill>
              </a:rPr>
              <a:t>, 5</a:t>
            </a:r>
            <a:r>
              <a:rPr lang="de-DE" altLang="en-DE" sz="800" baseline="30000" dirty="0">
                <a:solidFill>
                  <a:srgbClr val="898989"/>
                </a:solidFill>
              </a:rPr>
              <a:t>th</a:t>
            </a:r>
            <a:r>
              <a:rPr lang="de-DE" altLang="en-DE" sz="800" dirty="0">
                <a:solidFill>
                  <a:srgbClr val="898989"/>
                </a:solidFill>
              </a:rPr>
              <a:t> TM on </a:t>
            </a:r>
            <a:r>
              <a:rPr lang="de-DE" altLang="en-DE" sz="800" dirty="0" err="1">
                <a:solidFill>
                  <a:srgbClr val="898989"/>
                </a:solidFill>
              </a:rPr>
              <a:t>divertor</a:t>
            </a:r>
            <a:r>
              <a:rPr lang="de-DE" altLang="en-DE" sz="800" dirty="0">
                <a:solidFill>
                  <a:srgbClr val="898989"/>
                </a:solidFill>
              </a:rPr>
              <a:t> </a:t>
            </a:r>
            <a:r>
              <a:rPr lang="de-DE" altLang="en-DE" sz="800" dirty="0" err="1">
                <a:solidFill>
                  <a:srgbClr val="898989"/>
                </a:solidFill>
              </a:rPr>
              <a:t>concepts</a:t>
            </a:r>
            <a:r>
              <a:rPr lang="de-DE" altLang="en-DE" sz="800" dirty="0">
                <a:solidFill>
                  <a:srgbClr val="898989"/>
                </a:solidFill>
              </a:rPr>
              <a:t> 2025, IAEA Headquarters, Vienna, Austria </a:t>
            </a:r>
          </a:p>
        </p:txBody>
      </p:sp>
      <p:sp>
        <p:nvSpPr>
          <p:cNvPr id="9" name="Text Box 17">
            <a:extLst>
              <a:ext uri="{FF2B5EF4-FFF2-40B4-BE49-F238E27FC236}">
                <a16:creationId xmlns:a16="http://schemas.microsoft.com/office/drawing/2014/main" id="{8D499472-86C5-4FB8-8EEE-B2746731A3DB}"/>
              </a:ext>
            </a:extLst>
          </p:cNvPr>
          <p:cNvSpPr txBox="1">
            <a:spLocks noChangeArrowheads="1"/>
          </p:cNvSpPr>
          <p:nvPr/>
        </p:nvSpPr>
        <p:spPr bwMode="auto">
          <a:xfrm>
            <a:off x="1864748" y="4670439"/>
            <a:ext cx="8156575" cy="923330"/>
          </a:xfrm>
          <a:prstGeom prst="rect">
            <a:avLst/>
          </a:prstGeom>
          <a:solidFill>
            <a:schemeClr val="bg1"/>
          </a:solidFill>
          <a:ln w="19050">
            <a:solidFill>
              <a:srgbClr val="29485D"/>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defTabSz="914400"/>
            <a:r>
              <a:rPr lang="en-US" altLang="en-DE" b="1" dirty="0">
                <a:solidFill>
                  <a:srgbClr val="29485D"/>
                </a:solidFill>
              </a:rPr>
              <a:t>Observation 4:</a:t>
            </a:r>
          </a:p>
          <a:p>
            <a:pPr marL="285750" indent="-285750" defTabSz="914400">
              <a:buFont typeface="Arial" panose="020B0604020202020204" pitchFamily="34" charset="0"/>
              <a:buChar char="•"/>
            </a:pPr>
            <a:r>
              <a:rPr lang="en-US" altLang="en-DE" b="1" dirty="0">
                <a:solidFill>
                  <a:srgbClr val="29485D"/>
                </a:solidFill>
              </a:rPr>
              <a:t>Despite the very large volume of large </a:t>
            </a:r>
            <a:r>
              <a:rPr lang="en-US" altLang="en-DE" b="1" dirty="0" err="1">
                <a:solidFill>
                  <a:srgbClr val="29485D"/>
                </a:solidFill>
              </a:rPr>
              <a:t>f</a:t>
            </a:r>
            <a:r>
              <a:rPr lang="en-US" altLang="en-DE" b="1" baseline="-25000" dirty="0" err="1">
                <a:solidFill>
                  <a:srgbClr val="29485D"/>
                </a:solidFill>
              </a:rPr>
              <a:t>x</a:t>
            </a:r>
            <a:r>
              <a:rPr lang="en-US" altLang="en-DE" b="1" dirty="0">
                <a:solidFill>
                  <a:srgbClr val="29485D"/>
                </a:solidFill>
              </a:rPr>
              <a:t> and </a:t>
            </a:r>
            <a:r>
              <a:rPr lang="en-US" altLang="en-DE" b="1" dirty="0" err="1">
                <a:solidFill>
                  <a:srgbClr val="29485D"/>
                </a:solidFill>
              </a:rPr>
              <a:t>L</a:t>
            </a:r>
            <a:r>
              <a:rPr lang="en-US" altLang="en-DE" b="1" baseline="-25000" dirty="0" err="1">
                <a:solidFill>
                  <a:srgbClr val="29485D"/>
                </a:solidFill>
              </a:rPr>
              <a:t>c</a:t>
            </a:r>
            <a:r>
              <a:rPr lang="en-US" altLang="en-DE" b="1" dirty="0">
                <a:solidFill>
                  <a:srgbClr val="29485D"/>
                </a:solidFill>
              </a:rPr>
              <a:t> an XPR is not established/excited if </a:t>
            </a:r>
            <a:r>
              <a:rPr lang="en-US" altLang="en-DE" b="1" dirty="0" err="1">
                <a:solidFill>
                  <a:srgbClr val="29485D"/>
                </a:solidFill>
                <a:latin typeface="Symbol" panose="05050102010706020507" pitchFamily="18" charset="2"/>
              </a:rPr>
              <a:t>l</a:t>
            </a:r>
            <a:r>
              <a:rPr lang="en-US" altLang="en-DE" b="1" baseline="-25000" dirty="0" err="1">
                <a:solidFill>
                  <a:srgbClr val="29485D"/>
                </a:solidFill>
              </a:rPr>
              <a:t>q</a:t>
            </a:r>
            <a:r>
              <a:rPr lang="en-US" altLang="en-DE" b="1" dirty="0">
                <a:solidFill>
                  <a:srgbClr val="29485D"/>
                </a:solidFill>
              </a:rPr>
              <a:t>&gt;&gt; </a:t>
            </a:r>
            <a:r>
              <a:rPr lang="en-US" altLang="en-DE" b="1" dirty="0" err="1">
                <a:solidFill>
                  <a:srgbClr val="29485D"/>
                </a:solidFill>
                <a:latin typeface="Symbol" panose="05050102010706020507" pitchFamily="18" charset="2"/>
              </a:rPr>
              <a:t>D</a:t>
            </a:r>
            <a:r>
              <a:rPr lang="en-US" altLang="en-DE" b="1" dirty="0" err="1">
                <a:solidFill>
                  <a:srgbClr val="29485D"/>
                </a:solidFill>
              </a:rPr>
              <a:t>r</a:t>
            </a:r>
            <a:r>
              <a:rPr lang="en-US" altLang="en-DE" b="1" baseline="-25000" dirty="0" err="1">
                <a:solidFill>
                  <a:srgbClr val="29485D"/>
                </a:solidFill>
              </a:rPr>
              <a:t>XPR</a:t>
            </a:r>
            <a:endParaRPr lang="en-US" altLang="en-DE" b="1" dirty="0">
              <a:solidFill>
                <a:srgbClr val="29485D"/>
              </a:solidFill>
            </a:endParaRPr>
          </a:p>
        </p:txBody>
      </p:sp>
    </p:spTree>
    <p:extLst>
      <p:ext uri="{BB962C8B-B14F-4D97-AF65-F5344CB8AC3E}">
        <p14:creationId xmlns:p14="http://schemas.microsoft.com/office/powerpoint/2010/main" val="2559692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428" name="Titel 2">
            <a:extLst>
              <a:ext uri="{FF2B5EF4-FFF2-40B4-BE49-F238E27FC236}">
                <a16:creationId xmlns:a16="http://schemas.microsoft.com/office/drawing/2014/main" id="{5B8242C0-3BDE-494F-AF70-C74D3BBB332B}"/>
              </a:ext>
            </a:extLst>
          </p:cNvPr>
          <p:cNvSpPr>
            <a:spLocks noChangeArrowheads="1"/>
          </p:cNvSpPr>
          <p:nvPr/>
        </p:nvSpPr>
        <p:spPr bwMode="auto">
          <a:xfrm>
            <a:off x="658813" y="441325"/>
            <a:ext cx="9612312"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ts val="2800"/>
              </a:lnSpc>
              <a:spcAft>
                <a:spcPts val="1800"/>
              </a:spcAft>
              <a:defRPr sz="2500" b="1">
                <a:solidFill>
                  <a:srgbClr val="005555"/>
                </a:solidFill>
                <a:latin typeface="Arial" panose="020B0604020202020204" pitchFamily="34" charset="0"/>
              </a:defRPr>
            </a:lvl1pPr>
            <a:lvl2pPr>
              <a:lnSpc>
                <a:spcPts val="2800"/>
              </a:lnSpc>
              <a:spcAft>
                <a:spcPts val="1800"/>
              </a:spcAft>
              <a:defRPr sz="2500" b="1">
                <a:solidFill>
                  <a:srgbClr val="005555"/>
                </a:solidFill>
                <a:latin typeface="Arial" panose="020B0604020202020204" pitchFamily="34" charset="0"/>
              </a:defRPr>
            </a:lvl2pPr>
            <a:lvl3pPr>
              <a:lnSpc>
                <a:spcPts val="2800"/>
              </a:lnSpc>
              <a:spcAft>
                <a:spcPts val="1800"/>
              </a:spcAft>
              <a:defRPr sz="2500" b="1">
                <a:solidFill>
                  <a:srgbClr val="005555"/>
                </a:solidFill>
                <a:latin typeface="Arial" panose="020B0604020202020204" pitchFamily="34" charset="0"/>
              </a:defRPr>
            </a:lvl3pPr>
            <a:lvl4pPr>
              <a:lnSpc>
                <a:spcPts val="2800"/>
              </a:lnSpc>
              <a:spcAft>
                <a:spcPts val="1800"/>
              </a:spcAft>
              <a:defRPr sz="2500" b="1">
                <a:solidFill>
                  <a:srgbClr val="005555"/>
                </a:solidFill>
                <a:latin typeface="Arial" panose="020B0604020202020204" pitchFamily="34" charset="0"/>
              </a:defRPr>
            </a:lvl4pPr>
            <a:lvl5pPr>
              <a:lnSpc>
                <a:spcPts val="2800"/>
              </a:lnSpc>
              <a:spcAft>
                <a:spcPts val="1800"/>
              </a:spcAft>
              <a:defRPr sz="2500" b="1">
                <a:solidFill>
                  <a:srgbClr val="005555"/>
                </a:solidFill>
                <a:latin typeface="Arial" panose="020B0604020202020204" pitchFamily="34" charset="0"/>
              </a:defRPr>
            </a:lvl5pPr>
            <a:lvl6pPr marL="457200" fontAlgn="base">
              <a:lnSpc>
                <a:spcPts val="2800"/>
              </a:lnSpc>
              <a:spcBef>
                <a:spcPct val="0"/>
              </a:spcBef>
              <a:spcAft>
                <a:spcPts val="1800"/>
              </a:spcAft>
              <a:defRPr sz="2500" b="1">
                <a:solidFill>
                  <a:srgbClr val="005555"/>
                </a:solidFill>
                <a:latin typeface="Arial" panose="020B0604020202020204" pitchFamily="34" charset="0"/>
              </a:defRPr>
            </a:lvl6pPr>
            <a:lvl7pPr marL="914400" fontAlgn="base">
              <a:lnSpc>
                <a:spcPts val="2800"/>
              </a:lnSpc>
              <a:spcBef>
                <a:spcPct val="0"/>
              </a:spcBef>
              <a:spcAft>
                <a:spcPts val="1800"/>
              </a:spcAft>
              <a:defRPr sz="2500" b="1">
                <a:solidFill>
                  <a:srgbClr val="005555"/>
                </a:solidFill>
                <a:latin typeface="Arial" panose="020B0604020202020204" pitchFamily="34" charset="0"/>
              </a:defRPr>
            </a:lvl7pPr>
            <a:lvl8pPr marL="1371600" fontAlgn="base">
              <a:lnSpc>
                <a:spcPts val="2800"/>
              </a:lnSpc>
              <a:spcBef>
                <a:spcPct val="0"/>
              </a:spcBef>
              <a:spcAft>
                <a:spcPts val="1800"/>
              </a:spcAft>
              <a:defRPr sz="2500" b="1">
                <a:solidFill>
                  <a:srgbClr val="005555"/>
                </a:solidFill>
                <a:latin typeface="Arial" panose="020B0604020202020204" pitchFamily="34" charset="0"/>
              </a:defRPr>
            </a:lvl8pPr>
            <a:lvl9pPr marL="1828800" fontAlgn="base">
              <a:lnSpc>
                <a:spcPts val="2800"/>
              </a:lnSpc>
              <a:spcBef>
                <a:spcPct val="0"/>
              </a:spcBef>
              <a:spcAft>
                <a:spcPts val="1800"/>
              </a:spcAft>
              <a:defRPr sz="2500" b="1">
                <a:solidFill>
                  <a:srgbClr val="005555"/>
                </a:solidFill>
                <a:latin typeface="Arial" panose="020B0604020202020204" pitchFamily="34" charset="0"/>
              </a:defRPr>
            </a:lvl9pPr>
          </a:lstStyle>
          <a:p>
            <a:pPr defTabSz="914400" eaLnBrk="1" hangingPunct="1"/>
            <a:r>
              <a:rPr lang="en-GB" altLang="en-DE" dirty="0"/>
              <a:t>X-point radiator in </a:t>
            </a:r>
            <a:r>
              <a:rPr lang="en-GB" altLang="en-DE" dirty="0" err="1"/>
              <a:t>sCRD</a:t>
            </a:r>
            <a:r>
              <a:rPr lang="en-GB" altLang="en-DE" dirty="0"/>
              <a:t> configuration at 800 kA</a:t>
            </a:r>
            <a:endParaRPr lang="en-GB" altLang="en-DE" baseline="30000" dirty="0"/>
          </a:p>
        </p:txBody>
      </p:sp>
      <p:pic>
        <p:nvPicPr>
          <p:cNvPr id="19" name="Picture 18">
            <a:extLst>
              <a:ext uri="{FF2B5EF4-FFF2-40B4-BE49-F238E27FC236}">
                <a16:creationId xmlns:a16="http://schemas.microsoft.com/office/drawing/2014/main" id="{C56D76E6-CF98-42B0-8C36-077C453F4D75}"/>
              </a:ext>
            </a:extLst>
          </p:cNvPr>
          <p:cNvPicPr>
            <a:picLocks noChangeAspect="1"/>
          </p:cNvPicPr>
          <p:nvPr/>
        </p:nvPicPr>
        <p:blipFill>
          <a:blip r:embed="rId2"/>
          <a:stretch>
            <a:fillRect/>
          </a:stretch>
        </p:blipFill>
        <p:spPr>
          <a:xfrm>
            <a:off x="9054716" y="139986"/>
            <a:ext cx="2316709" cy="630670"/>
          </a:xfrm>
          <a:prstGeom prst="rect">
            <a:avLst/>
          </a:prstGeom>
        </p:spPr>
      </p:pic>
      <p:sp>
        <p:nvSpPr>
          <p:cNvPr id="25" name="Foliennummernplatzhalter 5">
            <a:extLst>
              <a:ext uri="{FF2B5EF4-FFF2-40B4-BE49-F238E27FC236}">
                <a16:creationId xmlns:a16="http://schemas.microsoft.com/office/drawing/2014/main" id="{AAE66248-E4E8-4EFE-9AAB-DB67B2741D8C}"/>
              </a:ext>
            </a:extLst>
          </p:cNvPr>
          <p:cNvSpPr txBox="1">
            <a:spLocks noGrp="1"/>
          </p:cNvSpPr>
          <p:nvPr/>
        </p:nvSpPr>
        <p:spPr>
          <a:xfrm>
            <a:off x="11700000" y="6660000"/>
            <a:ext cx="217488" cy="144462"/>
          </a:xfrm>
          <a:prstGeom prst="rect">
            <a:avLst/>
          </a:prstGeom>
          <a:noFill/>
        </p:spPr>
        <p:txBody>
          <a:bodyPr wrap="none" lIns="0" tIns="0" rIns="0" bIns="0" anchor="b"/>
          <a:lstStyle/>
          <a:p>
            <a:pPr algn="r" eaLnBrk="1" fontAlgn="auto" hangingPunct="1">
              <a:spcBef>
                <a:spcPts val="0"/>
              </a:spcBef>
              <a:spcAft>
                <a:spcPts val="0"/>
              </a:spcAft>
              <a:defRPr/>
            </a:pPr>
            <a:fld id="{58A7B3F3-B723-4D36-9FDF-7E26E0083EDB}" type="slidenum">
              <a:rPr lang="de-DE" sz="800" kern="600" cap="all" spc="90">
                <a:solidFill>
                  <a:schemeClr val="tx1">
                    <a:tint val="75000"/>
                  </a:schemeClr>
                </a:solidFill>
                <a:latin typeface="+mn-lt"/>
              </a:rPr>
              <a:pPr algn="r" eaLnBrk="1" fontAlgn="auto" hangingPunct="1">
                <a:spcBef>
                  <a:spcPts val="0"/>
                </a:spcBef>
                <a:spcAft>
                  <a:spcPts val="0"/>
                </a:spcAft>
                <a:defRPr/>
              </a:pPr>
              <a:t>13</a:t>
            </a:fld>
            <a:endParaRPr lang="de-DE" sz="800" kern="600" cap="all" spc="90" dirty="0">
              <a:solidFill>
                <a:schemeClr val="tx1">
                  <a:tint val="75000"/>
                </a:schemeClr>
              </a:solidFill>
              <a:latin typeface="+mn-lt"/>
            </a:endParaRPr>
          </a:p>
        </p:txBody>
      </p:sp>
      <p:pic>
        <p:nvPicPr>
          <p:cNvPr id="3" name="Picture 2">
            <a:extLst>
              <a:ext uri="{FF2B5EF4-FFF2-40B4-BE49-F238E27FC236}">
                <a16:creationId xmlns:a16="http://schemas.microsoft.com/office/drawing/2014/main" id="{DFEA15EA-3693-47F4-A286-F14E76ABD783}"/>
              </a:ext>
            </a:extLst>
          </p:cNvPr>
          <p:cNvPicPr>
            <a:picLocks noChangeAspect="1"/>
          </p:cNvPicPr>
          <p:nvPr/>
        </p:nvPicPr>
        <p:blipFill>
          <a:blip r:embed="rId3"/>
          <a:stretch>
            <a:fillRect/>
          </a:stretch>
        </p:blipFill>
        <p:spPr>
          <a:xfrm>
            <a:off x="36000" y="972001"/>
            <a:ext cx="11814072" cy="5559563"/>
          </a:xfrm>
          <a:prstGeom prst="rect">
            <a:avLst/>
          </a:prstGeom>
        </p:spPr>
      </p:pic>
      <p:sp>
        <p:nvSpPr>
          <p:cNvPr id="10" name="Fußzeilenplatzhalter 1">
            <a:extLst>
              <a:ext uri="{FF2B5EF4-FFF2-40B4-BE49-F238E27FC236}">
                <a16:creationId xmlns:a16="http://schemas.microsoft.com/office/drawing/2014/main" id="{CB60D250-4592-4E28-940C-65239FEEC4CE}"/>
              </a:ext>
            </a:extLst>
          </p:cNvPr>
          <p:cNvSpPr txBox="1">
            <a:spLocks noGrp="1"/>
          </p:cNvSpPr>
          <p:nvPr/>
        </p:nvSpPr>
        <p:spPr>
          <a:xfrm>
            <a:off x="360000" y="6660000"/>
            <a:ext cx="5940000" cy="144462"/>
          </a:xfrm>
          <a:prstGeom prst="rect">
            <a:avLst/>
          </a:prstGeom>
          <a:noFill/>
        </p:spPr>
        <p:txBody>
          <a:bodyPr wrap="none" lIns="0" tIns="0" rIns="0" bIns="0"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r>
              <a:rPr lang="de-DE" altLang="en-DE" sz="800" dirty="0" err="1">
                <a:solidFill>
                  <a:srgbClr val="898989"/>
                </a:solidFill>
              </a:rPr>
              <a:t>T.Lunt</a:t>
            </a:r>
            <a:r>
              <a:rPr lang="de-DE" altLang="en-DE" sz="800" dirty="0">
                <a:solidFill>
                  <a:srgbClr val="898989"/>
                </a:solidFill>
              </a:rPr>
              <a:t>, 5</a:t>
            </a:r>
            <a:r>
              <a:rPr lang="de-DE" altLang="en-DE" sz="800" baseline="30000" dirty="0">
                <a:solidFill>
                  <a:srgbClr val="898989"/>
                </a:solidFill>
              </a:rPr>
              <a:t>th</a:t>
            </a:r>
            <a:r>
              <a:rPr lang="de-DE" altLang="en-DE" sz="800" dirty="0">
                <a:solidFill>
                  <a:srgbClr val="898989"/>
                </a:solidFill>
              </a:rPr>
              <a:t> TM on </a:t>
            </a:r>
            <a:r>
              <a:rPr lang="de-DE" altLang="en-DE" sz="800" dirty="0" err="1">
                <a:solidFill>
                  <a:srgbClr val="898989"/>
                </a:solidFill>
              </a:rPr>
              <a:t>divertor</a:t>
            </a:r>
            <a:r>
              <a:rPr lang="de-DE" altLang="en-DE" sz="800" dirty="0">
                <a:solidFill>
                  <a:srgbClr val="898989"/>
                </a:solidFill>
              </a:rPr>
              <a:t> </a:t>
            </a:r>
            <a:r>
              <a:rPr lang="de-DE" altLang="en-DE" sz="800" dirty="0" err="1">
                <a:solidFill>
                  <a:srgbClr val="898989"/>
                </a:solidFill>
              </a:rPr>
              <a:t>concepts</a:t>
            </a:r>
            <a:r>
              <a:rPr lang="de-DE" altLang="en-DE" sz="800" dirty="0">
                <a:solidFill>
                  <a:srgbClr val="898989"/>
                </a:solidFill>
              </a:rPr>
              <a:t> 2025, IAEA Headquarters, Vienna, Austria </a:t>
            </a:r>
          </a:p>
        </p:txBody>
      </p:sp>
      <p:pic>
        <p:nvPicPr>
          <p:cNvPr id="4" name="Picture 3">
            <a:extLst>
              <a:ext uri="{FF2B5EF4-FFF2-40B4-BE49-F238E27FC236}">
                <a16:creationId xmlns:a16="http://schemas.microsoft.com/office/drawing/2014/main" id="{DA9560BC-C010-41A7-99E2-63C8C8F115C2}"/>
              </a:ext>
            </a:extLst>
          </p:cNvPr>
          <p:cNvPicPr>
            <a:picLocks noChangeAspect="1"/>
          </p:cNvPicPr>
          <p:nvPr/>
        </p:nvPicPr>
        <p:blipFill>
          <a:blip r:embed="rId4"/>
          <a:stretch>
            <a:fillRect/>
          </a:stretch>
        </p:blipFill>
        <p:spPr>
          <a:xfrm>
            <a:off x="36000" y="972000"/>
            <a:ext cx="11814072" cy="5559563"/>
          </a:xfrm>
          <a:prstGeom prst="rect">
            <a:avLst/>
          </a:prstGeom>
        </p:spPr>
      </p:pic>
      <p:sp>
        <p:nvSpPr>
          <p:cNvPr id="145" name="Text Box 17">
            <a:extLst>
              <a:ext uri="{FF2B5EF4-FFF2-40B4-BE49-F238E27FC236}">
                <a16:creationId xmlns:a16="http://schemas.microsoft.com/office/drawing/2014/main" id="{C9ACD7B1-1709-4742-9CDD-158282E92272}"/>
              </a:ext>
            </a:extLst>
          </p:cNvPr>
          <p:cNvSpPr txBox="1">
            <a:spLocks noChangeArrowheads="1"/>
          </p:cNvSpPr>
          <p:nvPr/>
        </p:nvSpPr>
        <p:spPr bwMode="auto">
          <a:xfrm>
            <a:off x="1864748" y="4008871"/>
            <a:ext cx="8156575" cy="923330"/>
          </a:xfrm>
          <a:prstGeom prst="rect">
            <a:avLst/>
          </a:prstGeom>
          <a:solidFill>
            <a:schemeClr val="bg1"/>
          </a:solidFill>
          <a:ln w="19050">
            <a:solidFill>
              <a:srgbClr val="29485D"/>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defTabSz="914400"/>
            <a:r>
              <a:rPr lang="de-DE" altLang="en-DE" b="1" dirty="0">
                <a:solidFill>
                  <a:srgbClr val="29485D"/>
                </a:solidFill>
              </a:rPr>
              <a:t>Observation 5:</a:t>
            </a:r>
          </a:p>
          <a:p>
            <a:pPr marL="285750" indent="-285750" defTabSz="914400">
              <a:buFont typeface="Arial" panose="020B0604020202020204" pitchFamily="34" charset="0"/>
              <a:buChar char="•"/>
            </a:pPr>
            <a:r>
              <a:rPr lang="de-DE" altLang="en-DE" b="1" dirty="0">
                <a:solidFill>
                  <a:srgbClr val="29485D"/>
                </a:solidFill>
              </a:rPr>
              <a:t>A </a:t>
            </a:r>
            <a:r>
              <a:rPr lang="de-DE" altLang="en-DE" b="1" dirty="0" err="1">
                <a:solidFill>
                  <a:srgbClr val="29485D"/>
                </a:solidFill>
              </a:rPr>
              <a:t>stable</a:t>
            </a:r>
            <a:r>
              <a:rPr lang="de-DE" altLang="en-DE" b="1" dirty="0">
                <a:solidFill>
                  <a:srgbClr val="29485D"/>
                </a:solidFill>
              </a:rPr>
              <a:t> XPR </a:t>
            </a:r>
            <a:r>
              <a:rPr lang="de-DE" altLang="en-DE" b="1" dirty="0" err="1">
                <a:solidFill>
                  <a:srgbClr val="29485D"/>
                </a:solidFill>
              </a:rPr>
              <a:t>is</a:t>
            </a:r>
            <a:r>
              <a:rPr lang="de-DE" altLang="en-DE" b="1" dirty="0">
                <a:solidFill>
                  <a:srgbClr val="29485D"/>
                </a:solidFill>
              </a:rPr>
              <a:t> </a:t>
            </a:r>
            <a:r>
              <a:rPr lang="de-DE" altLang="en-DE" b="1" dirty="0" err="1">
                <a:solidFill>
                  <a:srgbClr val="29485D"/>
                </a:solidFill>
              </a:rPr>
              <a:t>observed</a:t>
            </a:r>
            <a:r>
              <a:rPr lang="de-DE" altLang="en-DE" b="1" dirty="0">
                <a:solidFill>
                  <a:srgbClr val="29485D"/>
                </a:solidFill>
              </a:rPr>
              <a:t> in </a:t>
            </a:r>
            <a:r>
              <a:rPr lang="de-DE" altLang="en-DE" b="1" dirty="0" err="1">
                <a:solidFill>
                  <a:srgbClr val="29485D"/>
                </a:solidFill>
              </a:rPr>
              <a:t>sCRD</a:t>
            </a:r>
            <a:r>
              <a:rPr lang="de-DE" altLang="en-DE" b="1" dirty="0">
                <a:solidFill>
                  <a:srgbClr val="29485D"/>
                </a:solidFill>
              </a:rPr>
              <a:t> </a:t>
            </a:r>
            <a:r>
              <a:rPr lang="de-DE" altLang="en-DE" b="1" dirty="0" err="1">
                <a:solidFill>
                  <a:srgbClr val="29485D"/>
                </a:solidFill>
              </a:rPr>
              <a:t>configuration</a:t>
            </a:r>
            <a:r>
              <a:rPr lang="de-DE" altLang="en-DE" b="1" dirty="0">
                <a:solidFill>
                  <a:srgbClr val="29485D"/>
                </a:solidFill>
              </a:rPr>
              <a:t> </a:t>
            </a:r>
            <a:r>
              <a:rPr lang="de-DE" altLang="en-DE" b="1" dirty="0" err="1">
                <a:solidFill>
                  <a:srgbClr val="29485D"/>
                </a:solidFill>
              </a:rPr>
              <a:t>with</a:t>
            </a:r>
            <a:r>
              <a:rPr lang="de-DE" altLang="en-DE" b="1" dirty="0">
                <a:solidFill>
                  <a:srgbClr val="29485D"/>
                </a:solidFill>
              </a:rPr>
              <a:t> N2 </a:t>
            </a:r>
            <a:r>
              <a:rPr lang="de-DE" altLang="en-DE" b="1" dirty="0" err="1">
                <a:solidFill>
                  <a:srgbClr val="29485D"/>
                </a:solidFill>
              </a:rPr>
              <a:t>seeding</a:t>
            </a:r>
            <a:endParaRPr lang="de-DE" altLang="en-DE" b="1" dirty="0">
              <a:solidFill>
                <a:srgbClr val="29485D"/>
              </a:solidFill>
            </a:endParaRPr>
          </a:p>
          <a:p>
            <a:pPr marL="285750" indent="-285750" defTabSz="914400">
              <a:buFont typeface="Arial" panose="020B0604020202020204" pitchFamily="34" charset="0"/>
              <a:buChar char="•"/>
            </a:pPr>
            <a:r>
              <a:rPr lang="de-DE" altLang="en-DE" b="1" dirty="0">
                <a:solidFill>
                  <a:srgbClr val="29485D"/>
                </a:solidFill>
              </a:rPr>
              <a:t>ELM </a:t>
            </a:r>
            <a:r>
              <a:rPr lang="de-DE" altLang="en-DE" b="1" dirty="0" err="1">
                <a:solidFill>
                  <a:srgbClr val="29485D"/>
                </a:solidFill>
              </a:rPr>
              <a:t>size</a:t>
            </a:r>
            <a:r>
              <a:rPr lang="de-DE" altLang="en-DE" b="1" dirty="0">
                <a:solidFill>
                  <a:srgbClr val="29485D"/>
                </a:solidFill>
              </a:rPr>
              <a:t> and </a:t>
            </a:r>
            <a:r>
              <a:rPr lang="de-DE" altLang="en-DE" b="1" dirty="0" err="1">
                <a:solidFill>
                  <a:srgbClr val="29485D"/>
                </a:solidFill>
              </a:rPr>
              <a:t>far</a:t>
            </a:r>
            <a:r>
              <a:rPr lang="de-DE" altLang="en-DE" b="1" dirty="0">
                <a:solidFill>
                  <a:srgbClr val="29485D"/>
                </a:solidFill>
              </a:rPr>
              <a:t>-SOL </a:t>
            </a:r>
            <a:r>
              <a:rPr lang="de-DE" altLang="en-DE" b="1" dirty="0" err="1">
                <a:solidFill>
                  <a:srgbClr val="29485D"/>
                </a:solidFill>
              </a:rPr>
              <a:t>heat</a:t>
            </a:r>
            <a:r>
              <a:rPr lang="de-DE" altLang="en-DE" b="1" dirty="0">
                <a:solidFill>
                  <a:srgbClr val="29485D"/>
                </a:solidFill>
              </a:rPr>
              <a:t> </a:t>
            </a:r>
            <a:r>
              <a:rPr lang="de-DE" altLang="en-DE" b="1" dirty="0" err="1">
                <a:solidFill>
                  <a:srgbClr val="29485D"/>
                </a:solidFill>
              </a:rPr>
              <a:t>fluxes</a:t>
            </a:r>
            <a:r>
              <a:rPr lang="de-DE" altLang="en-DE" b="1" dirty="0">
                <a:solidFill>
                  <a:srgbClr val="29485D"/>
                </a:solidFill>
              </a:rPr>
              <a:t> </a:t>
            </a:r>
            <a:r>
              <a:rPr lang="de-DE" altLang="en-DE" b="1" dirty="0" err="1">
                <a:solidFill>
                  <a:srgbClr val="29485D"/>
                </a:solidFill>
              </a:rPr>
              <a:t>strongly</a:t>
            </a:r>
            <a:r>
              <a:rPr lang="de-DE" altLang="en-DE" b="1" dirty="0">
                <a:solidFill>
                  <a:srgbClr val="29485D"/>
                </a:solidFill>
              </a:rPr>
              <a:t> </a:t>
            </a:r>
            <a:r>
              <a:rPr lang="de-DE" altLang="en-DE" b="1" dirty="0" err="1">
                <a:solidFill>
                  <a:srgbClr val="29485D"/>
                </a:solidFill>
              </a:rPr>
              <a:t>reduced</a:t>
            </a:r>
            <a:endParaRPr lang="de-DE" altLang="en-DE" b="1" dirty="0">
              <a:solidFill>
                <a:srgbClr val="29485D"/>
              </a:solidFill>
            </a:endParaRPr>
          </a:p>
        </p:txBody>
      </p:sp>
      <p:sp>
        <p:nvSpPr>
          <p:cNvPr id="9" name="TextBox 8">
            <a:extLst>
              <a:ext uri="{FF2B5EF4-FFF2-40B4-BE49-F238E27FC236}">
                <a16:creationId xmlns:a16="http://schemas.microsoft.com/office/drawing/2014/main" id="{92AA1A13-9D02-44FD-BB30-CB63CE11250F}"/>
              </a:ext>
            </a:extLst>
          </p:cNvPr>
          <p:cNvSpPr txBox="1"/>
          <p:nvPr/>
        </p:nvSpPr>
        <p:spPr>
          <a:xfrm>
            <a:off x="4278551" y="6323674"/>
            <a:ext cx="376706" cy="262059"/>
          </a:xfrm>
          <a:prstGeom prst="rect">
            <a:avLst/>
          </a:prstGeom>
          <a:noFill/>
        </p:spPr>
        <p:txBody>
          <a:bodyPr wrap="none" lIns="0" tIns="0" rIns="0" bIns="0" rtlCol="0" anchor="t" anchorCtr="0">
            <a:spAutoFit/>
          </a:bodyPr>
          <a:lstStyle/>
          <a:p>
            <a:pPr algn="l">
              <a:lnSpc>
                <a:spcPts val="2300"/>
              </a:lnSpc>
              <a:spcBef>
                <a:spcPts val="1150"/>
              </a:spcBef>
            </a:pPr>
            <a:r>
              <a:rPr lang="de-DE" sz="1400" b="1" dirty="0"/>
              <a:t> t [s]</a:t>
            </a:r>
          </a:p>
        </p:txBody>
      </p:sp>
    </p:spTree>
    <p:extLst>
      <p:ext uri="{BB962C8B-B14F-4D97-AF65-F5344CB8AC3E}">
        <p14:creationId xmlns:p14="http://schemas.microsoft.com/office/powerpoint/2010/main" val="2915467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428" name="Titel 2">
            <a:extLst>
              <a:ext uri="{FF2B5EF4-FFF2-40B4-BE49-F238E27FC236}">
                <a16:creationId xmlns:a16="http://schemas.microsoft.com/office/drawing/2014/main" id="{5B8242C0-3BDE-494F-AF70-C74D3BBB332B}"/>
              </a:ext>
            </a:extLst>
          </p:cNvPr>
          <p:cNvSpPr>
            <a:spLocks noChangeArrowheads="1"/>
          </p:cNvSpPr>
          <p:nvPr/>
        </p:nvSpPr>
        <p:spPr bwMode="auto">
          <a:xfrm>
            <a:off x="658813" y="441325"/>
            <a:ext cx="9612312"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ts val="2800"/>
              </a:lnSpc>
              <a:spcAft>
                <a:spcPts val="1800"/>
              </a:spcAft>
              <a:defRPr sz="2500" b="1">
                <a:solidFill>
                  <a:srgbClr val="005555"/>
                </a:solidFill>
                <a:latin typeface="Arial" panose="020B0604020202020204" pitchFamily="34" charset="0"/>
              </a:defRPr>
            </a:lvl1pPr>
            <a:lvl2pPr>
              <a:lnSpc>
                <a:spcPts val="2800"/>
              </a:lnSpc>
              <a:spcAft>
                <a:spcPts val="1800"/>
              </a:spcAft>
              <a:defRPr sz="2500" b="1">
                <a:solidFill>
                  <a:srgbClr val="005555"/>
                </a:solidFill>
                <a:latin typeface="Arial" panose="020B0604020202020204" pitchFamily="34" charset="0"/>
              </a:defRPr>
            </a:lvl2pPr>
            <a:lvl3pPr>
              <a:lnSpc>
                <a:spcPts val="2800"/>
              </a:lnSpc>
              <a:spcAft>
                <a:spcPts val="1800"/>
              </a:spcAft>
              <a:defRPr sz="2500" b="1">
                <a:solidFill>
                  <a:srgbClr val="005555"/>
                </a:solidFill>
                <a:latin typeface="Arial" panose="020B0604020202020204" pitchFamily="34" charset="0"/>
              </a:defRPr>
            </a:lvl3pPr>
            <a:lvl4pPr>
              <a:lnSpc>
                <a:spcPts val="2800"/>
              </a:lnSpc>
              <a:spcAft>
                <a:spcPts val="1800"/>
              </a:spcAft>
              <a:defRPr sz="2500" b="1">
                <a:solidFill>
                  <a:srgbClr val="005555"/>
                </a:solidFill>
                <a:latin typeface="Arial" panose="020B0604020202020204" pitchFamily="34" charset="0"/>
              </a:defRPr>
            </a:lvl4pPr>
            <a:lvl5pPr>
              <a:lnSpc>
                <a:spcPts val="2800"/>
              </a:lnSpc>
              <a:spcAft>
                <a:spcPts val="1800"/>
              </a:spcAft>
              <a:defRPr sz="2500" b="1">
                <a:solidFill>
                  <a:srgbClr val="005555"/>
                </a:solidFill>
                <a:latin typeface="Arial" panose="020B0604020202020204" pitchFamily="34" charset="0"/>
              </a:defRPr>
            </a:lvl5pPr>
            <a:lvl6pPr marL="457200" fontAlgn="base">
              <a:lnSpc>
                <a:spcPts val="2800"/>
              </a:lnSpc>
              <a:spcBef>
                <a:spcPct val="0"/>
              </a:spcBef>
              <a:spcAft>
                <a:spcPts val="1800"/>
              </a:spcAft>
              <a:defRPr sz="2500" b="1">
                <a:solidFill>
                  <a:srgbClr val="005555"/>
                </a:solidFill>
                <a:latin typeface="Arial" panose="020B0604020202020204" pitchFamily="34" charset="0"/>
              </a:defRPr>
            </a:lvl6pPr>
            <a:lvl7pPr marL="914400" fontAlgn="base">
              <a:lnSpc>
                <a:spcPts val="2800"/>
              </a:lnSpc>
              <a:spcBef>
                <a:spcPct val="0"/>
              </a:spcBef>
              <a:spcAft>
                <a:spcPts val="1800"/>
              </a:spcAft>
              <a:defRPr sz="2500" b="1">
                <a:solidFill>
                  <a:srgbClr val="005555"/>
                </a:solidFill>
                <a:latin typeface="Arial" panose="020B0604020202020204" pitchFamily="34" charset="0"/>
              </a:defRPr>
            </a:lvl7pPr>
            <a:lvl8pPr marL="1371600" fontAlgn="base">
              <a:lnSpc>
                <a:spcPts val="2800"/>
              </a:lnSpc>
              <a:spcBef>
                <a:spcPct val="0"/>
              </a:spcBef>
              <a:spcAft>
                <a:spcPts val="1800"/>
              </a:spcAft>
              <a:defRPr sz="2500" b="1">
                <a:solidFill>
                  <a:srgbClr val="005555"/>
                </a:solidFill>
                <a:latin typeface="Arial" panose="020B0604020202020204" pitchFamily="34" charset="0"/>
              </a:defRPr>
            </a:lvl8pPr>
            <a:lvl9pPr marL="1828800" fontAlgn="base">
              <a:lnSpc>
                <a:spcPts val="2800"/>
              </a:lnSpc>
              <a:spcBef>
                <a:spcPct val="0"/>
              </a:spcBef>
              <a:spcAft>
                <a:spcPts val="1800"/>
              </a:spcAft>
              <a:defRPr sz="2500" b="1">
                <a:solidFill>
                  <a:srgbClr val="005555"/>
                </a:solidFill>
                <a:latin typeface="Arial" panose="020B0604020202020204" pitchFamily="34" charset="0"/>
              </a:defRPr>
            </a:lvl9pPr>
          </a:lstStyle>
          <a:p>
            <a:pPr defTabSz="914400" eaLnBrk="1" hangingPunct="1"/>
            <a:r>
              <a:rPr lang="en-GB" altLang="en-DE" dirty="0"/>
              <a:t>Strike point splitting in 1MA H-mode</a:t>
            </a:r>
            <a:endParaRPr lang="en-GB" altLang="en-DE" baseline="30000" dirty="0"/>
          </a:p>
        </p:txBody>
      </p:sp>
      <p:pic>
        <p:nvPicPr>
          <p:cNvPr id="19" name="Picture 18">
            <a:extLst>
              <a:ext uri="{FF2B5EF4-FFF2-40B4-BE49-F238E27FC236}">
                <a16:creationId xmlns:a16="http://schemas.microsoft.com/office/drawing/2014/main" id="{C56D76E6-CF98-42B0-8C36-077C453F4D75}"/>
              </a:ext>
            </a:extLst>
          </p:cNvPr>
          <p:cNvPicPr>
            <a:picLocks noChangeAspect="1"/>
          </p:cNvPicPr>
          <p:nvPr/>
        </p:nvPicPr>
        <p:blipFill>
          <a:blip r:embed="rId2"/>
          <a:stretch>
            <a:fillRect/>
          </a:stretch>
        </p:blipFill>
        <p:spPr>
          <a:xfrm>
            <a:off x="9054716" y="139986"/>
            <a:ext cx="2316709" cy="630670"/>
          </a:xfrm>
          <a:prstGeom prst="rect">
            <a:avLst/>
          </a:prstGeom>
        </p:spPr>
      </p:pic>
      <p:pic>
        <p:nvPicPr>
          <p:cNvPr id="3" name="Picture 2">
            <a:extLst>
              <a:ext uri="{FF2B5EF4-FFF2-40B4-BE49-F238E27FC236}">
                <a16:creationId xmlns:a16="http://schemas.microsoft.com/office/drawing/2014/main" id="{9FF68DC8-139F-44B6-A8E3-88C2D6F68F0C}"/>
              </a:ext>
            </a:extLst>
          </p:cNvPr>
          <p:cNvPicPr>
            <a:picLocks noChangeAspect="1"/>
          </p:cNvPicPr>
          <p:nvPr/>
        </p:nvPicPr>
        <p:blipFill>
          <a:blip r:embed="rId3"/>
          <a:stretch>
            <a:fillRect/>
          </a:stretch>
        </p:blipFill>
        <p:spPr>
          <a:xfrm>
            <a:off x="36000" y="972000"/>
            <a:ext cx="11814072" cy="5559563"/>
          </a:xfrm>
          <a:prstGeom prst="rect">
            <a:avLst/>
          </a:prstGeom>
        </p:spPr>
      </p:pic>
      <p:pic>
        <p:nvPicPr>
          <p:cNvPr id="5" name="Picture 4">
            <a:extLst>
              <a:ext uri="{FF2B5EF4-FFF2-40B4-BE49-F238E27FC236}">
                <a16:creationId xmlns:a16="http://schemas.microsoft.com/office/drawing/2014/main" id="{19E52F26-EEBE-493F-92E5-B622DFA81A7F}"/>
              </a:ext>
            </a:extLst>
          </p:cNvPr>
          <p:cNvPicPr>
            <a:picLocks noChangeAspect="1"/>
          </p:cNvPicPr>
          <p:nvPr/>
        </p:nvPicPr>
        <p:blipFill>
          <a:blip r:embed="rId4"/>
          <a:stretch>
            <a:fillRect/>
          </a:stretch>
        </p:blipFill>
        <p:spPr>
          <a:xfrm>
            <a:off x="36000" y="972000"/>
            <a:ext cx="11814072" cy="5559563"/>
          </a:xfrm>
          <a:prstGeom prst="rect">
            <a:avLst/>
          </a:prstGeom>
        </p:spPr>
      </p:pic>
      <p:pic>
        <p:nvPicPr>
          <p:cNvPr id="9" name="Picture 8">
            <a:extLst>
              <a:ext uri="{FF2B5EF4-FFF2-40B4-BE49-F238E27FC236}">
                <a16:creationId xmlns:a16="http://schemas.microsoft.com/office/drawing/2014/main" id="{B258DBF1-54D8-4B34-9337-A63117A549E1}"/>
              </a:ext>
            </a:extLst>
          </p:cNvPr>
          <p:cNvPicPr>
            <a:picLocks noChangeAspect="1"/>
          </p:cNvPicPr>
          <p:nvPr/>
        </p:nvPicPr>
        <p:blipFill>
          <a:blip r:embed="rId5"/>
          <a:stretch>
            <a:fillRect/>
          </a:stretch>
        </p:blipFill>
        <p:spPr>
          <a:xfrm>
            <a:off x="36000" y="972000"/>
            <a:ext cx="11814072" cy="5559563"/>
          </a:xfrm>
          <a:prstGeom prst="rect">
            <a:avLst/>
          </a:prstGeom>
        </p:spPr>
      </p:pic>
      <p:sp>
        <p:nvSpPr>
          <p:cNvPr id="15" name="Text Box 17">
            <a:extLst>
              <a:ext uri="{FF2B5EF4-FFF2-40B4-BE49-F238E27FC236}">
                <a16:creationId xmlns:a16="http://schemas.microsoft.com/office/drawing/2014/main" id="{0623BB15-7190-4472-A4C7-C649443DEDBF}"/>
              </a:ext>
            </a:extLst>
          </p:cNvPr>
          <p:cNvSpPr txBox="1">
            <a:spLocks noChangeArrowheads="1"/>
          </p:cNvSpPr>
          <p:nvPr/>
        </p:nvSpPr>
        <p:spPr bwMode="auto">
          <a:xfrm>
            <a:off x="1934512" y="4008941"/>
            <a:ext cx="8017048" cy="1200329"/>
          </a:xfrm>
          <a:prstGeom prst="rect">
            <a:avLst/>
          </a:prstGeom>
          <a:solidFill>
            <a:schemeClr val="bg1"/>
          </a:solidFill>
          <a:ln w="19050">
            <a:solidFill>
              <a:srgbClr val="29485D"/>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defTabSz="914400"/>
            <a:r>
              <a:rPr lang="de-DE" altLang="en-DE" b="1" dirty="0">
                <a:solidFill>
                  <a:srgbClr val="29485D"/>
                </a:solidFill>
              </a:rPr>
              <a:t>Observation 6:</a:t>
            </a:r>
          </a:p>
          <a:p>
            <a:pPr marL="285750" indent="-285750" defTabSz="914400">
              <a:buFont typeface="Arial" panose="020B0604020202020204" pitchFamily="34" charset="0"/>
              <a:buChar char="•"/>
            </a:pPr>
            <a:r>
              <a:rPr lang="de-DE" altLang="en-DE" b="1" dirty="0">
                <a:solidFill>
                  <a:srgbClr val="29485D"/>
                </a:solidFill>
              </a:rPr>
              <a:t>A </a:t>
            </a:r>
            <a:r>
              <a:rPr lang="de-DE" altLang="en-DE" b="1" dirty="0" err="1">
                <a:solidFill>
                  <a:srgbClr val="29485D"/>
                </a:solidFill>
              </a:rPr>
              <a:t>splitting</a:t>
            </a:r>
            <a:r>
              <a:rPr lang="de-DE" altLang="en-DE" b="1" dirty="0">
                <a:solidFill>
                  <a:srgbClr val="29485D"/>
                </a:solidFill>
              </a:rPr>
              <a:t> </a:t>
            </a:r>
            <a:r>
              <a:rPr lang="de-DE" altLang="en-DE" b="1" dirty="0" err="1">
                <a:solidFill>
                  <a:srgbClr val="29485D"/>
                </a:solidFill>
              </a:rPr>
              <a:t>of</a:t>
            </a:r>
            <a:r>
              <a:rPr lang="de-DE" altLang="en-DE" b="1" dirty="0">
                <a:solidFill>
                  <a:srgbClr val="29485D"/>
                </a:solidFill>
              </a:rPr>
              <a:t> </a:t>
            </a:r>
            <a:r>
              <a:rPr lang="de-DE" altLang="en-DE" b="1" dirty="0" err="1">
                <a:solidFill>
                  <a:srgbClr val="29485D"/>
                </a:solidFill>
              </a:rPr>
              <a:t>the</a:t>
            </a:r>
            <a:r>
              <a:rPr lang="de-DE" altLang="en-DE" b="1" dirty="0">
                <a:solidFill>
                  <a:srgbClr val="29485D"/>
                </a:solidFill>
              </a:rPr>
              <a:t> </a:t>
            </a:r>
            <a:r>
              <a:rPr lang="de-DE" altLang="en-DE" b="1" dirty="0" err="1">
                <a:solidFill>
                  <a:srgbClr val="29485D"/>
                </a:solidFill>
              </a:rPr>
              <a:t>strike</a:t>
            </a:r>
            <a:r>
              <a:rPr lang="de-DE" altLang="en-DE" b="1" dirty="0">
                <a:solidFill>
                  <a:srgbClr val="29485D"/>
                </a:solidFill>
              </a:rPr>
              <a:t> </a:t>
            </a:r>
            <a:r>
              <a:rPr lang="de-DE" altLang="en-DE" b="1" dirty="0" err="1">
                <a:solidFill>
                  <a:srgbClr val="29485D"/>
                </a:solidFill>
              </a:rPr>
              <a:t>point</a:t>
            </a:r>
            <a:r>
              <a:rPr lang="de-DE" altLang="en-DE" b="1" dirty="0">
                <a:solidFill>
                  <a:srgbClr val="29485D"/>
                </a:solidFill>
              </a:rPr>
              <a:t> </a:t>
            </a:r>
            <a:r>
              <a:rPr lang="de-DE" altLang="en-DE" b="1" dirty="0" err="1">
                <a:solidFill>
                  <a:srgbClr val="29485D"/>
                </a:solidFill>
              </a:rPr>
              <a:t>is</a:t>
            </a:r>
            <a:r>
              <a:rPr lang="de-DE" altLang="en-DE" b="1" dirty="0">
                <a:solidFill>
                  <a:srgbClr val="29485D"/>
                </a:solidFill>
              </a:rPr>
              <a:t> </a:t>
            </a:r>
            <a:r>
              <a:rPr lang="de-DE" altLang="en-DE" b="1" dirty="0" err="1">
                <a:solidFill>
                  <a:srgbClr val="29485D"/>
                </a:solidFill>
              </a:rPr>
              <a:t>observed</a:t>
            </a:r>
            <a:r>
              <a:rPr lang="de-DE" altLang="en-DE" b="1" dirty="0">
                <a:solidFill>
                  <a:srgbClr val="29485D"/>
                </a:solidFill>
              </a:rPr>
              <a:t> ..</a:t>
            </a:r>
          </a:p>
          <a:p>
            <a:pPr marL="285750" indent="-285750" defTabSz="914400">
              <a:buFont typeface="Arial" panose="020B0604020202020204" pitchFamily="34" charset="0"/>
              <a:buChar char="•"/>
            </a:pPr>
            <a:r>
              <a:rPr lang="de-DE" altLang="en-DE" b="1" dirty="0" err="1">
                <a:solidFill>
                  <a:srgbClr val="29485D"/>
                </a:solidFill>
              </a:rPr>
              <a:t>accompanied</a:t>
            </a:r>
            <a:r>
              <a:rPr lang="de-DE" altLang="en-DE" b="1" dirty="0">
                <a:solidFill>
                  <a:srgbClr val="29485D"/>
                </a:solidFill>
              </a:rPr>
              <a:t> </a:t>
            </a:r>
            <a:r>
              <a:rPr lang="de-DE" altLang="en-DE" b="1" dirty="0" err="1">
                <a:solidFill>
                  <a:srgbClr val="29485D"/>
                </a:solidFill>
              </a:rPr>
              <a:t>by</a:t>
            </a:r>
            <a:r>
              <a:rPr lang="de-DE" altLang="en-DE" b="1" dirty="0">
                <a:solidFill>
                  <a:srgbClr val="29485D"/>
                </a:solidFill>
              </a:rPr>
              <a:t> a </a:t>
            </a:r>
            <a:r>
              <a:rPr lang="de-DE" altLang="en-DE" b="1" dirty="0" err="1">
                <a:solidFill>
                  <a:srgbClr val="29485D"/>
                </a:solidFill>
              </a:rPr>
              <a:t>reduction</a:t>
            </a:r>
            <a:r>
              <a:rPr lang="de-DE" altLang="en-DE" b="1" dirty="0">
                <a:solidFill>
                  <a:srgbClr val="29485D"/>
                </a:solidFill>
              </a:rPr>
              <a:t> </a:t>
            </a:r>
            <a:r>
              <a:rPr lang="de-DE" altLang="en-DE" b="1" dirty="0" err="1">
                <a:solidFill>
                  <a:srgbClr val="29485D"/>
                </a:solidFill>
              </a:rPr>
              <a:t>of</a:t>
            </a:r>
            <a:r>
              <a:rPr lang="de-DE" altLang="en-DE" b="1" dirty="0">
                <a:solidFill>
                  <a:srgbClr val="29485D"/>
                </a:solidFill>
              </a:rPr>
              <a:t> a </a:t>
            </a:r>
            <a:r>
              <a:rPr lang="de-DE" altLang="en-DE" b="1" dirty="0" err="1">
                <a:solidFill>
                  <a:srgbClr val="29485D"/>
                </a:solidFill>
              </a:rPr>
              <a:t>factor</a:t>
            </a:r>
            <a:r>
              <a:rPr lang="de-DE" altLang="en-DE" b="1" dirty="0">
                <a:solidFill>
                  <a:srgbClr val="29485D"/>
                </a:solidFill>
              </a:rPr>
              <a:t> </a:t>
            </a:r>
            <a:r>
              <a:rPr lang="de-DE" altLang="en-DE" b="1" dirty="0" err="1">
                <a:solidFill>
                  <a:srgbClr val="29485D"/>
                </a:solidFill>
              </a:rPr>
              <a:t>of</a:t>
            </a:r>
            <a:r>
              <a:rPr lang="de-DE" altLang="en-DE" b="1" dirty="0">
                <a:solidFill>
                  <a:srgbClr val="29485D"/>
                </a:solidFill>
              </a:rPr>
              <a:t> 2 in </a:t>
            </a:r>
            <a:r>
              <a:rPr lang="de-DE" altLang="en-DE" b="1" dirty="0" err="1">
                <a:solidFill>
                  <a:srgbClr val="29485D"/>
                </a:solidFill>
              </a:rPr>
              <a:t>the</a:t>
            </a:r>
            <a:r>
              <a:rPr lang="de-DE" altLang="en-DE" b="1" dirty="0">
                <a:solidFill>
                  <a:srgbClr val="29485D"/>
                </a:solidFill>
              </a:rPr>
              <a:t> </a:t>
            </a:r>
            <a:r>
              <a:rPr lang="de-DE" altLang="en-DE" b="1" dirty="0" err="1">
                <a:solidFill>
                  <a:srgbClr val="29485D"/>
                </a:solidFill>
              </a:rPr>
              <a:t>heat</a:t>
            </a:r>
            <a:r>
              <a:rPr lang="de-DE" altLang="en-DE" b="1" dirty="0">
                <a:solidFill>
                  <a:srgbClr val="29485D"/>
                </a:solidFill>
              </a:rPr>
              <a:t> </a:t>
            </a:r>
            <a:r>
              <a:rPr lang="de-DE" altLang="en-DE" b="1" dirty="0" err="1">
                <a:solidFill>
                  <a:srgbClr val="29485D"/>
                </a:solidFill>
              </a:rPr>
              <a:t>flux</a:t>
            </a:r>
            <a:r>
              <a:rPr lang="de-DE" altLang="en-DE" b="1" dirty="0">
                <a:solidFill>
                  <a:srgbClr val="29485D"/>
                </a:solidFill>
              </a:rPr>
              <a:t> </a:t>
            </a:r>
            <a:r>
              <a:rPr lang="de-DE" altLang="en-DE" b="1" dirty="0" err="1">
                <a:solidFill>
                  <a:srgbClr val="29485D"/>
                </a:solidFill>
              </a:rPr>
              <a:t>measured</a:t>
            </a:r>
            <a:r>
              <a:rPr lang="de-DE" altLang="en-DE" b="1" dirty="0">
                <a:solidFill>
                  <a:srgbClr val="29485D"/>
                </a:solidFill>
              </a:rPr>
              <a:t> </a:t>
            </a:r>
            <a:r>
              <a:rPr lang="de-DE" altLang="en-DE" b="1" dirty="0" err="1">
                <a:solidFill>
                  <a:srgbClr val="29485D"/>
                </a:solidFill>
              </a:rPr>
              <a:t>by</a:t>
            </a:r>
            <a:r>
              <a:rPr lang="de-DE" altLang="en-DE" b="1" dirty="0">
                <a:solidFill>
                  <a:srgbClr val="29485D"/>
                </a:solidFill>
              </a:rPr>
              <a:t> Langmuir </a:t>
            </a:r>
            <a:r>
              <a:rPr lang="de-DE" altLang="en-DE" b="1" dirty="0" err="1">
                <a:solidFill>
                  <a:srgbClr val="29485D"/>
                </a:solidFill>
              </a:rPr>
              <a:t>probes</a:t>
            </a:r>
            <a:endParaRPr lang="de-DE" altLang="en-DE" b="1" dirty="0">
              <a:solidFill>
                <a:srgbClr val="29485D"/>
              </a:solidFill>
            </a:endParaRPr>
          </a:p>
        </p:txBody>
      </p:sp>
      <p:sp>
        <p:nvSpPr>
          <p:cNvPr id="10" name="Foliennummernplatzhalter 5">
            <a:extLst>
              <a:ext uri="{FF2B5EF4-FFF2-40B4-BE49-F238E27FC236}">
                <a16:creationId xmlns:a16="http://schemas.microsoft.com/office/drawing/2014/main" id="{75DA1EAE-D6B9-4409-98CC-2E3FA7D555A4}"/>
              </a:ext>
            </a:extLst>
          </p:cNvPr>
          <p:cNvSpPr txBox="1">
            <a:spLocks noGrp="1"/>
          </p:cNvSpPr>
          <p:nvPr/>
        </p:nvSpPr>
        <p:spPr>
          <a:xfrm>
            <a:off x="11700000" y="6660000"/>
            <a:ext cx="217488" cy="144462"/>
          </a:xfrm>
          <a:prstGeom prst="rect">
            <a:avLst/>
          </a:prstGeom>
          <a:noFill/>
        </p:spPr>
        <p:txBody>
          <a:bodyPr wrap="none" lIns="0" tIns="0" rIns="0" bIns="0" anchor="b"/>
          <a:lstStyle/>
          <a:p>
            <a:pPr algn="r" eaLnBrk="1" fontAlgn="auto" hangingPunct="1">
              <a:spcBef>
                <a:spcPts val="0"/>
              </a:spcBef>
              <a:spcAft>
                <a:spcPts val="0"/>
              </a:spcAft>
              <a:defRPr/>
            </a:pPr>
            <a:fld id="{58A7B3F3-B723-4D36-9FDF-7E26E0083EDB}" type="slidenum">
              <a:rPr lang="de-DE" sz="800" kern="600" cap="all" spc="90">
                <a:solidFill>
                  <a:schemeClr val="tx1">
                    <a:tint val="75000"/>
                  </a:schemeClr>
                </a:solidFill>
                <a:latin typeface="+mn-lt"/>
              </a:rPr>
              <a:pPr algn="r" eaLnBrk="1" fontAlgn="auto" hangingPunct="1">
                <a:spcBef>
                  <a:spcPts val="0"/>
                </a:spcBef>
                <a:spcAft>
                  <a:spcPts val="0"/>
                </a:spcAft>
                <a:defRPr/>
              </a:pPr>
              <a:t>14</a:t>
            </a:fld>
            <a:endParaRPr lang="de-DE" sz="800" kern="600" cap="all" spc="90" dirty="0">
              <a:solidFill>
                <a:schemeClr val="tx1">
                  <a:tint val="75000"/>
                </a:schemeClr>
              </a:solidFill>
              <a:latin typeface="+mn-lt"/>
            </a:endParaRPr>
          </a:p>
        </p:txBody>
      </p:sp>
      <p:sp>
        <p:nvSpPr>
          <p:cNvPr id="12" name="TextBox 11">
            <a:extLst>
              <a:ext uri="{FF2B5EF4-FFF2-40B4-BE49-F238E27FC236}">
                <a16:creationId xmlns:a16="http://schemas.microsoft.com/office/drawing/2014/main" id="{6B143AEF-9129-4023-AC35-1127F0414C53}"/>
              </a:ext>
            </a:extLst>
          </p:cNvPr>
          <p:cNvSpPr txBox="1"/>
          <p:nvPr/>
        </p:nvSpPr>
        <p:spPr>
          <a:xfrm>
            <a:off x="5146087" y="6492875"/>
            <a:ext cx="2963953" cy="262059"/>
          </a:xfrm>
          <a:prstGeom prst="rect">
            <a:avLst/>
          </a:prstGeom>
          <a:noFill/>
        </p:spPr>
        <p:txBody>
          <a:bodyPr wrap="none" lIns="0" tIns="0" rIns="0" bIns="0" rtlCol="0" anchor="t" anchorCtr="0">
            <a:spAutoFit/>
          </a:bodyPr>
          <a:lstStyle/>
          <a:p>
            <a:pPr algn="l">
              <a:lnSpc>
                <a:spcPts val="2300"/>
              </a:lnSpc>
              <a:spcBef>
                <a:spcPts val="1150"/>
              </a:spcBef>
            </a:pPr>
            <a:r>
              <a:rPr lang="de-DE" sz="1400" b="1" dirty="0"/>
              <a:t>[Lunt NME 2017], [Pan PPCF 2018]</a:t>
            </a:r>
          </a:p>
        </p:txBody>
      </p:sp>
      <p:sp>
        <p:nvSpPr>
          <p:cNvPr id="13" name="Rectangle 18">
            <a:extLst>
              <a:ext uri="{FF2B5EF4-FFF2-40B4-BE49-F238E27FC236}">
                <a16:creationId xmlns:a16="http://schemas.microsoft.com/office/drawing/2014/main" id="{FAC4443B-F6E5-4256-81B5-2AF5AFAEA459}"/>
              </a:ext>
            </a:extLst>
          </p:cNvPr>
          <p:cNvSpPr>
            <a:spLocks noChangeArrowheads="1"/>
          </p:cNvSpPr>
          <p:nvPr/>
        </p:nvSpPr>
        <p:spPr bwMode="auto">
          <a:xfrm>
            <a:off x="5089525" y="6511728"/>
            <a:ext cx="3149738" cy="329378"/>
          </a:xfrm>
          <a:prstGeom prst="rect">
            <a:avLst/>
          </a:prstGeom>
          <a:solidFill>
            <a:schemeClr val="bg1">
              <a:alpha val="7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4" name="Fußzeilenplatzhalter 1">
            <a:extLst>
              <a:ext uri="{FF2B5EF4-FFF2-40B4-BE49-F238E27FC236}">
                <a16:creationId xmlns:a16="http://schemas.microsoft.com/office/drawing/2014/main" id="{CA4D0360-C18C-4C98-9FF3-CD5267A78010}"/>
              </a:ext>
            </a:extLst>
          </p:cNvPr>
          <p:cNvSpPr txBox="1">
            <a:spLocks noGrp="1"/>
          </p:cNvSpPr>
          <p:nvPr/>
        </p:nvSpPr>
        <p:spPr>
          <a:xfrm>
            <a:off x="360000" y="6660000"/>
            <a:ext cx="5940000" cy="144462"/>
          </a:xfrm>
          <a:prstGeom prst="rect">
            <a:avLst/>
          </a:prstGeom>
          <a:noFill/>
        </p:spPr>
        <p:txBody>
          <a:bodyPr wrap="none" lIns="0" tIns="0" rIns="0" bIns="0"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r>
              <a:rPr lang="de-DE" altLang="en-DE" sz="800" dirty="0" err="1">
                <a:solidFill>
                  <a:srgbClr val="898989"/>
                </a:solidFill>
              </a:rPr>
              <a:t>T.Lunt</a:t>
            </a:r>
            <a:r>
              <a:rPr lang="de-DE" altLang="en-DE" sz="800" dirty="0">
                <a:solidFill>
                  <a:srgbClr val="898989"/>
                </a:solidFill>
              </a:rPr>
              <a:t>, 5</a:t>
            </a:r>
            <a:r>
              <a:rPr lang="de-DE" altLang="en-DE" sz="800" baseline="30000" dirty="0">
                <a:solidFill>
                  <a:srgbClr val="898989"/>
                </a:solidFill>
              </a:rPr>
              <a:t>th</a:t>
            </a:r>
            <a:r>
              <a:rPr lang="de-DE" altLang="en-DE" sz="800" dirty="0">
                <a:solidFill>
                  <a:srgbClr val="898989"/>
                </a:solidFill>
              </a:rPr>
              <a:t> TM on </a:t>
            </a:r>
            <a:r>
              <a:rPr lang="de-DE" altLang="en-DE" sz="800" dirty="0" err="1">
                <a:solidFill>
                  <a:srgbClr val="898989"/>
                </a:solidFill>
              </a:rPr>
              <a:t>divertor</a:t>
            </a:r>
            <a:r>
              <a:rPr lang="de-DE" altLang="en-DE" sz="800" dirty="0">
                <a:solidFill>
                  <a:srgbClr val="898989"/>
                </a:solidFill>
              </a:rPr>
              <a:t> </a:t>
            </a:r>
            <a:r>
              <a:rPr lang="de-DE" altLang="en-DE" sz="800" dirty="0" err="1">
                <a:solidFill>
                  <a:srgbClr val="898989"/>
                </a:solidFill>
              </a:rPr>
              <a:t>concepts</a:t>
            </a:r>
            <a:r>
              <a:rPr lang="de-DE" altLang="en-DE" sz="800" dirty="0">
                <a:solidFill>
                  <a:srgbClr val="898989"/>
                </a:solidFill>
              </a:rPr>
              <a:t> 2025, IAEA Headquarters, Vienna, Austria </a:t>
            </a:r>
          </a:p>
        </p:txBody>
      </p:sp>
      <p:sp>
        <p:nvSpPr>
          <p:cNvPr id="16" name="TextBox 15">
            <a:extLst>
              <a:ext uri="{FF2B5EF4-FFF2-40B4-BE49-F238E27FC236}">
                <a16:creationId xmlns:a16="http://schemas.microsoft.com/office/drawing/2014/main" id="{776AFB70-2CCE-455F-A0FC-61A1B4A5251A}"/>
              </a:ext>
            </a:extLst>
          </p:cNvPr>
          <p:cNvSpPr txBox="1"/>
          <p:nvPr/>
        </p:nvSpPr>
        <p:spPr>
          <a:xfrm>
            <a:off x="4278551" y="6323674"/>
            <a:ext cx="376706" cy="262059"/>
          </a:xfrm>
          <a:prstGeom prst="rect">
            <a:avLst/>
          </a:prstGeom>
          <a:noFill/>
        </p:spPr>
        <p:txBody>
          <a:bodyPr wrap="none" lIns="0" tIns="0" rIns="0" bIns="0" rtlCol="0" anchor="t" anchorCtr="0">
            <a:spAutoFit/>
          </a:bodyPr>
          <a:lstStyle/>
          <a:p>
            <a:pPr algn="l">
              <a:lnSpc>
                <a:spcPts val="2300"/>
              </a:lnSpc>
              <a:spcBef>
                <a:spcPts val="1150"/>
              </a:spcBef>
            </a:pPr>
            <a:r>
              <a:rPr lang="de-DE" sz="1400" b="1" dirty="0"/>
              <a:t> t [s]</a:t>
            </a:r>
          </a:p>
        </p:txBody>
      </p:sp>
    </p:spTree>
    <p:extLst>
      <p:ext uri="{BB962C8B-B14F-4D97-AF65-F5344CB8AC3E}">
        <p14:creationId xmlns:p14="http://schemas.microsoft.com/office/powerpoint/2010/main" val="584653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1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9EF0E3FE-E50C-E620-F596-896EF169B2B1}"/>
              </a:ext>
            </a:extLst>
          </p:cNvPr>
          <p:cNvSpPr txBox="1">
            <a:spLocks noGrp="1"/>
          </p:cNvSpPr>
          <p:nvPr/>
        </p:nvSpPr>
        <p:spPr>
          <a:xfrm>
            <a:off x="11280775" y="6561138"/>
            <a:ext cx="217488" cy="144462"/>
          </a:xfrm>
          <a:prstGeom prst="rect">
            <a:avLst/>
          </a:prstGeom>
          <a:noFill/>
        </p:spPr>
        <p:txBody>
          <a:bodyPr wrap="none" lIns="0" tIns="0" rIns="0" bIns="0" anchor="b"/>
          <a:lstStyle/>
          <a:p>
            <a:pPr algn="r" eaLnBrk="1" fontAlgn="auto" hangingPunct="1">
              <a:spcBef>
                <a:spcPts val="0"/>
              </a:spcBef>
              <a:spcAft>
                <a:spcPts val="0"/>
              </a:spcAft>
              <a:defRPr/>
            </a:pPr>
            <a:fld id="{58A7B3F3-B723-4D36-9FDF-7E26E0083EDB}" type="slidenum">
              <a:rPr lang="de-DE" sz="600" kern="600" cap="all" spc="90">
                <a:solidFill>
                  <a:schemeClr val="tx1">
                    <a:tint val="75000"/>
                  </a:schemeClr>
                </a:solidFill>
                <a:latin typeface="+mn-lt"/>
              </a:rPr>
              <a:pPr algn="r" eaLnBrk="1" fontAlgn="auto" hangingPunct="1">
                <a:spcBef>
                  <a:spcPts val="0"/>
                </a:spcBef>
                <a:spcAft>
                  <a:spcPts val="0"/>
                </a:spcAft>
                <a:defRPr/>
              </a:pPr>
              <a:t>15</a:t>
            </a:fld>
            <a:endParaRPr lang="de-DE" sz="600" kern="600" cap="all" spc="90" dirty="0">
              <a:solidFill>
                <a:schemeClr val="tx1">
                  <a:tint val="75000"/>
                </a:schemeClr>
              </a:solidFill>
              <a:latin typeface="+mn-lt"/>
            </a:endParaRPr>
          </a:p>
        </p:txBody>
      </p:sp>
      <p:sp>
        <p:nvSpPr>
          <p:cNvPr id="186428" name="Titel 2">
            <a:extLst>
              <a:ext uri="{FF2B5EF4-FFF2-40B4-BE49-F238E27FC236}">
                <a16:creationId xmlns:a16="http://schemas.microsoft.com/office/drawing/2014/main" id="{5B8242C0-3BDE-494F-AF70-C74D3BBB332B}"/>
              </a:ext>
            </a:extLst>
          </p:cNvPr>
          <p:cNvSpPr>
            <a:spLocks noChangeArrowheads="1"/>
          </p:cNvSpPr>
          <p:nvPr/>
        </p:nvSpPr>
        <p:spPr bwMode="auto">
          <a:xfrm>
            <a:off x="0" y="3037681"/>
            <a:ext cx="12192000"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ts val="2800"/>
              </a:lnSpc>
              <a:spcAft>
                <a:spcPts val="1800"/>
              </a:spcAft>
              <a:defRPr sz="2500" b="1">
                <a:solidFill>
                  <a:srgbClr val="005555"/>
                </a:solidFill>
                <a:latin typeface="Arial" panose="020B0604020202020204" pitchFamily="34" charset="0"/>
              </a:defRPr>
            </a:lvl1pPr>
            <a:lvl2pPr>
              <a:lnSpc>
                <a:spcPts val="2800"/>
              </a:lnSpc>
              <a:spcAft>
                <a:spcPts val="1800"/>
              </a:spcAft>
              <a:defRPr sz="2500" b="1">
                <a:solidFill>
                  <a:srgbClr val="005555"/>
                </a:solidFill>
                <a:latin typeface="Arial" panose="020B0604020202020204" pitchFamily="34" charset="0"/>
              </a:defRPr>
            </a:lvl2pPr>
            <a:lvl3pPr>
              <a:lnSpc>
                <a:spcPts val="2800"/>
              </a:lnSpc>
              <a:spcAft>
                <a:spcPts val="1800"/>
              </a:spcAft>
              <a:defRPr sz="2500" b="1">
                <a:solidFill>
                  <a:srgbClr val="005555"/>
                </a:solidFill>
                <a:latin typeface="Arial" panose="020B0604020202020204" pitchFamily="34" charset="0"/>
              </a:defRPr>
            </a:lvl3pPr>
            <a:lvl4pPr>
              <a:lnSpc>
                <a:spcPts val="2800"/>
              </a:lnSpc>
              <a:spcAft>
                <a:spcPts val="1800"/>
              </a:spcAft>
              <a:defRPr sz="2500" b="1">
                <a:solidFill>
                  <a:srgbClr val="005555"/>
                </a:solidFill>
                <a:latin typeface="Arial" panose="020B0604020202020204" pitchFamily="34" charset="0"/>
              </a:defRPr>
            </a:lvl4pPr>
            <a:lvl5pPr>
              <a:lnSpc>
                <a:spcPts val="2800"/>
              </a:lnSpc>
              <a:spcAft>
                <a:spcPts val="1800"/>
              </a:spcAft>
              <a:defRPr sz="2500" b="1">
                <a:solidFill>
                  <a:srgbClr val="005555"/>
                </a:solidFill>
                <a:latin typeface="Arial" panose="020B0604020202020204" pitchFamily="34" charset="0"/>
              </a:defRPr>
            </a:lvl5pPr>
            <a:lvl6pPr marL="457200" fontAlgn="base">
              <a:lnSpc>
                <a:spcPts val="2800"/>
              </a:lnSpc>
              <a:spcBef>
                <a:spcPct val="0"/>
              </a:spcBef>
              <a:spcAft>
                <a:spcPts val="1800"/>
              </a:spcAft>
              <a:defRPr sz="2500" b="1">
                <a:solidFill>
                  <a:srgbClr val="005555"/>
                </a:solidFill>
                <a:latin typeface="Arial" panose="020B0604020202020204" pitchFamily="34" charset="0"/>
              </a:defRPr>
            </a:lvl6pPr>
            <a:lvl7pPr marL="914400" fontAlgn="base">
              <a:lnSpc>
                <a:spcPts val="2800"/>
              </a:lnSpc>
              <a:spcBef>
                <a:spcPct val="0"/>
              </a:spcBef>
              <a:spcAft>
                <a:spcPts val="1800"/>
              </a:spcAft>
              <a:defRPr sz="2500" b="1">
                <a:solidFill>
                  <a:srgbClr val="005555"/>
                </a:solidFill>
                <a:latin typeface="Arial" panose="020B0604020202020204" pitchFamily="34" charset="0"/>
              </a:defRPr>
            </a:lvl7pPr>
            <a:lvl8pPr marL="1371600" fontAlgn="base">
              <a:lnSpc>
                <a:spcPts val="2800"/>
              </a:lnSpc>
              <a:spcBef>
                <a:spcPct val="0"/>
              </a:spcBef>
              <a:spcAft>
                <a:spcPts val="1800"/>
              </a:spcAft>
              <a:defRPr sz="2500" b="1">
                <a:solidFill>
                  <a:srgbClr val="005555"/>
                </a:solidFill>
                <a:latin typeface="Arial" panose="020B0604020202020204" pitchFamily="34" charset="0"/>
              </a:defRPr>
            </a:lvl8pPr>
            <a:lvl9pPr marL="1828800" fontAlgn="base">
              <a:lnSpc>
                <a:spcPts val="2800"/>
              </a:lnSpc>
              <a:spcBef>
                <a:spcPct val="0"/>
              </a:spcBef>
              <a:spcAft>
                <a:spcPts val="1800"/>
              </a:spcAft>
              <a:defRPr sz="2500" b="1">
                <a:solidFill>
                  <a:srgbClr val="005555"/>
                </a:solidFill>
                <a:latin typeface="Arial" panose="020B0604020202020204" pitchFamily="34" charset="0"/>
              </a:defRPr>
            </a:lvl9pPr>
          </a:lstStyle>
          <a:p>
            <a:pPr algn="ctr" defTabSz="914400" eaLnBrk="1" hangingPunct="1"/>
            <a:r>
              <a:rPr lang="en-GB" sz="2800" dirty="0"/>
              <a:t>Gaps in extrapolating to future devices</a:t>
            </a:r>
            <a:br>
              <a:rPr lang="en-GB" sz="2800" dirty="0"/>
            </a:br>
            <a:endParaRPr lang="en-GB" altLang="en-DE" baseline="30000" dirty="0"/>
          </a:p>
        </p:txBody>
      </p:sp>
      <p:pic>
        <p:nvPicPr>
          <p:cNvPr id="19" name="Picture 18">
            <a:extLst>
              <a:ext uri="{FF2B5EF4-FFF2-40B4-BE49-F238E27FC236}">
                <a16:creationId xmlns:a16="http://schemas.microsoft.com/office/drawing/2014/main" id="{C56D76E6-CF98-42B0-8C36-077C453F4D75}"/>
              </a:ext>
            </a:extLst>
          </p:cNvPr>
          <p:cNvPicPr>
            <a:picLocks noChangeAspect="1"/>
          </p:cNvPicPr>
          <p:nvPr/>
        </p:nvPicPr>
        <p:blipFill>
          <a:blip r:embed="rId2"/>
          <a:stretch>
            <a:fillRect/>
          </a:stretch>
        </p:blipFill>
        <p:spPr>
          <a:xfrm>
            <a:off x="9054716" y="139986"/>
            <a:ext cx="2316709" cy="630670"/>
          </a:xfrm>
          <a:prstGeom prst="rect">
            <a:avLst/>
          </a:prstGeom>
        </p:spPr>
      </p:pic>
      <p:sp>
        <p:nvSpPr>
          <p:cNvPr id="8" name="Fußzeilenplatzhalter 1">
            <a:extLst>
              <a:ext uri="{FF2B5EF4-FFF2-40B4-BE49-F238E27FC236}">
                <a16:creationId xmlns:a16="http://schemas.microsoft.com/office/drawing/2014/main" id="{6B3A31C4-9E9A-4051-9B3D-DCFAF31CF4A4}"/>
              </a:ext>
            </a:extLst>
          </p:cNvPr>
          <p:cNvSpPr txBox="1">
            <a:spLocks noGrp="1"/>
          </p:cNvSpPr>
          <p:nvPr/>
        </p:nvSpPr>
        <p:spPr>
          <a:xfrm>
            <a:off x="360000" y="6660000"/>
            <a:ext cx="5940000" cy="144462"/>
          </a:xfrm>
          <a:prstGeom prst="rect">
            <a:avLst/>
          </a:prstGeom>
          <a:noFill/>
        </p:spPr>
        <p:txBody>
          <a:bodyPr wrap="none" lIns="0" tIns="0" rIns="0" bIns="0"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r>
              <a:rPr lang="de-DE" altLang="en-DE" sz="800" dirty="0" err="1">
                <a:solidFill>
                  <a:srgbClr val="898989"/>
                </a:solidFill>
              </a:rPr>
              <a:t>T.Lunt</a:t>
            </a:r>
            <a:r>
              <a:rPr lang="de-DE" altLang="en-DE" sz="800" dirty="0">
                <a:solidFill>
                  <a:srgbClr val="898989"/>
                </a:solidFill>
              </a:rPr>
              <a:t>, 5</a:t>
            </a:r>
            <a:r>
              <a:rPr lang="de-DE" altLang="en-DE" sz="800" baseline="30000" dirty="0">
                <a:solidFill>
                  <a:srgbClr val="898989"/>
                </a:solidFill>
              </a:rPr>
              <a:t>th</a:t>
            </a:r>
            <a:r>
              <a:rPr lang="de-DE" altLang="en-DE" sz="800" dirty="0">
                <a:solidFill>
                  <a:srgbClr val="898989"/>
                </a:solidFill>
              </a:rPr>
              <a:t> TM on </a:t>
            </a:r>
            <a:r>
              <a:rPr lang="de-DE" altLang="en-DE" sz="800" dirty="0" err="1">
                <a:solidFill>
                  <a:srgbClr val="898989"/>
                </a:solidFill>
              </a:rPr>
              <a:t>divertor</a:t>
            </a:r>
            <a:r>
              <a:rPr lang="de-DE" altLang="en-DE" sz="800" dirty="0">
                <a:solidFill>
                  <a:srgbClr val="898989"/>
                </a:solidFill>
              </a:rPr>
              <a:t> </a:t>
            </a:r>
            <a:r>
              <a:rPr lang="de-DE" altLang="en-DE" sz="800" dirty="0" err="1">
                <a:solidFill>
                  <a:srgbClr val="898989"/>
                </a:solidFill>
              </a:rPr>
              <a:t>concepts</a:t>
            </a:r>
            <a:r>
              <a:rPr lang="de-DE" altLang="en-DE" sz="800" dirty="0">
                <a:solidFill>
                  <a:srgbClr val="898989"/>
                </a:solidFill>
              </a:rPr>
              <a:t> 2025, IAEA Headquarters, Vienna, Austria </a:t>
            </a:r>
          </a:p>
        </p:txBody>
      </p:sp>
    </p:spTree>
    <p:extLst>
      <p:ext uri="{BB962C8B-B14F-4D97-AF65-F5344CB8AC3E}">
        <p14:creationId xmlns:p14="http://schemas.microsoft.com/office/powerpoint/2010/main" val="27197981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3" name="Text Box 3">
            <a:extLst>
              <a:ext uri="{FF2B5EF4-FFF2-40B4-BE49-F238E27FC236}">
                <a16:creationId xmlns:a16="http://schemas.microsoft.com/office/drawing/2014/main" id="{B8D2DF0E-95B1-402D-88E4-8B3A89CCD016}"/>
              </a:ext>
            </a:extLst>
          </p:cNvPr>
          <p:cNvSpPr txBox="1">
            <a:spLocks noChangeArrowheads="1"/>
          </p:cNvSpPr>
          <p:nvPr/>
        </p:nvSpPr>
        <p:spPr bwMode="auto">
          <a:xfrm>
            <a:off x="1376363" y="985838"/>
            <a:ext cx="4064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defTabSz="914400"/>
            <a:r>
              <a:rPr lang="de-DE" altLang="en-DE" b="1">
                <a:latin typeface="Calibri" panose="020F0502020204030204" pitchFamily="34" charset="0"/>
              </a:rPr>
              <a:t>DEMO (9m/1.65m=5.45 times larger)</a:t>
            </a:r>
          </a:p>
        </p:txBody>
      </p:sp>
      <p:sp>
        <p:nvSpPr>
          <p:cNvPr id="4" name="Datumsplatzhalter 3">
            <a:extLst>
              <a:ext uri="{FF2B5EF4-FFF2-40B4-BE49-F238E27FC236}">
                <a16:creationId xmlns:a16="http://schemas.microsoft.com/office/drawing/2014/main" id="{89280B27-558E-4105-1C63-0CA8D489EF7B}"/>
              </a:ext>
            </a:extLst>
          </p:cNvPr>
          <p:cNvSpPr txBox="1">
            <a:spLocks noGrp="1"/>
          </p:cNvSpPr>
          <p:nvPr/>
        </p:nvSpPr>
        <p:spPr>
          <a:xfrm>
            <a:off x="4579938" y="6561138"/>
            <a:ext cx="7227887" cy="144462"/>
          </a:xfrm>
          <a:prstGeom prst="rect">
            <a:avLst/>
          </a:prstGeom>
          <a:noFill/>
        </p:spPr>
        <p:txBody>
          <a:bodyPr wrap="none" lIns="0" tIns="0" rIns="0" bIns="0"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r" eaLnBrk="1" hangingPunct="1"/>
            <a:r>
              <a:rPr lang="de-DE" altLang="en-DE" sz="600">
                <a:solidFill>
                  <a:srgbClr val="898989"/>
                </a:solidFill>
              </a:rPr>
              <a:t>CRD experiments at AUG and their consequences for a reactor</a:t>
            </a:r>
          </a:p>
        </p:txBody>
      </p:sp>
      <p:sp>
        <p:nvSpPr>
          <p:cNvPr id="6" name="Foliennummernplatzhalter 5">
            <a:extLst>
              <a:ext uri="{FF2B5EF4-FFF2-40B4-BE49-F238E27FC236}">
                <a16:creationId xmlns:a16="http://schemas.microsoft.com/office/drawing/2014/main" id="{9EF0E3FE-E50C-E620-F596-896EF169B2B1}"/>
              </a:ext>
            </a:extLst>
          </p:cNvPr>
          <p:cNvSpPr txBox="1">
            <a:spLocks noGrp="1"/>
          </p:cNvSpPr>
          <p:nvPr/>
        </p:nvSpPr>
        <p:spPr>
          <a:xfrm>
            <a:off x="11807825" y="6561138"/>
            <a:ext cx="217488" cy="144462"/>
          </a:xfrm>
          <a:prstGeom prst="rect">
            <a:avLst/>
          </a:prstGeom>
          <a:noFill/>
        </p:spPr>
        <p:txBody>
          <a:bodyPr wrap="none" lIns="0" tIns="0" rIns="0" bIns="0" anchor="b"/>
          <a:lstStyle/>
          <a:p>
            <a:pPr algn="r" eaLnBrk="1" fontAlgn="auto" hangingPunct="1">
              <a:spcBef>
                <a:spcPts val="0"/>
              </a:spcBef>
              <a:spcAft>
                <a:spcPts val="0"/>
              </a:spcAft>
              <a:defRPr/>
            </a:pPr>
            <a:fld id="{0082A52D-8D9D-48E4-97E2-5B6AF8F7765F}" type="slidenum">
              <a:rPr lang="de-DE" sz="600" kern="600" cap="all" spc="90">
                <a:solidFill>
                  <a:schemeClr val="tx1">
                    <a:tint val="75000"/>
                  </a:schemeClr>
                </a:solidFill>
                <a:latin typeface="+mn-lt"/>
              </a:rPr>
              <a:pPr algn="r" eaLnBrk="1" fontAlgn="auto" hangingPunct="1">
                <a:spcBef>
                  <a:spcPts val="0"/>
                </a:spcBef>
                <a:spcAft>
                  <a:spcPts val="0"/>
                </a:spcAft>
                <a:defRPr/>
              </a:pPr>
              <a:t>16</a:t>
            </a:fld>
            <a:endParaRPr lang="de-DE" sz="600" kern="600" cap="all" spc="90" dirty="0">
              <a:solidFill>
                <a:schemeClr val="tx1">
                  <a:tint val="75000"/>
                </a:schemeClr>
              </a:solidFill>
              <a:latin typeface="+mn-lt"/>
            </a:endParaRPr>
          </a:p>
        </p:txBody>
      </p:sp>
      <p:pic>
        <p:nvPicPr>
          <p:cNvPr id="92193" name="Picture 33" descr="Lc2D_01">
            <a:extLst>
              <a:ext uri="{FF2B5EF4-FFF2-40B4-BE49-F238E27FC236}">
                <a16:creationId xmlns:a16="http://schemas.microsoft.com/office/drawing/2014/main" id="{6FBDCD50-38AF-4214-86A4-1811C082B8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7263" y="717550"/>
            <a:ext cx="4224337" cy="5907088"/>
          </a:xfrm>
          <a:prstGeom prst="rect">
            <a:avLst/>
          </a:prstGeom>
          <a:noFill/>
          <a:extLst>
            <a:ext uri="{909E8E84-426E-40DD-AFC4-6F175D3DCCD1}">
              <a14:hiddenFill xmlns:a14="http://schemas.microsoft.com/office/drawing/2010/main">
                <a:solidFill>
                  <a:srgbClr val="FFFFFF"/>
                </a:solidFill>
              </a14:hiddenFill>
            </a:ext>
          </a:extLst>
        </p:spPr>
      </p:pic>
      <p:pic>
        <p:nvPicPr>
          <p:cNvPr id="92194" name="Picture 34" descr="Lc2D_02">
            <a:extLst>
              <a:ext uri="{FF2B5EF4-FFF2-40B4-BE49-F238E27FC236}">
                <a16:creationId xmlns:a16="http://schemas.microsoft.com/office/drawing/2014/main" id="{E37DDA1F-506B-46CB-8AC6-D63838E5DA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7263" y="717550"/>
            <a:ext cx="4224337" cy="5907088"/>
          </a:xfrm>
          <a:prstGeom prst="rect">
            <a:avLst/>
          </a:prstGeom>
          <a:noFill/>
          <a:extLst>
            <a:ext uri="{909E8E84-426E-40DD-AFC4-6F175D3DCCD1}">
              <a14:hiddenFill xmlns:a14="http://schemas.microsoft.com/office/drawing/2010/main">
                <a:solidFill>
                  <a:srgbClr val="FFFFFF"/>
                </a:solidFill>
              </a14:hiddenFill>
            </a:ext>
          </a:extLst>
        </p:spPr>
      </p:pic>
      <p:pic>
        <p:nvPicPr>
          <p:cNvPr id="92195" name="Picture 35" descr="Lc2D_05">
            <a:extLst>
              <a:ext uri="{FF2B5EF4-FFF2-40B4-BE49-F238E27FC236}">
                <a16:creationId xmlns:a16="http://schemas.microsoft.com/office/drawing/2014/main" id="{80A0D652-7476-4DFB-A08B-36F2F03B8F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7263" y="717550"/>
            <a:ext cx="4224337" cy="5907088"/>
          </a:xfrm>
          <a:prstGeom prst="rect">
            <a:avLst/>
          </a:prstGeom>
          <a:noFill/>
          <a:extLst>
            <a:ext uri="{909E8E84-426E-40DD-AFC4-6F175D3DCCD1}">
              <a14:hiddenFill xmlns:a14="http://schemas.microsoft.com/office/drawing/2010/main">
                <a:solidFill>
                  <a:srgbClr val="FFFFFF"/>
                </a:solidFill>
              </a14:hiddenFill>
            </a:ext>
          </a:extLst>
        </p:spPr>
      </p:pic>
      <p:pic>
        <p:nvPicPr>
          <p:cNvPr id="92196" name="Picture 36" descr="Lc2D_06">
            <a:extLst>
              <a:ext uri="{FF2B5EF4-FFF2-40B4-BE49-F238E27FC236}">
                <a16:creationId xmlns:a16="http://schemas.microsoft.com/office/drawing/2014/main" id="{003CB4A2-FBE8-40B7-ADB6-C3D43CB997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07263" y="717550"/>
            <a:ext cx="4224337" cy="5907088"/>
          </a:xfrm>
          <a:prstGeom prst="rect">
            <a:avLst/>
          </a:prstGeom>
          <a:noFill/>
          <a:extLst>
            <a:ext uri="{909E8E84-426E-40DD-AFC4-6F175D3DCCD1}">
              <a14:hiddenFill xmlns:a14="http://schemas.microsoft.com/office/drawing/2010/main">
                <a:solidFill>
                  <a:srgbClr val="FFFFFF"/>
                </a:solidFill>
              </a14:hiddenFill>
            </a:ext>
          </a:extLst>
        </p:spPr>
      </p:pic>
      <p:sp>
        <p:nvSpPr>
          <p:cNvPr id="92177" name="Text Box 17">
            <a:extLst>
              <a:ext uri="{FF2B5EF4-FFF2-40B4-BE49-F238E27FC236}">
                <a16:creationId xmlns:a16="http://schemas.microsoft.com/office/drawing/2014/main" id="{E93675FA-3836-4FE3-B275-DB9B48806D6B}"/>
              </a:ext>
            </a:extLst>
          </p:cNvPr>
          <p:cNvSpPr txBox="1">
            <a:spLocks noChangeArrowheads="1"/>
          </p:cNvSpPr>
          <p:nvPr/>
        </p:nvSpPr>
        <p:spPr bwMode="auto">
          <a:xfrm>
            <a:off x="9666288" y="4848225"/>
            <a:ext cx="2362200" cy="660400"/>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defTabSz="914400"/>
            <a:r>
              <a:rPr lang="de-DE" altLang="en-DE" b="1"/>
              <a:t>[Lunt, Bernert et al. </a:t>
            </a:r>
          </a:p>
          <a:p>
            <a:pPr defTabSz="914400"/>
            <a:r>
              <a:rPr lang="de-DE" altLang="en-DE" b="1"/>
              <a:t>PRL 2023]</a:t>
            </a:r>
          </a:p>
        </p:txBody>
      </p:sp>
      <p:pic>
        <p:nvPicPr>
          <p:cNvPr id="92202" name="Picture 42" descr="Lc1D_01">
            <a:extLst>
              <a:ext uri="{FF2B5EF4-FFF2-40B4-BE49-F238E27FC236}">
                <a16:creationId xmlns:a16="http://schemas.microsoft.com/office/drawing/2014/main" id="{350F107D-20C4-446E-9CF9-A6FDE73C0DD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330325"/>
            <a:ext cx="5851525" cy="4389438"/>
          </a:xfrm>
          <a:prstGeom prst="rect">
            <a:avLst/>
          </a:prstGeom>
          <a:noFill/>
          <a:extLst>
            <a:ext uri="{909E8E84-426E-40DD-AFC4-6F175D3DCCD1}">
              <a14:hiddenFill xmlns:a14="http://schemas.microsoft.com/office/drawing/2010/main">
                <a:solidFill>
                  <a:srgbClr val="FFFFFF"/>
                </a:solidFill>
              </a14:hiddenFill>
            </a:ext>
          </a:extLst>
        </p:spPr>
      </p:pic>
      <p:pic>
        <p:nvPicPr>
          <p:cNvPr id="92203" name="Picture 43" descr="Lc1D_02">
            <a:extLst>
              <a:ext uri="{FF2B5EF4-FFF2-40B4-BE49-F238E27FC236}">
                <a16:creationId xmlns:a16="http://schemas.microsoft.com/office/drawing/2014/main" id="{9A9ED992-3D86-462F-9926-E62201EC592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330325"/>
            <a:ext cx="5851525" cy="4389438"/>
          </a:xfrm>
          <a:prstGeom prst="rect">
            <a:avLst/>
          </a:prstGeom>
          <a:noFill/>
          <a:extLst>
            <a:ext uri="{909E8E84-426E-40DD-AFC4-6F175D3DCCD1}">
              <a14:hiddenFill xmlns:a14="http://schemas.microsoft.com/office/drawing/2010/main">
                <a:solidFill>
                  <a:srgbClr val="FFFFFF"/>
                </a:solidFill>
              </a14:hiddenFill>
            </a:ext>
          </a:extLst>
        </p:spPr>
      </p:pic>
      <p:pic>
        <p:nvPicPr>
          <p:cNvPr id="92204" name="Picture 44" descr="Lc1D_05">
            <a:extLst>
              <a:ext uri="{FF2B5EF4-FFF2-40B4-BE49-F238E27FC236}">
                <a16:creationId xmlns:a16="http://schemas.microsoft.com/office/drawing/2014/main" id="{42AA4E14-8F26-4897-BB92-A80789C786A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1330325"/>
            <a:ext cx="5851525" cy="4389438"/>
          </a:xfrm>
          <a:prstGeom prst="rect">
            <a:avLst/>
          </a:prstGeom>
          <a:noFill/>
          <a:extLst>
            <a:ext uri="{909E8E84-426E-40DD-AFC4-6F175D3DCCD1}">
              <a14:hiddenFill xmlns:a14="http://schemas.microsoft.com/office/drawing/2010/main">
                <a:solidFill>
                  <a:srgbClr val="FFFFFF"/>
                </a:solidFill>
              </a14:hiddenFill>
            </a:ext>
          </a:extLst>
        </p:spPr>
      </p:pic>
      <p:pic>
        <p:nvPicPr>
          <p:cNvPr id="92205" name="Picture 45" descr="Lc1D_06">
            <a:extLst>
              <a:ext uri="{FF2B5EF4-FFF2-40B4-BE49-F238E27FC236}">
                <a16:creationId xmlns:a16="http://schemas.microsoft.com/office/drawing/2014/main" id="{5E70B5B6-5B97-4006-B26E-1FB2E3E1B62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1330325"/>
            <a:ext cx="5851525" cy="4389438"/>
          </a:xfrm>
          <a:prstGeom prst="rect">
            <a:avLst/>
          </a:prstGeom>
          <a:noFill/>
          <a:extLst>
            <a:ext uri="{909E8E84-426E-40DD-AFC4-6F175D3DCCD1}">
              <a14:hiddenFill xmlns:a14="http://schemas.microsoft.com/office/drawing/2010/main">
                <a:solidFill>
                  <a:srgbClr val="FFFFFF"/>
                </a:solidFill>
              </a14:hiddenFill>
            </a:ext>
          </a:extLst>
        </p:spPr>
      </p:pic>
      <p:sp>
        <p:nvSpPr>
          <p:cNvPr id="92206" name="Text Box 46">
            <a:extLst>
              <a:ext uri="{FF2B5EF4-FFF2-40B4-BE49-F238E27FC236}">
                <a16:creationId xmlns:a16="http://schemas.microsoft.com/office/drawing/2014/main" id="{EF4AE889-A194-427C-8A3A-0B32185CC20F}"/>
              </a:ext>
            </a:extLst>
          </p:cNvPr>
          <p:cNvSpPr txBox="1">
            <a:spLocks noChangeArrowheads="1"/>
          </p:cNvSpPr>
          <p:nvPr/>
        </p:nvSpPr>
        <p:spPr bwMode="auto">
          <a:xfrm rot="16200000">
            <a:off x="2116932" y="2247106"/>
            <a:ext cx="654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defTabSz="914400"/>
            <a:r>
              <a:rPr lang="de-DE" altLang="en-DE">
                <a:solidFill>
                  <a:srgbClr val="0000FF"/>
                </a:solidFill>
              </a:rPr>
              <a:t>XPR</a:t>
            </a:r>
          </a:p>
        </p:txBody>
      </p:sp>
      <p:sp>
        <p:nvSpPr>
          <p:cNvPr id="92207" name="Text Box 47">
            <a:extLst>
              <a:ext uri="{FF2B5EF4-FFF2-40B4-BE49-F238E27FC236}">
                <a16:creationId xmlns:a16="http://schemas.microsoft.com/office/drawing/2014/main" id="{4A768975-EAA1-4C07-B8A5-E2543D9FD17B}"/>
              </a:ext>
            </a:extLst>
          </p:cNvPr>
          <p:cNvSpPr txBox="1">
            <a:spLocks noChangeArrowheads="1"/>
          </p:cNvSpPr>
          <p:nvPr/>
        </p:nvSpPr>
        <p:spPr bwMode="auto">
          <a:xfrm>
            <a:off x="5007362" y="1870759"/>
            <a:ext cx="2185214" cy="646331"/>
          </a:xfrm>
          <a:prstGeom prst="rect">
            <a:avLst/>
          </a:prstGeom>
          <a:solidFill>
            <a:schemeClr val="bg1"/>
          </a:solidFill>
          <a:ln w="28575">
            <a:solidFill>
              <a:schemeClr val="tx1"/>
            </a:solidFill>
          </a:ln>
          <a:effectLst/>
        </p:spPr>
        <p:txBody>
          <a:bodyPr wrap="none">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defTabSz="914400"/>
            <a:r>
              <a:rPr lang="de-DE" altLang="en-DE" b="1" dirty="0"/>
              <a:t>[Eich, PRL 2011] </a:t>
            </a:r>
          </a:p>
          <a:p>
            <a:pPr defTabSz="914400"/>
            <a:r>
              <a:rPr lang="de-DE" altLang="en-DE" b="1" dirty="0"/>
              <a:t>[Brunner NF 2018]</a:t>
            </a:r>
          </a:p>
        </p:txBody>
      </p:sp>
      <p:sp>
        <p:nvSpPr>
          <p:cNvPr id="19" name="Titel 2">
            <a:extLst>
              <a:ext uri="{FF2B5EF4-FFF2-40B4-BE49-F238E27FC236}">
                <a16:creationId xmlns:a16="http://schemas.microsoft.com/office/drawing/2014/main" id="{52764328-DE5D-4D75-A2D4-05AB852DFA32}"/>
              </a:ext>
            </a:extLst>
          </p:cNvPr>
          <p:cNvSpPr>
            <a:spLocks noChangeArrowheads="1"/>
          </p:cNvSpPr>
          <p:nvPr/>
        </p:nvSpPr>
        <p:spPr bwMode="auto">
          <a:xfrm>
            <a:off x="658813" y="441325"/>
            <a:ext cx="9612312"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ts val="2800"/>
              </a:lnSpc>
              <a:spcAft>
                <a:spcPts val="1800"/>
              </a:spcAft>
              <a:defRPr sz="2500" b="1">
                <a:solidFill>
                  <a:srgbClr val="005555"/>
                </a:solidFill>
                <a:latin typeface="Arial" panose="020B0604020202020204" pitchFamily="34" charset="0"/>
              </a:defRPr>
            </a:lvl1pPr>
            <a:lvl2pPr>
              <a:lnSpc>
                <a:spcPts val="2800"/>
              </a:lnSpc>
              <a:spcAft>
                <a:spcPts val="1800"/>
              </a:spcAft>
              <a:defRPr sz="2500" b="1">
                <a:solidFill>
                  <a:srgbClr val="005555"/>
                </a:solidFill>
                <a:latin typeface="Arial" panose="020B0604020202020204" pitchFamily="34" charset="0"/>
              </a:defRPr>
            </a:lvl2pPr>
            <a:lvl3pPr>
              <a:lnSpc>
                <a:spcPts val="2800"/>
              </a:lnSpc>
              <a:spcAft>
                <a:spcPts val="1800"/>
              </a:spcAft>
              <a:defRPr sz="2500" b="1">
                <a:solidFill>
                  <a:srgbClr val="005555"/>
                </a:solidFill>
                <a:latin typeface="Arial" panose="020B0604020202020204" pitchFamily="34" charset="0"/>
              </a:defRPr>
            </a:lvl3pPr>
            <a:lvl4pPr>
              <a:lnSpc>
                <a:spcPts val="2800"/>
              </a:lnSpc>
              <a:spcAft>
                <a:spcPts val="1800"/>
              </a:spcAft>
              <a:defRPr sz="2500" b="1">
                <a:solidFill>
                  <a:srgbClr val="005555"/>
                </a:solidFill>
                <a:latin typeface="Arial" panose="020B0604020202020204" pitchFamily="34" charset="0"/>
              </a:defRPr>
            </a:lvl4pPr>
            <a:lvl5pPr>
              <a:lnSpc>
                <a:spcPts val="2800"/>
              </a:lnSpc>
              <a:spcAft>
                <a:spcPts val="1800"/>
              </a:spcAft>
              <a:defRPr sz="2500" b="1">
                <a:solidFill>
                  <a:srgbClr val="005555"/>
                </a:solidFill>
                <a:latin typeface="Arial" panose="020B0604020202020204" pitchFamily="34" charset="0"/>
              </a:defRPr>
            </a:lvl5pPr>
            <a:lvl6pPr marL="457200" fontAlgn="base">
              <a:lnSpc>
                <a:spcPts val="2800"/>
              </a:lnSpc>
              <a:spcBef>
                <a:spcPct val="0"/>
              </a:spcBef>
              <a:spcAft>
                <a:spcPts val="1800"/>
              </a:spcAft>
              <a:defRPr sz="2500" b="1">
                <a:solidFill>
                  <a:srgbClr val="005555"/>
                </a:solidFill>
                <a:latin typeface="Arial" panose="020B0604020202020204" pitchFamily="34" charset="0"/>
              </a:defRPr>
            </a:lvl6pPr>
            <a:lvl7pPr marL="914400" fontAlgn="base">
              <a:lnSpc>
                <a:spcPts val="2800"/>
              </a:lnSpc>
              <a:spcBef>
                <a:spcPct val="0"/>
              </a:spcBef>
              <a:spcAft>
                <a:spcPts val="1800"/>
              </a:spcAft>
              <a:defRPr sz="2500" b="1">
                <a:solidFill>
                  <a:srgbClr val="005555"/>
                </a:solidFill>
                <a:latin typeface="Arial" panose="020B0604020202020204" pitchFamily="34" charset="0"/>
              </a:defRPr>
            </a:lvl7pPr>
            <a:lvl8pPr marL="1371600" fontAlgn="base">
              <a:lnSpc>
                <a:spcPts val="2800"/>
              </a:lnSpc>
              <a:spcBef>
                <a:spcPct val="0"/>
              </a:spcBef>
              <a:spcAft>
                <a:spcPts val="1800"/>
              </a:spcAft>
              <a:defRPr sz="2500" b="1">
                <a:solidFill>
                  <a:srgbClr val="005555"/>
                </a:solidFill>
                <a:latin typeface="Arial" panose="020B0604020202020204" pitchFamily="34" charset="0"/>
              </a:defRPr>
            </a:lvl8pPr>
            <a:lvl9pPr marL="1828800" fontAlgn="base">
              <a:lnSpc>
                <a:spcPts val="2800"/>
              </a:lnSpc>
              <a:spcBef>
                <a:spcPct val="0"/>
              </a:spcBef>
              <a:spcAft>
                <a:spcPts val="1800"/>
              </a:spcAft>
              <a:defRPr sz="2500" b="1">
                <a:solidFill>
                  <a:srgbClr val="005555"/>
                </a:solidFill>
                <a:latin typeface="Arial" panose="020B0604020202020204" pitchFamily="34" charset="0"/>
              </a:defRPr>
            </a:lvl9pPr>
          </a:lstStyle>
          <a:p>
            <a:pPr defTabSz="914400" eaLnBrk="1" hangingPunct="1"/>
            <a:r>
              <a:rPr lang="en-GB" altLang="en-DE" dirty="0"/>
              <a:t>Gaps: stability of XPR at short </a:t>
            </a:r>
            <a:r>
              <a:rPr lang="en-GB" altLang="en-DE" dirty="0" err="1">
                <a:latin typeface="Symbol" panose="05050102010706020507" pitchFamily="18" charset="2"/>
              </a:rPr>
              <a:t>l</a:t>
            </a:r>
            <a:r>
              <a:rPr lang="en-GB" altLang="en-DE" baseline="-25000" dirty="0" err="1"/>
              <a:t>q</a:t>
            </a:r>
            <a:endParaRPr lang="en-GB" altLang="en-DE" baseline="-25000" dirty="0"/>
          </a:p>
        </p:txBody>
      </p:sp>
      <p:sp>
        <p:nvSpPr>
          <p:cNvPr id="20" name="Fußzeilenplatzhalter 1">
            <a:extLst>
              <a:ext uri="{FF2B5EF4-FFF2-40B4-BE49-F238E27FC236}">
                <a16:creationId xmlns:a16="http://schemas.microsoft.com/office/drawing/2014/main" id="{96673476-4ACF-4720-84AA-7C15EAE98D48}"/>
              </a:ext>
            </a:extLst>
          </p:cNvPr>
          <p:cNvSpPr txBox="1">
            <a:spLocks noGrp="1"/>
          </p:cNvSpPr>
          <p:nvPr/>
        </p:nvSpPr>
        <p:spPr>
          <a:xfrm>
            <a:off x="360000" y="6660000"/>
            <a:ext cx="5940000" cy="144462"/>
          </a:xfrm>
          <a:prstGeom prst="rect">
            <a:avLst/>
          </a:prstGeom>
          <a:noFill/>
        </p:spPr>
        <p:txBody>
          <a:bodyPr wrap="none" lIns="0" tIns="0" rIns="0" bIns="0"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r>
              <a:rPr lang="de-DE" altLang="en-DE" sz="800" dirty="0" err="1">
                <a:solidFill>
                  <a:srgbClr val="898989"/>
                </a:solidFill>
              </a:rPr>
              <a:t>T.Lunt</a:t>
            </a:r>
            <a:r>
              <a:rPr lang="de-DE" altLang="en-DE" sz="800" dirty="0">
                <a:solidFill>
                  <a:srgbClr val="898989"/>
                </a:solidFill>
              </a:rPr>
              <a:t>, 5</a:t>
            </a:r>
            <a:r>
              <a:rPr lang="de-DE" altLang="en-DE" sz="800" baseline="30000" dirty="0">
                <a:solidFill>
                  <a:srgbClr val="898989"/>
                </a:solidFill>
              </a:rPr>
              <a:t>th</a:t>
            </a:r>
            <a:r>
              <a:rPr lang="de-DE" altLang="en-DE" sz="800" dirty="0">
                <a:solidFill>
                  <a:srgbClr val="898989"/>
                </a:solidFill>
              </a:rPr>
              <a:t> TM on </a:t>
            </a:r>
            <a:r>
              <a:rPr lang="de-DE" altLang="en-DE" sz="800" dirty="0" err="1">
                <a:solidFill>
                  <a:srgbClr val="898989"/>
                </a:solidFill>
              </a:rPr>
              <a:t>divertor</a:t>
            </a:r>
            <a:r>
              <a:rPr lang="de-DE" altLang="en-DE" sz="800" dirty="0">
                <a:solidFill>
                  <a:srgbClr val="898989"/>
                </a:solidFill>
              </a:rPr>
              <a:t> </a:t>
            </a:r>
            <a:r>
              <a:rPr lang="de-DE" altLang="en-DE" sz="800" dirty="0" err="1">
                <a:solidFill>
                  <a:srgbClr val="898989"/>
                </a:solidFill>
              </a:rPr>
              <a:t>concepts</a:t>
            </a:r>
            <a:r>
              <a:rPr lang="de-DE" altLang="en-DE" sz="800" dirty="0">
                <a:solidFill>
                  <a:srgbClr val="898989"/>
                </a:solidFill>
              </a:rPr>
              <a:t> 2025, IAEA Headquarters, Vienna, Austria </a:t>
            </a:r>
          </a:p>
        </p:txBody>
      </p:sp>
      <p:sp>
        <p:nvSpPr>
          <p:cNvPr id="22" name="Text Box 17">
            <a:extLst>
              <a:ext uri="{FF2B5EF4-FFF2-40B4-BE49-F238E27FC236}">
                <a16:creationId xmlns:a16="http://schemas.microsoft.com/office/drawing/2014/main" id="{A31129B7-0178-4A83-A669-6D62A7959E8E}"/>
              </a:ext>
            </a:extLst>
          </p:cNvPr>
          <p:cNvSpPr txBox="1">
            <a:spLocks noChangeArrowheads="1"/>
          </p:cNvSpPr>
          <p:nvPr/>
        </p:nvSpPr>
        <p:spPr bwMode="auto">
          <a:xfrm>
            <a:off x="80394" y="5670006"/>
            <a:ext cx="8498456" cy="646331"/>
          </a:xfrm>
          <a:prstGeom prst="rect">
            <a:avLst/>
          </a:prstGeom>
          <a:solidFill>
            <a:schemeClr val="bg1"/>
          </a:solidFill>
          <a:ln w="19050">
            <a:solidFill>
              <a:srgbClr val="29485D"/>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marL="285750" indent="-285750" defTabSz="914400">
              <a:buFont typeface="Arial" panose="020B0604020202020204" pitchFamily="34" charset="0"/>
              <a:buChar char="•"/>
            </a:pPr>
            <a:r>
              <a:rPr lang="de-DE" altLang="en-DE" b="1" dirty="0">
                <a:solidFill>
                  <a:srgbClr val="29485D"/>
                </a:solidFill>
              </a:rPr>
              <a:t>Radial </a:t>
            </a:r>
            <a:r>
              <a:rPr lang="de-DE" altLang="en-DE" b="1" dirty="0" err="1">
                <a:solidFill>
                  <a:srgbClr val="29485D"/>
                </a:solidFill>
              </a:rPr>
              <a:t>extension</a:t>
            </a:r>
            <a:r>
              <a:rPr lang="de-DE" altLang="en-DE" b="1" dirty="0">
                <a:solidFill>
                  <a:srgbClr val="29485D"/>
                </a:solidFill>
              </a:rPr>
              <a:t> </a:t>
            </a:r>
            <a:r>
              <a:rPr lang="de-DE" altLang="en-DE" b="1" dirty="0" err="1">
                <a:solidFill>
                  <a:srgbClr val="29485D"/>
                </a:solidFill>
                <a:latin typeface="Symbol" panose="05050102010706020507" pitchFamily="18" charset="2"/>
              </a:rPr>
              <a:t>D</a:t>
            </a:r>
            <a:r>
              <a:rPr lang="de-DE" altLang="en-DE" b="1" dirty="0" err="1">
                <a:solidFill>
                  <a:srgbClr val="29485D"/>
                </a:solidFill>
              </a:rPr>
              <a:t>r</a:t>
            </a:r>
            <a:r>
              <a:rPr lang="de-DE" altLang="en-DE" b="1" baseline="-25000" dirty="0" err="1">
                <a:solidFill>
                  <a:srgbClr val="29485D"/>
                </a:solidFill>
              </a:rPr>
              <a:t>u,xpr</a:t>
            </a:r>
            <a:r>
              <a:rPr lang="de-DE" altLang="en-DE" b="1" dirty="0">
                <a:solidFill>
                  <a:srgbClr val="29485D"/>
                </a:solidFill>
              </a:rPr>
              <a:t> </a:t>
            </a:r>
            <a:r>
              <a:rPr lang="de-DE" altLang="en-DE" b="1" dirty="0" err="1">
                <a:solidFill>
                  <a:srgbClr val="29485D"/>
                </a:solidFill>
              </a:rPr>
              <a:t>of</a:t>
            </a:r>
            <a:r>
              <a:rPr lang="de-DE" altLang="en-DE" b="1" dirty="0">
                <a:solidFill>
                  <a:srgbClr val="29485D"/>
                </a:solidFill>
              </a:rPr>
              <a:t> XPR </a:t>
            </a:r>
            <a:r>
              <a:rPr lang="de-DE" altLang="en-DE" b="1" dirty="0" err="1">
                <a:solidFill>
                  <a:srgbClr val="29485D"/>
                </a:solidFill>
              </a:rPr>
              <a:t>increases</a:t>
            </a:r>
            <a:r>
              <a:rPr lang="de-DE" altLang="en-DE" b="1" dirty="0">
                <a:solidFill>
                  <a:srgbClr val="29485D"/>
                </a:solidFill>
              </a:rPr>
              <a:t> </a:t>
            </a:r>
            <a:r>
              <a:rPr lang="de-DE" altLang="en-DE" b="1" dirty="0" err="1">
                <a:solidFill>
                  <a:srgbClr val="29485D"/>
                </a:solidFill>
              </a:rPr>
              <a:t>compared</a:t>
            </a:r>
            <a:r>
              <a:rPr lang="de-DE" altLang="en-DE" b="1" dirty="0">
                <a:solidFill>
                  <a:srgbClr val="29485D"/>
                </a:solidFill>
              </a:rPr>
              <a:t> </a:t>
            </a:r>
            <a:r>
              <a:rPr lang="de-DE" altLang="en-DE" b="1" dirty="0" err="1">
                <a:solidFill>
                  <a:srgbClr val="29485D"/>
                </a:solidFill>
              </a:rPr>
              <a:t>to</a:t>
            </a:r>
            <a:r>
              <a:rPr lang="de-DE" altLang="en-DE" b="1" dirty="0">
                <a:solidFill>
                  <a:srgbClr val="29485D"/>
                </a:solidFill>
              </a:rPr>
              <a:t> </a:t>
            </a:r>
            <a:r>
              <a:rPr lang="de-DE" altLang="en-DE" b="1" dirty="0" err="1">
                <a:solidFill>
                  <a:srgbClr val="29485D"/>
                </a:solidFill>
                <a:latin typeface="Symbol" panose="05050102010706020507" pitchFamily="18" charset="2"/>
              </a:rPr>
              <a:t>l</a:t>
            </a:r>
            <a:r>
              <a:rPr lang="de-DE" altLang="en-DE" b="1" baseline="-25000" dirty="0" err="1">
                <a:solidFill>
                  <a:srgbClr val="29485D"/>
                </a:solidFill>
              </a:rPr>
              <a:t>q</a:t>
            </a:r>
            <a:r>
              <a:rPr lang="de-DE" altLang="en-DE" b="1" dirty="0">
                <a:solidFill>
                  <a:srgbClr val="29485D"/>
                </a:solidFill>
              </a:rPr>
              <a:t> in ITER &amp; DEMO</a:t>
            </a:r>
          </a:p>
          <a:p>
            <a:pPr marL="285750" indent="-285750" defTabSz="914400">
              <a:buFont typeface="Arial" panose="020B0604020202020204" pitchFamily="34" charset="0"/>
              <a:buChar char="•"/>
            </a:pPr>
            <a:r>
              <a:rPr lang="de-DE" altLang="en-DE" b="1" dirty="0" err="1">
                <a:solidFill>
                  <a:srgbClr val="29485D"/>
                </a:solidFill>
              </a:rPr>
              <a:t>Is</a:t>
            </a:r>
            <a:r>
              <a:rPr lang="de-DE" altLang="en-DE" b="1" dirty="0">
                <a:solidFill>
                  <a:srgbClr val="29485D"/>
                </a:solidFill>
              </a:rPr>
              <a:t> </a:t>
            </a:r>
            <a:r>
              <a:rPr lang="de-DE" altLang="en-DE" b="1" dirty="0" err="1">
                <a:solidFill>
                  <a:srgbClr val="29485D"/>
                </a:solidFill>
              </a:rPr>
              <a:t>it</a:t>
            </a:r>
            <a:r>
              <a:rPr lang="de-DE" altLang="en-DE" b="1" dirty="0">
                <a:solidFill>
                  <a:srgbClr val="29485D"/>
                </a:solidFill>
              </a:rPr>
              <a:t> </a:t>
            </a:r>
            <a:r>
              <a:rPr lang="de-DE" altLang="en-DE" b="1" dirty="0" err="1">
                <a:solidFill>
                  <a:srgbClr val="29485D"/>
                </a:solidFill>
              </a:rPr>
              <a:t>stable</a:t>
            </a:r>
            <a:r>
              <a:rPr lang="de-DE" altLang="en-DE" b="1" dirty="0">
                <a:solidFill>
                  <a:srgbClr val="29485D"/>
                </a:solidFill>
              </a:rPr>
              <a:t>?</a:t>
            </a:r>
          </a:p>
        </p:txBody>
      </p:sp>
      <p:sp>
        <p:nvSpPr>
          <p:cNvPr id="2" name="TextBox 1">
            <a:extLst>
              <a:ext uri="{FF2B5EF4-FFF2-40B4-BE49-F238E27FC236}">
                <a16:creationId xmlns:a16="http://schemas.microsoft.com/office/drawing/2014/main" id="{6CB48302-1B60-48E4-B04D-34776294B81E}"/>
              </a:ext>
            </a:extLst>
          </p:cNvPr>
          <p:cNvSpPr txBox="1"/>
          <p:nvPr/>
        </p:nvSpPr>
        <p:spPr>
          <a:xfrm>
            <a:off x="1989571" y="1406770"/>
            <a:ext cx="759823" cy="294953"/>
          </a:xfrm>
          <a:prstGeom prst="rect">
            <a:avLst/>
          </a:prstGeom>
          <a:noFill/>
        </p:spPr>
        <p:txBody>
          <a:bodyPr wrap="none" lIns="0" tIns="0" rIns="0" bIns="0" rtlCol="0" anchor="t" anchorCtr="0">
            <a:spAutoFit/>
          </a:bodyPr>
          <a:lstStyle/>
          <a:p>
            <a:pPr algn="l">
              <a:lnSpc>
                <a:spcPts val="2300"/>
              </a:lnSpc>
              <a:spcBef>
                <a:spcPts val="1150"/>
              </a:spcBef>
            </a:pPr>
            <a:r>
              <a:rPr lang="en-GB" sz="2000" b="1" dirty="0" err="1">
                <a:solidFill>
                  <a:srgbClr val="4A2AE0"/>
                </a:solidFill>
                <a:latin typeface="Symbol" panose="05050102010706020507" pitchFamily="18" charset="2"/>
              </a:rPr>
              <a:t>D</a:t>
            </a:r>
            <a:r>
              <a:rPr lang="en-GB" sz="2000" b="1" dirty="0" err="1">
                <a:solidFill>
                  <a:srgbClr val="4A2AE0"/>
                </a:solidFill>
              </a:rPr>
              <a:t>r</a:t>
            </a:r>
            <a:r>
              <a:rPr lang="en-GB" sz="2000" b="1" baseline="-25000" dirty="0" err="1">
                <a:solidFill>
                  <a:srgbClr val="4A2AE0"/>
                </a:solidFill>
              </a:rPr>
              <a:t>u,XPR</a:t>
            </a:r>
            <a:endParaRPr lang="en-DE" sz="2000" b="1" baseline="-25000" dirty="0" err="1">
              <a:solidFill>
                <a:srgbClr val="4A2AE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220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219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9220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219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220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220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9220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219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2163">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06" grpId="0"/>
      <p:bldP spid="92207" grpId="0" animBg="1"/>
      <p:bldP spid="22" grpId="0" animBg="1"/>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9EF0E3FE-E50C-E620-F596-896EF169B2B1}"/>
              </a:ext>
            </a:extLst>
          </p:cNvPr>
          <p:cNvSpPr txBox="1">
            <a:spLocks noGrp="1"/>
          </p:cNvSpPr>
          <p:nvPr/>
        </p:nvSpPr>
        <p:spPr>
          <a:xfrm>
            <a:off x="11280775" y="6561138"/>
            <a:ext cx="217488" cy="144462"/>
          </a:xfrm>
          <a:prstGeom prst="rect">
            <a:avLst/>
          </a:prstGeom>
          <a:noFill/>
        </p:spPr>
        <p:txBody>
          <a:bodyPr wrap="none" lIns="0" tIns="0" rIns="0" bIns="0" anchor="b"/>
          <a:lstStyle/>
          <a:p>
            <a:pPr algn="r" eaLnBrk="1" fontAlgn="auto" hangingPunct="1">
              <a:spcBef>
                <a:spcPts val="0"/>
              </a:spcBef>
              <a:spcAft>
                <a:spcPts val="0"/>
              </a:spcAft>
              <a:defRPr/>
            </a:pPr>
            <a:fld id="{58A7B3F3-B723-4D36-9FDF-7E26E0083EDB}" type="slidenum">
              <a:rPr lang="de-DE" sz="600" kern="600" cap="all" spc="90">
                <a:solidFill>
                  <a:schemeClr val="tx1">
                    <a:tint val="75000"/>
                  </a:schemeClr>
                </a:solidFill>
                <a:latin typeface="+mn-lt"/>
              </a:rPr>
              <a:pPr algn="r" eaLnBrk="1" fontAlgn="auto" hangingPunct="1">
                <a:spcBef>
                  <a:spcPts val="0"/>
                </a:spcBef>
                <a:spcAft>
                  <a:spcPts val="0"/>
                </a:spcAft>
                <a:defRPr/>
              </a:pPr>
              <a:t>17</a:t>
            </a:fld>
            <a:endParaRPr lang="de-DE" sz="600" kern="600" cap="all" spc="90" dirty="0">
              <a:solidFill>
                <a:schemeClr val="tx1">
                  <a:tint val="75000"/>
                </a:schemeClr>
              </a:solidFill>
              <a:latin typeface="+mn-lt"/>
            </a:endParaRPr>
          </a:p>
        </p:txBody>
      </p:sp>
      <p:sp>
        <p:nvSpPr>
          <p:cNvPr id="186428" name="Titel 2">
            <a:extLst>
              <a:ext uri="{FF2B5EF4-FFF2-40B4-BE49-F238E27FC236}">
                <a16:creationId xmlns:a16="http://schemas.microsoft.com/office/drawing/2014/main" id="{5B8242C0-3BDE-494F-AF70-C74D3BBB332B}"/>
              </a:ext>
            </a:extLst>
          </p:cNvPr>
          <p:cNvSpPr>
            <a:spLocks noChangeArrowheads="1"/>
          </p:cNvSpPr>
          <p:nvPr/>
        </p:nvSpPr>
        <p:spPr bwMode="auto">
          <a:xfrm>
            <a:off x="658813" y="441325"/>
            <a:ext cx="9612312"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ts val="2800"/>
              </a:lnSpc>
              <a:spcAft>
                <a:spcPts val="1800"/>
              </a:spcAft>
              <a:defRPr sz="2500" b="1">
                <a:solidFill>
                  <a:srgbClr val="005555"/>
                </a:solidFill>
                <a:latin typeface="Arial" panose="020B0604020202020204" pitchFamily="34" charset="0"/>
              </a:defRPr>
            </a:lvl1pPr>
            <a:lvl2pPr>
              <a:lnSpc>
                <a:spcPts val="2800"/>
              </a:lnSpc>
              <a:spcAft>
                <a:spcPts val="1800"/>
              </a:spcAft>
              <a:defRPr sz="2500" b="1">
                <a:solidFill>
                  <a:srgbClr val="005555"/>
                </a:solidFill>
                <a:latin typeface="Arial" panose="020B0604020202020204" pitchFamily="34" charset="0"/>
              </a:defRPr>
            </a:lvl2pPr>
            <a:lvl3pPr>
              <a:lnSpc>
                <a:spcPts val="2800"/>
              </a:lnSpc>
              <a:spcAft>
                <a:spcPts val="1800"/>
              </a:spcAft>
              <a:defRPr sz="2500" b="1">
                <a:solidFill>
                  <a:srgbClr val="005555"/>
                </a:solidFill>
                <a:latin typeface="Arial" panose="020B0604020202020204" pitchFamily="34" charset="0"/>
              </a:defRPr>
            </a:lvl3pPr>
            <a:lvl4pPr>
              <a:lnSpc>
                <a:spcPts val="2800"/>
              </a:lnSpc>
              <a:spcAft>
                <a:spcPts val="1800"/>
              </a:spcAft>
              <a:defRPr sz="2500" b="1">
                <a:solidFill>
                  <a:srgbClr val="005555"/>
                </a:solidFill>
                <a:latin typeface="Arial" panose="020B0604020202020204" pitchFamily="34" charset="0"/>
              </a:defRPr>
            </a:lvl4pPr>
            <a:lvl5pPr>
              <a:lnSpc>
                <a:spcPts val="2800"/>
              </a:lnSpc>
              <a:spcAft>
                <a:spcPts val="1800"/>
              </a:spcAft>
              <a:defRPr sz="2500" b="1">
                <a:solidFill>
                  <a:srgbClr val="005555"/>
                </a:solidFill>
                <a:latin typeface="Arial" panose="020B0604020202020204" pitchFamily="34" charset="0"/>
              </a:defRPr>
            </a:lvl5pPr>
            <a:lvl6pPr marL="457200" fontAlgn="base">
              <a:lnSpc>
                <a:spcPts val="2800"/>
              </a:lnSpc>
              <a:spcBef>
                <a:spcPct val="0"/>
              </a:spcBef>
              <a:spcAft>
                <a:spcPts val="1800"/>
              </a:spcAft>
              <a:defRPr sz="2500" b="1">
                <a:solidFill>
                  <a:srgbClr val="005555"/>
                </a:solidFill>
                <a:latin typeface="Arial" panose="020B0604020202020204" pitchFamily="34" charset="0"/>
              </a:defRPr>
            </a:lvl6pPr>
            <a:lvl7pPr marL="914400" fontAlgn="base">
              <a:lnSpc>
                <a:spcPts val="2800"/>
              </a:lnSpc>
              <a:spcBef>
                <a:spcPct val="0"/>
              </a:spcBef>
              <a:spcAft>
                <a:spcPts val="1800"/>
              </a:spcAft>
              <a:defRPr sz="2500" b="1">
                <a:solidFill>
                  <a:srgbClr val="005555"/>
                </a:solidFill>
                <a:latin typeface="Arial" panose="020B0604020202020204" pitchFamily="34" charset="0"/>
              </a:defRPr>
            </a:lvl7pPr>
            <a:lvl8pPr marL="1371600" fontAlgn="base">
              <a:lnSpc>
                <a:spcPts val="2800"/>
              </a:lnSpc>
              <a:spcBef>
                <a:spcPct val="0"/>
              </a:spcBef>
              <a:spcAft>
                <a:spcPts val="1800"/>
              </a:spcAft>
              <a:defRPr sz="2500" b="1">
                <a:solidFill>
                  <a:srgbClr val="005555"/>
                </a:solidFill>
                <a:latin typeface="Arial" panose="020B0604020202020204" pitchFamily="34" charset="0"/>
              </a:defRPr>
            </a:lvl8pPr>
            <a:lvl9pPr marL="1828800" fontAlgn="base">
              <a:lnSpc>
                <a:spcPts val="2800"/>
              </a:lnSpc>
              <a:spcBef>
                <a:spcPct val="0"/>
              </a:spcBef>
              <a:spcAft>
                <a:spcPts val="1800"/>
              </a:spcAft>
              <a:defRPr sz="2500" b="1">
                <a:solidFill>
                  <a:srgbClr val="005555"/>
                </a:solidFill>
                <a:latin typeface="Arial" panose="020B0604020202020204" pitchFamily="34" charset="0"/>
              </a:defRPr>
            </a:lvl9pPr>
          </a:lstStyle>
          <a:p>
            <a:pPr defTabSz="914400" eaLnBrk="1" hangingPunct="1"/>
            <a:r>
              <a:rPr lang="en-GB" altLang="en-DE" dirty="0"/>
              <a:t>Gaps: Near/Far-SOL fall-off length</a:t>
            </a:r>
            <a:endParaRPr lang="en-GB" altLang="en-DE" baseline="30000" dirty="0"/>
          </a:p>
        </p:txBody>
      </p:sp>
      <p:pic>
        <p:nvPicPr>
          <p:cNvPr id="19" name="Picture 18">
            <a:extLst>
              <a:ext uri="{FF2B5EF4-FFF2-40B4-BE49-F238E27FC236}">
                <a16:creationId xmlns:a16="http://schemas.microsoft.com/office/drawing/2014/main" id="{C56D76E6-CF98-42B0-8C36-077C453F4D75}"/>
              </a:ext>
            </a:extLst>
          </p:cNvPr>
          <p:cNvPicPr>
            <a:picLocks noChangeAspect="1"/>
          </p:cNvPicPr>
          <p:nvPr/>
        </p:nvPicPr>
        <p:blipFill>
          <a:blip r:embed="rId2"/>
          <a:stretch>
            <a:fillRect/>
          </a:stretch>
        </p:blipFill>
        <p:spPr>
          <a:xfrm>
            <a:off x="9054716" y="139986"/>
            <a:ext cx="2316709" cy="630670"/>
          </a:xfrm>
          <a:prstGeom prst="rect">
            <a:avLst/>
          </a:prstGeom>
        </p:spPr>
      </p:pic>
      <p:pic>
        <p:nvPicPr>
          <p:cNvPr id="4" name="Picture 3">
            <a:extLst>
              <a:ext uri="{FF2B5EF4-FFF2-40B4-BE49-F238E27FC236}">
                <a16:creationId xmlns:a16="http://schemas.microsoft.com/office/drawing/2014/main" id="{B45A0152-23BD-43C4-BC5C-DC004EAB4B57}"/>
              </a:ext>
            </a:extLst>
          </p:cNvPr>
          <p:cNvPicPr>
            <a:picLocks noChangeAspect="1"/>
          </p:cNvPicPr>
          <p:nvPr/>
        </p:nvPicPr>
        <p:blipFill>
          <a:blip r:embed="rId3"/>
          <a:stretch>
            <a:fillRect/>
          </a:stretch>
        </p:blipFill>
        <p:spPr>
          <a:xfrm>
            <a:off x="21648" y="889330"/>
            <a:ext cx="8581617" cy="3801423"/>
          </a:xfrm>
          <a:prstGeom prst="rect">
            <a:avLst/>
          </a:prstGeom>
        </p:spPr>
      </p:pic>
      <p:pic>
        <p:nvPicPr>
          <p:cNvPr id="12" name="Picture 11">
            <a:extLst>
              <a:ext uri="{FF2B5EF4-FFF2-40B4-BE49-F238E27FC236}">
                <a16:creationId xmlns:a16="http://schemas.microsoft.com/office/drawing/2014/main" id="{1777A15C-4FA9-4C50-B491-634BE648EC43}"/>
              </a:ext>
            </a:extLst>
          </p:cNvPr>
          <p:cNvPicPr>
            <a:picLocks noChangeAspect="1"/>
          </p:cNvPicPr>
          <p:nvPr/>
        </p:nvPicPr>
        <p:blipFill>
          <a:blip r:embed="rId4"/>
          <a:stretch>
            <a:fillRect/>
          </a:stretch>
        </p:blipFill>
        <p:spPr>
          <a:xfrm>
            <a:off x="170979" y="5399291"/>
            <a:ext cx="4554727" cy="326475"/>
          </a:xfrm>
          <a:prstGeom prst="rect">
            <a:avLst/>
          </a:prstGeom>
        </p:spPr>
      </p:pic>
      <p:sp>
        <p:nvSpPr>
          <p:cNvPr id="11" name="TextBox 10">
            <a:extLst>
              <a:ext uri="{FF2B5EF4-FFF2-40B4-BE49-F238E27FC236}">
                <a16:creationId xmlns:a16="http://schemas.microsoft.com/office/drawing/2014/main" id="{E4AB8C54-A60F-40D4-8959-E51F43F8D0CC}"/>
              </a:ext>
            </a:extLst>
          </p:cNvPr>
          <p:cNvSpPr txBox="1"/>
          <p:nvPr/>
        </p:nvSpPr>
        <p:spPr>
          <a:xfrm>
            <a:off x="5464969" y="5457872"/>
            <a:ext cx="3485891" cy="267894"/>
          </a:xfrm>
          <a:prstGeom prst="rect">
            <a:avLst/>
          </a:prstGeom>
          <a:noFill/>
        </p:spPr>
        <p:txBody>
          <a:bodyPr wrap="none" lIns="0" tIns="0" rIns="0" bIns="0" rtlCol="0" anchor="t" anchorCtr="0">
            <a:spAutoFit/>
          </a:bodyPr>
          <a:lstStyle/>
          <a:p>
            <a:pPr>
              <a:lnSpc>
                <a:spcPts val="2300"/>
              </a:lnSpc>
              <a:spcBef>
                <a:spcPts val="1150"/>
              </a:spcBef>
            </a:pPr>
            <a:r>
              <a:rPr lang="de-DE" sz="1600" b="1" dirty="0"/>
              <a:t>[Eich PRL 2011] / [Brunner NF 2018]</a:t>
            </a:r>
          </a:p>
        </p:txBody>
      </p:sp>
      <p:sp>
        <p:nvSpPr>
          <p:cNvPr id="13" name="TextBox 12">
            <a:extLst>
              <a:ext uri="{FF2B5EF4-FFF2-40B4-BE49-F238E27FC236}">
                <a16:creationId xmlns:a16="http://schemas.microsoft.com/office/drawing/2014/main" id="{EB7B69E5-71F7-40F1-8073-73012E7707D7}"/>
              </a:ext>
            </a:extLst>
          </p:cNvPr>
          <p:cNvSpPr txBox="1"/>
          <p:nvPr/>
        </p:nvSpPr>
        <p:spPr>
          <a:xfrm>
            <a:off x="6535851" y="3012687"/>
            <a:ext cx="1697581" cy="267894"/>
          </a:xfrm>
          <a:prstGeom prst="rect">
            <a:avLst/>
          </a:prstGeom>
          <a:noFill/>
        </p:spPr>
        <p:txBody>
          <a:bodyPr wrap="none" lIns="0" tIns="0" rIns="0" bIns="0" rtlCol="0" anchor="t" anchorCtr="0">
            <a:spAutoFit/>
          </a:bodyPr>
          <a:lstStyle/>
          <a:p>
            <a:pPr algn="l">
              <a:lnSpc>
                <a:spcPts val="2300"/>
              </a:lnSpc>
              <a:spcBef>
                <a:spcPts val="1150"/>
              </a:spcBef>
            </a:pPr>
            <a:r>
              <a:rPr lang="de-DE" sz="1600" b="1" dirty="0"/>
              <a:t>[Lunt PPCF 2020]</a:t>
            </a:r>
          </a:p>
        </p:txBody>
      </p:sp>
      <p:sp>
        <p:nvSpPr>
          <p:cNvPr id="14" name="Fußzeilenplatzhalter 1">
            <a:extLst>
              <a:ext uri="{FF2B5EF4-FFF2-40B4-BE49-F238E27FC236}">
                <a16:creationId xmlns:a16="http://schemas.microsoft.com/office/drawing/2014/main" id="{31EE8CF2-78A0-4DA2-BB76-A9CDD563A6E1}"/>
              </a:ext>
            </a:extLst>
          </p:cNvPr>
          <p:cNvSpPr txBox="1">
            <a:spLocks noGrp="1"/>
          </p:cNvSpPr>
          <p:nvPr/>
        </p:nvSpPr>
        <p:spPr>
          <a:xfrm>
            <a:off x="360000" y="6660000"/>
            <a:ext cx="5940000" cy="144462"/>
          </a:xfrm>
          <a:prstGeom prst="rect">
            <a:avLst/>
          </a:prstGeom>
          <a:noFill/>
        </p:spPr>
        <p:txBody>
          <a:bodyPr wrap="none" lIns="0" tIns="0" rIns="0" bIns="0"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r>
              <a:rPr lang="de-DE" altLang="en-DE" sz="800" dirty="0" err="1">
                <a:solidFill>
                  <a:srgbClr val="898989"/>
                </a:solidFill>
              </a:rPr>
              <a:t>T.Lunt</a:t>
            </a:r>
            <a:r>
              <a:rPr lang="de-DE" altLang="en-DE" sz="800" dirty="0">
                <a:solidFill>
                  <a:srgbClr val="898989"/>
                </a:solidFill>
              </a:rPr>
              <a:t>, 5</a:t>
            </a:r>
            <a:r>
              <a:rPr lang="de-DE" altLang="en-DE" sz="800" baseline="30000" dirty="0">
                <a:solidFill>
                  <a:srgbClr val="898989"/>
                </a:solidFill>
              </a:rPr>
              <a:t>th</a:t>
            </a:r>
            <a:r>
              <a:rPr lang="de-DE" altLang="en-DE" sz="800" dirty="0">
                <a:solidFill>
                  <a:srgbClr val="898989"/>
                </a:solidFill>
              </a:rPr>
              <a:t> TM on </a:t>
            </a:r>
            <a:r>
              <a:rPr lang="de-DE" altLang="en-DE" sz="800" dirty="0" err="1">
                <a:solidFill>
                  <a:srgbClr val="898989"/>
                </a:solidFill>
              </a:rPr>
              <a:t>divertor</a:t>
            </a:r>
            <a:r>
              <a:rPr lang="de-DE" altLang="en-DE" sz="800" dirty="0">
                <a:solidFill>
                  <a:srgbClr val="898989"/>
                </a:solidFill>
              </a:rPr>
              <a:t> </a:t>
            </a:r>
            <a:r>
              <a:rPr lang="de-DE" altLang="en-DE" sz="800" dirty="0" err="1">
                <a:solidFill>
                  <a:srgbClr val="898989"/>
                </a:solidFill>
              </a:rPr>
              <a:t>concepts</a:t>
            </a:r>
            <a:r>
              <a:rPr lang="de-DE" altLang="en-DE" sz="800" dirty="0">
                <a:solidFill>
                  <a:srgbClr val="898989"/>
                </a:solidFill>
              </a:rPr>
              <a:t> 2025, IAEA Headquarters, Vienna, Austria </a:t>
            </a:r>
          </a:p>
        </p:txBody>
      </p:sp>
      <p:sp>
        <p:nvSpPr>
          <p:cNvPr id="2" name="TextBox 1">
            <a:extLst>
              <a:ext uri="{FF2B5EF4-FFF2-40B4-BE49-F238E27FC236}">
                <a16:creationId xmlns:a16="http://schemas.microsoft.com/office/drawing/2014/main" id="{4AB64B4D-16FD-469A-863C-7B2A39CF6542}"/>
              </a:ext>
            </a:extLst>
          </p:cNvPr>
          <p:cNvSpPr txBox="1"/>
          <p:nvPr/>
        </p:nvSpPr>
        <p:spPr>
          <a:xfrm>
            <a:off x="170979" y="4905634"/>
            <a:ext cx="3454344"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err="1"/>
              <a:t>Near</a:t>
            </a:r>
            <a:r>
              <a:rPr lang="de-DE" sz="1600" dirty="0"/>
              <a:t>-SOL power fall-off </a:t>
            </a:r>
            <a:r>
              <a:rPr lang="de-DE" sz="1600" dirty="0" err="1"/>
              <a:t>length</a:t>
            </a:r>
            <a:r>
              <a:rPr lang="de-DE" sz="1600" dirty="0"/>
              <a:t> </a:t>
            </a:r>
            <a:r>
              <a:rPr lang="de-DE" sz="1600" dirty="0" err="1"/>
              <a:t>scaling</a:t>
            </a:r>
            <a:endParaRPr lang="de-DE" sz="1600" dirty="0"/>
          </a:p>
        </p:txBody>
      </p:sp>
      <p:sp>
        <p:nvSpPr>
          <p:cNvPr id="15" name="TextBox 14">
            <a:extLst>
              <a:ext uri="{FF2B5EF4-FFF2-40B4-BE49-F238E27FC236}">
                <a16:creationId xmlns:a16="http://schemas.microsoft.com/office/drawing/2014/main" id="{F2E07E3C-7B93-4686-A68C-10A532C344E0}"/>
              </a:ext>
            </a:extLst>
          </p:cNvPr>
          <p:cNvSpPr txBox="1"/>
          <p:nvPr/>
        </p:nvSpPr>
        <p:spPr>
          <a:xfrm>
            <a:off x="170979" y="6058936"/>
            <a:ext cx="3576172" cy="302968"/>
          </a:xfrm>
          <a:prstGeom prst="rect">
            <a:avLst/>
          </a:prstGeom>
          <a:noFill/>
        </p:spPr>
        <p:txBody>
          <a:bodyPr wrap="none" lIns="0" tIns="0" rIns="0" bIns="0" rtlCol="0" anchor="t" anchorCtr="0">
            <a:spAutoFit/>
          </a:bodyPr>
          <a:lstStyle/>
          <a:p>
            <a:pPr algn="l">
              <a:lnSpc>
                <a:spcPts val="2300"/>
              </a:lnSpc>
              <a:spcBef>
                <a:spcPts val="1150"/>
              </a:spcBef>
            </a:pPr>
            <a:r>
              <a:rPr lang="de-DE" sz="1600" dirty="0" err="1"/>
              <a:t>Far</a:t>
            </a:r>
            <a:r>
              <a:rPr lang="de-DE" sz="1600" dirty="0"/>
              <a:t>-SOL power fall-off </a:t>
            </a:r>
            <a:r>
              <a:rPr lang="de-DE" sz="1600" dirty="0" err="1"/>
              <a:t>length</a:t>
            </a:r>
            <a:r>
              <a:rPr lang="de-DE" sz="1600" dirty="0"/>
              <a:t> </a:t>
            </a:r>
            <a:r>
              <a:rPr lang="de-DE" sz="1600" dirty="0" err="1"/>
              <a:t>scaling</a:t>
            </a:r>
            <a:r>
              <a:rPr lang="de-DE" sz="1600" dirty="0"/>
              <a:t> </a:t>
            </a:r>
            <a:r>
              <a:rPr lang="de-DE" sz="2800" b="1" dirty="0"/>
              <a:t>?</a:t>
            </a:r>
            <a:endParaRPr lang="de-DE" sz="1600" b="1" dirty="0"/>
          </a:p>
        </p:txBody>
      </p:sp>
      <p:sp>
        <p:nvSpPr>
          <p:cNvPr id="16" name="TextBox 15">
            <a:extLst>
              <a:ext uri="{FF2B5EF4-FFF2-40B4-BE49-F238E27FC236}">
                <a16:creationId xmlns:a16="http://schemas.microsoft.com/office/drawing/2014/main" id="{A429663B-801F-4BE3-8EFB-87E3D508BB53}"/>
              </a:ext>
            </a:extLst>
          </p:cNvPr>
          <p:cNvSpPr txBox="1"/>
          <p:nvPr/>
        </p:nvSpPr>
        <p:spPr>
          <a:xfrm>
            <a:off x="5237029" y="6080708"/>
            <a:ext cx="1668727" cy="302968"/>
          </a:xfrm>
          <a:prstGeom prst="rect">
            <a:avLst/>
          </a:prstGeom>
          <a:noFill/>
        </p:spPr>
        <p:txBody>
          <a:bodyPr wrap="none" lIns="0" tIns="0" rIns="0" bIns="0" rtlCol="0" anchor="t" anchorCtr="0">
            <a:spAutoFit/>
          </a:bodyPr>
          <a:lstStyle/>
          <a:p>
            <a:pPr algn="l">
              <a:lnSpc>
                <a:spcPts val="2300"/>
              </a:lnSpc>
              <a:spcBef>
                <a:spcPts val="1150"/>
              </a:spcBef>
            </a:pPr>
            <a:r>
              <a:rPr lang="de-DE" sz="1600" dirty="0"/>
              <a:t>Access </a:t>
            </a:r>
            <a:r>
              <a:rPr lang="de-DE" sz="1600" dirty="0" err="1"/>
              <a:t>to</a:t>
            </a:r>
            <a:r>
              <a:rPr lang="de-DE" sz="1600" dirty="0"/>
              <a:t> QCE </a:t>
            </a:r>
            <a:r>
              <a:rPr lang="de-DE" sz="2800" b="1" dirty="0"/>
              <a:t>?</a:t>
            </a:r>
            <a:endParaRPr lang="de-DE" sz="1600" b="1" dirty="0"/>
          </a:p>
        </p:txBody>
      </p:sp>
      <p:sp>
        <p:nvSpPr>
          <p:cNvPr id="17" name="Text Box 27">
            <a:extLst>
              <a:ext uri="{FF2B5EF4-FFF2-40B4-BE49-F238E27FC236}">
                <a16:creationId xmlns:a16="http://schemas.microsoft.com/office/drawing/2014/main" id="{20C1D268-F167-48FF-B268-BA49735A0D99}"/>
              </a:ext>
            </a:extLst>
          </p:cNvPr>
          <p:cNvSpPr txBox="1">
            <a:spLocks noChangeArrowheads="1"/>
          </p:cNvSpPr>
          <p:nvPr/>
        </p:nvSpPr>
        <p:spPr bwMode="auto">
          <a:xfrm>
            <a:off x="7120694" y="6016099"/>
            <a:ext cx="185980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defTabSz="914400"/>
            <a:r>
              <a:rPr lang="de-DE" altLang="en-DE" sz="1600" b="1" dirty="0"/>
              <a:t>[Dunne NF 2024]</a:t>
            </a:r>
          </a:p>
        </p:txBody>
      </p:sp>
    </p:spTree>
    <p:extLst>
      <p:ext uri="{BB962C8B-B14F-4D97-AF65-F5344CB8AC3E}">
        <p14:creationId xmlns:p14="http://schemas.microsoft.com/office/powerpoint/2010/main" val="12990726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428" name="Titel 2">
            <a:extLst>
              <a:ext uri="{FF2B5EF4-FFF2-40B4-BE49-F238E27FC236}">
                <a16:creationId xmlns:a16="http://schemas.microsoft.com/office/drawing/2014/main" id="{5B8242C0-3BDE-494F-AF70-C74D3BBB332B}"/>
              </a:ext>
            </a:extLst>
          </p:cNvPr>
          <p:cNvSpPr>
            <a:spLocks noChangeArrowheads="1"/>
          </p:cNvSpPr>
          <p:nvPr/>
        </p:nvSpPr>
        <p:spPr bwMode="auto">
          <a:xfrm>
            <a:off x="658813" y="441325"/>
            <a:ext cx="9612312"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ts val="2800"/>
              </a:lnSpc>
              <a:spcAft>
                <a:spcPts val="1800"/>
              </a:spcAft>
              <a:defRPr sz="2500" b="1">
                <a:solidFill>
                  <a:srgbClr val="005555"/>
                </a:solidFill>
                <a:latin typeface="Arial" panose="020B0604020202020204" pitchFamily="34" charset="0"/>
              </a:defRPr>
            </a:lvl1pPr>
            <a:lvl2pPr>
              <a:lnSpc>
                <a:spcPts val="2800"/>
              </a:lnSpc>
              <a:spcAft>
                <a:spcPts val="1800"/>
              </a:spcAft>
              <a:defRPr sz="2500" b="1">
                <a:solidFill>
                  <a:srgbClr val="005555"/>
                </a:solidFill>
                <a:latin typeface="Arial" panose="020B0604020202020204" pitchFamily="34" charset="0"/>
              </a:defRPr>
            </a:lvl2pPr>
            <a:lvl3pPr>
              <a:lnSpc>
                <a:spcPts val="2800"/>
              </a:lnSpc>
              <a:spcAft>
                <a:spcPts val="1800"/>
              </a:spcAft>
              <a:defRPr sz="2500" b="1">
                <a:solidFill>
                  <a:srgbClr val="005555"/>
                </a:solidFill>
                <a:latin typeface="Arial" panose="020B0604020202020204" pitchFamily="34" charset="0"/>
              </a:defRPr>
            </a:lvl3pPr>
            <a:lvl4pPr>
              <a:lnSpc>
                <a:spcPts val="2800"/>
              </a:lnSpc>
              <a:spcAft>
                <a:spcPts val="1800"/>
              </a:spcAft>
              <a:defRPr sz="2500" b="1">
                <a:solidFill>
                  <a:srgbClr val="005555"/>
                </a:solidFill>
                <a:latin typeface="Arial" panose="020B0604020202020204" pitchFamily="34" charset="0"/>
              </a:defRPr>
            </a:lvl4pPr>
            <a:lvl5pPr>
              <a:lnSpc>
                <a:spcPts val="2800"/>
              </a:lnSpc>
              <a:spcAft>
                <a:spcPts val="1800"/>
              </a:spcAft>
              <a:defRPr sz="2500" b="1">
                <a:solidFill>
                  <a:srgbClr val="005555"/>
                </a:solidFill>
                <a:latin typeface="Arial" panose="020B0604020202020204" pitchFamily="34" charset="0"/>
              </a:defRPr>
            </a:lvl5pPr>
            <a:lvl6pPr marL="457200" fontAlgn="base">
              <a:lnSpc>
                <a:spcPts val="2800"/>
              </a:lnSpc>
              <a:spcBef>
                <a:spcPct val="0"/>
              </a:spcBef>
              <a:spcAft>
                <a:spcPts val="1800"/>
              </a:spcAft>
              <a:defRPr sz="2500" b="1">
                <a:solidFill>
                  <a:srgbClr val="005555"/>
                </a:solidFill>
                <a:latin typeface="Arial" panose="020B0604020202020204" pitchFamily="34" charset="0"/>
              </a:defRPr>
            </a:lvl6pPr>
            <a:lvl7pPr marL="914400" fontAlgn="base">
              <a:lnSpc>
                <a:spcPts val="2800"/>
              </a:lnSpc>
              <a:spcBef>
                <a:spcPct val="0"/>
              </a:spcBef>
              <a:spcAft>
                <a:spcPts val="1800"/>
              </a:spcAft>
              <a:defRPr sz="2500" b="1">
                <a:solidFill>
                  <a:srgbClr val="005555"/>
                </a:solidFill>
                <a:latin typeface="Arial" panose="020B0604020202020204" pitchFamily="34" charset="0"/>
              </a:defRPr>
            </a:lvl7pPr>
            <a:lvl8pPr marL="1371600" fontAlgn="base">
              <a:lnSpc>
                <a:spcPts val="2800"/>
              </a:lnSpc>
              <a:spcBef>
                <a:spcPct val="0"/>
              </a:spcBef>
              <a:spcAft>
                <a:spcPts val="1800"/>
              </a:spcAft>
              <a:defRPr sz="2500" b="1">
                <a:solidFill>
                  <a:srgbClr val="005555"/>
                </a:solidFill>
                <a:latin typeface="Arial" panose="020B0604020202020204" pitchFamily="34" charset="0"/>
              </a:defRPr>
            </a:lvl8pPr>
            <a:lvl9pPr marL="1828800" fontAlgn="base">
              <a:lnSpc>
                <a:spcPts val="2800"/>
              </a:lnSpc>
              <a:spcBef>
                <a:spcPct val="0"/>
              </a:spcBef>
              <a:spcAft>
                <a:spcPts val="1800"/>
              </a:spcAft>
              <a:defRPr sz="2500" b="1">
                <a:solidFill>
                  <a:srgbClr val="005555"/>
                </a:solidFill>
                <a:latin typeface="Arial" panose="020B0604020202020204" pitchFamily="34" charset="0"/>
              </a:defRPr>
            </a:lvl9pPr>
          </a:lstStyle>
          <a:p>
            <a:pPr defTabSz="914400" eaLnBrk="1" hangingPunct="1"/>
            <a:r>
              <a:rPr lang="en-GB" altLang="en-DE" dirty="0"/>
              <a:t>Summary</a:t>
            </a:r>
            <a:endParaRPr lang="en-GB" altLang="en-DE" baseline="30000" dirty="0"/>
          </a:p>
        </p:txBody>
      </p:sp>
      <p:pic>
        <p:nvPicPr>
          <p:cNvPr id="19" name="Picture 18">
            <a:extLst>
              <a:ext uri="{FF2B5EF4-FFF2-40B4-BE49-F238E27FC236}">
                <a16:creationId xmlns:a16="http://schemas.microsoft.com/office/drawing/2014/main" id="{C56D76E6-CF98-42B0-8C36-077C453F4D75}"/>
              </a:ext>
            </a:extLst>
          </p:cNvPr>
          <p:cNvPicPr>
            <a:picLocks noChangeAspect="1"/>
          </p:cNvPicPr>
          <p:nvPr/>
        </p:nvPicPr>
        <p:blipFill>
          <a:blip r:embed="rId2"/>
          <a:stretch>
            <a:fillRect/>
          </a:stretch>
        </p:blipFill>
        <p:spPr>
          <a:xfrm>
            <a:off x="9054716" y="139986"/>
            <a:ext cx="2316709" cy="630670"/>
          </a:xfrm>
          <a:prstGeom prst="rect">
            <a:avLst/>
          </a:prstGeom>
        </p:spPr>
      </p:pic>
      <p:sp>
        <p:nvSpPr>
          <p:cNvPr id="11" name="TextBox 10">
            <a:extLst>
              <a:ext uri="{FF2B5EF4-FFF2-40B4-BE49-F238E27FC236}">
                <a16:creationId xmlns:a16="http://schemas.microsoft.com/office/drawing/2014/main" id="{322E2BB8-B8DC-4559-9E9A-7713E3944280}"/>
              </a:ext>
            </a:extLst>
          </p:cNvPr>
          <p:cNvSpPr txBox="1"/>
          <p:nvPr/>
        </p:nvSpPr>
        <p:spPr>
          <a:xfrm>
            <a:off x="463866" y="1052849"/>
            <a:ext cx="11293493" cy="5923288"/>
          </a:xfrm>
          <a:prstGeom prst="rect">
            <a:avLst/>
          </a:prstGeom>
          <a:noFill/>
        </p:spPr>
        <p:txBody>
          <a:bodyPr wrap="square" lIns="0" tIns="0" rIns="0" bIns="0" rtlCol="0" anchor="t" anchorCtr="0">
            <a:spAutoFit/>
          </a:bodyPr>
          <a:lstStyle/>
          <a:p>
            <a:pPr algn="l">
              <a:lnSpc>
                <a:spcPts val="2300"/>
              </a:lnSpc>
              <a:spcBef>
                <a:spcPts val="1150"/>
              </a:spcBef>
            </a:pPr>
            <a:r>
              <a:rPr lang="en-GB" sz="1600" dirty="0"/>
              <a:t>Hardware installation of a pair of in-vessel coils, a charcoal coated cryo-pump and new divertor targets completed</a:t>
            </a:r>
            <a:br>
              <a:rPr lang="en-GB" sz="1600" dirty="0"/>
            </a:br>
            <a:br>
              <a:rPr lang="en-GB" sz="1600" dirty="0"/>
            </a:br>
            <a:r>
              <a:rPr lang="en-GB" sz="1600" dirty="0"/>
              <a:t>All alternative divertor configurations (ADC) successfully established, stable for seconds and during ELMs (except SF+)</a:t>
            </a:r>
            <a:br>
              <a:rPr lang="en-GB" sz="1600" dirty="0"/>
            </a:br>
            <a:br>
              <a:rPr lang="en-GB" sz="1600" dirty="0"/>
            </a:br>
            <a:r>
              <a:rPr lang="en-GB" sz="1600" dirty="0"/>
              <a:t>Heating power up to 20 MW and plasma current up to 1 MA in ADC</a:t>
            </a:r>
          </a:p>
          <a:p>
            <a:pPr>
              <a:lnSpc>
                <a:spcPts val="2300"/>
              </a:lnSpc>
              <a:spcBef>
                <a:spcPts val="1150"/>
              </a:spcBef>
            </a:pPr>
            <a:r>
              <a:rPr lang="en-GB" sz="1600" b="1" dirty="0"/>
              <a:t>Observations:</a:t>
            </a:r>
            <a:endParaRPr lang="en-GB" sz="1600" dirty="0"/>
          </a:p>
          <a:p>
            <a:pPr marL="342900" indent="-342900">
              <a:lnSpc>
                <a:spcPts val="2300"/>
              </a:lnSpc>
              <a:spcBef>
                <a:spcPts val="1150"/>
              </a:spcBef>
              <a:buFont typeface="+mj-lt"/>
              <a:buAutoNum type="arabicPeriod"/>
            </a:pPr>
            <a:r>
              <a:rPr lang="en-GB" sz="1600" dirty="0"/>
              <a:t>Even at high heating powers field line incidence angles can be made arbitrarily small – or even negative – due to outstanding target alignment accuracy and small magnetic error fields</a:t>
            </a:r>
          </a:p>
          <a:p>
            <a:pPr marL="342900" indent="-342900">
              <a:lnSpc>
                <a:spcPts val="2300"/>
              </a:lnSpc>
              <a:spcBef>
                <a:spcPts val="1150"/>
              </a:spcBef>
              <a:buFont typeface="+mj-lt"/>
              <a:buAutoNum type="arabicPeriod"/>
            </a:pPr>
            <a:r>
              <a:rPr lang="en-GB" sz="1600" dirty="0"/>
              <a:t>X-point radiator forms in a LFS SF- configuration even without impurity seeding, where the primary strike point is fully detached, but far-SOL heat fluxes still high</a:t>
            </a:r>
            <a:r>
              <a:rPr lang="en-GB" sz="1600" dirty="0">
                <a:sym typeface="Wingdings" panose="05000000000000000000" pitchFamily="2" charset="2"/>
              </a:rPr>
              <a:t> </a:t>
            </a:r>
          </a:p>
          <a:p>
            <a:pPr marL="342900" indent="-342900">
              <a:lnSpc>
                <a:spcPts val="2300"/>
              </a:lnSpc>
              <a:spcBef>
                <a:spcPts val="1150"/>
              </a:spcBef>
              <a:buFont typeface="+mj-lt"/>
              <a:buAutoNum type="arabicPeriod"/>
            </a:pPr>
            <a:r>
              <a:rPr lang="en-GB" sz="1600" dirty="0">
                <a:sym typeface="Wingdings" panose="05000000000000000000" pitchFamily="2" charset="2"/>
              </a:rPr>
              <a:t>Most (all?) of the ADC discharges are in a small-ELM (QCE?) regime</a:t>
            </a:r>
          </a:p>
          <a:p>
            <a:pPr marL="342900" indent="-342900">
              <a:lnSpc>
                <a:spcPts val="2300"/>
              </a:lnSpc>
              <a:spcBef>
                <a:spcPts val="1150"/>
              </a:spcBef>
              <a:buFont typeface="+mj-lt"/>
              <a:buAutoNum type="arabicPeriod"/>
            </a:pPr>
            <a:r>
              <a:rPr lang="en-GB" sz="1600" dirty="0">
                <a:sym typeface="Wingdings" panose="05000000000000000000" pitchFamily="2" charset="2"/>
              </a:rPr>
              <a:t>Large XPR volume no guarantee for XPR formation</a:t>
            </a:r>
          </a:p>
          <a:p>
            <a:pPr marL="342900" indent="-342900">
              <a:lnSpc>
                <a:spcPts val="2300"/>
              </a:lnSpc>
              <a:spcBef>
                <a:spcPts val="1150"/>
              </a:spcBef>
              <a:buFont typeface="+mj-lt"/>
              <a:buAutoNum type="arabicPeriod"/>
            </a:pPr>
            <a:r>
              <a:rPr lang="en-GB" sz="1600" dirty="0"/>
              <a:t>Stable XPR observed in </a:t>
            </a:r>
            <a:r>
              <a:rPr lang="en-GB" sz="1600" dirty="0" err="1"/>
              <a:t>sCRD</a:t>
            </a:r>
            <a:r>
              <a:rPr lang="en-GB" sz="1600" dirty="0"/>
              <a:t> configuration</a:t>
            </a:r>
          </a:p>
          <a:p>
            <a:pPr marL="342900" indent="-342900">
              <a:lnSpc>
                <a:spcPts val="2300"/>
              </a:lnSpc>
              <a:spcBef>
                <a:spcPts val="1150"/>
              </a:spcBef>
              <a:buFont typeface="+mj-lt"/>
              <a:buAutoNum type="arabicPeriod"/>
            </a:pPr>
            <a:r>
              <a:rPr lang="en-GB" sz="1600" dirty="0"/>
              <a:t>Splitting of the outer strike point observed, accompanied by reduction of the peak heat flux of a factor of ~2 in 1 MA LFS SF</a:t>
            </a:r>
            <a:r>
              <a:rPr lang="en-GB" sz="1600" baseline="30000" dirty="0"/>
              <a:t>-</a:t>
            </a:r>
            <a:r>
              <a:rPr lang="en-GB" sz="1600" dirty="0"/>
              <a:t> discharges measured by Langmuir probes</a:t>
            </a:r>
          </a:p>
          <a:p>
            <a:pPr marL="180000" indent="-180000" algn="l">
              <a:lnSpc>
                <a:spcPts val="2300"/>
              </a:lnSpc>
              <a:spcBef>
                <a:spcPts val="1150"/>
              </a:spcBef>
              <a:buFont typeface="Arial" panose="020B0604020202020204" pitchFamily="34" charset="0"/>
              <a:buChar char="•"/>
            </a:pPr>
            <a:endParaRPr lang="en-GB" sz="1600" dirty="0"/>
          </a:p>
        </p:txBody>
      </p:sp>
      <p:sp>
        <p:nvSpPr>
          <p:cNvPr id="8" name="Foliennummernplatzhalter 5">
            <a:extLst>
              <a:ext uri="{FF2B5EF4-FFF2-40B4-BE49-F238E27FC236}">
                <a16:creationId xmlns:a16="http://schemas.microsoft.com/office/drawing/2014/main" id="{61D1F7FC-4074-485E-957D-F6507EA941F3}"/>
              </a:ext>
            </a:extLst>
          </p:cNvPr>
          <p:cNvSpPr txBox="1">
            <a:spLocks noGrp="1"/>
          </p:cNvSpPr>
          <p:nvPr/>
        </p:nvSpPr>
        <p:spPr>
          <a:xfrm>
            <a:off x="11700000" y="6660000"/>
            <a:ext cx="217488" cy="144462"/>
          </a:xfrm>
          <a:prstGeom prst="rect">
            <a:avLst/>
          </a:prstGeom>
          <a:noFill/>
        </p:spPr>
        <p:txBody>
          <a:bodyPr wrap="none" lIns="0" tIns="0" rIns="0" bIns="0" anchor="b"/>
          <a:lstStyle/>
          <a:p>
            <a:pPr algn="r" eaLnBrk="1" fontAlgn="auto" hangingPunct="1">
              <a:spcBef>
                <a:spcPts val="0"/>
              </a:spcBef>
              <a:spcAft>
                <a:spcPts val="0"/>
              </a:spcAft>
              <a:defRPr/>
            </a:pPr>
            <a:fld id="{58A7B3F3-B723-4D36-9FDF-7E26E0083EDB}" type="slidenum">
              <a:rPr lang="de-DE" sz="800" kern="600" cap="all" spc="90">
                <a:solidFill>
                  <a:schemeClr val="tx1">
                    <a:tint val="75000"/>
                  </a:schemeClr>
                </a:solidFill>
                <a:latin typeface="+mn-lt"/>
              </a:rPr>
              <a:pPr algn="r" eaLnBrk="1" fontAlgn="auto" hangingPunct="1">
                <a:spcBef>
                  <a:spcPts val="0"/>
                </a:spcBef>
                <a:spcAft>
                  <a:spcPts val="0"/>
                </a:spcAft>
                <a:defRPr/>
              </a:pPr>
              <a:t>18</a:t>
            </a:fld>
            <a:endParaRPr lang="de-DE" sz="800" kern="600" cap="all" spc="90" dirty="0">
              <a:solidFill>
                <a:schemeClr val="tx1">
                  <a:tint val="75000"/>
                </a:schemeClr>
              </a:solidFill>
              <a:latin typeface="+mn-lt"/>
            </a:endParaRPr>
          </a:p>
        </p:txBody>
      </p:sp>
      <p:sp>
        <p:nvSpPr>
          <p:cNvPr id="7" name="Fußzeilenplatzhalter 1">
            <a:extLst>
              <a:ext uri="{FF2B5EF4-FFF2-40B4-BE49-F238E27FC236}">
                <a16:creationId xmlns:a16="http://schemas.microsoft.com/office/drawing/2014/main" id="{91CEC60F-E62E-4BAE-8DDF-1915FFD30B7D}"/>
              </a:ext>
            </a:extLst>
          </p:cNvPr>
          <p:cNvSpPr txBox="1">
            <a:spLocks noGrp="1"/>
          </p:cNvSpPr>
          <p:nvPr/>
        </p:nvSpPr>
        <p:spPr>
          <a:xfrm>
            <a:off x="360000" y="6660000"/>
            <a:ext cx="5940000" cy="144462"/>
          </a:xfrm>
          <a:prstGeom prst="rect">
            <a:avLst/>
          </a:prstGeom>
          <a:noFill/>
        </p:spPr>
        <p:txBody>
          <a:bodyPr wrap="none" lIns="0" tIns="0" rIns="0" bIns="0"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r>
              <a:rPr lang="de-DE" altLang="en-DE" sz="800" dirty="0" err="1">
                <a:solidFill>
                  <a:srgbClr val="898989"/>
                </a:solidFill>
              </a:rPr>
              <a:t>T.Lunt</a:t>
            </a:r>
            <a:r>
              <a:rPr lang="de-DE" altLang="en-DE" sz="800" dirty="0">
                <a:solidFill>
                  <a:srgbClr val="898989"/>
                </a:solidFill>
              </a:rPr>
              <a:t>, 5</a:t>
            </a:r>
            <a:r>
              <a:rPr lang="de-DE" altLang="en-DE" sz="800" baseline="30000" dirty="0">
                <a:solidFill>
                  <a:srgbClr val="898989"/>
                </a:solidFill>
              </a:rPr>
              <a:t>th</a:t>
            </a:r>
            <a:r>
              <a:rPr lang="de-DE" altLang="en-DE" sz="800" dirty="0">
                <a:solidFill>
                  <a:srgbClr val="898989"/>
                </a:solidFill>
              </a:rPr>
              <a:t> TM on </a:t>
            </a:r>
            <a:r>
              <a:rPr lang="de-DE" altLang="en-DE" sz="800" dirty="0" err="1">
                <a:solidFill>
                  <a:srgbClr val="898989"/>
                </a:solidFill>
              </a:rPr>
              <a:t>divertor</a:t>
            </a:r>
            <a:r>
              <a:rPr lang="de-DE" altLang="en-DE" sz="800" dirty="0">
                <a:solidFill>
                  <a:srgbClr val="898989"/>
                </a:solidFill>
              </a:rPr>
              <a:t> </a:t>
            </a:r>
            <a:r>
              <a:rPr lang="de-DE" altLang="en-DE" sz="800" dirty="0" err="1">
                <a:solidFill>
                  <a:srgbClr val="898989"/>
                </a:solidFill>
              </a:rPr>
              <a:t>concepts</a:t>
            </a:r>
            <a:r>
              <a:rPr lang="de-DE" altLang="en-DE" sz="800" dirty="0">
                <a:solidFill>
                  <a:srgbClr val="898989"/>
                </a:solidFill>
              </a:rPr>
              <a:t> 2025, IAEA Headquarters, Vienna, Austria </a:t>
            </a:r>
          </a:p>
        </p:txBody>
      </p:sp>
    </p:spTree>
    <p:extLst>
      <p:ext uri="{BB962C8B-B14F-4D97-AF65-F5344CB8AC3E}">
        <p14:creationId xmlns:p14="http://schemas.microsoft.com/office/powerpoint/2010/main" val="17465158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428" name="Titel 2">
            <a:extLst>
              <a:ext uri="{FF2B5EF4-FFF2-40B4-BE49-F238E27FC236}">
                <a16:creationId xmlns:a16="http://schemas.microsoft.com/office/drawing/2014/main" id="{5B8242C0-3BDE-494F-AF70-C74D3BBB332B}"/>
              </a:ext>
            </a:extLst>
          </p:cNvPr>
          <p:cNvSpPr>
            <a:spLocks noChangeArrowheads="1"/>
          </p:cNvSpPr>
          <p:nvPr/>
        </p:nvSpPr>
        <p:spPr bwMode="auto">
          <a:xfrm>
            <a:off x="658813" y="441325"/>
            <a:ext cx="9612312"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ts val="2800"/>
              </a:lnSpc>
              <a:spcAft>
                <a:spcPts val="1800"/>
              </a:spcAft>
              <a:defRPr sz="2500" b="1">
                <a:solidFill>
                  <a:srgbClr val="005555"/>
                </a:solidFill>
                <a:latin typeface="Arial" panose="020B0604020202020204" pitchFamily="34" charset="0"/>
              </a:defRPr>
            </a:lvl1pPr>
            <a:lvl2pPr>
              <a:lnSpc>
                <a:spcPts val="2800"/>
              </a:lnSpc>
              <a:spcAft>
                <a:spcPts val="1800"/>
              </a:spcAft>
              <a:defRPr sz="2500" b="1">
                <a:solidFill>
                  <a:srgbClr val="005555"/>
                </a:solidFill>
                <a:latin typeface="Arial" panose="020B0604020202020204" pitchFamily="34" charset="0"/>
              </a:defRPr>
            </a:lvl2pPr>
            <a:lvl3pPr>
              <a:lnSpc>
                <a:spcPts val="2800"/>
              </a:lnSpc>
              <a:spcAft>
                <a:spcPts val="1800"/>
              </a:spcAft>
              <a:defRPr sz="2500" b="1">
                <a:solidFill>
                  <a:srgbClr val="005555"/>
                </a:solidFill>
                <a:latin typeface="Arial" panose="020B0604020202020204" pitchFamily="34" charset="0"/>
              </a:defRPr>
            </a:lvl3pPr>
            <a:lvl4pPr>
              <a:lnSpc>
                <a:spcPts val="2800"/>
              </a:lnSpc>
              <a:spcAft>
                <a:spcPts val="1800"/>
              </a:spcAft>
              <a:defRPr sz="2500" b="1">
                <a:solidFill>
                  <a:srgbClr val="005555"/>
                </a:solidFill>
                <a:latin typeface="Arial" panose="020B0604020202020204" pitchFamily="34" charset="0"/>
              </a:defRPr>
            </a:lvl4pPr>
            <a:lvl5pPr>
              <a:lnSpc>
                <a:spcPts val="2800"/>
              </a:lnSpc>
              <a:spcAft>
                <a:spcPts val="1800"/>
              </a:spcAft>
              <a:defRPr sz="2500" b="1">
                <a:solidFill>
                  <a:srgbClr val="005555"/>
                </a:solidFill>
                <a:latin typeface="Arial" panose="020B0604020202020204" pitchFamily="34" charset="0"/>
              </a:defRPr>
            </a:lvl5pPr>
            <a:lvl6pPr marL="457200" fontAlgn="base">
              <a:lnSpc>
                <a:spcPts val="2800"/>
              </a:lnSpc>
              <a:spcBef>
                <a:spcPct val="0"/>
              </a:spcBef>
              <a:spcAft>
                <a:spcPts val="1800"/>
              </a:spcAft>
              <a:defRPr sz="2500" b="1">
                <a:solidFill>
                  <a:srgbClr val="005555"/>
                </a:solidFill>
                <a:latin typeface="Arial" panose="020B0604020202020204" pitchFamily="34" charset="0"/>
              </a:defRPr>
            </a:lvl6pPr>
            <a:lvl7pPr marL="914400" fontAlgn="base">
              <a:lnSpc>
                <a:spcPts val="2800"/>
              </a:lnSpc>
              <a:spcBef>
                <a:spcPct val="0"/>
              </a:spcBef>
              <a:spcAft>
                <a:spcPts val="1800"/>
              </a:spcAft>
              <a:defRPr sz="2500" b="1">
                <a:solidFill>
                  <a:srgbClr val="005555"/>
                </a:solidFill>
                <a:latin typeface="Arial" panose="020B0604020202020204" pitchFamily="34" charset="0"/>
              </a:defRPr>
            </a:lvl7pPr>
            <a:lvl8pPr marL="1371600" fontAlgn="base">
              <a:lnSpc>
                <a:spcPts val="2800"/>
              </a:lnSpc>
              <a:spcBef>
                <a:spcPct val="0"/>
              </a:spcBef>
              <a:spcAft>
                <a:spcPts val="1800"/>
              </a:spcAft>
              <a:defRPr sz="2500" b="1">
                <a:solidFill>
                  <a:srgbClr val="005555"/>
                </a:solidFill>
                <a:latin typeface="Arial" panose="020B0604020202020204" pitchFamily="34" charset="0"/>
              </a:defRPr>
            </a:lvl8pPr>
            <a:lvl9pPr marL="1828800" fontAlgn="base">
              <a:lnSpc>
                <a:spcPts val="2800"/>
              </a:lnSpc>
              <a:spcBef>
                <a:spcPct val="0"/>
              </a:spcBef>
              <a:spcAft>
                <a:spcPts val="1800"/>
              </a:spcAft>
              <a:defRPr sz="2500" b="1">
                <a:solidFill>
                  <a:srgbClr val="005555"/>
                </a:solidFill>
                <a:latin typeface="Arial" panose="020B0604020202020204" pitchFamily="34" charset="0"/>
              </a:defRPr>
            </a:lvl9pPr>
          </a:lstStyle>
          <a:p>
            <a:pPr defTabSz="914400" eaLnBrk="1" hangingPunct="1"/>
            <a:r>
              <a:rPr lang="en-GB" altLang="en-DE" dirty="0"/>
              <a:t>Outlook</a:t>
            </a:r>
            <a:endParaRPr lang="en-GB" altLang="en-DE" baseline="30000" dirty="0"/>
          </a:p>
        </p:txBody>
      </p:sp>
      <p:pic>
        <p:nvPicPr>
          <p:cNvPr id="19" name="Picture 18">
            <a:extLst>
              <a:ext uri="{FF2B5EF4-FFF2-40B4-BE49-F238E27FC236}">
                <a16:creationId xmlns:a16="http://schemas.microsoft.com/office/drawing/2014/main" id="{C56D76E6-CF98-42B0-8C36-077C453F4D75}"/>
              </a:ext>
            </a:extLst>
          </p:cNvPr>
          <p:cNvPicPr>
            <a:picLocks noChangeAspect="1"/>
          </p:cNvPicPr>
          <p:nvPr/>
        </p:nvPicPr>
        <p:blipFill>
          <a:blip r:embed="rId2"/>
          <a:stretch>
            <a:fillRect/>
          </a:stretch>
        </p:blipFill>
        <p:spPr>
          <a:xfrm>
            <a:off x="9054716" y="139986"/>
            <a:ext cx="2316709" cy="630670"/>
          </a:xfrm>
          <a:prstGeom prst="rect">
            <a:avLst/>
          </a:prstGeom>
        </p:spPr>
      </p:pic>
      <p:sp>
        <p:nvSpPr>
          <p:cNvPr id="11" name="TextBox 10">
            <a:extLst>
              <a:ext uri="{FF2B5EF4-FFF2-40B4-BE49-F238E27FC236}">
                <a16:creationId xmlns:a16="http://schemas.microsoft.com/office/drawing/2014/main" id="{322E2BB8-B8DC-4559-9E9A-7713E3944280}"/>
              </a:ext>
            </a:extLst>
          </p:cNvPr>
          <p:cNvSpPr txBox="1"/>
          <p:nvPr/>
        </p:nvSpPr>
        <p:spPr>
          <a:xfrm>
            <a:off x="301941" y="1190710"/>
            <a:ext cx="11013983" cy="3858620"/>
          </a:xfrm>
          <a:prstGeom prst="rect">
            <a:avLst/>
          </a:prstGeom>
          <a:noFill/>
        </p:spPr>
        <p:txBody>
          <a:bodyPr wrap="square" lIns="0" tIns="0" rIns="0" bIns="0" rtlCol="0" anchor="t" anchorCtr="0">
            <a:spAutoFit/>
          </a:bodyPr>
          <a:lstStyle/>
          <a:p>
            <a:pPr algn="l">
              <a:lnSpc>
                <a:spcPts val="2300"/>
              </a:lnSpc>
              <a:spcBef>
                <a:spcPts val="1150"/>
              </a:spcBef>
            </a:pPr>
            <a:r>
              <a:rPr lang="en-GB" sz="1600" b="1" dirty="0"/>
              <a:t>Upcoming campaign</a:t>
            </a:r>
          </a:p>
          <a:p>
            <a:pPr marL="180000" indent="-180000" algn="l">
              <a:lnSpc>
                <a:spcPts val="2300"/>
              </a:lnSpc>
              <a:spcBef>
                <a:spcPts val="1150"/>
              </a:spcBef>
              <a:buFont typeface="Arial" panose="020B0604020202020204" pitchFamily="34" charset="0"/>
              <a:buChar char="•"/>
            </a:pPr>
            <a:r>
              <a:rPr lang="en-GB" sz="1600" dirty="0"/>
              <a:t>Install protection plates on cryo-pump</a:t>
            </a:r>
          </a:p>
          <a:p>
            <a:pPr marL="180000" indent="-180000" algn="l">
              <a:lnSpc>
                <a:spcPts val="2300"/>
              </a:lnSpc>
              <a:spcBef>
                <a:spcPts val="1150"/>
              </a:spcBef>
              <a:buFont typeface="Arial" panose="020B0604020202020204" pitchFamily="34" charset="0"/>
              <a:buChar char="•"/>
            </a:pPr>
            <a:r>
              <a:rPr lang="en-GB" sz="1600" dirty="0"/>
              <a:t>Carry out 1 MA discharges in (s)CRD configuration</a:t>
            </a:r>
          </a:p>
          <a:p>
            <a:pPr marL="180000" indent="-180000">
              <a:lnSpc>
                <a:spcPts val="2300"/>
              </a:lnSpc>
              <a:spcBef>
                <a:spcPts val="1150"/>
              </a:spcBef>
              <a:buFont typeface="Arial" panose="020B0604020202020204" pitchFamily="34" charset="0"/>
              <a:buChar char="•"/>
            </a:pPr>
            <a:r>
              <a:rPr lang="en-GB" sz="1600" dirty="0"/>
              <a:t>Try other seeding gases to reduce far-SOL heat fluxes</a:t>
            </a:r>
          </a:p>
          <a:p>
            <a:pPr algn="l">
              <a:lnSpc>
                <a:spcPts val="2300"/>
              </a:lnSpc>
              <a:spcBef>
                <a:spcPts val="1150"/>
              </a:spcBef>
            </a:pPr>
            <a:endParaRPr lang="en-GB" sz="1600" dirty="0"/>
          </a:p>
          <a:p>
            <a:pPr marL="180000" indent="-180000" algn="l">
              <a:lnSpc>
                <a:spcPts val="2300"/>
              </a:lnSpc>
              <a:spcBef>
                <a:spcPts val="1150"/>
              </a:spcBef>
              <a:buFont typeface="Arial" panose="020B0604020202020204" pitchFamily="34" charset="0"/>
              <a:buChar char="•"/>
            </a:pPr>
            <a:endParaRPr lang="en-GB" sz="1600" dirty="0"/>
          </a:p>
          <a:p>
            <a:pPr algn="l">
              <a:lnSpc>
                <a:spcPts val="2300"/>
              </a:lnSpc>
              <a:spcBef>
                <a:spcPts val="1150"/>
              </a:spcBef>
            </a:pPr>
            <a:r>
              <a:rPr lang="en-GB" sz="1600" b="1" dirty="0"/>
              <a:t>Long term</a:t>
            </a:r>
          </a:p>
          <a:p>
            <a:pPr marL="180000" indent="-180000" algn="l">
              <a:lnSpc>
                <a:spcPts val="2300"/>
              </a:lnSpc>
              <a:spcBef>
                <a:spcPts val="1150"/>
              </a:spcBef>
              <a:buFont typeface="Arial" panose="020B0604020202020204" pitchFamily="34" charset="0"/>
              <a:buChar char="•"/>
            </a:pPr>
            <a:r>
              <a:rPr lang="en-GB" sz="1600" dirty="0"/>
              <a:t>Install baffles</a:t>
            </a:r>
          </a:p>
          <a:p>
            <a:pPr marL="180000" indent="-180000" algn="l">
              <a:lnSpc>
                <a:spcPts val="2300"/>
              </a:lnSpc>
              <a:spcBef>
                <a:spcPts val="1150"/>
              </a:spcBef>
              <a:buFont typeface="Arial" panose="020B0604020202020204" pitchFamily="34" charset="0"/>
              <a:buChar char="•"/>
            </a:pPr>
            <a:endParaRPr lang="en-GB" sz="1600" dirty="0"/>
          </a:p>
        </p:txBody>
      </p:sp>
      <p:pic>
        <p:nvPicPr>
          <p:cNvPr id="3" name="Picture 2">
            <a:extLst>
              <a:ext uri="{FF2B5EF4-FFF2-40B4-BE49-F238E27FC236}">
                <a16:creationId xmlns:a16="http://schemas.microsoft.com/office/drawing/2014/main" id="{D825F107-6983-4E85-B2CE-8D14A8CA5B25}"/>
              </a:ext>
            </a:extLst>
          </p:cNvPr>
          <p:cNvPicPr>
            <a:picLocks noChangeAspect="1"/>
          </p:cNvPicPr>
          <p:nvPr/>
        </p:nvPicPr>
        <p:blipFill rotWithShape="1">
          <a:blip r:embed="rId3">
            <a:clrChange>
              <a:clrFrom>
                <a:srgbClr val="FFFFFF"/>
              </a:clrFrom>
              <a:clrTo>
                <a:srgbClr val="FFFFFF">
                  <a:alpha val="0"/>
                </a:srgbClr>
              </a:clrTo>
            </a:clrChange>
          </a:blip>
          <a:srcRect t="476"/>
          <a:stretch/>
        </p:blipFill>
        <p:spPr>
          <a:xfrm>
            <a:off x="5343524" y="2646009"/>
            <a:ext cx="6789947" cy="3729558"/>
          </a:xfrm>
          <a:prstGeom prst="rect">
            <a:avLst/>
          </a:prstGeom>
        </p:spPr>
      </p:pic>
      <p:sp>
        <p:nvSpPr>
          <p:cNvPr id="8" name="Foliennummernplatzhalter 5">
            <a:extLst>
              <a:ext uri="{FF2B5EF4-FFF2-40B4-BE49-F238E27FC236}">
                <a16:creationId xmlns:a16="http://schemas.microsoft.com/office/drawing/2014/main" id="{F1AD09D4-A90D-49B4-9EB3-9E5F5F82C341}"/>
              </a:ext>
            </a:extLst>
          </p:cNvPr>
          <p:cNvSpPr txBox="1">
            <a:spLocks noGrp="1"/>
          </p:cNvSpPr>
          <p:nvPr/>
        </p:nvSpPr>
        <p:spPr>
          <a:xfrm>
            <a:off x="11700000" y="6660000"/>
            <a:ext cx="217488" cy="144462"/>
          </a:xfrm>
          <a:prstGeom prst="rect">
            <a:avLst/>
          </a:prstGeom>
          <a:noFill/>
        </p:spPr>
        <p:txBody>
          <a:bodyPr wrap="none" lIns="0" tIns="0" rIns="0" bIns="0" anchor="b"/>
          <a:lstStyle/>
          <a:p>
            <a:pPr algn="r" eaLnBrk="1" fontAlgn="auto" hangingPunct="1">
              <a:spcBef>
                <a:spcPts val="0"/>
              </a:spcBef>
              <a:spcAft>
                <a:spcPts val="0"/>
              </a:spcAft>
              <a:defRPr/>
            </a:pPr>
            <a:fld id="{58A7B3F3-B723-4D36-9FDF-7E26E0083EDB}" type="slidenum">
              <a:rPr lang="de-DE" sz="800" kern="600" cap="all" spc="90">
                <a:solidFill>
                  <a:schemeClr val="tx1">
                    <a:tint val="75000"/>
                  </a:schemeClr>
                </a:solidFill>
                <a:latin typeface="+mn-lt"/>
              </a:rPr>
              <a:pPr algn="r" eaLnBrk="1" fontAlgn="auto" hangingPunct="1">
                <a:spcBef>
                  <a:spcPts val="0"/>
                </a:spcBef>
                <a:spcAft>
                  <a:spcPts val="0"/>
                </a:spcAft>
                <a:defRPr/>
              </a:pPr>
              <a:t>19</a:t>
            </a:fld>
            <a:endParaRPr lang="de-DE" sz="800" kern="600" cap="all" spc="90" dirty="0">
              <a:solidFill>
                <a:schemeClr val="tx1">
                  <a:tint val="75000"/>
                </a:schemeClr>
              </a:solidFill>
              <a:latin typeface="+mn-lt"/>
            </a:endParaRPr>
          </a:p>
        </p:txBody>
      </p:sp>
      <p:sp>
        <p:nvSpPr>
          <p:cNvPr id="10" name="Fußzeilenplatzhalter 1">
            <a:extLst>
              <a:ext uri="{FF2B5EF4-FFF2-40B4-BE49-F238E27FC236}">
                <a16:creationId xmlns:a16="http://schemas.microsoft.com/office/drawing/2014/main" id="{71FB4F3A-3C67-421C-8AE0-AEBC15BD8624}"/>
              </a:ext>
            </a:extLst>
          </p:cNvPr>
          <p:cNvSpPr txBox="1">
            <a:spLocks noGrp="1"/>
          </p:cNvSpPr>
          <p:nvPr/>
        </p:nvSpPr>
        <p:spPr>
          <a:xfrm>
            <a:off x="360000" y="6660000"/>
            <a:ext cx="5940000" cy="144462"/>
          </a:xfrm>
          <a:prstGeom prst="rect">
            <a:avLst/>
          </a:prstGeom>
          <a:noFill/>
        </p:spPr>
        <p:txBody>
          <a:bodyPr wrap="none" lIns="0" tIns="0" rIns="0" bIns="0"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r>
              <a:rPr lang="de-DE" altLang="en-DE" sz="800" dirty="0" err="1">
                <a:solidFill>
                  <a:srgbClr val="898989"/>
                </a:solidFill>
              </a:rPr>
              <a:t>T.Lunt</a:t>
            </a:r>
            <a:r>
              <a:rPr lang="de-DE" altLang="en-DE" sz="800" dirty="0">
                <a:solidFill>
                  <a:srgbClr val="898989"/>
                </a:solidFill>
              </a:rPr>
              <a:t>, 5</a:t>
            </a:r>
            <a:r>
              <a:rPr lang="de-DE" altLang="en-DE" sz="800" baseline="30000" dirty="0">
                <a:solidFill>
                  <a:srgbClr val="898989"/>
                </a:solidFill>
              </a:rPr>
              <a:t>th</a:t>
            </a:r>
            <a:r>
              <a:rPr lang="de-DE" altLang="en-DE" sz="800" dirty="0">
                <a:solidFill>
                  <a:srgbClr val="898989"/>
                </a:solidFill>
              </a:rPr>
              <a:t> TM on </a:t>
            </a:r>
            <a:r>
              <a:rPr lang="de-DE" altLang="en-DE" sz="800" dirty="0" err="1">
                <a:solidFill>
                  <a:srgbClr val="898989"/>
                </a:solidFill>
              </a:rPr>
              <a:t>divertor</a:t>
            </a:r>
            <a:r>
              <a:rPr lang="de-DE" altLang="en-DE" sz="800" dirty="0">
                <a:solidFill>
                  <a:srgbClr val="898989"/>
                </a:solidFill>
              </a:rPr>
              <a:t> </a:t>
            </a:r>
            <a:r>
              <a:rPr lang="de-DE" altLang="en-DE" sz="800" dirty="0" err="1">
                <a:solidFill>
                  <a:srgbClr val="898989"/>
                </a:solidFill>
              </a:rPr>
              <a:t>concepts</a:t>
            </a:r>
            <a:r>
              <a:rPr lang="de-DE" altLang="en-DE" sz="800" dirty="0">
                <a:solidFill>
                  <a:srgbClr val="898989"/>
                </a:solidFill>
              </a:rPr>
              <a:t> 2025, IAEA Headquarters, Vienna, Austria </a:t>
            </a:r>
          </a:p>
        </p:txBody>
      </p:sp>
    </p:spTree>
    <p:extLst>
      <p:ext uri="{BB962C8B-B14F-4D97-AF65-F5344CB8AC3E}">
        <p14:creationId xmlns:p14="http://schemas.microsoft.com/office/powerpoint/2010/main" val="16940671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9EF0E3FE-E50C-E620-F596-896EF169B2B1}"/>
              </a:ext>
            </a:extLst>
          </p:cNvPr>
          <p:cNvSpPr txBox="1">
            <a:spLocks noGrp="1"/>
          </p:cNvSpPr>
          <p:nvPr/>
        </p:nvSpPr>
        <p:spPr>
          <a:xfrm>
            <a:off x="11700000" y="6660000"/>
            <a:ext cx="217488" cy="144462"/>
          </a:xfrm>
          <a:prstGeom prst="rect">
            <a:avLst/>
          </a:prstGeom>
          <a:noFill/>
        </p:spPr>
        <p:txBody>
          <a:bodyPr wrap="none" lIns="0" tIns="0" rIns="0" bIns="0" anchor="b"/>
          <a:lstStyle/>
          <a:p>
            <a:pPr algn="r" eaLnBrk="1" fontAlgn="auto" hangingPunct="1">
              <a:spcBef>
                <a:spcPts val="0"/>
              </a:spcBef>
              <a:spcAft>
                <a:spcPts val="0"/>
              </a:spcAft>
              <a:defRPr/>
            </a:pPr>
            <a:fld id="{58A7B3F3-B723-4D36-9FDF-7E26E0083EDB}" type="slidenum">
              <a:rPr lang="de-DE" sz="800" kern="600" cap="all" spc="90">
                <a:solidFill>
                  <a:schemeClr val="tx1">
                    <a:tint val="75000"/>
                  </a:schemeClr>
                </a:solidFill>
                <a:latin typeface="+mn-lt"/>
              </a:rPr>
              <a:pPr algn="r" eaLnBrk="1" fontAlgn="auto" hangingPunct="1">
                <a:spcBef>
                  <a:spcPts val="0"/>
                </a:spcBef>
                <a:spcAft>
                  <a:spcPts val="0"/>
                </a:spcAft>
                <a:defRPr/>
              </a:pPr>
              <a:t>2</a:t>
            </a:fld>
            <a:endParaRPr lang="de-DE" sz="800" kern="600" cap="all" spc="90" dirty="0">
              <a:solidFill>
                <a:schemeClr val="tx1">
                  <a:tint val="75000"/>
                </a:schemeClr>
              </a:solidFill>
              <a:latin typeface="+mn-lt"/>
            </a:endParaRPr>
          </a:p>
        </p:txBody>
      </p:sp>
      <p:sp>
        <p:nvSpPr>
          <p:cNvPr id="186428" name="Titel 2">
            <a:extLst>
              <a:ext uri="{FF2B5EF4-FFF2-40B4-BE49-F238E27FC236}">
                <a16:creationId xmlns:a16="http://schemas.microsoft.com/office/drawing/2014/main" id="{5B8242C0-3BDE-494F-AF70-C74D3BBB332B}"/>
              </a:ext>
            </a:extLst>
          </p:cNvPr>
          <p:cNvSpPr>
            <a:spLocks noChangeArrowheads="1"/>
          </p:cNvSpPr>
          <p:nvPr/>
        </p:nvSpPr>
        <p:spPr bwMode="auto">
          <a:xfrm>
            <a:off x="658813" y="441325"/>
            <a:ext cx="9612312"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ts val="2800"/>
              </a:lnSpc>
              <a:spcAft>
                <a:spcPts val="1800"/>
              </a:spcAft>
              <a:defRPr sz="2500" b="1">
                <a:solidFill>
                  <a:srgbClr val="005555"/>
                </a:solidFill>
                <a:latin typeface="Arial" panose="020B0604020202020204" pitchFamily="34" charset="0"/>
              </a:defRPr>
            </a:lvl1pPr>
            <a:lvl2pPr>
              <a:lnSpc>
                <a:spcPts val="2800"/>
              </a:lnSpc>
              <a:spcAft>
                <a:spcPts val="1800"/>
              </a:spcAft>
              <a:defRPr sz="2500" b="1">
                <a:solidFill>
                  <a:srgbClr val="005555"/>
                </a:solidFill>
                <a:latin typeface="Arial" panose="020B0604020202020204" pitchFamily="34" charset="0"/>
              </a:defRPr>
            </a:lvl2pPr>
            <a:lvl3pPr>
              <a:lnSpc>
                <a:spcPts val="2800"/>
              </a:lnSpc>
              <a:spcAft>
                <a:spcPts val="1800"/>
              </a:spcAft>
              <a:defRPr sz="2500" b="1">
                <a:solidFill>
                  <a:srgbClr val="005555"/>
                </a:solidFill>
                <a:latin typeface="Arial" panose="020B0604020202020204" pitchFamily="34" charset="0"/>
              </a:defRPr>
            </a:lvl3pPr>
            <a:lvl4pPr>
              <a:lnSpc>
                <a:spcPts val="2800"/>
              </a:lnSpc>
              <a:spcAft>
                <a:spcPts val="1800"/>
              </a:spcAft>
              <a:defRPr sz="2500" b="1">
                <a:solidFill>
                  <a:srgbClr val="005555"/>
                </a:solidFill>
                <a:latin typeface="Arial" panose="020B0604020202020204" pitchFamily="34" charset="0"/>
              </a:defRPr>
            </a:lvl4pPr>
            <a:lvl5pPr>
              <a:lnSpc>
                <a:spcPts val="2800"/>
              </a:lnSpc>
              <a:spcAft>
                <a:spcPts val="1800"/>
              </a:spcAft>
              <a:defRPr sz="2500" b="1">
                <a:solidFill>
                  <a:srgbClr val="005555"/>
                </a:solidFill>
                <a:latin typeface="Arial" panose="020B0604020202020204" pitchFamily="34" charset="0"/>
              </a:defRPr>
            </a:lvl5pPr>
            <a:lvl6pPr marL="457200" fontAlgn="base">
              <a:lnSpc>
                <a:spcPts val="2800"/>
              </a:lnSpc>
              <a:spcBef>
                <a:spcPct val="0"/>
              </a:spcBef>
              <a:spcAft>
                <a:spcPts val="1800"/>
              </a:spcAft>
              <a:defRPr sz="2500" b="1">
                <a:solidFill>
                  <a:srgbClr val="005555"/>
                </a:solidFill>
                <a:latin typeface="Arial" panose="020B0604020202020204" pitchFamily="34" charset="0"/>
              </a:defRPr>
            </a:lvl6pPr>
            <a:lvl7pPr marL="914400" fontAlgn="base">
              <a:lnSpc>
                <a:spcPts val="2800"/>
              </a:lnSpc>
              <a:spcBef>
                <a:spcPct val="0"/>
              </a:spcBef>
              <a:spcAft>
                <a:spcPts val="1800"/>
              </a:spcAft>
              <a:defRPr sz="2500" b="1">
                <a:solidFill>
                  <a:srgbClr val="005555"/>
                </a:solidFill>
                <a:latin typeface="Arial" panose="020B0604020202020204" pitchFamily="34" charset="0"/>
              </a:defRPr>
            </a:lvl7pPr>
            <a:lvl8pPr marL="1371600" fontAlgn="base">
              <a:lnSpc>
                <a:spcPts val="2800"/>
              </a:lnSpc>
              <a:spcBef>
                <a:spcPct val="0"/>
              </a:spcBef>
              <a:spcAft>
                <a:spcPts val="1800"/>
              </a:spcAft>
              <a:defRPr sz="2500" b="1">
                <a:solidFill>
                  <a:srgbClr val="005555"/>
                </a:solidFill>
                <a:latin typeface="Arial" panose="020B0604020202020204" pitchFamily="34" charset="0"/>
              </a:defRPr>
            </a:lvl8pPr>
            <a:lvl9pPr marL="1828800" fontAlgn="base">
              <a:lnSpc>
                <a:spcPts val="2800"/>
              </a:lnSpc>
              <a:spcBef>
                <a:spcPct val="0"/>
              </a:spcBef>
              <a:spcAft>
                <a:spcPts val="1800"/>
              </a:spcAft>
              <a:defRPr sz="2500" b="1">
                <a:solidFill>
                  <a:srgbClr val="005555"/>
                </a:solidFill>
                <a:latin typeface="Arial" panose="020B0604020202020204" pitchFamily="34" charset="0"/>
              </a:defRPr>
            </a:lvl9pPr>
          </a:lstStyle>
          <a:p>
            <a:pPr defTabSz="914400" eaLnBrk="1" hangingPunct="1"/>
            <a:r>
              <a:rPr lang="en-GB" altLang="en-DE" dirty="0"/>
              <a:t>Introduction: Power and He exhaust challenge</a:t>
            </a:r>
            <a:endParaRPr lang="en-GB" altLang="en-DE" baseline="30000" dirty="0"/>
          </a:p>
        </p:txBody>
      </p:sp>
      <p:pic>
        <p:nvPicPr>
          <p:cNvPr id="19" name="Picture 18">
            <a:extLst>
              <a:ext uri="{FF2B5EF4-FFF2-40B4-BE49-F238E27FC236}">
                <a16:creationId xmlns:a16="http://schemas.microsoft.com/office/drawing/2014/main" id="{C56D76E6-CF98-42B0-8C36-077C453F4D75}"/>
              </a:ext>
            </a:extLst>
          </p:cNvPr>
          <p:cNvPicPr>
            <a:picLocks noChangeAspect="1"/>
          </p:cNvPicPr>
          <p:nvPr/>
        </p:nvPicPr>
        <p:blipFill>
          <a:blip r:embed="rId2"/>
          <a:stretch>
            <a:fillRect/>
          </a:stretch>
        </p:blipFill>
        <p:spPr>
          <a:xfrm>
            <a:off x="9054716" y="139986"/>
            <a:ext cx="2316709" cy="630670"/>
          </a:xfrm>
          <a:prstGeom prst="rect">
            <a:avLst/>
          </a:prstGeom>
        </p:spPr>
      </p:pic>
      <p:pic>
        <p:nvPicPr>
          <p:cNvPr id="7" name="Picture 6">
            <a:extLst>
              <a:ext uri="{FF2B5EF4-FFF2-40B4-BE49-F238E27FC236}">
                <a16:creationId xmlns:a16="http://schemas.microsoft.com/office/drawing/2014/main" id="{2D607430-8814-463F-AD7A-64AE3EBD9005}"/>
              </a:ext>
            </a:extLst>
          </p:cNvPr>
          <p:cNvPicPr>
            <a:picLocks noChangeAspect="1"/>
          </p:cNvPicPr>
          <p:nvPr/>
        </p:nvPicPr>
        <p:blipFill>
          <a:blip r:embed="rId3"/>
          <a:stretch>
            <a:fillRect/>
          </a:stretch>
        </p:blipFill>
        <p:spPr>
          <a:xfrm>
            <a:off x="7414626" y="2729481"/>
            <a:ext cx="4413059" cy="2880401"/>
          </a:xfrm>
          <a:prstGeom prst="rect">
            <a:avLst/>
          </a:prstGeom>
        </p:spPr>
      </p:pic>
      <p:pic>
        <p:nvPicPr>
          <p:cNvPr id="8" name="Picture 7">
            <a:extLst>
              <a:ext uri="{FF2B5EF4-FFF2-40B4-BE49-F238E27FC236}">
                <a16:creationId xmlns:a16="http://schemas.microsoft.com/office/drawing/2014/main" id="{2EDF414D-682B-4831-9EF9-F9C100D0C054}"/>
              </a:ext>
            </a:extLst>
          </p:cNvPr>
          <p:cNvPicPr>
            <a:picLocks noChangeAspect="1"/>
          </p:cNvPicPr>
          <p:nvPr/>
        </p:nvPicPr>
        <p:blipFill>
          <a:blip r:embed="rId4"/>
          <a:stretch>
            <a:fillRect/>
          </a:stretch>
        </p:blipFill>
        <p:spPr>
          <a:xfrm>
            <a:off x="6619025" y="6144345"/>
            <a:ext cx="5448300" cy="390525"/>
          </a:xfrm>
          <a:prstGeom prst="rect">
            <a:avLst/>
          </a:prstGeom>
        </p:spPr>
      </p:pic>
      <p:pic>
        <p:nvPicPr>
          <p:cNvPr id="9" name="Picture 9" descr="FPP">
            <a:extLst>
              <a:ext uri="{FF2B5EF4-FFF2-40B4-BE49-F238E27FC236}">
                <a16:creationId xmlns:a16="http://schemas.microsoft.com/office/drawing/2014/main" id="{5AEEC873-95D0-4EE5-9530-3A4A771E8E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3400" y="955675"/>
            <a:ext cx="2863850" cy="2159000"/>
          </a:xfrm>
          <a:prstGeom prst="rect">
            <a:avLst/>
          </a:prstGeom>
          <a:noFill/>
          <a:extLst>
            <a:ext uri="{909E8E84-426E-40DD-AFC4-6F175D3DCCD1}">
              <a14:hiddenFill xmlns:a14="http://schemas.microsoft.com/office/drawing/2010/main">
                <a:solidFill>
                  <a:srgbClr val="FFFFFF"/>
                </a:solidFill>
              </a14:hiddenFill>
            </a:ext>
          </a:extLst>
        </p:spPr>
      </p:pic>
      <p:sp>
        <p:nvSpPr>
          <p:cNvPr id="10" name="Line 12">
            <a:extLst>
              <a:ext uri="{FF2B5EF4-FFF2-40B4-BE49-F238E27FC236}">
                <a16:creationId xmlns:a16="http://schemas.microsoft.com/office/drawing/2014/main" id="{FD1E31FA-1819-4381-A01B-63C14B932F43}"/>
              </a:ext>
            </a:extLst>
          </p:cNvPr>
          <p:cNvSpPr>
            <a:spLocks noChangeShapeType="1"/>
          </p:cNvSpPr>
          <p:nvPr/>
        </p:nvSpPr>
        <p:spPr bwMode="auto">
          <a:xfrm>
            <a:off x="5976000" y="3006725"/>
            <a:ext cx="1384300" cy="84455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1" name="Text Box 13">
            <a:extLst>
              <a:ext uri="{FF2B5EF4-FFF2-40B4-BE49-F238E27FC236}">
                <a16:creationId xmlns:a16="http://schemas.microsoft.com/office/drawing/2014/main" id="{A812179E-57DB-4F88-8DDA-E7E8E0F05A2A}"/>
              </a:ext>
            </a:extLst>
          </p:cNvPr>
          <p:cNvSpPr txBox="1">
            <a:spLocks noChangeArrowheads="1"/>
          </p:cNvSpPr>
          <p:nvPr/>
        </p:nvSpPr>
        <p:spPr bwMode="auto">
          <a:xfrm rot="1909286">
            <a:off x="5849000" y="3459163"/>
            <a:ext cx="141763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defTabSz="914400"/>
            <a:r>
              <a:rPr lang="de-DE" altLang="de-DE"/>
              <a:t>P</a:t>
            </a:r>
            <a:r>
              <a:rPr lang="de-DE" altLang="de-DE" baseline="-25000">
                <a:latin typeface="Symbol" panose="05050102010706020507" pitchFamily="18" charset="2"/>
              </a:rPr>
              <a:t>a</a:t>
            </a:r>
            <a:r>
              <a:rPr lang="de-DE" altLang="de-DE"/>
              <a:t>=400 MW</a:t>
            </a:r>
          </a:p>
        </p:txBody>
      </p:sp>
      <p:sp>
        <p:nvSpPr>
          <p:cNvPr id="12" name="Line 14">
            <a:extLst>
              <a:ext uri="{FF2B5EF4-FFF2-40B4-BE49-F238E27FC236}">
                <a16:creationId xmlns:a16="http://schemas.microsoft.com/office/drawing/2014/main" id="{6B01A19C-0DD8-40EF-B5A5-177E9E631085}"/>
              </a:ext>
            </a:extLst>
          </p:cNvPr>
          <p:cNvSpPr>
            <a:spLocks noChangeShapeType="1"/>
          </p:cNvSpPr>
          <p:nvPr/>
        </p:nvSpPr>
        <p:spPr bwMode="auto">
          <a:xfrm flipH="1">
            <a:off x="3286775" y="2978150"/>
            <a:ext cx="1765300" cy="1787525"/>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3" name="Rectangle 15">
            <a:extLst>
              <a:ext uri="{FF2B5EF4-FFF2-40B4-BE49-F238E27FC236}">
                <a16:creationId xmlns:a16="http://schemas.microsoft.com/office/drawing/2014/main" id="{FCA94E49-E49F-4D1F-8452-8E9B0C41F82F}"/>
              </a:ext>
            </a:extLst>
          </p:cNvPr>
          <p:cNvSpPr>
            <a:spLocks noChangeArrowheads="1"/>
          </p:cNvSpPr>
          <p:nvPr/>
        </p:nvSpPr>
        <p:spPr bwMode="auto">
          <a:xfrm rot="18850974">
            <a:off x="3270900" y="3803650"/>
            <a:ext cx="23288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lgn="ctr" defTabSz="914400"/>
            <a:r>
              <a:rPr lang="de-DE" altLang="de-DE">
                <a:latin typeface="Symbol" panose="05050102010706020507" pitchFamily="18" charset="2"/>
              </a:rPr>
              <a:t>F</a:t>
            </a:r>
            <a:r>
              <a:rPr lang="de-DE" altLang="de-DE" baseline="-25000"/>
              <a:t>He</a:t>
            </a:r>
            <a:r>
              <a:rPr lang="de-DE" altLang="de-DE"/>
              <a:t>= 7x10</a:t>
            </a:r>
            <a:r>
              <a:rPr lang="de-DE" altLang="de-DE" baseline="30000"/>
              <a:t>20</a:t>
            </a:r>
            <a:r>
              <a:rPr lang="de-DE" altLang="de-DE"/>
              <a:t> 1/s</a:t>
            </a:r>
          </a:p>
        </p:txBody>
      </p:sp>
      <p:sp>
        <p:nvSpPr>
          <p:cNvPr id="14" name="Text Box 16">
            <a:extLst>
              <a:ext uri="{FF2B5EF4-FFF2-40B4-BE49-F238E27FC236}">
                <a16:creationId xmlns:a16="http://schemas.microsoft.com/office/drawing/2014/main" id="{E8BD295B-3360-41EF-B21E-8EC79CDA1F68}"/>
              </a:ext>
            </a:extLst>
          </p:cNvPr>
          <p:cNvSpPr txBox="1">
            <a:spLocks noChangeArrowheads="1"/>
          </p:cNvSpPr>
          <p:nvPr/>
        </p:nvSpPr>
        <p:spPr bwMode="auto">
          <a:xfrm>
            <a:off x="483250" y="5503863"/>
            <a:ext cx="407035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defTabSz="914400"/>
            <a:r>
              <a:rPr lang="de-DE" altLang="de-DE"/>
              <a:t>High neutral He densities (pressures) in subdivertor volume mandatory for reactor to remove He ‚ash‘</a:t>
            </a:r>
          </a:p>
        </p:txBody>
      </p:sp>
      <p:sp>
        <p:nvSpPr>
          <p:cNvPr id="15" name="Text Box 17">
            <a:extLst>
              <a:ext uri="{FF2B5EF4-FFF2-40B4-BE49-F238E27FC236}">
                <a16:creationId xmlns:a16="http://schemas.microsoft.com/office/drawing/2014/main" id="{7DE89E89-0BA7-4468-AFD6-2C7F018763CC}"/>
              </a:ext>
            </a:extLst>
          </p:cNvPr>
          <p:cNvSpPr txBox="1">
            <a:spLocks noChangeArrowheads="1"/>
          </p:cNvSpPr>
          <p:nvPr/>
        </p:nvSpPr>
        <p:spPr bwMode="auto">
          <a:xfrm>
            <a:off x="1508775" y="4938713"/>
            <a:ext cx="21304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defTabSz="914400"/>
            <a:r>
              <a:rPr lang="de-DE" altLang="de-DE">
                <a:latin typeface="Symbol" panose="05050102010706020507" pitchFamily="18" charset="2"/>
              </a:rPr>
              <a:t>F</a:t>
            </a:r>
            <a:r>
              <a:rPr lang="de-DE" altLang="de-DE" baseline="-25000"/>
              <a:t>He </a:t>
            </a:r>
            <a:r>
              <a:rPr lang="de-DE" altLang="de-DE"/>
              <a:t>= S</a:t>
            </a:r>
            <a:r>
              <a:rPr lang="de-DE" altLang="de-DE" baseline="-25000"/>
              <a:t>pump</a:t>
            </a:r>
            <a:r>
              <a:rPr lang="de-DE" altLang="de-DE"/>
              <a:t> n</a:t>
            </a:r>
            <a:r>
              <a:rPr lang="de-DE" altLang="de-DE" baseline="-25000"/>
              <a:t>He,pump</a:t>
            </a:r>
          </a:p>
        </p:txBody>
      </p:sp>
      <p:pic>
        <p:nvPicPr>
          <p:cNvPr id="16" name="Picture 25" descr="DT_fusion">
            <a:extLst>
              <a:ext uri="{FF2B5EF4-FFF2-40B4-BE49-F238E27FC236}">
                <a16:creationId xmlns:a16="http://schemas.microsoft.com/office/drawing/2014/main" id="{FAD9E2D1-4FD1-4792-B281-19F5A6F76FA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b="29568"/>
          <a:stretch>
            <a:fillRect/>
          </a:stretch>
        </p:blipFill>
        <p:spPr bwMode="auto">
          <a:xfrm>
            <a:off x="3736038" y="987425"/>
            <a:ext cx="2468562" cy="208597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6" descr="DT_fusion">
            <a:extLst>
              <a:ext uri="{FF2B5EF4-FFF2-40B4-BE49-F238E27FC236}">
                <a16:creationId xmlns:a16="http://schemas.microsoft.com/office/drawing/2014/main" id="{2A22923F-AB31-4A75-A700-623FA46CC9D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54939" t="79919" b="-803"/>
          <a:stretch>
            <a:fillRect/>
          </a:stretch>
        </p:blipFill>
        <p:spPr bwMode="auto">
          <a:xfrm>
            <a:off x="6307788" y="1196975"/>
            <a:ext cx="890587" cy="49530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8" name="Picture 28" descr="DT_fusion">
            <a:extLst>
              <a:ext uri="{FF2B5EF4-FFF2-40B4-BE49-F238E27FC236}">
                <a16:creationId xmlns:a16="http://schemas.microsoft.com/office/drawing/2014/main" id="{C34C20FE-C759-486E-A412-26058569710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69789" b="19276"/>
          <a:stretch>
            <a:fillRect/>
          </a:stretch>
        </p:blipFill>
        <p:spPr bwMode="auto">
          <a:xfrm>
            <a:off x="2964513" y="3092450"/>
            <a:ext cx="2468562" cy="32385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0" descr="Q_P_DT">
            <a:extLst>
              <a:ext uri="{FF2B5EF4-FFF2-40B4-BE49-F238E27FC236}">
                <a16:creationId xmlns:a16="http://schemas.microsoft.com/office/drawing/2014/main" id="{D7AB42A6-6631-4025-9FA9-C3BDBDDCAC9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58150" y="901700"/>
            <a:ext cx="2755900" cy="166528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4C90FD7-C8A3-438B-B557-21D41A7B3DC5}"/>
              </a:ext>
            </a:extLst>
          </p:cNvPr>
          <p:cNvSpPr txBox="1"/>
          <p:nvPr/>
        </p:nvSpPr>
        <p:spPr>
          <a:xfrm>
            <a:off x="10471620" y="3903308"/>
            <a:ext cx="1551707" cy="710900"/>
          </a:xfrm>
          <a:prstGeom prst="rect">
            <a:avLst/>
          </a:prstGeom>
          <a:noFill/>
        </p:spPr>
        <p:txBody>
          <a:bodyPr wrap="none" lIns="0" tIns="0" rIns="0" bIns="0" rtlCol="0" anchor="t" anchorCtr="0">
            <a:spAutoFit/>
          </a:bodyPr>
          <a:lstStyle/>
          <a:p>
            <a:pPr algn="l">
              <a:lnSpc>
                <a:spcPts val="2300"/>
              </a:lnSpc>
              <a:spcBef>
                <a:spcPts val="1150"/>
              </a:spcBef>
            </a:pPr>
            <a:r>
              <a:rPr lang="de-DE" sz="1400" b="1" dirty="0"/>
              <a:t>[Eich PRL 2011]</a:t>
            </a:r>
          </a:p>
          <a:p>
            <a:pPr algn="l">
              <a:lnSpc>
                <a:spcPts val="2300"/>
              </a:lnSpc>
              <a:spcBef>
                <a:spcPts val="1150"/>
              </a:spcBef>
            </a:pPr>
            <a:r>
              <a:rPr lang="de-DE" sz="1400" b="1" dirty="0"/>
              <a:t>[Brunner NF 2018]</a:t>
            </a:r>
          </a:p>
        </p:txBody>
      </p:sp>
      <p:sp>
        <p:nvSpPr>
          <p:cNvPr id="21" name="Text Box 13">
            <a:extLst>
              <a:ext uri="{FF2B5EF4-FFF2-40B4-BE49-F238E27FC236}">
                <a16:creationId xmlns:a16="http://schemas.microsoft.com/office/drawing/2014/main" id="{1C154A66-1BF4-4877-8203-73EB30645359}"/>
              </a:ext>
            </a:extLst>
          </p:cNvPr>
          <p:cNvSpPr txBox="1">
            <a:spLocks noChangeArrowheads="1"/>
          </p:cNvSpPr>
          <p:nvPr/>
        </p:nvSpPr>
        <p:spPr bwMode="auto">
          <a:xfrm rot="1909286">
            <a:off x="6160403" y="3912177"/>
            <a:ext cx="72006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defTabSz="914400"/>
            <a:r>
              <a:rPr lang="de-DE" altLang="de-DE" dirty="0"/>
              <a:t>+</a:t>
            </a:r>
            <a:r>
              <a:rPr lang="de-DE" altLang="de-DE" dirty="0" err="1"/>
              <a:t>P</a:t>
            </a:r>
            <a:r>
              <a:rPr lang="de-DE" altLang="de-DE" baseline="-25000" dirty="0" err="1">
                <a:latin typeface="+mj-lt"/>
              </a:rPr>
              <a:t>aux</a:t>
            </a:r>
            <a:endParaRPr lang="de-DE" altLang="de-DE" dirty="0"/>
          </a:p>
        </p:txBody>
      </p:sp>
      <p:sp>
        <p:nvSpPr>
          <p:cNvPr id="3" name="TextBox 2">
            <a:extLst>
              <a:ext uri="{FF2B5EF4-FFF2-40B4-BE49-F238E27FC236}">
                <a16:creationId xmlns:a16="http://schemas.microsoft.com/office/drawing/2014/main" id="{DE74D611-8F5F-4826-B230-49A428D2A21F}"/>
              </a:ext>
            </a:extLst>
          </p:cNvPr>
          <p:cNvSpPr txBox="1"/>
          <p:nvPr/>
        </p:nvSpPr>
        <p:spPr>
          <a:xfrm>
            <a:off x="6719979" y="5779692"/>
            <a:ext cx="2070310" cy="294953"/>
          </a:xfrm>
          <a:prstGeom prst="rect">
            <a:avLst/>
          </a:prstGeom>
          <a:noFill/>
        </p:spPr>
        <p:txBody>
          <a:bodyPr wrap="none" lIns="0" tIns="0" rIns="0" bIns="0" rtlCol="0" anchor="t" anchorCtr="0">
            <a:spAutoFit/>
          </a:bodyPr>
          <a:lstStyle/>
          <a:p>
            <a:pPr algn="l">
              <a:lnSpc>
                <a:spcPts val="2300"/>
              </a:lnSpc>
              <a:spcBef>
                <a:spcPts val="1150"/>
              </a:spcBef>
            </a:pPr>
            <a:r>
              <a:rPr lang="de-DE" sz="2400" dirty="0" err="1"/>
              <a:t>A</a:t>
            </a:r>
            <a:r>
              <a:rPr lang="de-DE" sz="2400" baseline="-25000" dirty="0" err="1"/>
              <a:t>wet</a:t>
            </a:r>
            <a:r>
              <a:rPr lang="de-DE" sz="2400" dirty="0"/>
              <a:t>=2 </a:t>
            </a:r>
            <a:r>
              <a:rPr lang="de-DE" sz="2400" dirty="0">
                <a:latin typeface="Symbol" panose="05050102010706020507" pitchFamily="18" charset="2"/>
              </a:rPr>
              <a:t>p</a:t>
            </a:r>
            <a:r>
              <a:rPr lang="de-DE" sz="2400" dirty="0"/>
              <a:t> R </a:t>
            </a:r>
            <a:r>
              <a:rPr lang="de-DE" sz="2400" dirty="0" err="1"/>
              <a:t>f</a:t>
            </a:r>
            <a:r>
              <a:rPr lang="de-DE" sz="2400" baseline="-25000" dirty="0" err="1"/>
              <a:t>x</a:t>
            </a:r>
            <a:r>
              <a:rPr lang="de-DE" sz="2400" dirty="0"/>
              <a:t> </a:t>
            </a:r>
            <a:r>
              <a:rPr lang="de-DE" sz="2400" dirty="0" err="1">
                <a:latin typeface="Symbol" panose="05050102010706020507" pitchFamily="18" charset="2"/>
              </a:rPr>
              <a:t>l</a:t>
            </a:r>
            <a:r>
              <a:rPr lang="de-DE" sz="2400" baseline="-25000" dirty="0" err="1"/>
              <a:t>q</a:t>
            </a:r>
            <a:endParaRPr lang="de-DE" sz="2400" baseline="-25000" dirty="0"/>
          </a:p>
        </p:txBody>
      </p:sp>
      <p:sp>
        <p:nvSpPr>
          <p:cNvPr id="22" name="Fußzeilenplatzhalter 1">
            <a:extLst>
              <a:ext uri="{FF2B5EF4-FFF2-40B4-BE49-F238E27FC236}">
                <a16:creationId xmlns:a16="http://schemas.microsoft.com/office/drawing/2014/main" id="{365E3A40-D2F9-4261-B607-FA5611A982A6}"/>
              </a:ext>
            </a:extLst>
          </p:cNvPr>
          <p:cNvSpPr txBox="1">
            <a:spLocks noGrp="1"/>
          </p:cNvSpPr>
          <p:nvPr/>
        </p:nvSpPr>
        <p:spPr>
          <a:xfrm>
            <a:off x="360000" y="6660000"/>
            <a:ext cx="5940000" cy="144462"/>
          </a:xfrm>
          <a:prstGeom prst="rect">
            <a:avLst/>
          </a:prstGeom>
          <a:noFill/>
        </p:spPr>
        <p:txBody>
          <a:bodyPr wrap="none" lIns="0" tIns="0" rIns="0" bIns="0"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r>
              <a:rPr lang="de-DE" altLang="en-DE" sz="800" dirty="0" err="1">
                <a:solidFill>
                  <a:srgbClr val="898989"/>
                </a:solidFill>
              </a:rPr>
              <a:t>T.Lunt</a:t>
            </a:r>
            <a:r>
              <a:rPr lang="de-DE" altLang="en-DE" sz="800" dirty="0">
                <a:solidFill>
                  <a:srgbClr val="898989"/>
                </a:solidFill>
              </a:rPr>
              <a:t>, 5</a:t>
            </a:r>
            <a:r>
              <a:rPr lang="de-DE" altLang="en-DE" sz="800" baseline="30000" dirty="0">
                <a:solidFill>
                  <a:srgbClr val="898989"/>
                </a:solidFill>
              </a:rPr>
              <a:t>th</a:t>
            </a:r>
            <a:r>
              <a:rPr lang="de-DE" altLang="en-DE" sz="800" dirty="0">
                <a:solidFill>
                  <a:srgbClr val="898989"/>
                </a:solidFill>
              </a:rPr>
              <a:t> TM on </a:t>
            </a:r>
            <a:r>
              <a:rPr lang="de-DE" altLang="en-DE" sz="800" dirty="0" err="1">
                <a:solidFill>
                  <a:srgbClr val="898989"/>
                </a:solidFill>
              </a:rPr>
              <a:t>divertor</a:t>
            </a:r>
            <a:r>
              <a:rPr lang="de-DE" altLang="en-DE" sz="800" dirty="0">
                <a:solidFill>
                  <a:srgbClr val="898989"/>
                </a:solidFill>
              </a:rPr>
              <a:t> </a:t>
            </a:r>
            <a:r>
              <a:rPr lang="de-DE" altLang="en-DE" sz="800" dirty="0" err="1">
                <a:solidFill>
                  <a:srgbClr val="898989"/>
                </a:solidFill>
              </a:rPr>
              <a:t>concepts</a:t>
            </a:r>
            <a:r>
              <a:rPr lang="de-DE" altLang="en-DE" sz="800" dirty="0">
                <a:solidFill>
                  <a:srgbClr val="898989"/>
                </a:solidFill>
              </a:rPr>
              <a:t> 2025, IAEA Headquarters, Vienna, Austria </a:t>
            </a:r>
          </a:p>
        </p:txBody>
      </p:sp>
    </p:spTree>
    <p:extLst>
      <p:ext uri="{BB962C8B-B14F-4D97-AF65-F5344CB8AC3E}">
        <p14:creationId xmlns:p14="http://schemas.microsoft.com/office/powerpoint/2010/main" val="31363900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9EF0E3FE-E50C-E620-F596-896EF169B2B1}"/>
              </a:ext>
            </a:extLst>
          </p:cNvPr>
          <p:cNvSpPr txBox="1">
            <a:spLocks noGrp="1"/>
          </p:cNvSpPr>
          <p:nvPr/>
        </p:nvSpPr>
        <p:spPr>
          <a:xfrm>
            <a:off x="11280775" y="6561138"/>
            <a:ext cx="217488" cy="144462"/>
          </a:xfrm>
          <a:prstGeom prst="rect">
            <a:avLst/>
          </a:prstGeom>
          <a:noFill/>
        </p:spPr>
        <p:txBody>
          <a:bodyPr wrap="none" lIns="0" tIns="0" rIns="0" bIns="0" anchor="b"/>
          <a:lstStyle/>
          <a:p>
            <a:pPr algn="r" eaLnBrk="1" fontAlgn="auto" hangingPunct="1">
              <a:spcBef>
                <a:spcPts val="0"/>
              </a:spcBef>
              <a:spcAft>
                <a:spcPts val="0"/>
              </a:spcAft>
              <a:defRPr/>
            </a:pPr>
            <a:fld id="{58A7B3F3-B723-4D36-9FDF-7E26E0083EDB}" type="slidenum">
              <a:rPr lang="de-DE" sz="600" kern="600" cap="all" spc="90">
                <a:solidFill>
                  <a:schemeClr val="tx1">
                    <a:tint val="75000"/>
                  </a:schemeClr>
                </a:solidFill>
                <a:latin typeface="+mn-lt"/>
              </a:rPr>
              <a:pPr algn="r" eaLnBrk="1" fontAlgn="auto" hangingPunct="1">
                <a:spcBef>
                  <a:spcPts val="0"/>
                </a:spcBef>
                <a:spcAft>
                  <a:spcPts val="0"/>
                </a:spcAft>
                <a:defRPr/>
              </a:pPr>
              <a:t>20</a:t>
            </a:fld>
            <a:endParaRPr lang="de-DE" sz="600" kern="600" cap="all" spc="90" dirty="0">
              <a:solidFill>
                <a:schemeClr val="tx1">
                  <a:tint val="75000"/>
                </a:schemeClr>
              </a:solidFill>
              <a:latin typeface="+mn-lt"/>
            </a:endParaRPr>
          </a:p>
        </p:txBody>
      </p:sp>
      <p:sp>
        <p:nvSpPr>
          <p:cNvPr id="186428" name="Titel 2">
            <a:extLst>
              <a:ext uri="{FF2B5EF4-FFF2-40B4-BE49-F238E27FC236}">
                <a16:creationId xmlns:a16="http://schemas.microsoft.com/office/drawing/2014/main" id="{5B8242C0-3BDE-494F-AF70-C74D3BBB332B}"/>
              </a:ext>
            </a:extLst>
          </p:cNvPr>
          <p:cNvSpPr>
            <a:spLocks noChangeArrowheads="1"/>
          </p:cNvSpPr>
          <p:nvPr/>
        </p:nvSpPr>
        <p:spPr bwMode="auto">
          <a:xfrm>
            <a:off x="600758" y="3037681"/>
            <a:ext cx="9612312"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ts val="2800"/>
              </a:lnSpc>
              <a:spcAft>
                <a:spcPts val="1800"/>
              </a:spcAft>
              <a:defRPr sz="2500" b="1">
                <a:solidFill>
                  <a:srgbClr val="005555"/>
                </a:solidFill>
                <a:latin typeface="Arial" panose="020B0604020202020204" pitchFamily="34" charset="0"/>
              </a:defRPr>
            </a:lvl1pPr>
            <a:lvl2pPr>
              <a:lnSpc>
                <a:spcPts val="2800"/>
              </a:lnSpc>
              <a:spcAft>
                <a:spcPts val="1800"/>
              </a:spcAft>
              <a:defRPr sz="2500" b="1">
                <a:solidFill>
                  <a:srgbClr val="005555"/>
                </a:solidFill>
                <a:latin typeface="Arial" panose="020B0604020202020204" pitchFamily="34" charset="0"/>
              </a:defRPr>
            </a:lvl2pPr>
            <a:lvl3pPr>
              <a:lnSpc>
                <a:spcPts val="2800"/>
              </a:lnSpc>
              <a:spcAft>
                <a:spcPts val="1800"/>
              </a:spcAft>
              <a:defRPr sz="2500" b="1">
                <a:solidFill>
                  <a:srgbClr val="005555"/>
                </a:solidFill>
                <a:latin typeface="Arial" panose="020B0604020202020204" pitchFamily="34" charset="0"/>
              </a:defRPr>
            </a:lvl3pPr>
            <a:lvl4pPr>
              <a:lnSpc>
                <a:spcPts val="2800"/>
              </a:lnSpc>
              <a:spcAft>
                <a:spcPts val="1800"/>
              </a:spcAft>
              <a:defRPr sz="2500" b="1">
                <a:solidFill>
                  <a:srgbClr val="005555"/>
                </a:solidFill>
                <a:latin typeface="Arial" panose="020B0604020202020204" pitchFamily="34" charset="0"/>
              </a:defRPr>
            </a:lvl4pPr>
            <a:lvl5pPr>
              <a:lnSpc>
                <a:spcPts val="2800"/>
              </a:lnSpc>
              <a:spcAft>
                <a:spcPts val="1800"/>
              </a:spcAft>
              <a:defRPr sz="2500" b="1">
                <a:solidFill>
                  <a:srgbClr val="005555"/>
                </a:solidFill>
                <a:latin typeface="Arial" panose="020B0604020202020204" pitchFamily="34" charset="0"/>
              </a:defRPr>
            </a:lvl5pPr>
            <a:lvl6pPr marL="457200" fontAlgn="base">
              <a:lnSpc>
                <a:spcPts val="2800"/>
              </a:lnSpc>
              <a:spcBef>
                <a:spcPct val="0"/>
              </a:spcBef>
              <a:spcAft>
                <a:spcPts val="1800"/>
              </a:spcAft>
              <a:defRPr sz="2500" b="1">
                <a:solidFill>
                  <a:srgbClr val="005555"/>
                </a:solidFill>
                <a:latin typeface="Arial" panose="020B0604020202020204" pitchFamily="34" charset="0"/>
              </a:defRPr>
            </a:lvl6pPr>
            <a:lvl7pPr marL="914400" fontAlgn="base">
              <a:lnSpc>
                <a:spcPts val="2800"/>
              </a:lnSpc>
              <a:spcBef>
                <a:spcPct val="0"/>
              </a:spcBef>
              <a:spcAft>
                <a:spcPts val="1800"/>
              </a:spcAft>
              <a:defRPr sz="2500" b="1">
                <a:solidFill>
                  <a:srgbClr val="005555"/>
                </a:solidFill>
                <a:latin typeface="Arial" panose="020B0604020202020204" pitchFamily="34" charset="0"/>
              </a:defRPr>
            </a:lvl7pPr>
            <a:lvl8pPr marL="1371600" fontAlgn="base">
              <a:lnSpc>
                <a:spcPts val="2800"/>
              </a:lnSpc>
              <a:spcBef>
                <a:spcPct val="0"/>
              </a:spcBef>
              <a:spcAft>
                <a:spcPts val="1800"/>
              </a:spcAft>
              <a:defRPr sz="2500" b="1">
                <a:solidFill>
                  <a:srgbClr val="005555"/>
                </a:solidFill>
                <a:latin typeface="Arial" panose="020B0604020202020204" pitchFamily="34" charset="0"/>
              </a:defRPr>
            </a:lvl8pPr>
            <a:lvl9pPr marL="1828800" fontAlgn="base">
              <a:lnSpc>
                <a:spcPts val="2800"/>
              </a:lnSpc>
              <a:spcBef>
                <a:spcPct val="0"/>
              </a:spcBef>
              <a:spcAft>
                <a:spcPts val="1800"/>
              </a:spcAft>
              <a:defRPr sz="2500" b="1">
                <a:solidFill>
                  <a:srgbClr val="005555"/>
                </a:solidFill>
                <a:latin typeface="Arial" panose="020B0604020202020204" pitchFamily="34" charset="0"/>
              </a:defRPr>
            </a:lvl9pPr>
          </a:lstStyle>
          <a:p>
            <a:pPr algn="ctr" defTabSz="914400" eaLnBrk="1" hangingPunct="1"/>
            <a:r>
              <a:rPr lang="en-GB" altLang="en-DE" dirty="0"/>
              <a:t>Backup slides</a:t>
            </a:r>
            <a:endParaRPr lang="en-GB" altLang="en-DE" baseline="30000" dirty="0"/>
          </a:p>
        </p:txBody>
      </p:sp>
      <p:pic>
        <p:nvPicPr>
          <p:cNvPr id="19" name="Picture 18">
            <a:extLst>
              <a:ext uri="{FF2B5EF4-FFF2-40B4-BE49-F238E27FC236}">
                <a16:creationId xmlns:a16="http://schemas.microsoft.com/office/drawing/2014/main" id="{C56D76E6-CF98-42B0-8C36-077C453F4D75}"/>
              </a:ext>
            </a:extLst>
          </p:cNvPr>
          <p:cNvPicPr>
            <a:picLocks noChangeAspect="1"/>
          </p:cNvPicPr>
          <p:nvPr/>
        </p:nvPicPr>
        <p:blipFill>
          <a:blip r:embed="rId2"/>
          <a:stretch>
            <a:fillRect/>
          </a:stretch>
        </p:blipFill>
        <p:spPr>
          <a:xfrm>
            <a:off x="9054716" y="139986"/>
            <a:ext cx="2316709" cy="630670"/>
          </a:xfrm>
          <a:prstGeom prst="rect">
            <a:avLst/>
          </a:prstGeom>
        </p:spPr>
      </p:pic>
      <p:sp>
        <p:nvSpPr>
          <p:cNvPr id="7" name="Fußzeilenplatzhalter 1">
            <a:extLst>
              <a:ext uri="{FF2B5EF4-FFF2-40B4-BE49-F238E27FC236}">
                <a16:creationId xmlns:a16="http://schemas.microsoft.com/office/drawing/2014/main" id="{51291A65-C47F-4EDC-B6F5-783074DB3F4A}"/>
              </a:ext>
            </a:extLst>
          </p:cNvPr>
          <p:cNvSpPr txBox="1">
            <a:spLocks noGrp="1"/>
          </p:cNvSpPr>
          <p:nvPr/>
        </p:nvSpPr>
        <p:spPr>
          <a:xfrm>
            <a:off x="473754" y="6637340"/>
            <a:ext cx="6115050" cy="144462"/>
          </a:xfrm>
          <a:prstGeom prst="rect">
            <a:avLst/>
          </a:prstGeom>
          <a:noFill/>
        </p:spPr>
        <p:txBody>
          <a:bodyPr wrap="none" lIns="0" tIns="0" rIns="0" bIns="0"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r>
              <a:rPr lang="de-DE" altLang="en-DE" sz="600" dirty="0" err="1">
                <a:solidFill>
                  <a:srgbClr val="898989"/>
                </a:solidFill>
              </a:rPr>
              <a:t>T.Lunt</a:t>
            </a:r>
            <a:r>
              <a:rPr lang="de-DE" altLang="en-DE" sz="600" dirty="0">
                <a:solidFill>
                  <a:srgbClr val="898989"/>
                </a:solidFill>
              </a:rPr>
              <a:t>, IAEA-FEC 2025 Chengdu, China </a:t>
            </a:r>
          </a:p>
        </p:txBody>
      </p:sp>
    </p:spTree>
    <p:extLst>
      <p:ext uri="{BB962C8B-B14F-4D97-AF65-F5344CB8AC3E}">
        <p14:creationId xmlns:p14="http://schemas.microsoft.com/office/powerpoint/2010/main" val="16552285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el 2">
            <a:extLst>
              <a:ext uri="{FF2B5EF4-FFF2-40B4-BE49-F238E27FC236}">
                <a16:creationId xmlns:a16="http://schemas.microsoft.com/office/drawing/2014/main" id="{A5DC5346-0A47-4208-9149-61CF2F6FA6C9}"/>
              </a:ext>
            </a:extLst>
          </p:cNvPr>
          <p:cNvSpPr>
            <a:spLocks noGrp="1" noChangeArrowheads="1"/>
          </p:cNvSpPr>
          <p:nvPr>
            <p:ph type="title" idx="4294967295"/>
          </p:nvPr>
        </p:nvSpPr>
        <p:spPr/>
        <p:txBody>
          <a:bodyPr/>
          <a:lstStyle/>
          <a:p>
            <a:r>
              <a:rPr lang="en-GB" altLang="en-DE"/>
              <a:t>Extrapolation to (EU-)DEMO – SOLPS-ITER modelling</a:t>
            </a:r>
            <a:br>
              <a:rPr lang="en-GB" altLang="en-DE"/>
            </a:br>
            <a:endParaRPr lang="en-GB" altLang="en-DE"/>
          </a:p>
        </p:txBody>
      </p:sp>
      <p:sp>
        <p:nvSpPr>
          <p:cNvPr id="118787" name="Text Box 3">
            <a:extLst>
              <a:ext uri="{FF2B5EF4-FFF2-40B4-BE49-F238E27FC236}">
                <a16:creationId xmlns:a16="http://schemas.microsoft.com/office/drawing/2014/main" id="{E508090A-BEE3-48EB-8135-1754A1D1B953}"/>
              </a:ext>
            </a:extLst>
          </p:cNvPr>
          <p:cNvSpPr txBox="1">
            <a:spLocks noChangeArrowheads="1"/>
          </p:cNvSpPr>
          <p:nvPr/>
        </p:nvSpPr>
        <p:spPr bwMode="auto">
          <a:xfrm>
            <a:off x="10692143" y="5637213"/>
            <a:ext cx="133158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defTabSz="914400"/>
            <a:r>
              <a:rPr lang="de-DE" altLang="en-DE" b="1" dirty="0"/>
              <a:t>[Pan et al]</a:t>
            </a:r>
          </a:p>
        </p:txBody>
      </p:sp>
      <p:sp>
        <p:nvSpPr>
          <p:cNvPr id="4" name="Datumsplatzhalter 3">
            <a:extLst>
              <a:ext uri="{FF2B5EF4-FFF2-40B4-BE49-F238E27FC236}">
                <a16:creationId xmlns:a16="http://schemas.microsoft.com/office/drawing/2014/main" id="{89280B27-558E-4105-1C63-0CA8D489EF7B}"/>
              </a:ext>
            </a:extLst>
          </p:cNvPr>
          <p:cNvSpPr txBox="1">
            <a:spLocks noGrp="1"/>
          </p:cNvSpPr>
          <p:nvPr/>
        </p:nvSpPr>
        <p:spPr>
          <a:xfrm>
            <a:off x="4579938" y="6561138"/>
            <a:ext cx="7227887" cy="144462"/>
          </a:xfrm>
          <a:prstGeom prst="rect">
            <a:avLst/>
          </a:prstGeom>
          <a:noFill/>
        </p:spPr>
        <p:txBody>
          <a:bodyPr wrap="none" lIns="0" tIns="0" rIns="0" bIns="0"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r" eaLnBrk="1" hangingPunct="1"/>
            <a:r>
              <a:rPr lang="de-DE" altLang="en-DE" sz="600">
                <a:solidFill>
                  <a:srgbClr val="898989"/>
                </a:solidFill>
              </a:rPr>
              <a:t>CRD experiments at AUG and their consequences for a reactor</a:t>
            </a:r>
          </a:p>
        </p:txBody>
      </p:sp>
      <p:sp>
        <p:nvSpPr>
          <p:cNvPr id="51" name="Fußzeilenplatzhalter 50">
            <a:extLst>
              <a:ext uri="{FF2B5EF4-FFF2-40B4-BE49-F238E27FC236}">
                <a16:creationId xmlns:a16="http://schemas.microsoft.com/office/drawing/2014/main" id="{6B3B5C15-57A2-4973-A554-CAC2A26DA999}"/>
              </a:ext>
            </a:extLst>
          </p:cNvPr>
          <p:cNvSpPr txBox="1">
            <a:spLocks noGrp="1"/>
          </p:cNvSpPr>
          <p:nvPr/>
        </p:nvSpPr>
        <p:spPr>
          <a:xfrm>
            <a:off x="220663" y="6561138"/>
            <a:ext cx="6115050" cy="144462"/>
          </a:xfrm>
          <a:prstGeom prst="rect">
            <a:avLst/>
          </a:prstGeom>
          <a:noFill/>
        </p:spPr>
        <p:txBody>
          <a:bodyPr wrap="none" lIns="0" tIns="0" rIns="0" bIns="0"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r>
              <a:rPr lang="de-DE" altLang="en-DE" sz="600">
                <a:solidFill>
                  <a:srgbClr val="898989"/>
                </a:solidFill>
              </a:rPr>
              <a:t>MAX-PLANCK-INSTITUT FÜR PLASMAPHYSIK | Tilmann Lunt | </a:t>
            </a:r>
            <a:r>
              <a:rPr lang="en-US" altLang="en-DE" sz="600">
                <a:solidFill>
                  <a:srgbClr val="898989"/>
                </a:solidFill>
              </a:rPr>
              <a:t>49</a:t>
            </a:r>
            <a:r>
              <a:rPr lang="en-US" altLang="en-DE" sz="600" baseline="30000">
                <a:solidFill>
                  <a:srgbClr val="898989"/>
                </a:solidFill>
              </a:rPr>
              <a:t>th</a:t>
            </a:r>
            <a:r>
              <a:rPr lang="en-US" altLang="en-DE" sz="600">
                <a:solidFill>
                  <a:srgbClr val="898989"/>
                </a:solidFill>
              </a:rPr>
              <a:t> EPS Conference on Plasma Physics, Bordeaux July 3-7</a:t>
            </a:r>
            <a:r>
              <a:rPr lang="en-US" altLang="en-DE" sz="600" baseline="30000">
                <a:solidFill>
                  <a:srgbClr val="898989"/>
                </a:solidFill>
              </a:rPr>
              <a:t>th</a:t>
            </a:r>
            <a:r>
              <a:rPr lang="en-US" altLang="en-DE" sz="600">
                <a:solidFill>
                  <a:srgbClr val="898989"/>
                </a:solidFill>
              </a:rPr>
              <a:t> 2023</a:t>
            </a:r>
            <a:endParaRPr lang="de-DE" altLang="en-DE" sz="600">
              <a:solidFill>
                <a:srgbClr val="898989"/>
              </a:solidFill>
            </a:endParaRPr>
          </a:p>
        </p:txBody>
      </p:sp>
      <p:sp>
        <p:nvSpPr>
          <p:cNvPr id="6" name="Foliennummernplatzhalter 5">
            <a:extLst>
              <a:ext uri="{FF2B5EF4-FFF2-40B4-BE49-F238E27FC236}">
                <a16:creationId xmlns:a16="http://schemas.microsoft.com/office/drawing/2014/main" id="{9EF0E3FE-E50C-E620-F596-896EF169B2B1}"/>
              </a:ext>
            </a:extLst>
          </p:cNvPr>
          <p:cNvSpPr txBox="1">
            <a:spLocks noGrp="1"/>
          </p:cNvSpPr>
          <p:nvPr/>
        </p:nvSpPr>
        <p:spPr>
          <a:xfrm>
            <a:off x="11807825" y="6561138"/>
            <a:ext cx="217488" cy="144462"/>
          </a:xfrm>
          <a:prstGeom prst="rect">
            <a:avLst/>
          </a:prstGeom>
          <a:noFill/>
        </p:spPr>
        <p:txBody>
          <a:bodyPr wrap="none" lIns="0" tIns="0" rIns="0" bIns="0" anchor="b"/>
          <a:lstStyle/>
          <a:p>
            <a:pPr algn="r" eaLnBrk="1" fontAlgn="auto" hangingPunct="1">
              <a:spcBef>
                <a:spcPts val="0"/>
              </a:spcBef>
              <a:spcAft>
                <a:spcPts val="0"/>
              </a:spcAft>
              <a:defRPr/>
            </a:pPr>
            <a:fld id="{B8E214CC-772F-4B69-8516-F29CEDF278F0}" type="slidenum">
              <a:rPr lang="de-DE" sz="600" kern="600" cap="all" spc="90">
                <a:solidFill>
                  <a:schemeClr val="tx1">
                    <a:tint val="75000"/>
                  </a:schemeClr>
                </a:solidFill>
                <a:latin typeface="+mn-lt"/>
              </a:rPr>
              <a:pPr algn="r" eaLnBrk="1" fontAlgn="auto" hangingPunct="1">
                <a:spcBef>
                  <a:spcPts val="0"/>
                </a:spcBef>
                <a:spcAft>
                  <a:spcPts val="0"/>
                </a:spcAft>
                <a:defRPr/>
              </a:pPr>
              <a:t>21</a:t>
            </a:fld>
            <a:endParaRPr lang="de-DE" sz="600" kern="600" cap="all" spc="90" dirty="0">
              <a:solidFill>
                <a:schemeClr val="tx1">
                  <a:tint val="75000"/>
                </a:schemeClr>
              </a:solidFill>
              <a:latin typeface="+mn-lt"/>
            </a:endParaRPr>
          </a:p>
        </p:txBody>
      </p:sp>
      <p:pic>
        <p:nvPicPr>
          <p:cNvPr id="118795" name="Picture 11" descr="SOLPS_AUGCRD_2023-06">
            <a:extLst>
              <a:ext uri="{FF2B5EF4-FFF2-40B4-BE49-F238E27FC236}">
                <a16:creationId xmlns:a16="http://schemas.microsoft.com/office/drawing/2014/main" id="{8AF3240F-9950-423C-8E7E-55521D20A8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71550"/>
            <a:ext cx="12149138" cy="439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96" name="Picture 12" descr="SOLPS_DEMOCRD_2023-06">
            <a:extLst>
              <a:ext uri="{FF2B5EF4-FFF2-40B4-BE49-F238E27FC236}">
                <a16:creationId xmlns:a16="http://schemas.microsoft.com/office/drawing/2014/main" id="{89CF035D-6B58-41CD-8E52-F8836A6E13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71550"/>
            <a:ext cx="12149138" cy="439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93" name="Oval 9">
            <a:extLst>
              <a:ext uri="{FF2B5EF4-FFF2-40B4-BE49-F238E27FC236}">
                <a16:creationId xmlns:a16="http://schemas.microsoft.com/office/drawing/2014/main" id="{4D32C214-FB37-4E3F-91F0-63F201F8F17A}"/>
              </a:ext>
            </a:extLst>
          </p:cNvPr>
          <p:cNvSpPr>
            <a:spLocks noChangeArrowheads="1"/>
          </p:cNvSpPr>
          <p:nvPr/>
        </p:nvSpPr>
        <p:spPr bwMode="auto">
          <a:xfrm>
            <a:off x="9544050" y="609600"/>
            <a:ext cx="2647950" cy="1133475"/>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DE"/>
          </a:p>
        </p:txBody>
      </p:sp>
      <p:pic>
        <p:nvPicPr>
          <p:cNvPr id="118797" name="Picture 13" descr="deomscale_qperp_pla_rad">
            <a:extLst>
              <a:ext uri="{FF2B5EF4-FFF2-40B4-BE49-F238E27FC236}">
                <a16:creationId xmlns:a16="http://schemas.microsoft.com/office/drawing/2014/main" id="{DC972CFE-2E9B-4076-9D92-5285EBADA8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563" b="3053"/>
          <a:stretch>
            <a:fillRect/>
          </a:stretch>
        </p:blipFill>
        <p:spPr bwMode="auto">
          <a:xfrm>
            <a:off x="600075" y="2387600"/>
            <a:ext cx="4813300" cy="241935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18794" name="Text Box 10">
            <a:extLst>
              <a:ext uri="{FF2B5EF4-FFF2-40B4-BE49-F238E27FC236}">
                <a16:creationId xmlns:a16="http://schemas.microsoft.com/office/drawing/2014/main" id="{EC0AB408-A98C-4E69-B446-DCBA5E5EC468}"/>
              </a:ext>
            </a:extLst>
          </p:cNvPr>
          <p:cNvSpPr txBox="1">
            <a:spLocks noChangeArrowheads="1"/>
          </p:cNvSpPr>
          <p:nvPr/>
        </p:nvSpPr>
        <p:spPr bwMode="auto">
          <a:xfrm>
            <a:off x="231775" y="5256213"/>
            <a:ext cx="7483475" cy="1209675"/>
          </a:xfrm>
          <a:prstGeom prst="rect">
            <a:avLst/>
          </a:prstGeom>
          <a:noFill/>
          <a:ln w="19050">
            <a:solidFill>
              <a:srgbClr val="0000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defTabSz="914400">
              <a:buFontTx/>
              <a:buChar char="•"/>
            </a:pPr>
            <a:r>
              <a:rPr lang="de-DE" altLang="en-DE" b="1">
                <a:solidFill>
                  <a:srgbClr val="000099"/>
                </a:solidFill>
              </a:rPr>
              <a:t> Modeling of AUG geometry scaled to DEMO</a:t>
            </a:r>
          </a:p>
          <a:p>
            <a:pPr defTabSz="914400">
              <a:buFontTx/>
              <a:buChar char="•"/>
            </a:pPr>
            <a:r>
              <a:rPr lang="de-DE" altLang="en-DE" b="1">
                <a:solidFill>
                  <a:srgbClr val="000099"/>
                </a:solidFill>
              </a:rPr>
              <a:t> divertor neutral pressures up to 15 Pa (beneficial for He pumping)</a:t>
            </a:r>
          </a:p>
          <a:p>
            <a:pPr defTabSz="914400">
              <a:buFontTx/>
              <a:buChar char="•"/>
            </a:pPr>
            <a:r>
              <a:rPr lang="de-DE" altLang="en-DE" b="1">
                <a:solidFill>
                  <a:srgbClr val="000099"/>
                </a:solidFill>
              </a:rPr>
              <a:t> impurity concentration far below tolerable limits</a:t>
            </a:r>
          </a:p>
          <a:p>
            <a:pPr defTabSz="914400">
              <a:buFontTx/>
              <a:buChar char="•"/>
            </a:pPr>
            <a:r>
              <a:rPr lang="de-DE" altLang="en-DE" b="1">
                <a:solidFill>
                  <a:srgbClr val="000099"/>
                </a:solidFill>
              </a:rPr>
              <a:t> heat flux &lt;=2 MW/m</a:t>
            </a:r>
            <a:r>
              <a:rPr lang="de-DE" altLang="en-DE" b="1" baseline="30000">
                <a:solidFill>
                  <a:srgbClr val="000099"/>
                </a:solidFill>
              </a:rPr>
              <a:t>2</a:t>
            </a:r>
            <a:r>
              <a:rPr lang="de-DE" altLang="en-DE" b="1">
                <a:solidFill>
                  <a:srgbClr val="000099"/>
                </a:solidFill>
              </a:rPr>
              <a:t> dominated by radiation</a:t>
            </a:r>
          </a:p>
        </p:txBody>
      </p:sp>
      <p:sp>
        <p:nvSpPr>
          <p:cNvPr id="118799" name="Oval 15">
            <a:extLst>
              <a:ext uri="{FF2B5EF4-FFF2-40B4-BE49-F238E27FC236}">
                <a16:creationId xmlns:a16="http://schemas.microsoft.com/office/drawing/2014/main" id="{8B3D833F-B341-493F-96D0-82CA98C810AE}"/>
              </a:ext>
            </a:extLst>
          </p:cNvPr>
          <p:cNvSpPr>
            <a:spLocks noChangeArrowheads="1"/>
          </p:cNvSpPr>
          <p:nvPr/>
        </p:nvSpPr>
        <p:spPr bwMode="auto">
          <a:xfrm>
            <a:off x="2095500" y="4848225"/>
            <a:ext cx="609600" cy="295275"/>
          </a:xfrm>
          <a:prstGeom prst="ellipse">
            <a:avLst/>
          </a:prstGeom>
          <a:noFill/>
          <a:ln w="190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DE"/>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879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1879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1879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1879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87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9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9EF0E3FE-E50C-E620-F596-896EF169B2B1}"/>
              </a:ext>
            </a:extLst>
          </p:cNvPr>
          <p:cNvSpPr txBox="1">
            <a:spLocks noGrp="1"/>
          </p:cNvSpPr>
          <p:nvPr/>
        </p:nvSpPr>
        <p:spPr>
          <a:xfrm>
            <a:off x="11700000" y="6660000"/>
            <a:ext cx="217488" cy="144462"/>
          </a:xfrm>
          <a:prstGeom prst="rect">
            <a:avLst/>
          </a:prstGeom>
          <a:noFill/>
        </p:spPr>
        <p:txBody>
          <a:bodyPr wrap="none" lIns="0" tIns="0" rIns="0" bIns="0" anchor="b"/>
          <a:lstStyle/>
          <a:p>
            <a:pPr algn="r" eaLnBrk="1" fontAlgn="auto" hangingPunct="1">
              <a:spcBef>
                <a:spcPts val="0"/>
              </a:spcBef>
              <a:spcAft>
                <a:spcPts val="0"/>
              </a:spcAft>
              <a:defRPr/>
            </a:pPr>
            <a:fld id="{58A7B3F3-B723-4D36-9FDF-7E26E0083EDB}" type="slidenum">
              <a:rPr lang="de-DE" sz="800" kern="600" cap="all" spc="90">
                <a:solidFill>
                  <a:schemeClr val="tx1">
                    <a:tint val="75000"/>
                  </a:schemeClr>
                </a:solidFill>
                <a:latin typeface="+mn-lt"/>
              </a:rPr>
              <a:pPr algn="r" eaLnBrk="1" fontAlgn="auto" hangingPunct="1">
                <a:spcBef>
                  <a:spcPts val="0"/>
                </a:spcBef>
                <a:spcAft>
                  <a:spcPts val="0"/>
                </a:spcAft>
                <a:defRPr/>
              </a:pPr>
              <a:t>3</a:t>
            </a:fld>
            <a:endParaRPr lang="de-DE" sz="800" kern="600" cap="all" spc="90" dirty="0">
              <a:solidFill>
                <a:schemeClr val="tx1">
                  <a:tint val="75000"/>
                </a:schemeClr>
              </a:solidFill>
              <a:latin typeface="+mn-lt"/>
            </a:endParaRPr>
          </a:p>
        </p:txBody>
      </p:sp>
      <p:sp>
        <p:nvSpPr>
          <p:cNvPr id="186428" name="Titel 2">
            <a:extLst>
              <a:ext uri="{FF2B5EF4-FFF2-40B4-BE49-F238E27FC236}">
                <a16:creationId xmlns:a16="http://schemas.microsoft.com/office/drawing/2014/main" id="{5B8242C0-3BDE-494F-AF70-C74D3BBB332B}"/>
              </a:ext>
            </a:extLst>
          </p:cNvPr>
          <p:cNvSpPr>
            <a:spLocks noChangeArrowheads="1"/>
          </p:cNvSpPr>
          <p:nvPr/>
        </p:nvSpPr>
        <p:spPr bwMode="auto">
          <a:xfrm>
            <a:off x="658813" y="441325"/>
            <a:ext cx="9612312"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ts val="2800"/>
              </a:lnSpc>
              <a:spcAft>
                <a:spcPts val="1800"/>
              </a:spcAft>
              <a:defRPr sz="2500" b="1">
                <a:solidFill>
                  <a:srgbClr val="005555"/>
                </a:solidFill>
                <a:latin typeface="Arial" panose="020B0604020202020204" pitchFamily="34" charset="0"/>
              </a:defRPr>
            </a:lvl1pPr>
            <a:lvl2pPr>
              <a:lnSpc>
                <a:spcPts val="2800"/>
              </a:lnSpc>
              <a:spcAft>
                <a:spcPts val="1800"/>
              </a:spcAft>
              <a:defRPr sz="2500" b="1">
                <a:solidFill>
                  <a:srgbClr val="005555"/>
                </a:solidFill>
                <a:latin typeface="Arial" panose="020B0604020202020204" pitchFamily="34" charset="0"/>
              </a:defRPr>
            </a:lvl2pPr>
            <a:lvl3pPr>
              <a:lnSpc>
                <a:spcPts val="2800"/>
              </a:lnSpc>
              <a:spcAft>
                <a:spcPts val="1800"/>
              </a:spcAft>
              <a:defRPr sz="2500" b="1">
                <a:solidFill>
                  <a:srgbClr val="005555"/>
                </a:solidFill>
                <a:latin typeface="Arial" panose="020B0604020202020204" pitchFamily="34" charset="0"/>
              </a:defRPr>
            </a:lvl3pPr>
            <a:lvl4pPr>
              <a:lnSpc>
                <a:spcPts val="2800"/>
              </a:lnSpc>
              <a:spcAft>
                <a:spcPts val="1800"/>
              </a:spcAft>
              <a:defRPr sz="2500" b="1">
                <a:solidFill>
                  <a:srgbClr val="005555"/>
                </a:solidFill>
                <a:latin typeface="Arial" panose="020B0604020202020204" pitchFamily="34" charset="0"/>
              </a:defRPr>
            </a:lvl4pPr>
            <a:lvl5pPr>
              <a:lnSpc>
                <a:spcPts val="2800"/>
              </a:lnSpc>
              <a:spcAft>
                <a:spcPts val="1800"/>
              </a:spcAft>
              <a:defRPr sz="2500" b="1">
                <a:solidFill>
                  <a:srgbClr val="005555"/>
                </a:solidFill>
                <a:latin typeface="Arial" panose="020B0604020202020204" pitchFamily="34" charset="0"/>
              </a:defRPr>
            </a:lvl5pPr>
            <a:lvl6pPr marL="457200" fontAlgn="base">
              <a:lnSpc>
                <a:spcPts val="2800"/>
              </a:lnSpc>
              <a:spcBef>
                <a:spcPct val="0"/>
              </a:spcBef>
              <a:spcAft>
                <a:spcPts val="1800"/>
              </a:spcAft>
              <a:defRPr sz="2500" b="1">
                <a:solidFill>
                  <a:srgbClr val="005555"/>
                </a:solidFill>
                <a:latin typeface="Arial" panose="020B0604020202020204" pitchFamily="34" charset="0"/>
              </a:defRPr>
            </a:lvl6pPr>
            <a:lvl7pPr marL="914400" fontAlgn="base">
              <a:lnSpc>
                <a:spcPts val="2800"/>
              </a:lnSpc>
              <a:spcBef>
                <a:spcPct val="0"/>
              </a:spcBef>
              <a:spcAft>
                <a:spcPts val="1800"/>
              </a:spcAft>
              <a:defRPr sz="2500" b="1">
                <a:solidFill>
                  <a:srgbClr val="005555"/>
                </a:solidFill>
                <a:latin typeface="Arial" panose="020B0604020202020204" pitchFamily="34" charset="0"/>
              </a:defRPr>
            </a:lvl7pPr>
            <a:lvl8pPr marL="1371600" fontAlgn="base">
              <a:lnSpc>
                <a:spcPts val="2800"/>
              </a:lnSpc>
              <a:spcBef>
                <a:spcPct val="0"/>
              </a:spcBef>
              <a:spcAft>
                <a:spcPts val="1800"/>
              </a:spcAft>
              <a:defRPr sz="2500" b="1">
                <a:solidFill>
                  <a:srgbClr val="005555"/>
                </a:solidFill>
                <a:latin typeface="Arial" panose="020B0604020202020204" pitchFamily="34" charset="0"/>
              </a:defRPr>
            </a:lvl8pPr>
            <a:lvl9pPr marL="1828800" fontAlgn="base">
              <a:lnSpc>
                <a:spcPts val="2800"/>
              </a:lnSpc>
              <a:spcBef>
                <a:spcPct val="0"/>
              </a:spcBef>
              <a:spcAft>
                <a:spcPts val="1800"/>
              </a:spcAft>
              <a:defRPr sz="2500" b="1">
                <a:solidFill>
                  <a:srgbClr val="005555"/>
                </a:solidFill>
                <a:latin typeface="Arial" panose="020B0604020202020204" pitchFamily="34" charset="0"/>
              </a:defRPr>
            </a:lvl9pPr>
          </a:lstStyle>
          <a:p>
            <a:pPr defTabSz="914400" eaLnBrk="1" hangingPunct="1"/>
            <a:r>
              <a:rPr lang="en-GB" altLang="en-DE" dirty="0"/>
              <a:t>Introduction: Power and He exhaust challenge</a:t>
            </a:r>
            <a:endParaRPr lang="en-GB" altLang="en-DE" baseline="30000" dirty="0"/>
          </a:p>
        </p:txBody>
      </p:sp>
      <p:pic>
        <p:nvPicPr>
          <p:cNvPr id="19" name="Picture 18">
            <a:extLst>
              <a:ext uri="{FF2B5EF4-FFF2-40B4-BE49-F238E27FC236}">
                <a16:creationId xmlns:a16="http://schemas.microsoft.com/office/drawing/2014/main" id="{C56D76E6-CF98-42B0-8C36-077C453F4D75}"/>
              </a:ext>
            </a:extLst>
          </p:cNvPr>
          <p:cNvPicPr>
            <a:picLocks noChangeAspect="1"/>
          </p:cNvPicPr>
          <p:nvPr/>
        </p:nvPicPr>
        <p:blipFill>
          <a:blip r:embed="rId2"/>
          <a:stretch>
            <a:fillRect/>
          </a:stretch>
        </p:blipFill>
        <p:spPr>
          <a:xfrm>
            <a:off x="9054716" y="139986"/>
            <a:ext cx="2316709" cy="630670"/>
          </a:xfrm>
          <a:prstGeom prst="rect">
            <a:avLst/>
          </a:prstGeom>
        </p:spPr>
      </p:pic>
      <p:sp>
        <p:nvSpPr>
          <p:cNvPr id="22" name="Fußzeilenplatzhalter 1">
            <a:extLst>
              <a:ext uri="{FF2B5EF4-FFF2-40B4-BE49-F238E27FC236}">
                <a16:creationId xmlns:a16="http://schemas.microsoft.com/office/drawing/2014/main" id="{365E3A40-D2F9-4261-B607-FA5611A982A6}"/>
              </a:ext>
            </a:extLst>
          </p:cNvPr>
          <p:cNvSpPr txBox="1">
            <a:spLocks noGrp="1"/>
          </p:cNvSpPr>
          <p:nvPr/>
        </p:nvSpPr>
        <p:spPr>
          <a:xfrm>
            <a:off x="360000" y="6660000"/>
            <a:ext cx="5940000" cy="144462"/>
          </a:xfrm>
          <a:prstGeom prst="rect">
            <a:avLst/>
          </a:prstGeom>
          <a:noFill/>
        </p:spPr>
        <p:txBody>
          <a:bodyPr wrap="none" lIns="0" tIns="0" rIns="0" bIns="0"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r>
              <a:rPr lang="de-DE" altLang="en-DE" sz="800" dirty="0" err="1">
                <a:solidFill>
                  <a:srgbClr val="898989"/>
                </a:solidFill>
              </a:rPr>
              <a:t>T.Lunt</a:t>
            </a:r>
            <a:r>
              <a:rPr lang="de-DE" altLang="en-DE" sz="800" dirty="0">
                <a:solidFill>
                  <a:srgbClr val="898989"/>
                </a:solidFill>
              </a:rPr>
              <a:t>, 5</a:t>
            </a:r>
            <a:r>
              <a:rPr lang="de-DE" altLang="en-DE" sz="800" baseline="30000" dirty="0">
                <a:solidFill>
                  <a:srgbClr val="898989"/>
                </a:solidFill>
              </a:rPr>
              <a:t>th</a:t>
            </a:r>
            <a:r>
              <a:rPr lang="de-DE" altLang="en-DE" sz="800" dirty="0">
                <a:solidFill>
                  <a:srgbClr val="898989"/>
                </a:solidFill>
              </a:rPr>
              <a:t> TM on </a:t>
            </a:r>
            <a:r>
              <a:rPr lang="de-DE" altLang="en-DE" sz="800" dirty="0" err="1">
                <a:solidFill>
                  <a:srgbClr val="898989"/>
                </a:solidFill>
              </a:rPr>
              <a:t>divertor</a:t>
            </a:r>
            <a:r>
              <a:rPr lang="de-DE" altLang="en-DE" sz="800" dirty="0">
                <a:solidFill>
                  <a:srgbClr val="898989"/>
                </a:solidFill>
              </a:rPr>
              <a:t> </a:t>
            </a:r>
            <a:r>
              <a:rPr lang="de-DE" altLang="en-DE" sz="800" dirty="0" err="1">
                <a:solidFill>
                  <a:srgbClr val="898989"/>
                </a:solidFill>
              </a:rPr>
              <a:t>concepts</a:t>
            </a:r>
            <a:r>
              <a:rPr lang="de-DE" altLang="en-DE" sz="800" dirty="0">
                <a:solidFill>
                  <a:srgbClr val="898989"/>
                </a:solidFill>
              </a:rPr>
              <a:t> 2025, IAEA Headquarters, Vienna, Austria </a:t>
            </a:r>
          </a:p>
        </p:txBody>
      </p:sp>
      <p:pic>
        <p:nvPicPr>
          <p:cNvPr id="23" name="Picture 17" descr="bolo_40700_5000ms">
            <a:extLst>
              <a:ext uri="{FF2B5EF4-FFF2-40B4-BE49-F238E27FC236}">
                <a16:creationId xmlns:a16="http://schemas.microsoft.com/office/drawing/2014/main" id="{2914ADC3-241E-41B5-9E88-B640CB5CB9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8917" y="3850091"/>
            <a:ext cx="3484540" cy="255269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E4BCC14D-2424-4756-87D9-472E8C1EB5DB}"/>
              </a:ext>
            </a:extLst>
          </p:cNvPr>
          <p:cNvPicPr>
            <a:picLocks noChangeAspect="1"/>
          </p:cNvPicPr>
          <p:nvPr/>
        </p:nvPicPr>
        <p:blipFill>
          <a:blip r:embed="rId4"/>
          <a:stretch>
            <a:fillRect/>
          </a:stretch>
        </p:blipFill>
        <p:spPr>
          <a:xfrm>
            <a:off x="7414626" y="2871981"/>
            <a:ext cx="4413059" cy="2880401"/>
          </a:xfrm>
          <a:prstGeom prst="rect">
            <a:avLst/>
          </a:prstGeom>
        </p:spPr>
      </p:pic>
      <p:pic>
        <p:nvPicPr>
          <p:cNvPr id="25" name="Picture 24">
            <a:extLst>
              <a:ext uri="{FF2B5EF4-FFF2-40B4-BE49-F238E27FC236}">
                <a16:creationId xmlns:a16="http://schemas.microsoft.com/office/drawing/2014/main" id="{8BC80471-261D-4219-BF5A-AD3B67E7C04E}"/>
              </a:ext>
            </a:extLst>
          </p:cNvPr>
          <p:cNvPicPr>
            <a:picLocks noChangeAspect="1"/>
          </p:cNvPicPr>
          <p:nvPr/>
        </p:nvPicPr>
        <p:blipFill rotWithShape="1">
          <a:blip r:embed="rId5"/>
          <a:srcRect t="7154"/>
          <a:stretch/>
        </p:blipFill>
        <p:spPr>
          <a:xfrm>
            <a:off x="7221496" y="2021884"/>
            <a:ext cx="3688439" cy="4068044"/>
          </a:xfrm>
          <a:prstGeom prst="rect">
            <a:avLst/>
          </a:prstGeom>
        </p:spPr>
      </p:pic>
      <p:pic>
        <p:nvPicPr>
          <p:cNvPr id="5" name="Picture 4">
            <a:extLst>
              <a:ext uri="{FF2B5EF4-FFF2-40B4-BE49-F238E27FC236}">
                <a16:creationId xmlns:a16="http://schemas.microsoft.com/office/drawing/2014/main" id="{F75A79DB-BC2A-41A8-B828-825C4E91EC31}"/>
              </a:ext>
            </a:extLst>
          </p:cNvPr>
          <p:cNvPicPr>
            <a:picLocks noChangeAspect="1"/>
          </p:cNvPicPr>
          <p:nvPr/>
        </p:nvPicPr>
        <p:blipFill>
          <a:blip r:embed="rId6"/>
          <a:stretch>
            <a:fillRect/>
          </a:stretch>
        </p:blipFill>
        <p:spPr>
          <a:xfrm>
            <a:off x="3533057" y="1833187"/>
            <a:ext cx="3688439" cy="1552693"/>
          </a:xfrm>
          <a:prstGeom prst="rect">
            <a:avLst/>
          </a:prstGeom>
        </p:spPr>
      </p:pic>
      <p:sp>
        <p:nvSpPr>
          <p:cNvPr id="27" name="TextBox 26">
            <a:extLst>
              <a:ext uri="{FF2B5EF4-FFF2-40B4-BE49-F238E27FC236}">
                <a16:creationId xmlns:a16="http://schemas.microsoft.com/office/drawing/2014/main" id="{0BC75E03-235F-48F3-9F55-6F6D117657D9}"/>
              </a:ext>
            </a:extLst>
          </p:cNvPr>
          <p:cNvSpPr txBox="1"/>
          <p:nvPr/>
        </p:nvSpPr>
        <p:spPr>
          <a:xfrm>
            <a:off x="3533057" y="3306483"/>
            <a:ext cx="1492396" cy="262059"/>
          </a:xfrm>
          <a:prstGeom prst="rect">
            <a:avLst/>
          </a:prstGeom>
          <a:noFill/>
        </p:spPr>
        <p:txBody>
          <a:bodyPr wrap="none" lIns="0" tIns="0" rIns="0" bIns="0" rtlCol="0" anchor="t" anchorCtr="0">
            <a:spAutoFit/>
          </a:bodyPr>
          <a:lstStyle/>
          <a:p>
            <a:pPr algn="l">
              <a:lnSpc>
                <a:spcPts val="2300"/>
              </a:lnSpc>
              <a:spcBef>
                <a:spcPts val="1150"/>
              </a:spcBef>
            </a:pPr>
            <a:r>
              <a:rPr lang="de-DE" sz="1400" b="1" dirty="0"/>
              <a:t>[Bernert NF 2021]</a:t>
            </a:r>
          </a:p>
        </p:txBody>
      </p:sp>
      <p:sp>
        <p:nvSpPr>
          <p:cNvPr id="29" name="TextBox 28">
            <a:extLst>
              <a:ext uri="{FF2B5EF4-FFF2-40B4-BE49-F238E27FC236}">
                <a16:creationId xmlns:a16="http://schemas.microsoft.com/office/drawing/2014/main" id="{4D03121B-6A9E-4CC4-B365-EC2F6291EA06}"/>
              </a:ext>
            </a:extLst>
          </p:cNvPr>
          <p:cNvSpPr txBox="1"/>
          <p:nvPr/>
        </p:nvSpPr>
        <p:spPr>
          <a:xfrm>
            <a:off x="4217113" y="5816297"/>
            <a:ext cx="2045368" cy="262059"/>
          </a:xfrm>
          <a:prstGeom prst="rect">
            <a:avLst/>
          </a:prstGeom>
          <a:noFill/>
        </p:spPr>
        <p:txBody>
          <a:bodyPr wrap="none" lIns="0" tIns="0" rIns="0" bIns="0" rtlCol="0" anchor="t" anchorCtr="0">
            <a:spAutoFit/>
          </a:bodyPr>
          <a:lstStyle/>
          <a:p>
            <a:pPr algn="l">
              <a:lnSpc>
                <a:spcPts val="2300"/>
              </a:lnSpc>
              <a:spcBef>
                <a:spcPts val="1150"/>
              </a:spcBef>
            </a:pPr>
            <a:r>
              <a:rPr lang="de-DE" sz="1400" b="1" dirty="0"/>
              <a:t>[Lunt/Bernert PRL 2023]</a:t>
            </a:r>
          </a:p>
        </p:txBody>
      </p:sp>
      <p:sp>
        <p:nvSpPr>
          <p:cNvPr id="30" name="TextBox 29">
            <a:extLst>
              <a:ext uri="{FF2B5EF4-FFF2-40B4-BE49-F238E27FC236}">
                <a16:creationId xmlns:a16="http://schemas.microsoft.com/office/drawing/2014/main" id="{CA90F667-B2DF-4332-B5C0-529D5004C770}"/>
              </a:ext>
            </a:extLst>
          </p:cNvPr>
          <p:cNvSpPr txBox="1"/>
          <p:nvPr/>
        </p:nvSpPr>
        <p:spPr>
          <a:xfrm>
            <a:off x="9069729" y="3847087"/>
            <a:ext cx="1639873" cy="262059"/>
          </a:xfrm>
          <a:prstGeom prst="rect">
            <a:avLst/>
          </a:prstGeom>
          <a:noFill/>
        </p:spPr>
        <p:txBody>
          <a:bodyPr wrap="none" lIns="0" tIns="0" rIns="0" bIns="0" rtlCol="0" anchor="t" anchorCtr="0">
            <a:spAutoFit/>
          </a:bodyPr>
          <a:lstStyle/>
          <a:p>
            <a:pPr algn="l">
              <a:lnSpc>
                <a:spcPts val="2300"/>
              </a:lnSpc>
              <a:spcBef>
                <a:spcPts val="1150"/>
              </a:spcBef>
            </a:pPr>
            <a:r>
              <a:rPr lang="de-DE" sz="1400" b="1" dirty="0"/>
              <a:t>[</a:t>
            </a:r>
            <a:r>
              <a:rPr lang="de-DE" sz="1400" b="1" dirty="0" err="1"/>
              <a:t>Faitsch</a:t>
            </a:r>
            <a:r>
              <a:rPr lang="de-DE" sz="1400" b="1" dirty="0"/>
              <a:t> NME 2021]</a:t>
            </a:r>
          </a:p>
        </p:txBody>
      </p:sp>
      <p:pic>
        <p:nvPicPr>
          <p:cNvPr id="31" name="Picture 30">
            <a:extLst>
              <a:ext uri="{FF2B5EF4-FFF2-40B4-BE49-F238E27FC236}">
                <a16:creationId xmlns:a16="http://schemas.microsoft.com/office/drawing/2014/main" id="{50ACDD0C-85E9-4FC4-85E9-C63874DB57E4}"/>
              </a:ext>
            </a:extLst>
          </p:cNvPr>
          <p:cNvPicPr>
            <a:picLocks noChangeAspect="1"/>
          </p:cNvPicPr>
          <p:nvPr/>
        </p:nvPicPr>
        <p:blipFill>
          <a:blip r:embed="rId7"/>
          <a:stretch>
            <a:fillRect/>
          </a:stretch>
        </p:blipFill>
        <p:spPr>
          <a:xfrm>
            <a:off x="67115" y="1679366"/>
            <a:ext cx="2715305" cy="3981484"/>
          </a:xfrm>
          <a:prstGeom prst="rect">
            <a:avLst/>
          </a:prstGeom>
        </p:spPr>
      </p:pic>
      <p:sp>
        <p:nvSpPr>
          <p:cNvPr id="33" name="TextBox 32">
            <a:extLst>
              <a:ext uri="{FF2B5EF4-FFF2-40B4-BE49-F238E27FC236}">
                <a16:creationId xmlns:a16="http://schemas.microsoft.com/office/drawing/2014/main" id="{94602F2C-CF3E-4ADA-ABEE-8A76BEB3CCEA}"/>
              </a:ext>
            </a:extLst>
          </p:cNvPr>
          <p:cNvSpPr txBox="1"/>
          <p:nvPr/>
        </p:nvSpPr>
        <p:spPr>
          <a:xfrm>
            <a:off x="265982" y="5715778"/>
            <a:ext cx="2069477" cy="262059"/>
          </a:xfrm>
          <a:prstGeom prst="rect">
            <a:avLst/>
          </a:prstGeom>
          <a:noFill/>
        </p:spPr>
        <p:txBody>
          <a:bodyPr wrap="none" lIns="0" tIns="0" rIns="0" bIns="0" rtlCol="0" anchor="t" anchorCtr="0">
            <a:spAutoFit/>
          </a:bodyPr>
          <a:lstStyle/>
          <a:p>
            <a:pPr algn="l">
              <a:lnSpc>
                <a:spcPts val="2300"/>
              </a:lnSpc>
              <a:spcBef>
                <a:spcPts val="1150"/>
              </a:spcBef>
            </a:pPr>
            <a:r>
              <a:rPr lang="de-DE" sz="1400" b="1" dirty="0"/>
              <a:t>[</a:t>
            </a:r>
            <a:r>
              <a:rPr lang="de-DE" sz="1400" b="1" dirty="0" err="1"/>
              <a:t>Ryutov</a:t>
            </a:r>
            <a:r>
              <a:rPr lang="de-DE" sz="1400" b="1" dirty="0"/>
              <a:t> IAEA-FEC 2012]</a:t>
            </a:r>
          </a:p>
        </p:txBody>
      </p:sp>
      <p:sp>
        <p:nvSpPr>
          <p:cNvPr id="2" name="TextBox 1">
            <a:extLst>
              <a:ext uri="{FF2B5EF4-FFF2-40B4-BE49-F238E27FC236}">
                <a16:creationId xmlns:a16="http://schemas.microsoft.com/office/drawing/2014/main" id="{BC6840F9-F827-4FD7-8346-4450DAD09B6A}"/>
              </a:ext>
            </a:extLst>
          </p:cNvPr>
          <p:cNvSpPr txBox="1"/>
          <p:nvPr/>
        </p:nvSpPr>
        <p:spPr>
          <a:xfrm>
            <a:off x="476072" y="1140031"/>
            <a:ext cx="2141612" cy="568745"/>
          </a:xfrm>
          <a:prstGeom prst="rect">
            <a:avLst/>
          </a:prstGeom>
          <a:noFill/>
        </p:spPr>
        <p:txBody>
          <a:bodyPr wrap="none" lIns="0" tIns="0" rIns="0" bIns="0" rtlCol="0" anchor="t" anchorCtr="0">
            <a:spAutoFit/>
          </a:bodyPr>
          <a:lstStyle/>
          <a:p>
            <a:pPr algn="ctr">
              <a:lnSpc>
                <a:spcPts val="2300"/>
              </a:lnSpc>
              <a:spcBef>
                <a:spcPts val="1150"/>
              </a:spcBef>
            </a:pPr>
            <a:r>
              <a:rPr lang="de-DE" b="1" dirty="0"/>
              <a:t>Alternative </a:t>
            </a:r>
            <a:r>
              <a:rPr lang="de-DE" b="1" dirty="0" err="1"/>
              <a:t>Divertor</a:t>
            </a:r>
            <a:br>
              <a:rPr lang="de-DE" b="1" dirty="0"/>
            </a:br>
            <a:r>
              <a:rPr lang="de-DE" b="1" dirty="0" err="1"/>
              <a:t>Configurations</a:t>
            </a:r>
            <a:endParaRPr lang="de-DE" b="1" dirty="0"/>
          </a:p>
        </p:txBody>
      </p:sp>
      <p:sp>
        <p:nvSpPr>
          <p:cNvPr id="16" name="TextBox 15">
            <a:extLst>
              <a:ext uri="{FF2B5EF4-FFF2-40B4-BE49-F238E27FC236}">
                <a16:creationId xmlns:a16="http://schemas.microsoft.com/office/drawing/2014/main" id="{9EBA2584-F8BE-4129-9C2B-435862350379}"/>
              </a:ext>
            </a:extLst>
          </p:cNvPr>
          <p:cNvSpPr txBox="1"/>
          <p:nvPr/>
        </p:nvSpPr>
        <p:spPr>
          <a:xfrm>
            <a:off x="4071360" y="1138056"/>
            <a:ext cx="2167260" cy="273793"/>
          </a:xfrm>
          <a:prstGeom prst="rect">
            <a:avLst/>
          </a:prstGeom>
          <a:noFill/>
        </p:spPr>
        <p:txBody>
          <a:bodyPr wrap="none" lIns="0" tIns="0" rIns="0" bIns="0" rtlCol="0" anchor="t" anchorCtr="0">
            <a:spAutoFit/>
          </a:bodyPr>
          <a:lstStyle/>
          <a:p>
            <a:pPr algn="ctr">
              <a:lnSpc>
                <a:spcPts val="2300"/>
              </a:lnSpc>
              <a:spcBef>
                <a:spcPts val="1150"/>
              </a:spcBef>
            </a:pPr>
            <a:r>
              <a:rPr lang="de-DE" b="1" dirty="0" err="1"/>
              <a:t>Radiative</a:t>
            </a:r>
            <a:r>
              <a:rPr lang="de-DE" b="1" dirty="0"/>
              <a:t> </a:t>
            </a:r>
            <a:r>
              <a:rPr lang="de-DE" b="1" dirty="0" err="1"/>
              <a:t>scenarios</a:t>
            </a:r>
            <a:endParaRPr lang="de-DE" b="1" dirty="0"/>
          </a:p>
        </p:txBody>
      </p:sp>
      <p:sp>
        <p:nvSpPr>
          <p:cNvPr id="17" name="TextBox 16">
            <a:extLst>
              <a:ext uri="{FF2B5EF4-FFF2-40B4-BE49-F238E27FC236}">
                <a16:creationId xmlns:a16="http://schemas.microsoft.com/office/drawing/2014/main" id="{883F9D54-2635-45A5-9B28-1010C400A701}"/>
              </a:ext>
            </a:extLst>
          </p:cNvPr>
          <p:cNvSpPr txBox="1"/>
          <p:nvPr/>
        </p:nvSpPr>
        <p:spPr>
          <a:xfrm>
            <a:off x="8021506" y="1136081"/>
            <a:ext cx="2551981" cy="273793"/>
          </a:xfrm>
          <a:prstGeom prst="rect">
            <a:avLst/>
          </a:prstGeom>
          <a:noFill/>
        </p:spPr>
        <p:txBody>
          <a:bodyPr wrap="none" lIns="0" tIns="0" rIns="0" bIns="0" rtlCol="0" anchor="t" anchorCtr="0">
            <a:spAutoFit/>
          </a:bodyPr>
          <a:lstStyle/>
          <a:p>
            <a:pPr algn="ctr">
              <a:lnSpc>
                <a:spcPts val="2300"/>
              </a:lnSpc>
              <a:spcBef>
                <a:spcPts val="1150"/>
              </a:spcBef>
            </a:pPr>
            <a:r>
              <a:rPr lang="de-DE" b="1" dirty="0"/>
              <a:t>Small-ELM / QCE / EDA</a:t>
            </a:r>
          </a:p>
        </p:txBody>
      </p:sp>
    </p:spTree>
    <p:extLst>
      <p:ext uri="{BB962C8B-B14F-4D97-AF65-F5344CB8AC3E}">
        <p14:creationId xmlns:p14="http://schemas.microsoft.com/office/powerpoint/2010/main" val="27129617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81" name="Rectangle 33">
            <a:extLst>
              <a:ext uri="{FF2B5EF4-FFF2-40B4-BE49-F238E27FC236}">
                <a16:creationId xmlns:a16="http://schemas.microsoft.com/office/drawing/2014/main" id="{3EEE3D97-B65F-4E03-92E1-5C89498D501A}"/>
              </a:ext>
            </a:extLst>
          </p:cNvPr>
          <p:cNvSpPr>
            <a:spLocks noChangeArrowheads="1"/>
          </p:cNvSpPr>
          <p:nvPr/>
        </p:nvSpPr>
        <p:spPr bwMode="auto">
          <a:xfrm>
            <a:off x="5962650" y="542925"/>
            <a:ext cx="3581400" cy="4667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8851" name="Titel 2">
            <a:extLst>
              <a:ext uri="{FF2B5EF4-FFF2-40B4-BE49-F238E27FC236}">
                <a16:creationId xmlns:a16="http://schemas.microsoft.com/office/drawing/2014/main" id="{1C966DD3-17C5-4353-9E66-C878A8218DD5}"/>
              </a:ext>
            </a:extLst>
          </p:cNvPr>
          <p:cNvSpPr>
            <a:spLocks noGrp="1" noChangeArrowheads="1"/>
          </p:cNvSpPr>
          <p:nvPr>
            <p:ph type="title" idx="4294967295"/>
          </p:nvPr>
        </p:nvSpPr>
        <p:spPr/>
        <p:txBody>
          <a:bodyPr/>
          <a:lstStyle/>
          <a:p>
            <a:r>
              <a:rPr lang="en-US" altLang="de-DE"/>
              <a:t>New Upper Divertor of ASDEX Upgrade: Configurations</a:t>
            </a:r>
            <a:br>
              <a:rPr lang="en-GB" altLang="de-DE"/>
            </a:br>
            <a:endParaRPr lang="en-GB" altLang="de-DE"/>
          </a:p>
        </p:txBody>
      </p:sp>
      <p:sp>
        <p:nvSpPr>
          <p:cNvPr id="18" name="TextBox 17">
            <a:extLst>
              <a:ext uri="{FF2B5EF4-FFF2-40B4-BE49-F238E27FC236}">
                <a16:creationId xmlns:a16="http://schemas.microsoft.com/office/drawing/2014/main" id="{6795ED6E-D3DE-4D80-8257-72513D8BC1D6}"/>
              </a:ext>
            </a:extLst>
          </p:cNvPr>
          <p:cNvSpPr txBox="1"/>
          <p:nvPr/>
        </p:nvSpPr>
        <p:spPr>
          <a:xfrm>
            <a:off x="8372961" y="6453173"/>
            <a:ext cx="1814536" cy="262059"/>
          </a:xfrm>
          <a:prstGeom prst="rect">
            <a:avLst/>
          </a:prstGeom>
          <a:noFill/>
        </p:spPr>
        <p:txBody>
          <a:bodyPr wrap="none" lIns="0" tIns="0" rIns="0" bIns="0" rtlCol="0" anchor="t" anchorCtr="0">
            <a:spAutoFit/>
          </a:bodyPr>
          <a:lstStyle/>
          <a:p>
            <a:pPr algn="l">
              <a:lnSpc>
                <a:spcPts val="2300"/>
              </a:lnSpc>
              <a:spcBef>
                <a:spcPts val="1150"/>
              </a:spcBef>
            </a:pPr>
            <a:r>
              <a:rPr lang="de-DE" sz="1400" b="1" dirty="0"/>
              <a:t>[Lunt et al. PRL 2023]</a:t>
            </a:r>
          </a:p>
        </p:txBody>
      </p:sp>
      <p:sp>
        <p:nvSpPr>
          <p:cNvPr id="20" name="Foliennummernplatzhalter 5">
            <a:extLst>
              <a:ext uri="{FF2B5EF4-FFF2-40B4-BE49-F238E27FC236}">
                <a16:creationId xmlns:a16="http://schemas.microsoft.com/office/drawing/2014/main" id="{2969827F-E317-4AF7-BE87-7AD782E88089}"/>
              </a:ext>
            </a:extLst>
          </p:cNvPr>
          <p:cNvSpPr txBox="1">
            <a:spLocks noGrp="1"/>
          </p:cNvSpPr>
          <p:nvPr/>
        </p:nvSpPr>
        <p:spPr>
          <a:xfrm>
            <a:off x="11700000" y="6660000"/>
            <a:ext cx="217488" cy="144462"/>
          </a:xfrm>
          <a:prstGeom prst="rect">
            <a:avLst/>
          </a:prstGeom>
          <a:noFill/>
        </p:spPr>
        <p:txBody>
          <a:bodyPr wrap="none" lIns="0" tIns="0" rIns="0" bIns="0" anchor="b"/>
          <a:lstStyle/>
          <a:p>
            <a:pPr algn="r" eaLnBrk="1" fontAlgn="auto" hangingPunct="1">
              <a:spcBef>
                <a:spcPts val="0"/>
              </a:spcBef>
              <a:spcAft>
                <a:spcPts val="0"/>
              </a:spcAft>
              <a:defRPr/>
            </a:pPr>
            <a:fld id="{58A7B3F3-B723-4D36-9FDF-7E26E0083EDB}" type="slidenum">
              <a:rPr lang="de-DE" sz="800" kern="600" cap="all" spc="90">
                <a:solidFill>
                  <a:schemeClr val="tx1">
                    <a:tint val="75000"/>
                  </a:schemeClr>
                </a:solidFill>
                <a:latin typeface="+mn-lt"/>
              </a:rPr>
              <a:pPr algn="r" eaLnBrk="1" fontAlgn="auto" hangingPunct="1">
                <a:spcBef>
                  <a:spcPts val="0"/>
                </a:spcBef>
                <a:spcAft>
                  <a:spcPts val="0"/>
                </a:spcAft>
                <a:defRPr/>
              </a:pPr>
              <a:t>4</a:t>
            </a:fld>
            <a:endParaRPr lang="de-DE" sz="800" kern="600" cap="all" spc="90" dirty="0">
              <a:solidFill>
                <a:schemeClr val="tx1">
                  <a:tint val="75000"/>
                </a:schemeClr>
              </a:solidFill>
              <a:latin typeface="+mn-lt"/>
            </a:endParaRPr>
          </a:p>
        </p:txBody>
      </p:sp>
      <p:sp>
        <p:nvSpPr>
          <p:cNvPr id="19" name="Fußzeilenplatzhalter 1">
            <a:extLst>
              <a:ext uri="{FF2B5EF4-FFF2-40B4-BE49-F238E27FC236}">
                <a16:creationId xmlns:a16="http://schemas.microsoft.com/office/drawing/2014/main" id="{7BB4E651-88BC-4A1F-8C45-2AB4F8E2B9BB}"/>
              </a:ext>
            </a:extLst>
          </p:cNvPr>
          <p:cNvSpPr txBox="1">
            <a:spLocks noGrp="1"/>
          </p:cNvSpPr>
          <p:nvPr/>
        </p:nvSpPr>
        <p:spPr>
          <a:xfrm>
            <a:off x="360000" y="6660000"/>
            <a:ext cx="5940000" cy="144462"/>
          </a:xfrm>
          <a:prstGeom prst="rect">
            <a:avLst/>
          </a:prstGeom>
          <a:noFill/>
        </p:spPr>
        <p:txBody>
          <a:bodyPr wrap="none" lIns="0" tIns="0" rIns="0" bIns="0"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r>
              <a:rPr lang="de-DE" altLang="en-DE" sz="800" dirty="0" err="1">
                <a:solidFill>
                  <a:srgbClr val="898989"/>
                </a:solidFill>
              </a:rPr>
              <a:t>T.Lunt</a:t>
            </a:r>
            <a:r>
              <a:rPr lang="de-DE" altLang="en-DE" sz="800" dirty="0">
                <a:solidFill>
                  <a:srgbClr val="898989"/>
                </a:solidFill>
              </a:rPr>
              <a:t>, 5</a:t>
            </a:r>
            <a:r>
              <a:rPr lang="de-DE" altLang="en-DE" sz="800" baseline="30000" dirty="0">
                <a:solidFill>
                  <a:srgbClr val="898989"/>
                </a:solidFill>
              </a:rPr>
              <a:t>th</a:t>
            </a:r>
            <a:r>
              <a:rPr lang="de-DE" altLang="en-DE" sz="800" dirty="0">
                <a:solidFill>
                  <a:srgbClr val="898989"/>
                </a:solidFill>
              </a:rPr>
              <a:t> TM on </a:t>
            </a:r>
            <a:r>
              <a:rPr lang="de-DE" altLang="en-DE" sz="800" dirty="0" err="1">
                <a:solidFill>
                  <a:srgbClr val="898989"/>
                </a:solidFill>
              </a:rPr>
              <a:t>divertor</a:t>
            </a:r>
            <a:r>
              <a:rPr lang="de-DE" altLang="en-DE" sz="800" dirty="0">
                <a:solidFill>
                  <a:srgbClr val="898989"/>
                </a:solidFill>
              </a:rPr>
              <a:t> </a:t>
            </a:r>
            <a:r>
              <a:rPr lang="de-DE" altLang="en-DE" sz="800" dirty="0" err="1">
                <a:solidFill>
                  <a:srgbClr val="898989"/>
                </a:solidFill>
              </a:rPr>
              <a:t>concepts</a:t>
            </a:r>
            <a:r>
              <a:rPr lang="de-DE" altLang="en-DE" sz="800" dirty="0">
                <a:solidFill>
                  <a:srgbClr val="898989"/>
                </a:solidFill>
              </a:rPr>
              <a:t> 2025, IAEA Headquarters, Vienna, Austria </a:t>
            </a:r>
          </a:p>
        </p:txBody>
      </p:sp>
      <p:pic>
        <p:nvPicPr>
          <p:cNvPr id="37" name="Picture 36">
            <a:extLst>
              <a:ext uri="{FF2B5EF4-FFF2-40B4-BE49-F238E27FC236}">
                <a16:creationId xmlns:a16="http://schemas.microsoft.com/office/drawing/2014/main" id="{B3B34028-D1ED-419A-8448-A3FD9E02F4A0}"/>
              </a:ext>
            </a:extLst>
          </p:cNvPr>
          <p:cNvPicPr>
            <a:picLocks noChangeAspect="1"/>
          </p:cNvPicPr>
          <p:nvPr/>
        </p:nvPicPr>
        <p:blipFill>
          <a:blip r:embed="rId2"/>
          <a:stretch>
            <a:fillRect/>
          </a:stretch>
        </p:blipFill>
        <p:spPr>
          <a:xfrm>
            <a:off x="0" y="900000"/>
            <a:ext cx="12192000" cy="5516742"/>
          </a:xfrm>
          <a:prstGeom prst="rect">
            <a:avLst/>
          </a:prstGeom>
        </p:spPr>
      </p:pic>
      <p:pic>
        <p:nvPicPr>
          <p:cNvPr id="39" name="Picture 38">
            <a:extLst>
              <a:ext uri="{FF2B5EF4-FFF2-40B4-BE49-F238E27FC236}">
                <a16:creationId xmlns:a16="http://schemas.microsoft.com/office/drawing/2014/main" id="{DB5B42B2-74A4-4E5C-B2D4-D7B66E5A411D}"/>
              </a:ext>
            </a:extLst>
          </p:cNvPr>
          <p:cNvPicPr>
            <a:picLocks noChangeAspect="1"/>
          </p:cNvPicPr>
          <p:nvPr/>
        </p:nvPicPr>
        <p:blipFill>
          <a:blip r:embed="rId3"/>
          <a:stretch>
            <a:fillRect/>
          </a:stretch>
        </p:blipFill>
        <p:spPr>
          <a:xfrm>
            <a:off x="0" y="900000"/>
            <a:ext cx="12192000" cy="5516742"/>
          </a:xfrm>
          <a:prstGeom prst="rect">
            <a:avLst/>
          </a:prstGeom>
        </p:spPr>
      </p:pic>
      <p:pic>
        <p:nvPicPr>
          <p:cNvPr id="41" name="Picture 40">
            <a:extLst>
              <a:ext uri="{FF2B5EF4-FFF2-40B4-BE49-F238E27FC236}">
                <a16:creationId xmlns:a16="http://schemas.microsoft.com/office/drawing/2014/main" id="{3F886977-251E-4866-A877-3248052BB6B6}"/>
              </a:ext>
            </a:extLst>
          </p:cNvPr>
          <p:cNvPicPr>
            <a:picLocks noChangeAspect="1"/>
          </p:cNvPicPr>
          <p:nvPr/>
        </p:nvPicPr>
        <p:blipFill>
          <a:blip r:embed="rId4"/>
          <a:stretch>
            <a:fillRect/>
          </a:stretch>
        </p:blipFill>
        <p:spPr>
          <a:xfrm>
            <a:off x="0" y="900000"/>
            <a:ext cx="12192000" cy="5516742"/>
          </a:xfrm>
          <a:prstGeom prst="rect">
            <a:avLst/>
          </a:prstGeom>
        </p:spPr>
      </p:pic>
      <p:pic>
        <p:nvPicPr>
          <p:cNvPr id="43" name="Picture 42">
            <a:extLst>
              <a:ext uri="{FF2B5EF4-FFF2-40B4-BE49-F238E27FC236}">
                <a16:creationId xmlns:a16="http://schemas.microsoft.com/office/drawing/2014/main" id="{BEEEF3C4-9BB0-4B1B-A8FB-4BC2943DB6F1}"/>
              </a:ext>
            </a:extLst>
          </p:cNvPr>
          <p:cNvPicPr>
            <a:picLocks noChangeAspect="1"/>
          </p:cNvPicPr>
          <p:nvPr/>
        </p:nvPicPr>
        <p:blipFill>
          <a:blip r:embed="rId5"/>
          <a:stretch>
            <a:fillRect/>
          </a:stretch>
        </p:blipFill>
        <p:spPr>
          <a:xfrm>
            <a:off x="0" y="900000"/>
            <a:ext cx="12192000" cy="5516742"/>
          </a:xfrm>
          <a:prstGeom prst="rect">
            <a:avLst/>
          </a:prstGeom>
        </p:spPr>
      </p:pic>
      <p:pic>
        <p:nvPicPr>
          <p:cNvPr id="45" name="Picture 44">
            <a:extLst>
              <a:ext uri="{FF2B5EF4-FFF2-40B4-BE49-F238E27FC236}">
                <a16:creationId xmlns:a16="http://schemas.microsoft.com/office/drawing/2014/main" id="{EDFCC302-9F61-4E46-9DF3-FB01BBE7AA31}"/>
              </a:ext>
            </a:extLst>
          </p:cNvPr>
          <p:cNvPicPr>
            <a:picLocks noChangeAspect="1"/>
          </p:cNvPicPr>
          <p:nvPr/>
        </p:nvPicPr>
        <p:blipFill>
          <a:blip r:embed="rId6"/>
          <a:stretch>
            <a:fillRect/>
          </a:stretch>
        </p:blipFill>
        <p:spPr>
          <a:xfrm>
            <a:off x="0" y="900000"/>
            <a:ext cx="12192000" cy="5516742"/>
          </a:xfrm>
          <a:prstGeom prst="rect">
            <a:avLst/>
          </a:prstGeom>
        </p:spPr>
      </p:pic>
      <p:pic>
        <p:nvPicPr>
          <p:cNvPr id="47" name="Picture 46">
            <a:extLst>
              <a:ext uri="{FF2B5EF4-FFF2-40B4-BE49-F238E27FC236}">
                <a16:creationId xmlns:a16="http://schemas.microsoft.com/office/drawing/2014/main" id="{ED1F5EE2-8ED3-494C-AA93-D8DC28661403}"/>
              </a:ext>
            </a:extLst>
          </p:cNvPr>
          <p:cNvPicPr>
            <a:picLocks noChangeAspect="1"/>
          </p:cNvPicPr>
          <p:nvPr/>
        </p:nvPicPr>
        <p:blipFill>
          <a:blip r:embed="rId7"/>
          <a:stretch>
            <a:fillRect/>
          </a:stretch>
        </p:blipFill>
        <p:spPr>
          <a:xfrm>
            <a:off x="0" y="900000"/>
            <a:ext cx="12192000" cy="5516742"/>
          </a:xfrm>
          <a:prstGeom prst="rect">
            <a:avLst/>
          </a:prstGeom>
        </p:spPr>
      </p:pic>
      <p:pic>
        <p:nvPicPr>
          <p:cNvPr id="49" name="Picture 48">
            <a:extLst>
              <a:ext uri="{FF2B5EF4-FFF2-40B4-BE49-F238E27FC236}">
                <a16:creationId xmlns:a16="http://schemas.microsoft.com/office/drawing/2014/main" id="{FB526C3E-9393-47D3-80AF-796E72927DFA}"/>
              </a:ext>
            </a:extLst>
          </p:cNvPr>
          <p:cNvPicPr>
            <a:picLocks noChangeAspect="1"/>
          </p:cNvPicPr>
          <p:nvPr/>
        </p:nvPicPr>
        <p:blipFill>
          <a:blip r:embed="rId8"/>
          <a:stretch>
            <a:fillRect/>
          </a:stretch>
        </p:blipFill>
        <p:spPr>
          <a:xfrm>
            <a:off x="0" y="900000"/>
            <a:ext cx="12192000" cy="5516742"/>
          </a:xfrm>
          <a:prstGeom prst="rect">
            <a:avLst/>
          </a:prstGeom>
        </p:spPr>
      </p:pic>
      <p:pic>
        <p:nvPicPr>
          <p:cNvPr id="51" name="Picture 50">
            <a:extLst>
              <a:ext uri="{FF2B5EF4-FFF2-40B4-BE49-F238E27FC236}">
                <a16:creationId xmlns:a16="http://schemas.microsoft.com/office/drawing/2014/main" id="{933C972C-E4FD-46D9-928D-9AF3293EF81D}"/>
              </a:ext>
            </a:extLst>
          </p:cNvPr>
          <p:cNvPicPr>
            <a:picLocks noChangeAspect="1"/>
          </p:cNvPicPr>
          <p:nvPr/>
        </p:nvPicPr>
        <p:blipFill>
          <a:blip r:embed="rId9"/>
          <a:stretch>
            <a:fillRect/>
          </a:stretch>
        </p:blipFill>
        <p:spPr>
          <a:xfrm>
            <a:off x="0" y="900000"/>
            <a:ext cx="12192000" cy="5516742"/>
          </a:xfrm>
          <a:prstGeom prst="rect">
            <a:avLst/>
          </a:prstGeom>
        </p:spPr>
      </p:pic>
      <p:pic>
        <p:nvPicPr>
          <p:cNvPr id="53" name="Picture 52">
            <a:extLst>
              <a:ext uri="{FF2B5EF4-FFF2-40B4-BE49-F238E27FC236}">
                <a16:creationId xmlns:a16="http://schemas.microsoft.com/office/drawing/2014/main" id="{7D52A15E-8835-43EF-B378-65A52525D6F0}"/>
              </a:ext>
            </a:extLst>
          </p:cNvPr>
          <p:cNvPicPr>
            <a:picLocks noChangeAspect="1"/>
          </p:cNvPicPr>
          <p:nvPr/>
        </p:nvPicPr>
        <p:blipFill>
          <a:blip r:embed="rId10"/>
          <a:stretch>
            <a:fillRect/>
          </a:stretch>
        </p:blipFill>
        <p:spPr>
          <a:xfrm>
            <a:off x="0" y="900000"/>
            <a:ext cx="12192000" cy="5516742"/>
          </a:xfrm>
          <a:prstGeom prst="rect">
            <a:avLst/>
          </a:prstGeom>
        </p:spPr>
      </p:pic>
      <p:pic>
        <p:nvPicPr>
          <p:cNvPr id="55" name="Picture 54">
            <a:extLst>
              <a:ext uri="{FF2B5EF4-FFF2-40B4-BE49-F238E27FC236}">
                <a16:creationId xmlns:a16="http://schemas.microsoft.com/office/drawing/2014/main" id="{6E2FE20C-09B6-474A-B818-930B00FDADAC}"/>
              </a:ext>
            </a:extLst>
          </p:cNvPr>
          <p:cNvPicPr>
            <a:picLocks noChangeAspect="1"/>
          </p:cNvPicPr>
          <p:nvPr/>
        </p:nvPicPr>
        <p:blipFill>
          <a:blip r:embed="rId11"/>
          <a:stretch>
            <a:fillRect/>
          </a:stretch>
        </p:blipFill>
        <p:spPr>
          <a:xfrm>
            <a:off x="0" y="900000"/>
            <a:ext cx="12192000" cy="5516742"/>
          </a:xfrm>
          <a:prstGeom prst="rect">
            <a:avLst/>
          </a:prstGeom>
        </p:spPr>
      </p:pic>
      <p:pic>
        <p:nvPicPr>
          <p:cNvPr id="57" name="Picture 56">
            <a:extLst>
              <a:ext uri="{FF2B5EF4-FFF2-40B4-BE49-F238E27FC236}">
                <a16:creationId xmlns:a16="http://schemas.microsoft.com/office/drawing/2014/main" id="{D3B4DA19-14AC-42B3-AD86-3CB47A47CE03}"/>
              </a:ext>
            </a:extLst>
          </p:cNvPr>
          <p:cNvPicPr>
            <a:picLocks noChangeAspect="1"/>
          </p:cNvPicPr>
          <p:nvPr/>
        </p:nvPicPr>
        <p:blipFill>
          <a:blip r:embed="rId12"/>
          <a:stretch>
            <a:fillRect/>
          </a:stretch>
        </p:blipFill>
        <p:spPr>
          <a:xfrm>
            <a:off x="0" y="900000"/>
            <a:ext cx="12192000" cy="5516742"/>
          </a:xfrm>
          <a:prstGeom prst="rect">
            <a:avLst/>
          </a:prstGeom>
        </p:spPr>
      </p:pic>
      <p:sp>
        <p:nvSpPr>
          <p:cNvPr id="78866" name="Rectangle 18">
            <a:extLst>
              <a:ext uri="{FF2B5EF4-FFF2-40B4-BE49-F238E27FC236}">
                <a16:creationId xmlns:a16="http://schemas.microsoft.com/office/drawing/2014/main" id="{A0834F4D-362F-47E3-B2A3-282527834644}"/>
              </a:ext>
            </a:extLst>
          </p:cNvPr>
          <p:cNvSpPr>
            <a:spLocks noChangeArrowheads="1"/>
          </p:cNvSpPr>
          <p:nvPr/>
        </p:nvSpPr>
        <p:spPr bwMode="auto">
          <a:xfrm>
            <a:off x="3326147" y="919831"/>
            <a:ext cx="8897937" cy="5459412"/>
          </a:xfrm>
          <a:prstGeom prst="rect">
            <a:avLst/>
          </a:prstGeom>
          <a:solidFill>
            <a:schemeClr val="bg1">
              <a:alpha val="7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8870" name="Rectangle 22">
            <a:extLst>
              <a:ext uri="{FF2B5EF4-FFF2-40B4-BE49-F238E27FC236}">
                <a16:creationId xmlns:a16="http://schemas.microsoft.com/office/drawing/2014/main" id="{F4161B65-444D-459A-9F0D-B460CDF5D93D}"/>
              </a:ext>
            </a:extLst>
          </p:cNvPr>
          <p:cNvSpPr>
            <a:spLocks noChangeArrowheads="1"/>
          </p:cNvSpPr>
          <p:nvPr/>
        </p:nvSpPr>
        <p:spPr bwMode="auto">
          <a:xfrm>
            <a:off x="9328355" y="1062121"/>
            <a:ext cx="2768600" cy="2486423"/>
          </a:xfrm>
          <a:prstGeom prst="rect">
            <a:avLst/>
          </a:prstGeom>
          <a:noFill/>
          <a:ln w="28575">
            <a:solidFill>
              <a:srgbClr val="0283DA"/>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pic>
        <p:nvPicPr>
          <p:cNvPr id="17" name="Picture 16">
            <a:extLst>
              <a:ext uri="{FF2B5EF4-FFF2-40B4-BE49-F238E27FC236}">
                <a16:creationId xmlns:a16="http://schemas.microsoft.com/office/drawing/2014/main" id="{020DCD28-543A-4C35-9473-ABA4CA8AFA89}"/>
              </a:ext>
            </a:extLst>
          </p:cNvPr>
          <p:cNvPicPr>
            <a:picLocks noChangeAspect="1"/>
          </p:cNvPicPr>
          <p:nvPr/>
        </p:nvPicPr>
        <p:blipFill>
          <a:blip r:embed="rId13"/>
          <a:stretch>
            <a:fillRect/>
          </a:stretch>
        </p:blipFill>
        <p:spPr>
          <a:xfrm>
            <a:off x="0" y="900000"/>
            <a:ext cx="12192000" cy="5516742"/>
          </a:xfrm>
          <a:prstGeom prst="rect">
            <a:avLst/>
          </a:prstGeom>
        </p:spPr>
      </p:pic>
    </p:spTree>
    <p:extLst>
      <p:ext uri="{BB962C8B-B14F-4D97-AF65-F5344CB8AC3E}">
        <p14:creationId xmlns:p14="http://schemas.microsoft.com/office/powerpoint/2010/main" val="4070118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7886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887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7"/>
                                        </p:tgtEl>
                                        <p:attrNameLst>
                                          <p:attrName>style.visibility</p:attrName>
                                        </p:attrNameLst>
                                      </p:cBhvr>
                                      <p:to>
                                        <p:strVal val="visible"/>
                                      </p:to>
                                    </p:set>
                                  </p:childTnLst>
                                </p:cTn>
                              </p:par>
                              <p:par>
                                <p:cTn id="59" presetID="1" presetClass="exit" presetSubtype="0" fill="hold" grpId="1" nodeType="withEffect">
                                  <p:stCondLst>
                                    <p:cond delay="0"/>
                                  </p:stCondLst>
                                  <p:childTnLst>
                                    <p:set>
                                      <p:cBhvr>
                                        <p:cTn id="60"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5928AE8-E09A-42F7-99A5-A2DCF01FE859}"/>
              </a:ext>
            </a:extLst>
          </p:cNvPr>
          <p:cNvPicPr>
            <a:picLocks noChangeAspect="1"/>
          </p:cNvPicPr>
          <p:nvPr/>
        </p:nvPicPr>
        <p:blipFill>
          <a:blip r:embed="rId2"/>
          <a:stretch>
            <a:fillRect/>
          </a:stretch>
        </p:blipFill>
        <p:spPr>
          <a:xfrm>
            <a:off x="6324640" y="1801937"/>
            <a:ext cx="5307705" cy="4128216"/>
          </a:xfrm>
          <a:prstGeom prst="rect">
            <a:avLst/>
          </a:prstGeom>
        </p:spPr>
      </p:pic>
      <p:pic>
        <p:nvPicPr>
          <p:cNvPr id="12" name="Picture 11">
            <a:extLst>
              <a:ext uri="{FF2B5EF4-FFF2-40B4-BE49-F238E27FC236}">
                <a16:creationId xmlns:a16="http://schemas.microsoft.com/office/drawing/2014/main" id="{539F11E8-578B-48A8-8F3A-23C67F05D2A1}"/>
              </a:ext>
            </a:extLst>
          </p:cNvPr>
          <p:cNvPicPr>
            <a:picLocks noChangeAspect="1"/>
          </p:cNvPicPr>
          <p:nvPr/>
        </p:nvPicPr>
        <p:blipFill>
          <a:blip r:embed="rId3"/>
          <a:stretch>
            <a:fillRect/>
          </a:stretch>
        </p:blipFill>
        <p:spPr>
          <a:xfrm>
            <a:off x="6203609" y="1801936"/>
            <a:ext cx="5349137" cy="4160441"/>
          </a:xfrm>
          <a:prstGeom prst="rect">
            <a:avLst/>
          </a:prstGeom>
        </p:spPr>
      </p:pic>
      <p:sp>
        <p:nvSpPr>
          <p:cNvPr id="186428" name="Titel 2">
            <a:extLst>
              <a:ext uri="{FF2B5EF4-FFF2-40B4-BE49-F238E27FC236}">
                <a16:creationId xmlns:a16="http://schemas.microsoft.com/office/drawing/2014/main" id="{5B8242C0-3BDE-494F-AF70-C74D3BBB332B}"/>
              </a:ext>
            </a:extLst>
          </p:cNvPr>
          <p:cNvSpPr>
            <a:spLocks noChangeArrowheads="1"/>
          </p:cNvSpPr>
          <p:nvPr/>
        </p:nvSpPr>
        <p:spPr bwMode="auto">
          <a:xfrm>
            <a:off x="658813" y="441325"/>
            <a:ext cx="9612312"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ts val="2800"/>
              </a:lnSpc>
              <a:spcAft>
                <a:spcPts val="1800"/>
              </a:spcAft>
              <a:defRPr sz="2500" b="1">
                <a:solidFill>
                  <a:srgbClr val="005555"/>
                </a:solidFill>
                <a:latin typeface="Arial" panose="020B0604020202020204" pitchFamily="34" charset="0"/>
              </a:defRPr>
            </a:lvl1pPr>
            <a:lvl2pPr>
              <a:lnSpc>
                <a:spcPts val="2800"/>
              </a:lnSpc>
              <a:spcAft>
                <a:spcPts val="1800"/>
              </a:spcAft>
              <a:defRPr sz="2500" b="1">
                <a:solidFill>
                  <a:srgbClr val="005555"/>
                </a:solidFill>
                <a:latin typeface="Arial" panose="020B0604020202020204" pitchFamily="34" charset="0"/>
              </a:defRPr>
            </a:lvl2pPr>
            <a:lvl3pPr>
              <a:lnSpc>
                <a:spcPts val="2800"/>
              </a:lnSpc>
              <a:spcAft>
                <a:spcPts val="1800"/>
              </a:spcAft>
              <a:defRPr sz="2500" b="1">
                <a:solidFill>
                  <a:srgbClr val="005555"/>
                </a:solidFill>
                <a:latin typeface="Arial" panose="020B0604020202020204" pitchFamily="34" charset="0"/>
              </a:defRPr>
            </a:lvl3pPr>
            <a:lvl4pPr>
              <a:lnSpc>
                <a:spcPts val="2800"/>
              </a:lnSpc>
              <a:spcAft>
                <a:spcPts val="1800"/>
              </a:spcAft>
              <a:defRPr sz="2500" b="1">
                <a:solidFill>
                  <a:srgbClr val="005555"/>
                </a:solidFill>
                <a:latin typeface="Arial" panose="020B0604020202020204" pitchFamily="34" charset="0"/>
              </a:defRPr>
            </a:lvl4pPr>
            <a:lvl5pPr>
              <a:lnSpc>
                <a:spcPts val="2800"/>
              </a:lnSpc>
              <a:spcAft>
                <a:spcPts val="1800"/>
              </a:spcAft>
              <a:defRPr sz="2500" b="1">
                <a:solidFill>
                  <a:srgbClr val="005555"/>
                </a:solidFill>
                <a:latin typeface="Arial" panose="020B0604020202020204" pitchFamily="34" charset="0"/>
              </a:defRPr>
            </a:lvl5pPr>
            <a:lvl6pPr marL="457200" fontAlgn="base">
              <a:lnSpc>
                <a:spcPts val="2800"/>
              </a:lnSpc>
              <a:spcBef>
                <a:spcPct val="0"/>
              </a:spcBef>
              <a:spcAft>
                <a:spcPts val="1800"/>
              </a:spcAft>
              <a:defRPr sz="2500" b="1">
                <a:solidFill>
                  <a:srgbClr val="005555"/>
                </a:solidFill>
                <a:latin typeface="Arial" panose="020B0604020202020204" pitchFamily="34" charset="0"/>
              </a:defRPr>
            </a:lvl6pPr>
            <a:lvl7pPr marL="914400" fontAlgn="base">
              <a:lnSpc>
                <a:spcPts val="2800"/>
              </a:lnSpc>
              <a:spcBef>
                <a:spcPct val="0"/>
              </a:spcBef>
              <a:spcAft>
                <a:spcPts val="1800"/>
              </a:spcAft>
              <a:defRPr sz="2500" b="1">
                <a:solidFill>
                  <a:srgbClr val="005555"/>
                </a:solidFill>
                <a:latin typeface="Arial" panose="020B0604020202020204" pitchFamily="34" charset="0"/>
              </a:defRPr>
            </a:lvl7pPr>
            <a:lvl8pPr marL="1371600" fontAlgn="base">
              <a:lnSpc>
                <a:spcPts val="2800"/>
              </a:lnSpc>
              <a:spcBef>
                <a:spcPct val="0"/>
              </a:spcBef>
              <a:spcAft>
                <a:spcPts val="1800"/>
              </a:spcAft>
              <a:defRPr sz="2500" b="1">
                <a:solidFill>
                  <a:srgbClr val="005555"/>
                </a:solidFill>
                <a:latin typeface="Arial" panose="020B0604020202020204" pitchFamily="34" charset="0"/>
              </a:defRPr>
            </a:lvl8pPr>
            <a:lvl9pPr marL="1828800" fontAlgn="base">
              <a:lnSpc>
                <a:spcPts val="2800"/>
              </a:lnSpc>
              <a:spcBef>
                <a:spcPct val="0"/>
              </a:spcBef>
              <a:spcAft>
                <a:spcPts val="1800"/>
              </a:spcAft>
              <a:defRPr sz="2500" b="1">
                <a:solidFill>
                  <a:srgbClr val="005555"/>
                </a:solidFill>
                <a:latin typeface="Arial" panose="020B0604020202020204" pitchFamily="34" charset="0"/>
              </a:defRPr>
            </a:lvl9pPr>
          </a:lstStyle>
          <a:p>
            <a:pPr defTabSz="914400" eaLnBrk="1" hangingPunct="1"/>
            <a:r>
              <a:rPr lang="en-GB" altLang="en-DE" dirty="0"/>
              <a:t>Overview experimental campaign 2025</a:t>
            </a:r>
            <a:endParaRPr lang="en-GB" altLang="en-DE" baseline="30000" dirty="0"/>
          </a:p>
        </p:txBody>
      </p:sp>
      <p:pic>
        <p:nvPicPr>
          <p:cNvPr id="19" name="Picture 18">
            <a:extLst>
              <a:ext uri="{FF2B5EF4-FFF2-40B4-BE49-F238E27FC236}">
                <a16:creationId xmlns:a16="http://schemas.microsoft.com/office/drawing/2014/main" id="{C56D76E6-CF98-42B0-8C36-077C453F4D75}"/>
              </a:ext>
            </a:extLst>
          </p:cNvPr>
          <p:cNvPicPr>
            <a:picLocks noChangeAspect="1"/>
          </p:cNvPicPr>
          <p:nvPr/>
        </p:nvPicPr>
        <p:blipFill>
          <a:blip r:embed="rId4"/>
          <a:stretch>
            <a:fillRect/>
          </a:stretch>
        </p:blipFill>
        <p:spPr>
          <a:xfrm>
            <a:off x="9054716" y="139986"/>
            <a:ext cx="2316709" cy="630670"/>
          </a:xfrm>
          <a:prstGeom prst="rect">
            <a:avLst/>
          </a:prstGeom>
        </p:spPr>
      </p:pic>
      <p:sp>
        <p:nvSpPr>
          <p:cNvPr id="2" name="TextBox 1">
            <a:extLst>
              <a:ext uri="{FF2B5EF4-FFF2-40B4-BE49-F238E27FC236}">
                <a16:creationId xmlns:a16="http://schemas.microsoft.com/office/drawing/2014/main" id="{D81F1B36-6785-42CA-AB0D-F972E3F13FEC}"/>
              </a:ext>
            </a:extLst>
          </p:cNvPr>
          <p:cNvSpPr txBox="1"/>
          <p:nvPr/>
        </p:nvSpPr>
        <p:spPr>
          <a:xfrm>
            <a:off x="9145376" y="1204591"/>
            <a:ext cx="235642" cy="294953"/>
          </a:xfrm>
          <a:prstGeom prst="rect">
            <a:avLst/>
          </a:prstGeom>
          <a:noFill/>
        </p:spPr>
        <p:txBody>
          <a:bodyPr wrap="none" lIns="0" tIns="0" rIns="0" bIns="0" rtlCol="0" anchor="t" anchorCtr="0">
            <a:spAutoFit/>
          </a:bodyPr>
          <a:lstStyle/>
          <a:p>
            <a:pPr algn="l">
              <a:lnSpc>
                <a:spcPts val="2300"/>
              </a:lnSpc>
              <a:spcBef>
                <a:spcPts val="1150"/>
              </a:spcBef>
            </a:pPr>
            <a:r>
              <a:rPr lang="de-DE" sz="2000" dirty="0" err="1">
                <a:latin typeface="Symbol" panose="05050102010706020507" pitchFamily="18" charset="2"/>
              </a:rPr>
              <a:t>l</a:t>
            </a:r>
            <a:r>
              <a:rPr lang="de-DE" sz="2000" baseline="-25000" dirty="0" err="1"/>
              <a:t>q</a:t>
            </a:r>
            <a:endParaRPr lang="de-DE" sz="2000" baseline="-25000" dirty="0"/>
          </a:p>
        </p:txBody>
      </p:sp>
      <p:cxnSp>
        <p:nvCxnSpPr>
          <p:cNvPr id="4" name="Straight Arrow Connector 3">
            <a:extLst>
              <a:ext uri="{FF2B5EF4-FFF2-40B4-BE49-F238E27FC236}">
                <a16:creationId xmlns:a16="http://schemas.microsoft.com/office/drawing/2014/main" id="{E1C27A14-B0BF-42E4-9401-D9DD010C9052}"/>
              </a:ext>
            </a:extLst>
          </p:cNvPr>
          <p:cNvCxnSpPr/>
          <p:nvPr/>
        </p:nvCxnSpPr>
        <p:spPr>
          <a:xfrm flipH="1">
            <a:off x="7250274" y="1371445"/>
            <a:ext cx="1644072" cy="0"/>
          </a:xfrm>
          <a:prstGeom prst="straightConnector1">
            <a:avLst/>
          </a:prstGeom>
          <a:ln w="50800">
            <a:headEnd type="none" w="med" len="med"/>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E0022BA8-37E2-4832-8E91-7D5F823829BF}"/>
              </a:ext>
            </a:extLst>
          </p:cNvPr>
          <p:cNvCxnSpPr>
            <a:cxnSpLocks/>
          </p:cNvCxnSpPr>
          <p:nvPr/>
        </p:nvCxnSpPr>
        <p:spPr>
          <a:xfrm>
            <a:off x="9580150" y="1382327"/>
            <a:ext cx="1663532" cy="0"/>
          </a:xfrm>
          <a:prstGeom prst="straightConnector1">
            <a:avLst/>
          </a:prstGeom>
          <a:ln w="50800">
            <a:headEnd type="none" w="med" len="med"/>
            <a:tailEnd type="triangle"/>
          </a:ln>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4529ABFF-9744-4A2E-AE3D-34473BC8E041}"/>
              </a:ext>
            </a:extLst>
          </p:cNvPr>
          <p:cNvSpPr txBox="1"/>
          <p:nvPr/>
        </p:nvSpPr>
        <p:spPr>
          <a:xfrm>
            <a:off x="9828539" y="1022430"/>
            <a:ext cx="1001877"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err="1"/>
              <a:t>decreasing</a:t>
            </a:r>
            <a:endParaRPr lang="de-DE" sz="1600" dirty="0"/>
          </a:p>
        </p:txBody>
      </p:sp>
      <p:sp>
        <p:nvSpPr>
          <p:cNvPr id="21" name="TextBox 20">
            <a:extLst>
              <a:ext uri="{FF2B5EF4-FFF2-40B4-BE49-F238E27FC236}">
                <a16:creationId xmlns:a16="http://schemas.microsoft.com/office/drawing/2014/main" id="{E6D26EDB-41B3-4658-A967-483F7A969AB6}"/>
              </a:ext>
            </a:extLst>
          </p:cNvPr>
          <p:cNvSpPr txBox="1"/>
          <p:nvPr/>
        </p:nvSpPr>
        <p:spPr>
          <a:xfrm>
            <a:off x="7596971" y="1033315"/>
            <a:ext cx="932948"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err="1"/>
              <a:t>increasing</a:t>
            </a:r>
            <a:endParaRPr lang="de-DE" sz="1600" dirty="0"/>
          </a:p>
        </p:txBody>
      </p:sp>
      <p:sp>
        <p:nvSpPr>
          <p:cNvPr id="9" name="Oval 8">
            <a:extLst>
              <a:ext uri="{FF2B5EF4-FFF2-40B4-BE49-F238E27FC236}">
                <a16:creationId xmlns:a16="http://schemas.microsoft.com/office/drawing/2014/main" id="{4EDB3A06-6B24-488F-9EBF-2D6C36655B23}"/>
              </a:ext>
            </a:extLst>
          </p:cNvPr>
          <p:cNvSpPr/>
          <p:nvPr/>
        </p:nvSpPr>
        <p:spPr>
          <a:xfrm>
            <a:off x="6170939" y="1883870"/>
            <a:ext cx="859971" cy="522514"/>
          </a:xfrm>
          <a:prstGeom prst="ellipse">
            <a:avLst/>
          </a:prstGeom>
          <a:noFill/>
          <a:ln w="50800" cmpd="sng">
            <a:solidFill>
              <a:srgbClr val="FF0000"/>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a:solidFill>
                <a:schemeClr val="bg1"/>
              </a:solidFill>
            </a:endParaRPr>
          </a:p>
        </p:txBody>
      </p:sp>
      <p:pic>
        <p:nvPicPr>
          <p:cNvPr id="5" name="Picture 4">
            <a:extLst>
              <a:ext uri="{FF2B5EF4-FFF2-40B4-BE49-F238E27FC236}">
                <a16:creationId xmlns:a16="http://schemas.microsoft.com/office/drawing/2014/main" id="{68E1DFA4-66E2-4ACD-9BFD-CBB9C406A3A6}"/>
              </a:ext>
            </a:extLst>
          </p:cNvPr>
          <p:cNvPicPr>
            <a:picLocks noChangeAspect="1"/>
          </p:cNvPicPr>
          <p:nvPr/>
        </p:nvPicPr>
        <p:blipFill>
          <a:blip r:embed="rId5"/>
          <a:stretch>
            <a:fillRect/>
          </a:stretch>
        </p:blipFill>
        <p:spPr>
          <a:xfrm>
            <a:off x="36000" y="1800000"/>
            <a:ext cx="5349137" cy="4160441"/>
          </a:xfrm>
          <a:prstGeom prst="rect">
            <a:avLst/>
          </a:prstGeom>
        </p:spPr>
      </p:pic>
      <p:sp>
        <p:nvSpPr>
          <p:cNvPr id="23" name="Oval 22">
            <a:extLst>
              <a:ext uri="{FF2B5EF4-FFF2-40B4-BE49-F238E27FC236}">
                <a16:creationId xmlns:a16="http://schemas.microsoft.com/office/drawing/2014/main" id="{AA46E7C5-CB6B-414A-84B0-28D86FEA3A4C}"/>
              </a:ext>
            </a:extLst>
          </p:cNvPr>
          <p:cNvSpPr/>
          <p:nvPr/>
        </p:nvSpPr>
        <p:spPr>
          <a:xfrm>
            <a:off x="10904313" y="5288437"/>
            <a:ext cx="697441" cy="547132"/>
          </a:xfrm>
          <a:prstGeom prst="ellipse">
            <a:avLst/>
          </a:prstGeom>
          <a:noFill/>
          <a:ln w="50800" cmpd="sng">
            <a:solidFill>
              <a:srgbClr val="FF0000"/>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a:solidFill>
                <a:schemeClr val="bg1"/>
              </a:solidFill>
            </a:endParaRPr>
          </a:p>
        </p:txBody>
      </p:sp>
      <p:sp>
        <p:nvSpPr>
          <p:cNvPr id="3" name="TextBox 2">
            <a:extLst>
              <a:ext uri="{FF2B5EF4-FFF2-40B4-BE49-F238E27FC236}">
                <a16:creationId xmlns:a16="http://schemas.microsoft.com/office/drawing/2014/main" id="{07C994F4-B9F5-4EA2-A204-67018C6B9D42}"/>
              </a:ext>
            </a:extLst>
          </p:cNvPr>
          <p:cNvSpPr txBox="1"/>
          <p:nvPr/>
        </p:nvSpPr>
        <p:spPr>
          <a:xfrm>
            <a:off x="423514" y="1087200"/>
            <a:ext cx="3972113"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a:t>Database </a:t>
            </a:r>
            <a:r>
              <a:rPr lang="de-DE" sz="1600" dirty="0" err="1"/>
              <a:t>of</a:t>
            </a:r>
            <a:r>
              <a:rPr lang="de-DE" sz="1600" dirty="0"/>
              <a:t> &gt;100 </a:t>
            </a:r>
            <a:r>
              <a:rPr lang="de-DE" sz="1600" dirty="0" err="1"/>
              <a:t>discharges</a:t>
            </a:r>
            <a:r>
              <a:rPr lang="de-DE" sz="1600" dirty="0"/>
              <a:t> in </a:t>
            </a:r>
            <a:r>
              <a:rPr lang="de-DE" sz="1600" dirty="0" err="1"/>
              <a:t>stable</a:t>
            </a:r>
            <a:r>
              <a:rPr lang="de-DE" sz="1600" dirty="0"/>
              <a:t> ADC</a:t>
            </a:r>
          </a:p>
        </p:txBody>
      </p:sp>
      <p:sp>
        <p:nvSpPr>
          <p:cNvPr id="7" name="TextBox 6">
            <a:extLst>
              <a:ext uri="{FF2B5EF4-FFF2-40B4-BE49-F238E27FC236}">
                <a16:creationId xmlns:a16="http://schemas.microsoft.com/office/drawing/2014/main" id="{09D5FA49-E747-4111-A338-E8312FBAE97C}"/>
              </a:ext>
            </a:extLst>
          </p:cNvPr>
          <p:cNvSpPr txBox="1"/>
          <p:nvPr/>
        </p:nvSpPr>
        <p:spPr>
          <a:xfrm>
            <a:off x="9962567" y="6004289"/>
            <a:ext cx="1590179"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err="1"/>
              <a:t>f</a:t>
            </a:r>
            <a:r>
              <a:rPr lang="de-DE" sz="1600" baseline="-25000" dirty="0" err="1"/>
              <a:t>x</a:t>
            </a:r>
            <a:r>
              <a:rPr lang="de-DE" sz="1600" dirty="0"/>
              <a:t>=</a:t>
            </a:r>
            <a:r>
              <a:rPr lang="de-DE" sz="1600" dirty="0" err="1"/>
              <a:t>flux</a:t>
            </a:r>
            <a:r>
              <a:rPr lang="de-DE" sz="1600" dirty="0"/>
              <a:t> </a:t>
            </a:r>
            <a:r>
              <a:rPr lang="de-DE" sz="1600" dirty="0" err="1"/>
              <a:t>expansion</a:t>
            </a:r>
            <a:endParaRPr lang="de-DE" sz="1600" dirty="0"/>
          </a:p>
        </p:txBody>
      </p:sp>
      <p:sp>
        <p:nvSpPr>
          <p:cNvPr id="20" name="TextBox 19">
            <a:extLst>
              <a:ext uri="{FF2B5EF4-FFF2-40B4-BE49-F238E27FC236}">
                <a16:creationId xmlns:a16="http://schemas.microsoft.com/office/drawing/2014/main" id="{7B10867D-45CA-4C4A-BF95-77B8E6374C51}"/>
              </a:ext>
            </a:extLst>
          </p:cNvPr>
          <p:cNvSpPr txBox="1"/>
          <p:nvPr/>
        </p:nvSpPr>
        <p:spPr>
          <a:xfrm>
            <a:off x="1751033" y="1590312"/>
            <a:ext cx="2406108"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a:t>Position </a:t>
            </a:r>
            <a:r>
              <a:rPr lang="de-DE" sz="1600" dirty="0" err="1"/>
              <a:t>of</a:t>
            </a:r>
            <a:r>
              <a:rPr lang="de-DE" sz="1600" dirty="0"/>
              <a:t> </a:t>
            </a:r>
            <a:r>
              <a:rPr lang="de-DE" sz="1600" dirty="0" err="1"/>
              <a:t>the</a:t>
            </a:r>
            <a:r>
              <a:rPr lang="de-DE" sz="1600" dirty="0"/>
              <a:t> 2</a:t>
            </a:r>
            <a:r>
              <a:rPr lang="de-DE" sz="1600" baseline="30000" dirty="0"/>
              <a:t>nd</a:t>
            </a:r>
            <a:r>
              <a:rPr lang="de-DE" sz="1600" dirty="0"/>
              <a:t> X-point</a:t>
            </a:r>
          </a:p>
        </p:txBody>
      </p:sp>
      <p:sp>
        <p:nvSpPr>
          <p:cNvPr id="22" name="TextBox 21">
            <a:extLst>
              <a:ext uri="{FF2B5EF4-FFF2-40B4-BE49-F238E27FC236}">
                <a16:creationId xmlns:a16="http://schemas.microsoft.com/office/drawing/2014/main" id="{769992B6-9ACF-4A1C-95E9-2286B4AB5753}"/>
              </a:ext>
            </a:extLst>
          </p:cNvPr>
          <p:cNvSpPr txBox="1"/>
          <p:nvPr/>
        </p:nvSpPr>
        <p:spPr>
          <a:xfrm>
            <a:off x="8402384" y="1590312"/>
            <a:ext cx="1721625"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a:t>Operational </a:t>
            </a:r>
            <a:r>
              <a:rPr lang="de-DE" sz="1600" dirty="0" err="1"/>
              <a:t>space</a:t>
            </a:r>
            <a:endParaRPr lang="de-DE" sz="1600" dirty="0"/>
          </a:p>
        </p:txBody>
      </p:sp>
      <p:sp>
        <p:nvSpPr>
          <p:cNvPr id="24" name="Text Box 17">
            <a:extLst>
              <a:ext uri="{FF2B5EF4-FFF2-40B4-BE49-F238E27FC236}">
                <a16:creationId xmlns:a16="http://schemas.microsoft.com/office/drawing/2014/main" id="{028832C1-24A1-45B1-9C18-5043EA0BF9EF}"/>
              </a:ext>
            </a:extLst>
          </p:cNvPr>
          <p:cNvSpPr txBox="1">
            <a:spLocks noChangeArrowheads="1"/>
          </p:cNvSpPr>
          <p:nvPr/>
        </p:nvSpPr>
        <p:spPr bwMode="auto">
          <a:xfrm>
            <a:off x="1346663" y="3832481"/>
            <a:ext cx="9483754" cy="1477328"/>
          </a:xfrm>
          <a:prstGeom prst="rect">
            <a:avLst/>
          </a:prstGeom>
          <a:solidFill>
            <a:schemeClr val="bg1"/>
          </a:solidFill>
          <a:ln w="19050">
            <a:solidFill>
              <a:srgbClr val="29485D"/>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marL="285750" indent="-285750" defTabSz="914400">
              <a:buFont typeface="Arial" panose="020B0604020202020204" pitchFamily="34" charset="0"/>
              <a:buChar char="•"/>
            </a:pPr>
            <a:r>
              <a:rPr lang="en-US" altLang="en-DE" b="1" dirty="0">
                <a:solidFill>
                  <a:srgbClr val="29485D"/>
                </a:solidFill>
              </a:rPr>
              <a:t>Hardware installation completed</a:t>
            </a:r>
          </a:p>
          <a:p>
            <a:pPr marL="285750" indent="-285750" defTabSz="914400">
              <a:buFont typeface="Arial" panose="020B0604020202020204" pitchFamily="34" charset="0"/>
              <a:buChar char="•"/>
            </a:pPr>
            <a:r>
              <a:rPr lang="en-US" altLang="en-DE" b="1" dirty="0">
                <a:solidFill>
                  <a:srgbClr val="29485D"/>
                </a:solidFill>
              </a:rPr>
              <a:t>New upper divertor of AUG operational, but cryo-pump not yet at full performance</a:t>
            </a:r>
          </a:p>
          <a:p>
            <a:pPr marL="285750" indent="-285750" defTabSz="914400">
              <a:buFont typeface="Arial" panose="020B0604020202020204" pitchFamily="34" charset="0"/>
              <a:buChar char="•"/>
            </a:pPr>
            <a:r>
              <a:rPr lang="en-US" altLang="en-DE" b="1" dirty="0">
                <a:solidFill>
                  <a:srgbClr val="29485D"/>
                </a:solidFill>
              </a:rPr>
              <a:t>All alternative divertor configurations (ADC) successfully established, stable for seconds and during ELMs (except SF+)</a:t>
            </a:r>
          </a:p>
          <a:p>
            <a:pPr marL="285750" indent="-285750" defTabSz="914400">
              <a:buFont typeface="Arial" panose="020B0604020202020204" pitchFamily="34" charset="0"/>
              <a:buChar char="•"/>
            </a:pPr>
            <a:r>
              <a:rPr lang="en-US" altLang="en-DE" b="1" dirty="0">
                <a:solidFill>
                  <a:srgbClr val="29485D"/>
                </a:solidFill>
              </a:rPr>
              <a:t>Heating power up to 20 MW and plasma current up to 1 MA in ADC</a:t>
            </a:r>
          </a:p>
        </p:txBody>
      </p:sp>
      <p:sp>
        <p:nvSpPr>
          <p:cNvPr id="25" name="Foliennummernplatzhalter 5">
            <a:extLst>
              <a:ext uri="{FF2B5EF4-FFF2-40B4-BE49-F238E27FC236}">
                <a16:creationId xmlns:a16="http://schemas.microsoft.com/office/drawing/2014/main" id="{431A5981-C21B-42C3-B61E-2D594D8B1F1B}"/>
              </a:ext>
            </a:extLst>
          </p:cNvPr>
          <p:cNvSpPr txBox="1">
            <a:spLocks noGrp="1"/>
          </p:cNvSpPr>
          <p:nvPr/>
        </p:nvSpPr>
        <p:spPr>
          <a:xfrm>
            <a:off x="11700000" y="6660000"/>
            <a:ext cx="217488" cy="144462"/>
          </a:xfrm>
          <a:prstGeom prst="rect">
            <a:avLst/>
          </a:prstGeom>
          <a:noFill/>
        </p:spPr>
        <p:txBody>
          <a:bodyPr wrap="none" lIns="0" tIns="0" rIns="0" bIns="0" anchor="b"/>
          <a:lstStyle/>
          <a:p>
            <a:pPr algn="r" eaLnBrk="1" fontAlgn="auto" hangingPunct="1">
              <a:spcBef>
                <a:spcPts val="0"/>
              </a:spcBef>
              <a:spcAft>
                <a:spcPts val="0"/>
              </a:spcAft>
              <a:defRPr/>
            </a:pPr>
            <a:fld id="{58A7B3F3-B723-4D36-9FDF-7E26E0083EDB}" type="slidenum">
              <a:rPr lang="de-DE" sz="800" kern="600" cap="all" spc="90">
                <a:solidFill>
                  <a:schemeClr val="tx1">
                    <a:tint val="75000"/>
                  </a:schemeClr>
                </a:solidFill>
                <a:latin typeface="+mn-lt"/>
              </a:rPr>
              <a:pPr algn="r" eaLnBrk="1" fontAlgn="auto" hangingPunct="1">
                <a:spcBef>
                  <a:spcPts val="0"/>
                </a:spcBef>
                <a:spcAft>
                  <a:spcPts val="0"/>
                </a:spcAft>
                <a:defRPr/>
              </a:pPr>
              <a:t>5</a:t>
            </a:fld>
            <a:endParaRPr lang="de-DE" sz="800" kern="600" cap="all" spc="90" dirty="0">
              <a:solidFill>
                <a:schemeClr val="tx1">
                  <a:tint val="75000"/>
                </a:schemeClr>
              </a:solidFill>
              <a:latin typeface="+mn-lt"/>
            </a:endParaRPr>
          </a:p>
        </p:txBody>
      </p:sp>
      <p:sp>
        <p:nvSpPr>
          <p:cNvPr id="27" name="Fußzeilenplatzhalter 1">
            <a:extLst>
              <a:ext uri="{FF2B5EF4-FFF2-40B4-BE49-F238E27FC236}">
                <a16:creationId xmlns:a16="http://schemas.microsoft.com/office/drawing/2014/main" id="{5F75BAC6-9528-4089-9583-018CDB84649C}"/>
              </a:ext>
            </a:extLst>
          </p:cNvPr>
          <p:cNvSpPr txBox="1">
            <a:spLocks noGrp="1"/>
          </p:cNvSpPr>
          <p:nvPr/>
        </p:nvSpPr>
        <p:spPr>
          <a:xfrm>
            <a:off x="360000" y="6660000"/>
            <a:ext cx="5940000" cy="144462"/>
          </a:xfrm>
          <a:prstGeom prst="rect">
            <a:avLst/>
          </a:prstGeom>
          <a:noFill/>
        </p:spPr>
        <p:txBody>
          <a:bodyPr wrap="none" lIns="0" tIns="0" rIns="0" bIns="0"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r>
              <a:rPr lang="de-DE" altLang="en-DE" sz="800" dirty="0" err="1">
                <a:solidFill>
                  <a:srgbClr val="898989"/>
                </a:solidFill>
              </a:rPr>
              <a:t>T.Lunt</a:t>
            </a:r>
            <a:r>
              <a:rPr lang="de-DE" altLang="en-DE" sz="800" dirty="0">
                <a:solidFill>
                  <a:srgbClr val="898989"/>
                </a:solidFill>
              </a:rPr>
              <a:t>, 5</a:t>
            </a:r>
            <a:r>
              <a:rPr lang="de-DE" altLang="en-DE" sz="800" baseline="30000" dirty="0">
                <a:solidFill>
                  <a:srgbClr val="898989"/>
                </a:solidFill>
              </a:rPr>
              <a:t>th</a:t>
            </a:r>
            <a:r>
              <a:rPr lang="de-DE" altLang="en-DE" sz="800" dirty="0">
                <a:solidFill>
                  <a:srgbClr val="898989"/>
                </a:solidFill>
              </a:rPr>
              <a:t> TM on </a:t>
            </a:r>
            <a:r>
              <a:rPr lang="de-DE" altLang="en-DE" sz="800" dirty="0" err="1">
                <a:solidFill>
                  <a:srgbClr val="898989"/>
                </a:solidFill>
              </a:rPr>
              <a:t>divertor</a:t>
            </a:r>
            <a:r>
              <a:rPr lang="de-DE" altLang="en-DE" sz="800" dirty="0">
                <a:solidFill>
                  <a:srgbClr val="898989"/>
                </a:solidFill>
              </a:rPr>
              <a:t> </a:t>
            </a:r>
            <a:r>
              <a:rPr lang="de-DE" altLang="en-DE" sz="800" dirty="0" err="1">
                <a:solidFill>
                  <a:srgbClr val="898989"/>
                </a:solidFill>
              </a:rPr>
              <a:t>concepts</a:t>
            </a:r>
            <a:r>
              <a:rPr lang="de-DE" altLang="en-DE" sz="800" dirty="0">
                <a:solidFill>
                  <a:srgbClr val="898989"/>
                </a:solidFill>
              </a:rPr>
              <a:t> 2025, IAEA Headquarters, Vienna, Austria </a:t>
            </a:r>
          </a:p>
        </p:txBody>
      </p:sp>
    </p:spTree>
    <p:extLst>
      <p:ext uri="{BB962C8B-B14F-4D97-AF65-F5344CB8AC3E}">
        <p14:creationId xmlns:p14="http://schemas.microsoft.com/office/powerpoint/2010/main" val="2083553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21" grpId="0"/>
      <p:bldP spid="9" grpId="0" animBg="1"/>
      <p:bldP spid="23" grpId="0" animBg="1"/>
      <p:bldP spid="7" grpId="0"/>
      <p:bldP spid="22" grpId="0"/>
      <p:bldP spid="2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9EF0E3FE-E50C-E620-F596-896EF169B2B1}"/>
              </a:ext>
            </a:extLst>
          </p:cNvPr>
          <p:cNvSpPr txBox="1">
            <a:spLocks noGrp="1"/>
          </p:cNvSpPr>
          <p:nvPr/>
        </p:nvSpPr>
        <p:spPr>
          <a:xfrm>
            <a:off x="11280775" y="6561138"/>
            <a:ext cx="217488" cy="144462"/>
          </a:xfrm>
          <a:prstGeom prst="rect">
            <a:avLst/>
          </a:prstGeom>
          <a:noFill/>
        </p:spPr>
        <p:txBody>
          <a:bodyPr wrap="none" lIns="0" tIns="0" rIns="0" bIns="0" anchor="b"/>
          <a:lstStyle/>
          <a:p>
            <a:pPr algn="r" eaLnBrk="1" fontAlgn="auto" hangingPunct="1">
              <a:spcBef>
                <a:spcPts val="0"/>
              </a:spcBef>
              <a:spcAft>
                <a:spcPts val="0"/>
              </a:spcAft>
              <a:defRPr/>
            </a:pPr>
            <a:fld id="{58A7B3F3-B723-4D36-9FDF-7E26E0083EDB}" type="slidenum">
              <a:rPr lang="de-DE" sz="600" kern="600" cap="all" spc="90">
                <a:solidFill>
                  <a:schemeClr val="tx1">
                    <a:tint val="75000"/>
                  </a:schemeClr>
                </a:solidFill>
                <a:latin typeface="+mn-lt"/>
              </a:rPr>
              <a:pPr algn="r" eaLnBrk="1" fontAlgn="auto" hangingPunct="1">
                <a:spcBef>
                  <a:spcPts val="0"/>
                </a:spcBef>
                <a:spcAft>
                  <a:spcPts val="0"/>
                </a:spcAft>
                <a:defRPr/>
              </a:pPr>
              <a:t>6</a:t>
            </a:fld>
            <a:endParaRPr lang="de-DE" sz="600" kern="600" cap="all" spc="90" dirty="0">
              <a:solidFill>
                <a:schemeClr val="tx1">
                  <a:tint val="75000"/>
                </a:schemeClr>
              </a:solidFill>
              <a:latin typeface="+mn-lt"/>
            </a:endParaRPr>
          </a:p>
        </p:txBody>
      </p:sp>
      <p:sp>
        <p:nvSpPr>
          <p:cNvPr id="186428" name="Titel 2">
            <a:extLst>
              <a:ext uri="{FF2B5EF4-FFF2-40B4-BE49-F238E27FC236}">
                <a16:creationId xmlns:a16="http://schemas.microsoft.com/office/drawing/2014/main" id="{5B8242C0-3BDE-494F-AF70-C74D3BBB332B}"/>
              </a:ext>
            </a:extLst>
          </p:cNvPr>
          <p:cNvSpPr>
            <a:spLocks noChangeArrowheads="1"/>
          </p:cNvSpPr>
          <p:nvPr/>
        </p:nvSpPr>
        <p:spPr bwMode="auto">
          <a:xfrm>
            <a:off x="0" y="3037681"/>
            <a:ext cx="12192000"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ts val="2800"/>
              </a:lnSpc>
              <a:spcAft>
                <a:spcPts val="1800"/>
              </a:spcAft>
              <a:defRPr sz="2500" b="1">
                <a:solidFill>
                  <a:srgbClr val="005555"/>
                </a:solidFill>
                <a:latin typeface="Arial" panose="020B0604020202020204" pitchFamily="34" charset="0"/>
              </a:defRPr>
            </a:lvl1pPr>
            <a:lvl2pPr>
              <a:lnSpc>
                <a:spcPts val="2800"/>
              </a:lnSpc>
              <a:spcAft>
                <a:spcPts val="1800"/>
              </a:spcAft>
              <a:defRPr sz="2500" b="1">
                <a:solidFill>
                  <a:srgbClr val="005555"/>
                </a:solidFill>
                <a:latin typeface="Arial" panose="020B0604020202020204" pitchFamily="34" charset="0"/>
              </a:defRPr>
            </a:lvl2pPr>
            <a:lvl3pPr>
              <a:lnSpc>
                <a:spcPts val="2800"/>
              </a:lnSpc>
              <a:spcAft>
                <a:spcPts val="1800"/>
              </a:spcAft>
              <a:defRPr sz="2500" b="1">
                <a:solidFill>
                  <a:srgbClr val="005555"/>
                </a:solidFill>
                <a:latin typeface="Arial" panose="020B0604020202020204" pitchFamily="34" charset="0"/>
              </a:defRPr>
            </a:lvl3pPr>
            <a:lvl4pPr>
              <a:lnSpc>
                <a:spcPts val="2800"/>
              </a:lnSpc>
              <a:spcAft>
                <a:spcPts val="1800"/>
              </a:spcAft>
              <a:defRPr sz="2500" b="1">
                <a:solidFill>
                  <a:srgbClr val="005555"/>
                </a:solidFill>
                <a:latin typeface="Arial" panose="020B0604020202020204" pitchFamily="34" charset="0"/>
              </a:defRPr>
            </a:lvl4pPr>
            <a:lvl5pPr>
              <a:lnSpc>
                <a:spcPts val="2800"/>
              </a:lnSpc>
              <a:spcAft>
                <a:spcPts val="1800"/>
              </a:spcAft>
              <a:defRPr sz="2500" b="1">
                <a:solidFill>
                  <a:srgbClr val="005555"/>
                </a:solidFill>
                <a:latin typeface="Arial" panose="020B0604020202020204" pitchFamily="34" charset="0"/>
              </a:defRPr>
            </a:lvl5pPr>
            <a:lvl6pPr marL="457200" fontAlgn="base">
              <a:lnSpc>
                <a:spcPts val="2800"/>
              </a:lnSpc>
              <a:spcBef>
                <a:spcPct val="0"/>
              </a:spcBef>
              <a:spcAft>
                <a:spcPts val="1800"/>
              </a:spcAft>
              <a:defRPr sz="2500" b="1">
                <a:solidFill>
                  <a:srgbClr val="005555"/>
                </a:solidFill>
                <a:latin typeface="Arial" panose="020B0604020202020204" pitchFamily="34" charset="0"/>
              </a:defRPr>
            </a:lvl6pPr>
            <a:lvl7pPr marL="914400" fontAlgn="base">
              <a:lnSpc>
                <a:spcPts val="2800"/>
              </a:lnSpc>
              <a:spcBef>
                <a:spcPct val="0"/>
              </a:spcBef>
              <a:spcAft>
                <a:spcPts val="1800"/>
              </a:spcAft>
              <a:defRPr sz="2500" b="1">
                <a:solidFill>
                  <a:srgbClr val="005555"/>
                </a:solidFill>
                <a:latin typeface="Arial" panose="020B0604020202020204" pitchFamily="34" charset="0"/>
              </a:defRPr>
            </a:lvl7pPr>
            <a:lvl8pPr marL="1371600" fontAlgn="base">
              <a:lnSpc>
                <a:spcPts val="2800"/>
              </a:lnSpc>
              <a:spcBef>
                <a:spcPct val="0"/>
              </a:spcBef>
              <a:spcAft>
                <a:spcPts val="1800"/>
              </a:spcAft>
              <a:defRPr sz="2500" b="1">
                <a:solidFill>
                  <a:srgbClr val="005555"/>
                </a:solidFill>
                <a:latin typeface="Arial" panose="020B0604020202020204" pitchFamily="34" charset="0"/>
              </a:defRPr>
            </a:lvl8pPr>
            <a:lvl9pPr marL="1828800" fontAlgn="base">
              <a:lnSpc>
                <a:spcPts val="2800"/>
              </a:lnSpc>
              <a:spcBef>
                <a:spcPct val="0"/>
              </a:spcBef>
              <a:spcAft>
                <a:spcPts val="1800"/>
              </a:spcAft>
              <a:defRPr sz="2500" b="1">
                <a:solidFill>
                  <a:srgbClr val="005555"/>
                </a:solidFill>
                <a:latin typeface="Arial" panose="020B0604020202020204" pitchFamily="34" charset="0"/>
              </a:defRPr>
            </a:lvl9pPr>
          </a:lstStyle>
          <a:p>
            <a:pPr algn="ctr" defTabSz="914400" eaLnBrk="1" hangingPunct="1"/>
            <a:r>
              <a:rPr lang="en-GB" sz="2800" dirty="0"/>
              <a:t>First experimental observations</a:t>
            </a:r>
            <a:br>
              <a:rPr lang="en-GB" sz="2800" dirty="0"/>
            </a:br>
            <a:br>
              <a:rPr lang="en-GB" sz="2800" dirty="0"/>
            </a:br>
            <a:endParaRPr lang="en-GB" altLang="en-DE" baseline="30000" dirty="0"/>
          </a:p>
        </p:txBody>
      </p:sp>
      <p:pic>
        <p:nvPicPr>
          <p:cNvPr id="19" name="Picture 18">
            <a:extLst>
              <a:ext uri="{FF2B5EF4-FFF2-40B4-BE49-F238E27FC236}">
                <a16:creationId xmlns:a16="http://schemas.microsoft.com/office/drawing/2014/main" id="{C56D76E6-CF98-42B0-8C36-077C453F4D75}"/>
              </a:ext>
            </a:extLst>
          </p:cNvPr>
          <p:cNvPicPr>
            <a:picLocks noChangeAspect="1"/>
          </p:cNvPicPr>
          <p:nvPr/>
        </p:nvPicPr>
        <p:blipFill>
          <a:blip r:embed="rId2"/>
          <a:stretch>
            <a:fillRect/>
          </a:stretch>
        </p:blipFill>
        <p:spPr>
          <a:xfrm>
            <a:off x="9054716" y="139986"/>
            <a:ext cx="2316709" cy="630670"/>
          </a:xfrm>
          <a:prstGeom prst="rect">
            <a:avLst/>
          </a:prstGeom>
        </p:spPr>
      </p:pic>
      <p:sp>
        <p:nvSpPr>
          <p:cNvPr id="8" name="Fußzeilenplatzhalter 1">
            <a:extLst>
              <a:ext uri="{FF2B5EF4-FFF2-40B4-BE49-F238E27FC236}">
                <a16:creationId xmlns:a16="http://schemas.microsoft.com/office/drawing/2014/main" id="{6B3A31C4-9E9A-4051-9B3D-DCFAF31CF4A4}"/>
              </a:ext>
            </a:extLst>
          </p:cNvPr>
          <p:cNvSpPr txBox="1">
            <a:spLocks noGrp="1"/>
          </p:cNvSpPr>
          <p:nvPr/>
        </p:nvSpPr>
        <p:spPr>
          <a:xfrm>
            <a:off x="360000" y="6660000"/>
            <a:ext cx="5940000" cy="144462"/>
          </a:xfrm>
          <a:prstGeom prst="rect">
            <a:avLst/>
          </a:prstGeom>
          <a:noFill/>
        </p:spPr>
        <p:txBody>
          <a:bodyPr wrap="none" lIns="0" tIns="0" rIns="0" bIns="0"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r>
              <a:rPr lang="de-DE" altLang="en-DE" sz="800" dirty="0" err="1">
                <a:solidFill>
                  <a:srgbClr val="898989"/>
                </a:solidFill>
              </a:rPr>
              <a:t>T.Lunt</a:t>
            </a:r>
            <a:r>
              <a:rPr lang="de-DE" altLang="en-DE" sz="800" dirty="0">
                <a:solidFill>
                  <a:srgbClr val="898989"/>
                </a:solidFill>
              </a:rPr>
              <a:t>, 5</a:t>
            </a:r>
            <a:r>
              <a:rPr lang="de-DE" altLang="en-DE" sz="800" baseline="30000" dirty="0">
                <a:solidFill>
                  <a:srgbClr val="898989"/>
                </a:solidFill>
              </a:rPr>
              <a:t>th</a:t>
            </a:r>
            <a:r>
              <a:rPr lang="de-DE" altLang="en-DE" sz="800" dirty="0">
                <a:solidFill>
                  <a:srgbClr val="898989"/>
                </a:solidFill>
              </a:rPr>
              <a:t> TM on </a:t>
            </a:r>
            <a:r>
              <a:rPr lang="de-DE" altLang="en-DE" sz="800" dirty="0" err="1">
                <a:solidFill>
                  <a:srgbClr val="898989"/>
                </a:solidFill>
              </a:rPr>
              <a:t>divertor</a:t>
            </a:r>
            <a:r>
              <a:rPr lang="de-DE" altLang="en-DE" sz="800" dirty="0">
                <a:solidFill>
                  <a:srgbClr val="898989"/>
                </a:solidFill>
              </a:rPr>
              <a:t> </a:t>
            </a:r>
            <a:r>
              <a:rPr lang="de-DE" altLang="en-DE" sz="800" dirty="0" err="1">
                <a:solidFill>
                  <a:srgbClr val="898989"/>
                </a:solidFill>
              </a:rPr>
              <a:t>concepts</a:t>
            </a:r>
            <a:r>
              <a:rPr lang="de-DE" altLang="en-DE" sz="800" dirty="0">
                <a:solidFill>
                  <a:srgbClr val="898989"/>
                </a:solidFill>
              </a:rPr>
              <a:t> 2025, IAEA Headquarters, Vienna, Austria </a:t>
            </a:r>
          </a:p>
        </p:txBody>
      </p:sp>
    </p:spTree>
    <p:extLst>
      <p:ext uri="{BB962C8B-B14F-4D97-AF65-F5344CB8AC3E}">
        <p14:creationId xmlns:p14="http://schemas.microsoft.com/office/powerpoint/2010/main" val="40801806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7E055B-30EC-4701-A1BD-473EAA5841B1}"/>
              </a:ext>
            </a:extLst>
          </p:cNvPr>
          <p:cNvPicPr>
            <a:picLocks noChangeAspect="1"/>
          </p:cNvPicPr>
          <p:nvPr/>
        </p:nvPicPr>
        <p:blipFill rotWithShape="1">
          <a:blip r:embed="rId2"/>
          <a:srcRect b="47829"/>
          <a:stretch/>
        </p:blipFill>
        <p:spPr>
          <a:xfrm>
            <a:off x="8684322" y="962795"/>
            <a:ext cx="3413760" cy="2361902"/>
          </a:xfrm>
          <a:prstGeom prst="rect">
            <a:avLst/>
          </a:prstGeom>
        </p:spPr>
      </p:pic>
      <p:sp>
        <p:nvSpPr>
          <p:cNvPr id="186428" name="Titel 2">
            <a:extLst>
              <a:ext uri="{FF2B5EF4-FFF2-40B4-BE49-F238E27FC236}">
                <a16:creationId xmlns:a16="http://schemas.microsoft.com/office/drawing/2014/main" id="{5B8242C0-3BDE-494F-AF70-C74D3BBB332B}"/>
              </a:ext>
            </a:extLst>
          </p:cNvPr>
          <p:cNvSpPr>
            <a:spLocks noChangeArrowheads="1"/>
          </p:cNvSpPr>
          <p:nvPr/>
        </p:nvSpPr>
        <p:spPr bwMode="auto">
          <a:xfrm>
            <a:off x="658813" y="441325"/>
            <a:ext cx="9612312"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ts val="2800"/>
              </a:lnSpc>
              <a:spcAft>
                <a:spcPts val="1800"/>
              </a:spcAft>
              <a:defRPr sz="2500" b="1">
                <a:solidFill>
                  <a:srgbClr val="005555"/>
                </a:solidFill>
                <a:latin typeface="Arial" panose="020B0604020202020204" pitchFamily="34" charset="0"/>
              </a:defRPr>
            </a:lvl1pPr>
            <a:lvl2pPr>
              <a:lnSpc>
                <a:spcPts val="2800"/>
              </a:lnSpc>
              <a:spcAft>
                <a:spcPts val="1800"/>
              </a:spcAft>
              <a:defRPr sz="2500" b="1">
                <a:solidFill>
                  <a:srgbClr val="005555"/>
                </a:solidFill>
                <a:latin typeface="Arial" panose="020B0604020202020204" pitchFamily="34" charset="0"/>
              </a:defRPr>
            </a:lvl2pPr>
            <a:lvl3pPr>
              <a:lnSpc>
                <a:spcPts val="2800"/>
              </a:lnSpc>
              <a:spcAft>
                <a:spcPts val="1800"/>
              </a:spcAft>
              <a:defRPr sz="2500" b="1">
                <a:solidFill>
                  <a:srgbClr val="005555"/>
                </a:solidFill>
                <a:latin typeface="Arial" panose="020B0604020202020204" pitchFamily="34" charset="0"/>
              </a:defRPr>
            </a:lvl3pPr>
            <a:lvl4pPr>
              <a:lnSpc>
                <a:spcPts val="2800"/>
              </a:lnSpc>
              <a:spcAft>
                <a:spcPts val="1800"/>
              </a:spcAft>
              <a:defRPr sz="2500" b="1">
                <a:solidFill>
                  <a:srgbClr val="005555"/>
                </a:solidFill>
                <a:latin typeface="Arial" panose="020B0604020202020204" pitchFamily="34" charset="0"/>
              </a:defRPr>
            </a:lvl4pPr>
            <a:lvl5pPr>
              <a:lnSpc>
                <a:spcPts val="2800"/>
              </a:lnSpc>
              <a:spcAft>
                <a:spcPts val="1800"/>
              </a:spcAft>
              <a:defRPr sz="2500" b="1">
                <a:solidFill>
                  <a:srgbClr val="005555"/>
                </a:solidFill>
                <a:latin typeface="Arial" panose="020B0604020202020204" pitchFamily="34" charset="0"/>
              </a:defRPr>
            </a:lvl5pPr>
            <a:lvl6pPr marL="457200" fontAlgn="base">
              <a:lnSpc>
                <a:spcPts val="2800"/>
              </a:lnSpc>
              <a:spcBef>
                <a:spcPct val="0"/>
              </a:spcBef>
              <a:spcAft>
                <a:spcPts val="1800"/>
              </a:spcAft>
              <a:defRPr sz="2500" b="1">
                <a:solidFill>
                  <a:srgbClr val="005555"/>
                </a:solidFill>
                <a:latin typeface="Arial" panose="020B0604020202020204" pitchFamily="34" charset="0"/>
              </a:defRPr>
            </a:lvl6pPr>
            <a:lvl7pPr marL="914400" fontAlgn="base">
              <a:lnSpc>
                <a:spcPts val="2800"/>
              </a:lnSpc>
              <a:spcBef>
                <a:spcPct val="0"/>
              </a:spcBef>
              <a:spcAft>
                <a:spcPts val="1800"/>
              </a:spcAft>
              <a:defRPr sz="2500" b="1">
                <a:solidFill>
                  <a:srgbClr val="005555"/>
                </a:solidFill>
                <a:latin typeface="Arial" panose="020B0604020202020204" pitchFamily="34" charset="0"/>
              </a:defRPr>
            </a:lvl7pPr>
            <a:lvl8pPr marL="1371600" fontAlgn="base">
              <a:lnSpc>
                <a:spcPts val="2800"/>
              </a:lnSpc>
              <a:spcBef>
                <a:spcPct val="0"/>
              </a:spcBef>
              <a:spcAft>
                <a:spcPts val="1800"/>
              </a:spcAft>
              <a:defRPr sz="2500" b="1">
                <a:solidFill>
                  <a:srgbClr val="005555"/>
                </a:solidFill>
                <a:latin typeface="Arial" panose="020B0604020202020204" pitchFamily="34" charset="0"/>
              </a:defRPr>
            </a:lvl8pPr>
            <a:lvl9pPr marL="1828800" fontAlgn="base">
              <a:lnSpc>
                <a:spcPts val="2800"/>
              </a:lnSpc>
              <a:spcBef>
                <a:spcPct val="0"/>
              </a:spcBef>
              <a:spcAft>
                <a:spcPts val="1800"/>
              </a:spcAft>
              <a:defRPr sz="2500" b="1">
                <a:solidFill>
                  <a:srgbClr val="005555"/>
                </a:solidFill>
                <a:latin typeface="Arial" panose="020B0604020202020204" pitchFamily="34" charset="0"/>
              </a:defRPr>
            </a:lvl9pPr>
          </a:lstStyle>
          <a:p>
            <a:pPr defTabSz="914400" eaLnBrk="1" hangingPunct="1"/>
            <a:r>
              <a:rPr lang="en-GB" altLang="en-DE" dirty="0"/>
              <a:t>Small field line incidence angles </a:t>
            </a:r>
            <a:r>
              <a:rPr lang="en-GB" altLang="en-DE" dirty="0">
                <a:latin typeface="Symbol" panose="05050102010706020507" pitchFamily="18" charset="2"/>
              </a:rPr>
              <a:t>q</a:t>
            </a:r>
            <a:r>
              <a:rPr lang="en-GB" altLang="en-DE" baseline="-25000" dirty="0">
                <a:latin typeface="Symbol" panose="05050102010706020507" pitchFamily="18" charset="2"/>
              </a:rPr>
              <a:t>^</a:t>
            </a:r>
            <a:r>
              <a:rPr lang="en-GB" altLang="en-DE" dirty="0"/>
              <a:t>&lt;2</a:t>
            </a:r>
            <a:r>
              <a:rPr lang="en-GB" altLang="en-DE" baseline="30000" dirty="0"/>
              <a:t>o</a:t>
            </a:r>
            <a:r>
              <a:rPr lang="en-GB" altLang="en-DE" dirty="0"/>
              <a:t> can be handled</a:t>
            </a:r>
            <a:endParaRPr lang="en-GB" altLang="en-DE" baseline="30000" dirty="0"/>
          </a:p>
        </p:txBody>
      </p:sp>
      <p:pic>
        <p:nvPicPr>
          <p:cNvPr id="19" name="Picture 18">
            <a:extLst>
              <a:ext uri="{FF2B5EF4-FFF2-40B4-BE49-F238E27FC236}">
                <a16:creationId xmlns:a16="http://schemas.microsoft.com/office/drawing/2014/main" id="{C56D76E6-CF98-42B0-8C36-077C453F4D75}"/>
              </a:ext>
            </a:extLst>
          </p:cNvPr>
          <p:cNvPicPr>
            <a:picLocks noChangeAspect="1"/>
          </p:cNvPicPr>
          <p:nvPr/>
        </p:nvPicPr>
        <p:blipFill>
          <a:blip r:embed="rId3"/>
          <a:stretch>
            <a:fillRect/>
          </a:stretch>
        </p:blipFill>
        <p:spPr>
          <a:xfrm>
            <a:off x="9054716" y="139986"/>
            <a:ext cx="2316709" cy="630670"/>
          </a:xfrm>
          <a:prstGeom prst="rect">
            <a:avLst/>
          </a:prstGeom>
        </p:spPr>
      </p:pic>
      <p:pic>
        <p:nvPicPr>
          <p:cNvPr id="9" name="Picture 8">
            <a:extLst>
              <a:ext uri="{FF2B5EF4-FFF2-40B4-BE49-F238E27FC236}">
                <a16:creationId xmlns:a16="http://schemas.microsoft.com/office/drawing/2014/main" id="{EBC82132-DA59-46A8-9E37-73750FC7B016}"/>
              </a:ext>
            </a:extLst>
          </p:cNvPr>
          <p:cNvPicPr>
            <a:picLocks noChangeAspect="1"/>
          </p:cNvPicPr>
          <p:nvPr/>
        </p:nvPicPr>
        <p:blipFill>
          <a:blip r:embed="rId4"/>
          <a:stretch>
            <a:fillRect/>
          </a:stretch>
        </p:blipFill>
        <p:spPr>
          <a:xfrm>
            <a:off x="179999" y="1043249"/>
            <a:ext cx="4492599" cy="2210587"/>
          </a:xfrm>
          <a:prstGeom prst="rect">
            <a:avLst/>
          </a:prstGeom>
        </p:spPr>
      </p:pic>
      <p:sp>
        <p:nvSpPr>
          <p:cNvPr id="31" name="TextBox 30">
            <a:extLst>
              <a:ext uri="{FF2B5EF4-FFF2-40B4-BE49-F238E27FC236}">
                <a16:creationId xmlns:a16="http://schemas.microsoft.com/office/drawing/2014/main" id="{59B2D584-AFAF-4046-9A8E-43F8E991B4EE}"/>
              </a:ext>
            </a:extLst>
          </p:cNvPr>
          <p:cNvSpPr txBox="1"/>
          <p:nvPr/>
        </p:nvSpPr>
        <p:spPr>
          <a:xfrm>
            <a:off x="10550638" y="6025456"/>
            <a:ext cx="1473728" cy="334763"/>
          </a:xfrm>
          <a:prstGeom prst="rect">
            <a:avLst/>
          </a:prstGeom>
          <a:solidFill>
            <a:schemeClr val="bg1"/>
          </a:solidFill>
          <a:ln w="12700">
            <a:solidFill>
              <a:schemeClr val="tx1"/>
            </a:solidFill>
          </a:ln>
        </p:spPr>
        <p:txBody>
          <a:bodyPr wrap="none" lIns="36000" tIns="36000" rIns="36000" bIns="36000" rtlCol="0" anchor="t" anchorCtr="0">
            <a:spAutoFit/>
          </a:bodyPr>
          <a:lstStyle/>
          <a:p>
            <a:pPr algn="l">
              <a:lnSpc>
                <a:spcPts val="2300"/>
              </a:lnSpc>
              <a:spcBef>
                <a:spcPts val="1150"/>
              </a:spcBef>
            </a:pPr>
            <a:r>
              <a:rPr lang="en-GB" sz="1400" b="1" dirty="0"/>
              <a:t>[Lunt NME 2019]</a:t>
            </a:r>
            <a:endParaRPr lang="en-DE" sz="1400" b="1" dirty="0" err="1"/>
          </a:p>
        </p:txBody>
      </p:sp>
      <p:sp>
        <p:nvSpPr>
          <p:cNvPr id="33" name="TextBox 32">
            <a:extLst>
              <a:ext uri="{FF2B5EF4-FFF2-40B4-BE49-F238E27FC236}">
                <a16:creationId xmlns:a16="http://schemas.microsoft.com/office/drawing/2014/main" id="{50E490BE-319D-495B-BD21-7F725A072BB1}"/>
              </a:ext>
            </a:extLst>
          </p:cNvPr>
          <p:cNvSpPr txBox="1"/>
          <p:nvPr/>
        </p:nvSpPr>
        <p:spPr>
          <a:xfrm>
            <a:off x="978699" y="1295213"/>
            <a:ext cx="2509268" cy="334763"/>
          </a:xfrm>
          <a:prstGeom prst="rect">
            <a:avLst/>
          </a:prstGeom>
          <a:solidFill>
            <a:schemeClr val="bg1"/>
          </a:solidFill>
          <a:ln w="12700">
            <a:solidFill>
              <a:schemeClr val="tx1"/>
            </a:solidFill>
          </a:ln>
        </p:spPr>
        <p:txBody>
          <a:bodyPr wrap="none" lIns="36000" tIns="36000" rIns="36000" bIns="36000" rtlCol="0" anchor="t" anchorCtr="0">
            <a:spAutoFit/>
          </a:bodyPr>
          <a:lstStyle/>
          <a:p>
            <a:pPr algn="l">
              <a:lnSpc>
                <a:spcPts val="2300"/>
              </a:lnSpc>
              <a:spcBef>
                <a:spcPts val="1150"/>
              </a:spcBef>
            </a:pPr>
            <a:r>
              <a:rPr lang="en-GB" sz="1400" b="1" dirty="0"/>
              <a:t>Alignment tolerance &lt;300µm</a:t>
            </a:r>
            <a:endParaRPr lang="en-DE" sz="1400" b="1" dirty="0" err="1"/>
          </a:p>
        </p:txBody>
      </p:sp>
      <p:sp>
        <p:nvSpPr>
          <p:cNvPr id="25" name="Foliennummernplatzhalter 5">
            <a:extLst>
              <a:ext uri="{FF2B5EF4-FFF2-40B4-BE49-F238E27FC236}">
                <a16:creationId xmlns:a16="http://schemas.microsoft.com/office/drawing/2014/main" id="{475EF8CB-1134-4B02-9800-1FD096AE8BB2}"/>
              </a:ext>
            </a:extLst>
          </p:cNvPr>
          <p:cNvSpPr txBox="1">
            <a:spLocks noGrp="1"/>
          </p:cNvSpPr>
          <p:nvPr/>
        </p:nvSpPr>
        <p:spPr>
          <a:xfrm>
            <a:off x="11700000" y="6660000"/>
            <a:ext cx="217488" cy="144462"/>
          </a:xfrm>
          <a:prstGeom prst="rect">
            <a:avLst/>
          </a:prstGeom>
          <a:noFill/>
        </p:spPr>
        <p:txBody>
          <a:bodyPr wrap="none" lIns="0" tIns="0" rIns="0" bIns="0" anchor="b"/>
          <a:lstStyle/>
          <a:p>
            <a:pPr algn="r" eaLnBrk="1" fontAlgn="auto" hangingPunct="1">
              <a:spcBef>
                <a:spcPts val="0"/>
              </a:spcBef>
              <a:spcAft>
                <a:spcPts val="0"/>
              </a:spcAft>
              <a:defRPr/>
            </a:pPr>
            <a:fld id="{58A7B3F3-B723-4D36-9FDF-7E26E0083EDB}" type="slidenum">
              <a:rPr lang="de-DE" sz="800" kern="600" cap="all" spc="90">
                <a:solidFill>
                  <a:schemeClr val="tx1">
                    <a:tint val="75000"/>
                  </a:schemeClr>
                </a:solidFill>
                <a:latin typeface="+mn-lt"/>
              </a:rPr>
              <a:pPr algn="r" eaLnBrk="1" fontAlgn="auto" hangingPunct="1">
                <a:spcBef>
                  <a:spcPts val="0"/>
                </a:spcBef>
                <a:spcAft>
                  <a:spcPts val="0"/>
                </a:spcAft>
                <a:defRPr/>
              </a:pPr>
              <a:t>7</a:t>
            </a:fld>
            <a:endParaRPr lang="de-DE" sz="800" kern="600" cap="all" spc="90" dirty="0">
              <a:solidFill>
                <a:schemeClr val="tx1">
                  <a:tint val="75000"/>
                </a:schemeClr>
              </a:solidFill>
              <a:latin typeface="+mn-lt"/>
            </a:endParaRPr>
          </a:p>
        </p:txBody>
      </p:sp>
      <p:pic>
        <p:nvPicPr>
          <p:cNvPr id="27" name="Picture 7">
            <a:extLst>
              <a:ext uri="{FF2B5EF4-FFF2-40B4-BE49-F238E27FC236}">
                <a16:creationId xmlns:a16="http://schemas.microsoft.com/office/drawing/2014/main" id="{BAEADF0A-AD76-451D-978C-7BB440A3D7DF}"/>
              </a:ext>
            </a:extLst>
          </p:cNvPr>
          <p:cNvPicPr>
            <a:picLocks noChangeAspect="1"/>
          </p:cNvPicPr>
          <p:nvPr/>
        </p:nvPicPr>
        <p:blipFill>
          <a:blip r:embed="rId5"/>
          <a:srcRect l="1067" t="1741" r="867" b="1750"/>
          <a:stretch>
            <a:fillRect/>
          </a:stretch>
        </p:blipFill>
        <p:spPr>
          <a:xfrm>
            <a:off x="25625" y="3998185"/>
            <a:ext cx="4902639" cy="2627558"/>
          </a:xfrm>
          <a:prstGeom prst="rect">
            <a:avLst/>
          </a:prstGeom>
        </p:spPr>
      </p:pic>
      <p:pic>
        <p:nvPicPr>
          <p:cNvPr id="3" name="Picture 2">
            <a:extLst>
              <a:ext uri="{FF2B5EF4-FFF2-40B4-BE49-F238E27FC236}">
                <a16:creationId xmlns:a16="http://schemas.microsoft.com/office/drawing/2014/main" id="{BD2A0303-DB41-457F-A1D0-34335525711B}"/>
              </a:ext>
            </a:extLst>
          </p:cNvPr>
          <p:cNvPicPr>
            <a:picLocks noChangeAspect="1"/>
          </p:cNvPicPr>
          <p:nvPr/>
        </p:nvPicPr>
        <p:blipFill>
          <a:blip r:embed="rId6"/>
          <a:stretch>
            <a:fillRect/>
          </a:stretch>
        </p:blipFill>
        <p:spPr>
          <a:xfrm>
            <a:off x="4947064" y="3498923"/>
            <a:ext cx="7188846" cy="2396282"/>
          </a:xfrm>
          <a:prstGeom prst="rect">
            <a:avLst/>
          </a:prstGeom>
        </p:spPr>
      </p:pic>
      <p:pic>
        <p:nvPicPr>
          <p:cNvPr id="32" name="Picture 31">
            <a:extLst>
              <a:ext uri="{FF2B5EF4-FFF2-40B4-BE49-F238E27FC236}">
                <a16:creationId xmlns:a16="http://schemas.microsoft.com/office/drawing/2014/main" id="{1DD323EA-8694-4772-B322-F7AD47E8322A}"/>
              </a:ext>
            </a:extLst>
          </p:cNvPr>
          <p:cNvPicPr>
            <a:picLocks noChangeAspect="1"/>
          </p:cNvPicPr>
          <p:nvPr/>
        </p:nvPicPr>
        <p:blipFill rotWithShape="1">
          <a:blip r:embed="rId2"/>
          <a:srcRect t="52221"/>
          <a:stretch/>
        </p:blipFill>
        <p:spPr>
          <a:xfrm>
            <a:off x="5160818" y="1138890"/>
            <a:ext cx="3614260" cy="2290110"/>
          </a:xfrm>
          <a:prstGeom prst="rect">
            <a:avLst/>
          </a:prstGeom>
        </p:spPr>
      </p:pic>
      <p:sp>
        <p:nvSpPr>
          <p:cNvPr id="35" name="Rectangle 18">
            <a:extLst>
              <a:ext uri="{FF2B5EF4-FFF2-40B4-BE49-F238E27FC236}">
                <a16:creationId xmlns:a16="http://schemas.microsoft.com/office/drawing/2014/main" id="{30F5E959-7EAC-46EC-8469-E88A1949F8BA}"/>
              </a:ext>
            </a:extLst>
          </p:cNvPr>
          <p:cNvSpPr>
            <a:spLocks noChangeArrowheads="1"/>
          </p:cNvSpPr>
          <p:nvPr/>
        </p:nvSpPr>
        <p:spPr bwMode="auto">
          <a:xfrm>
            <a:off x="4959928" y="962795"/>
            <a:ext cx="7175981" cy="5453879"/>
          </a:xfrm>
          <a:prstGeom prst="rect">
            <a:avLst/>
          </a:prstGeom>
          <a:solidFill>
            <a:schemeClr val="bg1">
              <a:alpha val="7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4" name="Fußzeilenplatzhalter 1">
            <a:extLst>
              <a:ext uri="{FF2B5EF4-FFF2-40B4-BE49-F238E27FC236}">
                <a16:creationId xmlns:a16="http://schemas.microsoft.com/office/drawing/2014/main" id="{F7936A17-E13F-4D8D-B16B-51A6A9A7AFC4}"/>
              </a:ext>
            </a:extLst>
          </p:cNvPr>
          <p:cNvSpPr txBox="1">
            <a:spLocks noGrp="1"/>
          </p:cNvSpPr>
          <p:nvPr/>
        </p:nvSpPr>
        <p:spPr>
          <a:xfrm>
            <a:off x="360000" y="6660000"/>
            <a:ext cx="5940000" cy="144462"/>
          </a:xfrm>
          <a:prstGeom prst="rect">
            <a:avLst/>
          </a:prstGeom>
          <a:noFill/>
        </p:spPr>
        <p:txBody>
          <a:bodyPr wrap="none" lIns="0" tIns="0" rIns="0" bIns="0"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r>
              <a:rPr lang="de-DE" altLang="en-DE" sz="800" dirty="0" err="1">
                <a:solidFill>
                  <a:srgbClr val="898989"/>
                </a:solidFill>
              </a:rPr>
              <a:t>T.Lunt</a:t>
            </a:r>
            <a:r>
              <a:rPr lang="de-DE" altLang="en-DE" sz="800" dirty="0">
                <a:solidFill>
                  <a:srgbClr val="898989"/>
                </a:solidFill>
              </a:rPr>
              <a:t>, 5</a:t>
            </a:r>
            <a:r>
              <a:rPr lang="de-DE" altLang="en-DE" sz="800" baseline="30000" dirty="0">
                <a:solidFill>
                  <a:srgbClr val="898989"/>
                </a:solidFill>
              </a:rPr>
              <a:t>th</a:t>
            </a:r>
            <a:r>
              <a:rPr lang="de-DE" altLang="en-DE" sz="800" dirty="0">
                <a:solidFill>
                  <a:srgbClr val="898989"/>
                </a:solidFill>
              </a:rPr>
              <a:t> TM on </a:t>
            </a:r>
            <a:r>
              <a:rPr lang="de-DE" altLang="en-DE" sz="800" dirty="0" err="1">
                <a:solidFill>
                  <a:srgbClr val="898989"/>
                </a:solidFill>
              </a:rPr>
              <a:t>divertor</a:t>
            </a:r>
            <a:r>
              <a:rPr lang="de-DE" altLang="en-DE" sz="800" dirty="0">
                <a:solidFill>
                  <a:srgbClr val="898989"/>
                </a:solidFill>
              </a:rPr>
              <a:t> </a:t>
            </a:r>
            <a:r>
              <a:rPr lang="de-DE" altLang="en-DE" sz="800" dirty="0" err="1">
                <a:solidFill>
                  <a:srgbClr val="898989"/>
                </a:solidFill>
              </a:rPr>
              <a:t>concepts</a:t>
            </a:r>
            <a:r>
              <a:rPr lang="de-DE" altLang="en-DE" sz="800" dirty="0">
                <a:solidFill>
                  <a:srgbClr val="898989"/>
                </a:solidFill>
              </a:rPr>
              <a:t> 2025, IAEA Headquarters, Vienna, Austria </a:t>
            </a:r>
          </a:p>
        </p:txBody>
      </p:sp>
    </p:spTree>
    <p:extLst>
      <p:ext uri="{BB962C8B-B14F-4D97-AF65-F5344CB8AC3E}">
        <p14:creationId xmlns:p14="http://schemas.microsoft.com/office/powerpoint/2010/main" val="1323945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428" name="Titel 2">
            <a:extLst>
              <a:ext uri="{FF2B5EF4-FFF2-40B4-BE49-F238E27FC236}">
                <a16:creationId xmlns:a16="http://schemas.microsoft.com/office/drawing/2014/main" id="{5B8242C0-3BDE-494F-AF70-C74D3BBB332B}"/>
              </a:ext>
            </a:extLst>
          </p:cNvPr>
          <p:cNvSpPr>
            <a:spLocks noChangeArrowheads="1"/>
          </p:cNvSpPr>
          <p:nvPr/>
        </p:nvSpPr>
        <p:spPr bwMode="auto">
          <a:xfrm>
            <a:off x="658813" y="441325"/>
            <a:ext cx="9612312"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ts val="2800"/>
              </a:lnSpc>
              <a:spcAft>
                <a:spcPts val="1800"/>
              </a:spcAft>
              <a:defRPr sz="2500" b="1">
                <a:solidFill>
                  <a:srgbClr val="005555"/>
                </a:solidFill>
                <a:latin typeface="Arial" panose="020B0604020202020204" pitchFamily="34" charset="0"/>
              </a:defRPr>
            </a:lvl1pPr>
            <a:lvl2pPr>
              <a:lnSpc>
                <a:spcPts val="2800"/>
              </a:lnSpc>
              <a:spcAft>
                <a:spcPts val="1800"/>
              </a:spcAft>
              <a:defRPr sz="2500" b="1">
                <a:solidFill>
                  <a:srgbClr val="005555"/>
                </a:solidFill>
                <a:latin typeface="Arial" panose="020B0604020202020204" pitchFamily="34" charset="0"/>
              </a:defRPr>
            </a:lvl2pPr>
            <a:lvl3pPr>
              <a:lnSpc>
                <a:spcPts val="2800"/>
              </a:lnSpc>
              <a:spcAft>
                <a:spcPts val="1800"/>
              </a:spcAft>
              <a:defRPr sz="2500" b="1">
                <a:solidFill>
                  <a:srgbClr val="005555"/>
                </a:solidFill>
                <a:latin typeface="Arial" panose="020B0604020202020204" pitchFamily="34" charset="0"/>
              </a:defRPr>
            </a:lvl3pPr>
            <a:lvl4pPr>
              <a:lnSpc>
                <a:spcPts val="2800"/>
              </a:lnSpc>
              <a:spcAft>
                <a:spcPts val="1800"/>
              </a:spcAft>
              <a:defRPr sz="2500" b="1">
                <a:solidFill>
                  <a:srgbClr val="005555"/>
                </a:solidFill>
                <a:latin typeface="Arial" panose="020B0604020202020204" pitchFamily="34" charset="0"/>
              </a:defRPr>
            </a:lvl4pPr>
            <a:lvl5pPr>
              <a:lnSpc>
                <a:spcPts val="2800"/>
              </a:lnSpc>
              <a:spcAft>
                <a:spcPts val="1800"/>
              </a:spcAft>
              <a:defRPr sz="2500" b="1">
                <a:solidFill>
                  <a:srgbClr val="005555"/>
                </a:solidFill>
                <a:latin typeface="Arial" panose="020B0604020202020204" pitchFamily="34" charset="0"/>
              </a:defRPr>
            </a:lvl5pPr>
            <a:lvl6pPr marL="457200" fontAlgn="base">
              <a:lnSpc>
                <a:spcPts val="2800"/>
              </a:lnSpc>
              <a:spcBef>
                <a:spcPct val="0"/>
              </a:spcBef>
              <a:spcAft>
                <a:spcPts val="1800"/>
              </a:spcAft>
              <a:defRPr sz="2500" b="1">
                <a:solidFill>
                  <a:srgbClr val="005555"/>
                </a:solidFill>
                <a:latin typeface="Arial" panose="020B0604020202020204" pitchFamily="34" charset="0"/>
              </a:defRPr>
            </a:lvl6pPr>
            <a:lvl7pPr marL="914400" fontAlgn="base">
              <a:lnSpc>
                <a:spcPts val="2800"/>
              </a:lnSpc>
              <a:spcBef>
                <a:spcPct val="0"/>
              </a:spcBef>
              <a:spcAft>
                <a:spcPts val="1800"/>
              </a:spcAft>
              <a:defRPr sz="2500" b="1">
                <a:solidFill>
                  <a:srgbClr val="005555"/>
                </a:solidFill>
                <a:latin typeface="Arial" panose="020B0604020202020204" pitchFamily="34" charset="0"/>
              </a:defRPr>
            </a:lvl7pPr>
            <a:lvl8pPr marL="1371600" fontAlgn="base">
              <a:lnSpc>
                <a:spcPts val="2800"/>
              </a:lnSpc>
              <a:spcBef>
                <a:spcPct val="0"/>
              </a:spcBef>
              <a:spcAft>
                <a:spcPts val="1800"/>
              </a:spcAft>
              <a:defRPr sz="2500" b="1">
                <a:solidFill>
                  <a:srgbClr val="005555"/>
                </a:solidFill>
                <a:latin typeface="Arial" panose="020B0604020202020204" pitchFamily="34" charset="0"/>
              </a:defRPr>
            </a:lvl8pPr>
            <a:lvl9pPr marL="1828800" fontAlgn="base">
              <a:lnSpc>
                <a:spcPts val="2800"/>
              </a:lnSpc>
              <a:spcBef>
                <a:spcPct val="0"/>
              </a:spcBef>
              <a:spcAft>
                <a:spcPts val="1800"/>
              </a:spcAft>
              <a:defRPr sz="2500" b="1">
                <a:solidFill>
                  <a:srgbClr val="005555"/>
                </a:solidFill>
                <a:latin typeface="Arial" panose="020B0604020202020204" pitchFamily="34" charset="0"/>
              </a:defRPr>
            </a:lvl9pPr>
          </a:lstStyle>
          <a:p>
            <a:pPr defTabSz="914400" eaLnBrk="1" hangingPunct="1"/>
            <a:r>
              <a:rPr lang="en-GB" altLang="en-DE" dirty="0"/>
              <a:t>Small field line incidence angles </a:t>
            </a:r>
            <a:r>
              <a:rPr lang="en-GB" altLang="en-DE" dirty="0">
                <a:latin typeface="Symbol" panose="05050102010706020507" pitchFamily="18" charset="2"/>
              </a:rPr>
              <a:t>q</a:t>
            </a:r>
            <a:r>
              <a:rPr lang="en-GB" altLang="en-DE" baseline="-25000" dirty="0">
                <a:latin typeface="Symbol" panose="05050102010706020507" pitchFamily="18" charset="2"/>
              </a:rPr>
              <a:t>^</a:t>
            </a:r>
            <a:r>
              <a:rPr lang="en-GB" altLang="en-DE" dirty="0"/>
              <a:t>&lt;2</a:t>
            </a:r>
            <a:r>
              <a:rPr lang="en-GB" altLang="en-DE" baseline="30000" dirty="0"/>
              <a:t>o</a:t>
            </a:r>
            <a:r>
              <a:rPr lang="en-GB" altLang="en-DE" dirty="0"/>
              <a:t> can be handled</a:t>
            </a:r>
            <a:endParaRPr lang="en-GB" altLang="en-DE" baseline="30000" dirty="0"/>
          </a:p>
        </p:txBody>
      </p:sp>
      <p:pic>
        <p:nvPicPr>
          <p:cNvPr id="19" name="Picture 18">
            <a:extLst>
              <a:ext uri="{FF2B5EF4-FFF2-40B4-BE49-F238E27FC236}">
                <a16:creationId xmlns:a16="http://schemas.microsoft.com/office/drawing/2014/main" id="{C56D76E6-CF98-42B0-8C36-077C453F4D75}"/>
              </a:ext>
            </a:extLst>
          </p:cNvPr>
          <p:cNvPicPr>
            <a:picLocks noChangeAspect="1"/>
          </p:cNvPicPr>
          <p:nvPr/>
        </p:nvPicPr>
        <p:blipFill>
          <a:blip r:embed="rId2"/>
          <a:stretch>
            <a:fillRect/>
          </a:stretch>
        </p:blipFill>
        <p:spPr>
          <a:xfrm>
            <a:off x="9054716" y="139986"/>
            <a:ext cx="2316709" cy="630670"/>
          </a:xfrm>
          <a:prstGeom prst="rect">
            <a:avLst/>
          </a:prstGeom>
        </p:spPr>
      </p:pic>
      <p:pic>
        <p:nvPicPr>
          <p:cNvPr id="5" name="Picture 4">
            <a:extLst>
              <a:ext uri="{FF2B5EF4-FFF2-40B4-BE49-F238E27FC236}">
                <a16:creationId xmlns:a16="http://schemas.microsoft.com/office/drawing/2014/main" id="{17DAFC72-AEF9-4061-A3B2-4A13066906DA}"/>
              </a:ext>
            </a:extLst>
          </p:cNvPr>
          <p:cNvPicPr>
            <a:picLocks noChangeAspect="1"/>
          </p:cNvPicPr>
          <p:nvPr/>
        </p:nvPicPr>
        <p:blipFill>
          <a:blip r:embed="rId3"/>
          <a:stretch>
            <a:fillRect/>
          </a:stretch>
        </p:blipFill>
        <p:spPr>
          <a:xfrm>
            <a:off x="985651" y="972000"/>
            <a:ext cx="10515877" cy="5608468"/>
          </a:xfrm>
          <a:prstGeom prst="rect">
            <a:avLst/>
          </a:prstGeom>
        </p:spPr>
      </p:pic>
      <p:pic>
        <p:nvPicPr>
          <p:cNvPr id="10" name="Picture 9">
            <a:extLst>
              <a:ext uri="{FF2B5EF4-FFF2-40B4-BE49-F238E27FC236}">
                <a16:creationId xmlns:a16="http://schemas.microsoft.com/office/drawing/2014/main" id="{E2C52F88-A360-4C92-8862-0E02AF66FC3C}"/>
              </a:ext>
            </a:extLst>
          </p:cNvPr>
          <p:cNvPicPr>
            <a:picLocks noChangeAspect="1"/>
          </p:cNvPicPr>
          <p:nvPr/>
        </p:nvPicPr>
        <p:blipFill>
          <a:blip r:embed="rId4"/>
          <a:stretch>
            <a:fillRect/>
          </a:stretch>
        </p:blipFill>
        <p:spPr>
          <a:xfrm>
            <a:off x="985651" y="972000"/>
            <a:ext cx="10515877" cy="5608468"/>
          </a:xfrm>
          <a:prstGeom prst="rect">
            <a:avLst/>
          </a:prstGeom>
        </p:spPr>
      </p:pic>
      <p:pic>
        <p:nvPicPr>
          <p:cNvPr id="13" name="Picture 12">
            <a:extLst>
              <a:ext uri="{FF2B5EF4-FFF2-40B4-BE49-F238E27FC236}">
                <a16:creationId xmlns:a16="http://schemas.microsoft.com/office/drawing/2014/main" id="{52B9C2E4-1E4A-4996-9C5B-7A54F950BFEE}"/>
              </a:ext>
            </a:extLst>
          </p:cNvPr>
          <p:cNvPicPr>
            <a:picLocks noChangeAspect="1"/>
          </p:cNvPicPr>
          <p:nvPr/>
        </p:nvPicPr>
        <p:blipFill>
          <a:blip r:embed="rId5"/>
          <a:stretch>
            <a:fillRect/>
          </a:stretch>
        </p:blipFill>
        <p:spPr>
          <a:xfrm>
            <a:off x="985651" y="972000"/>
            <a:ext cx="10515877" cy="5608468"/>
          </a:xfrm>
          <a:prstGeom prst="rect">
            <a:avLst/>
          </a:prstGeom>
        </p:spPr>
      </p:pic>
      <p:pic>
        <p:nvPicPr>
          <p:cNvPr id="15" name="Picture 14">
            <a:extLst>
              <a:ext uri="{FF2B5EF4-FFF2-40B4-BE49-F238E27FC236}">
                <a16:creationId xmlns:a16="http://schemas.microsoft.com/office/drawing/2014/main" id="{DD33C270-DE1B-4732-8477-4684B8069924}"/>
              </a:ext>
            </a:extLst>
          </p:cNvPr>
          <p:cNvPicPr>
            <a:picLocks noChangeAspect="1"/>
          </p:cNvPicPr>
          <p:nvPr/>
        </p:nvPicPr>
        <p:blipFill>
          <a:blip r:embed="rId6"/>
          <a:stretch>
            <a:fillRect/>
          </a:stretch>
        </p:blipFill>
        <p:spPr>
          <a:xfrm>
            <a:off x="985651" y="972000"/>
            <a:ext cx="10515877" cy="5608468"/>
          </a:xfrm>
          <a:prstGeom prst="rect">
            <a:avLst/>
          </a:prstGeom>
        </p:spPr>
      </p:pic>
      <p:pic>
        <p:nvPicPr>
          <p:cNvPr id="17" name="Picture 16">
            <a:extLst>
              <a:ext uri="{FF2B5EF4-FFF2-40B4-BE49-F238E27FC236}">
                <a16:creationId xmlns:a16="http://schemas.microsoft.com/office/drawing/2014/main" id="{284FC199-34CB-446D-A6EE-C0714A460C63}"/>
              </a:ext>
            </a:extLst>
          </p:cNvPr>
          <p:cNvPicPr>
            <a:picLocks noChangeAspect="1"/>
          </p:cNvPicPr>
          <p:nvPr/>
        </p:nvPicPr>
        <p:blipFill>
          <a:blip r:embed="rId7"/>
          <a:stretch>
            <a:fillRect/>
          </a:stretch>
        </p:blipFill>
        <p:spPr>
          <a:xfrm>
            <a:off x="985651" y="972000"/>
            <a:ext cx="10515877" cy="5608468"/>
          </a:xfrm>
          <a:prstGeom prst="rect">
            <a:avLst/>
          </a:prstGeom>
        </p:spPr>
      </p:pic>
      <p:pic>
        <p:nvPicPr>
          <p:cNvPr id="20" name="Picture 19">
            <a:extLst>
              <a:ext uri="{FF2B5EF4-FFF2-40B4-BE49-F238E27FC236}">
                <a16:creationId xmlns:a16="http://schemas.microsoft.com/office/drawing/2014/main" id="{19DE5DC8-9D6E-4248-8A05-87A45C13663C}"/>
              </a:ext>
            </a:extLst>
          </p:cNvPr>
          <p:cNvPicPr>
            <a:picLocks noChangeAspect="1"/>
          </p:cNvPicPr>
          <p:nvPr/>
        </p:nvPicPr>
        <p:blipFill>
          <a:blip r:embed="rId8"/>
          <a:stretch>
            <a:fillRect/>
          </a:stretch>
        </p:blipFill>
        <p:spPr>
          <a:xfrm>
            <a:off x="985651" y="972000"/>
            <a:ext cx="10515877" cy="5608468"/>
          </a:xfrm>
          <a:prstGeom prst="rect">
            <a:avLst/>
          </a:prstGeom>
        </p:spPr>
      </p:pic>
      <p:pic>
        <p:nvPicPr>
          <p:cNvPr id="22" name="Picture 21">
            <a:extLst>
              <a:ext uri="{FF2B5EF4-FFF2-40B4-BE49-F238E27FC236}">
                <a16:creationId xmlns:a16="http://schemas.microsoft.com/office/drawing/2014/main" id="{72C6EF30-0E04-4C11-88F6-9410EDA5125C}"/>
              </a:ext>
            </a:extLst>
          </p:cNvPr>
          <p:cNvPicPr>
            <a:picLocks noChangeAspect="1"/>
          </p:cNvPicPr>
          <p:nvPr/>
        </p:nvPicPr>
        <p:blipFill>
          <a:blip r:embed="rId9"/>
          <a:stretch>
            <a:fillRect/>
          </a:stretch>
        </p:blipFill>
        <p:spPr>
          <a:xfrm>
            <a:off x="985651" y="972000"/>
            <a:ext cx="10515877" cy="5608468"/>
          </a:xfrm>
          <a:prstGeom prst="rect">
            <a:avLst/>
          </a:prstGeom>
        </p:spPr>
      </p:pic>
      <p:pic>
        <p:nvPicPr>
          <p:cNvPr id="24" name="Picture 23">
            <a:extLst>
              <a:ext uri="{FF2B5EF4-FFF2-40B4-BE49-F238E27FC236}">
                <a16:creationId xmlns:a16="http://schemas.microsoft.com/office/drawing/2014/main" id="{4F209246-9F82-4DE7-9544-18B500CF1014}"/>
              </a:ext>
            </a:extLst>
          </p:cNvPr>
          <p:cNvPicPr>
            <a:picLocks noChangeAspect="1"/>
          </p:cNvPicPr>
          <p:nvPr/>
        </p:nvPicPr>
        <p:blipFill>
          <a:blip r:embed="rId10"/>
          <a:stretch>
            <a:fillRect/>
          </a:stretch>
        </p:blipFill>
        <p:spPr>
          <a:xfrm>
            <a:off x="985651" y="972000"/>
            <a:ext cx="10515877" cy="5608468"/>
          </a:xfrm>
          <a:prstGeom prst="rect">
            <a:avLst/>
          </a:prstGeom>
        </p:spPr>
      </p:pic>
      <p:pic>
        <p:nvPicPr>
          <p:cNvPr id="26" name="Picture 25">
            <a:extLst>
              <a:ext uri="{FF2B5EF4-FFF2-40B4-BE49-F238E27FC236}">
                <a16:creationId xmlns:a16="http://schemas.microsoft.com/office/drawing/2014/main" id="{E87AF49F-4C9D-43F9-9C6A-E08E4402F875}"/>
              </a:ext>
            </a:extLst>
          </p:cNvPr>
          <p:cNvPicPr>
            <a:picLocks noChangeAspect="1"/>
          </p:cNvPicPr>
          <p:nvPr/>
        </p:nvPicPr>
        <p:blipFill>
          <a:blip r:embed="rId11"/>
          <a:stretch>
            <a:fillRect/>
          </a:stretch>
        </p:blipFill>
        <p:spPr>
          <a:xfrm>
            <a:off x="985651" y="972000"/>
            <a:ext cx="10515877" cy="5608468"/>
          </a:xfrm>
          <a:prstGeom prst="rect">
            <a:avLst/>
          </a:prstGeom>
        </p:spPr>
      </p:pic>
      <p:pic>
        <p:nvPicPr>
          <p:cNvPr id="28" name="Picture 27">
            <a:extLst>
              <a:ext uri="{FF2B5EF4-FFF2-40B4-BE49-F238E27FC236}">
                <a16:creationId xmlns:a16="http://schemas.microsoft.com/office/drawing/2014/main" id="{2CF1FBF2-D901-48E1-9F7B-CDF9FFFF9B39}"/>
              </a:ext>
            </a:extLst>
          </p:cNvPr>
          <p:cNvPicPr>
            <a:picLocks noChangeAspect="1"/>
          </p:cNvPicPr>
          <p:nvPr/>
        </p:nvPicPr>
        <p:blipFill>
          <a:blip r:embed="rId12"/>
          <a:stretch>
            <a:fillRect/>
          </a:stretch>
        </p:blipFill>
        <p:spPr>
          <a:xfrm>
            <a:off x="985651" y="972000"/>
            <a:ext cx="10515877" cy="5608468"/>
          </a:xfrm>
          <a:prstGeom prst="rect">
            <a:avLst/>
          </a:prstGeom>
        </p:spPr>
      </p:pic>
      <p:pic>
        <p:nvPicPr>
          <p:cNvPr id="30" name="Picture 29">
            <a:extLst>
              <a:ext uri="{FF2B5EF4-FFF2-40B4-BE49-F238E27FC236}">
                <a16:creationId xmlns:a16="http://schemas.microsoft.com/office/drawing/2014/main" id="{9C4831EE-D66B-4E5D-AEF1-1D9F8C8A201B}"/>
              </a:ext>
            </a:extLst>
          </p:cNvPr>
          <p:cNvPicPr>
            <a:picLocks noChangeAspect="1"/>
          </p:cNvPicPr>
          <p:nvPr/>
        </p:nvPicPr>
        <p:blipFill>
          <a:blip r:embed="rId13"/>
          <a:stretch>
            <a:fillRect/>
          </a:stretch>
        </p:blipFill>
        <p:spPr>
          <a:xfrm>
            <a:off x="985651" y="972000"/>
            <a:ext cx="10515877" cy="5608468"/>
          </a:xfrm>
          <a:prstGeom prst="rect">
            <a:avLst/>
          </a:prstGeom>
        </p:spPr>
      </p:pic>
      <p:cxnSp>
        <p:nvCxnSpPr>
          <p:cNvPr id="34" name="Straight Arrow Connector 33">
            <a:extLst>
              <a:ext uri="{FF2B5EF4-FFF2-40B4-BE49-F238E27FC236}">
                <a16:creationId xmlns:a16="http://schemas.microsoft.com/office/drawing/2014/main" id="{BE264192-12D5-43D2-9FBD-CA0FA8876149}"/>
              </a:ext>
            </a:extLst>
          </p:cNvPr>
          <p:cNvCxnSpPr>
            <a:cxnSpLocks/>
          </p:cNvCxnSpPr>
          <p:nvPr/>
        </p:nvCxnSpPr>
        <p:spPr>
          <a:xfrm>
            <a:off x="2421180" y="1808342"/>
            <a:ext cx="777240" cy="458497"/>
          </a:xfrm>
          <a:prstGeom prst="straightConnector1">
            <a:avLst/>
          </a:prstGeom>
          <a:ln w="57150">
            <a:solidFill>
              <a:srgbClr val="FF0000"/>
            </a:solidFill>
            <a:headEnd type="none" w="med" len="med"/>
            <a:tailEnd type="triangle"/>
          </a:ln>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89249995-A794-4A26-9134-CC969D3CE49D}"/>
              </a:ext>
            </a:extLst>
          </p:cNvPr>
          <p:cNvSpPr txBox="1"/>
          <p:nvPr/>
        </p:nvSpPr>
        <p:spPr>
          <a:xfrm>
            <a:off x="1062097" y="5983881"/>
            <a:ext cx="2939004" cy="273793"/>
          </a:xfrm>
          <a:prstGeom prst="rect">
            <a:avLst/>
          </a:prstGeom>
          <a:noFill/>
        </p:spPr>
        <p:txBody>
          <a:bodyPr wrap="square" lIns="0" tIns="0" rIns="0" bIns="0" rtlCol="0" anchor="t" anchorCtr="0">
            <a:spAutoFit/>
          </a:bodyPr>
          <a:lstStyle/>
          <a:p>
            <a:pPr algn="l">
              <a:lnSpc>
                <a:spcPts val="2300"/>
              </a:lnSpc>
              <a:spcBef>
                <a:spcPts val="1150"/>
              </a:spcBef>
            </a:pPr>
            <a:r>
              <a:rPr lang="de-DE" b="1" dirty="0">
                <a:solidFill>
                  <a:schemeClr val="bg1"/>
                </a:solidFill>
              </a:rPr>
              <a:t>AUG 43638 NIR </a:t>
            </a:r>
            <a:r>
              <a:rPr lang="de-DE" b="1" dirty="0" err="1">
                <a:solidFill>
                  <a:schemeClr val="bg1"/>
                </a:solidFill>
              </a:rPr>
              <a:t>camera</a:t>
            </a:r>
            <a:endParaRPr lang="de-DE" b="1" dirty="0">
              <a:solidFill>
                <a:schemeClr val="bg1"/>
              </a:solidFill>
            </a:endParaRPr>
          </a:p>
        </p:txBody>
      </p:sp>
      <p:sp>
        <p:nvSpPr>
          <p:cNvPr id="36" name="Text Box 17">
            <a:extLst>
              <a:ext uri="{FF2B5EF4-FFF2-40B4-BE49-F238E27FC236}">
                <a16:creationId xmlns:a16="http://schemas.microsoft.com/office/drawing/2014/main" id="{57ED3912-404D-4AAC-B2EE-EE9356E552FF}"/>
              </a:ext>
            </a:extLst>
          </p:cNvPr>
          <p:cNvSpPr txBox="1">
            <a:spLocks noChangeArrowheads="1"/>
          </p:cNvSpPr>
          <p:nvPr/>
        </p:nvSpPr>
        <p:spPr bwMode="auto">
          <a:xfrm>
            <a:off x="3032643" y="4755609"/>
            <a:ext cx="6534713" cy="1200329"/>
          </a:xfrm>
          <a:prstGeom prst="rect">
            <a:avLst/>
          </a:prstGeom>
          <a:solidFill>
            <a:schemeClr val="bg1"/>
          </a:solidFill>
          <a:ln w="19050">
            <a:solidFill>
              <a:srgbClr val="29485D"/>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defTabSz="914400"/>
            <a:r>
              <a:rPr lang="de-DE" altLang="en-DE" b="1" dirty="0">
                <a:solidFill>
                  <a:srgbClr val="29485D"/>
                </a:solidFill>
              </a:rPr>
              <a:t>Observation 1:</a:t>
            </a:r>
          </a:p>
          <a:p>
            <a:pPr marL="285750" indent="-285750" defTabSz="914400">
              <a:buFont typeface="Arial" panose="020B0604020202020204" pitchFamily="34" charset="0"/>
              <a:buChar char="•"/>
            </a:pPr>
            <a:r>
              <a:rPr lang="de-DE" altLang="en-DE" b="1" dirty="0">
                <a:solidFill>
                  <a:srgbClr val="29485D"/>
                </a:solidFill>
              </a:rPr>
              <a:t>Small </a:t>
            </a:r>
            <a:r>
              <a:rPr lang="de-DE" altLang="en-DE" b="1" dirty="0" err="1">
                <a:solidFill>
                  <a:srgbClr val="29485D"/>
                </a:solidFill>
              </a:rPr>
              <a:t>field</a:t>
            </a:r>
            <a:r>
              <a:rPr lang="de-DE" altLang="en-DE" b="1" dirty="0">
                <a:solidFill>
                  <a:srgbClr val="29485D"/>
                </a:solidFill>
              </a:rPr>
              <a:t> </a:t>
            </a:r>
            <a:r>
              <a:rPr lang="de-DE" altLang="en-DE" b="1" dirty="0" err="1">
                <a:solidFill>
                  <a:srgbClr val="29485D"/>
                </a:solidFill>
              </a:rPr>
              <a:t>line</a:t>
            </a:r>
            <a:r>
              <a:rPr lang="de-DE" altLang="en-DE" b="1" dirty="0">
                <a:solidFill>
                  <a:srgbClr val="29485D"/>
                </a:solidFill>
              </a:rPr>
              <a:t> </a:t>
            </a:r>
            <a:r>
              <a:rPr lang="de-DE" altLang="en-DE" b="1" dirty="0" err="1">
                <a:solidFill>
                  <a:srgbClr val="29485D"/>
                </a:solidFill>
              </a:rPr>
              <a:t>incidence</a:t>
            </a:r>
            <a:r>
              <a:rPr lang="de-DE" altLang="en-DE" b="1" dirty="0">
                <a:solidFill>
                  <a:srgbClr val="29485D"/>
                </a:solidFill>
              </a:rPr>
              <a:t> </a:t>
            </a:r>
            <a:r>
              <a:rPr lang="de-DE" altLang="en-DE" b="1" dirty="0" err="1">
                <a:solidFill>
                  <a:srgbClr val="29485D"/>
                </a:solidFill>
              </a:rPr>
              <a:t>angles</a:t>
            </a:r>
            <a:r>
              <a:rPr lang="de-DE" altLang="en-DE" b="1" dirty="0">
                <a:solidFill>
                  <a:srgbClr val="29485D"/>
                </a:solidFill>
              </a:rPr>
              <a:t> </a:t>
            </a:r>
            <a:r>
              <a:rPr lang="de-DE" altLang="en-DE" b="1" dirty="0">
                <a:solidFill>
                  <a:srgbClr val="29485D"/>
                </a:solidFill>
                <a:latin typeface="Symbol" panose="05050102010706020507" pitchFamily="18" charset="2"/>
              </a:rPr>
              <a:t>q</a:t>
            </a:r>
            <a:r>
              <a:rPr lang="de-DE" altLang="en-DE" b="1" baseline="-25000" dirty="0">
                <a:solidFill>
                  <a:srgbClr val="29485D"/>
                </a:solidFill>
                <a:latin typeface="Symbol" panose="05050102010706020507" pitchFamily="18" charset="2"/>
              </a:rPr>
              <a:t>^</a:t>
            </a:r>
            <a:r>
              <a:rPr lang="de-DE" altLang="en-DE" b="1" dirty="0">
                <a:solidFill>
                  <a:srgbClr val="29485D"/>
                </a:solidFill>
              </a:rPr>
              <a:t>&lt;2</a:t>
            </a:r>
            <a:r>
              <a:rPr lang="de-DE" altLang="en-DE" b="1" baseline="30000" dirty="0">
                <a:solidFill>
                  <a:srgbClr val="29485D"/>
                </a:solidFill>
              </a:rPr>
              <a:t>o</a:t>
            </a:r>
            <a:r>
              <a:rPr lang="de-DE" altLang="en-DE" b="1" dirty="0">
                <a:solidFill>
                  <a:srgbClr val="29485D"/>
                </a:solidFill>
              </a:rPr>
              <a:t> </a:t>
            </a:r>
            <a:r>
              <a:rPr lang="de-DE" altLang="en-DE" b="1" dirty="0" err="1">
                <a:solidFill>
                  <a:srgbClr val="29485D"/>
                </a:solidFill>
              </a:rPr>
              <a:t>can</a:t>
            </a:r>
            <a:r>
              <a:rPr lang="de-DE" altLang="en-DE" b="1" dirty="0">
                <a:solidFill>
                  <a:srgbClr val="29485D"/>
                </a:solidFill>
              </a:rPr>
              <a:t> </a:t>
            </a:r>
            <a:r>
              <a:rPr lang="de-DE" altLang="en-DE" b="1" dirty="0" err="1">
                <a:solidFill>
                  <a:srgbClr val="29485D"/>
                </a:solidFill>
              </a:rPr>
              <a:t>be</a:t>
            </a:r>
            <a:r>
              <a:rPr lang="de-DE" altLang="en-DE" b="1" dirty="0">
                <a:solidFill>
                  <a:srgbClr val="29485D"/>
                </a:solidFill>
              </a:rPr>
              <a:t> </a:t>
            </a:r>
            <a:r>
              <a:rPr lang="de-DE" altLang="en-DE" b="1" dirty="0" err="1">
                <a:solidFill>
                  <a:srgbClr val="29485D"/>
                </a:solidFill>
              </a:rPr>
              <a:t>handled</a:t>
            </a:r>
            <a:r>
              <a:rPr lang="de-DE" altLang="en-DE" b="1" dirty="0">
                <a:solidFill>
                  <a:srgbClr val="29485D"/>
                </a:solidFill>
              </a:rPr>
              <a:t> ..</a:t>
            </a:r>
          </a:p>
          <a:p>
            <a:pPr marL="285750" indent="-285750" defTabSz="914400">
              <a:buFont typeface="Arial" panose="020B0604020202020204" pitchFamily="34" charset="0"/>
              <a:buChar char="•"/>
            </a:pPr>
            <a:r>
              <a:rPr lang="de-DE" altLang="en-DE" b="1" dirty="0" err="1">
                <a:solidFill>
                  <a:srgbClr val="29485D"/>
                </a:solidFill>
              </a:rPr>
              <a:t>with</a:t>
            </a:r>
            <a:r>
              <a:rPr lang="de-DE" altLang="en-DE" b="1" dirty="0">
                <a:solidFill>
                  <a:srgbClr val="29485D"/>
                </a:solidFill>
              </a:rPr>
              <a:t> a </a:t>
            </a:r>
            <a:r>
              <a:rPr lang="de-DE" altLang="en-DE" b="1" dirty="0" err="1">
                <a:solidFill>
                  <a:srgbClr val="29485D"/>
                </a:solidFill>
              </a:rPr>
              <a:t>tile</a:t>
            </a:r>
            <a:r>
              <a:rPr lang="de-DE" altLang="en-DE" b="1" dirty="0">
                <a:solidFill>
                  <a:srgbClr val="29485D"/>
                </a:solidFill>
              </a:rPr>
              <a:t> </a:t>
            </a:r>
            <a:r>
              <a:rPr lang="de-DE" altLang="en-DE" b="1" dirty="0" err="1">
                <a:solidFill>
                  <a:srgbClr val="29485D"/>
                </a:solidFill>
              </a:rPr>
              <a:t>aligment</a:t>
            </a:r>
            <a:r>
              <a:rPr lang="de-DE" altLang="en-DE" b="1" dirty="0">
                <a:solidFill>
                  <a:srgbClr val="29485D"/>
                </a:solidFill>
              </a:rPr>
              <a:t> </a:t>
            </a:r>
            <a:r>
              <a:rPr lang="de-DE" altLang="en-DE" b="1" dirty="0" err="1">
                <a:solidFill>
                  <a:srgbClr val="29485D"/>
                </a:solidFill>
              </a:rPr>
              <a:t>accuracy</a:t>
            </a:r>
            <a:r>
              <a:rPr lang="de-DE" altLang="en-DE" b="1" dirty="0">
                <a:solidFill>
                  <a:srgbClr val="29485D"/>
                </a:solidFill>
              </a:rPr>
              <a:t> </a:t>
            </a:r>
            <a:r>
              <a:rPr lang="de-DE" altLang="en-DE" b="1" dirty="0" err="1">
                <a:solidFill>
                  <a:srgbClr val="29485D"/>
                </a:solidFill>
              </a:rPr>
              <a:t>better</a:t>
            </a:r>
            <a:r>
              <a:rPr lang="de-DE" altLang="en-DE" b="1" dirty="0">
                <a:solidFill>
                  <a:srgbClr val="29485D"/>
                </a:solidFill>
              </a:rPr>
              <a:t> </a:t>
            </a:r>
            <a:r>
              <a:rPr lang="de-DE" altLang="en-DE" b="1" dirty="0" err="1">
                <a:solidFill>
                  <a:srgbClr val="29485D"/>
                </a:solidFill>
              </a:rPr>
              <a:t>than</a:t>
            </a:r>
            <a:r>
              <a:rPr lang="de-DE" altLang="en-DE" b="1" dirty="0">
                <a:solidFill>
                  <a:srgbClr val="29485D"/>
                </a:solidFill>
              </a:rPr>
              <a:t> 300 µm</a:t>
            </a:r>
          </a:p>
          <a:p>
            <a:pPr marL="285750" indent="-285750" defTabSz="914400">
              <a:buFont typeface="Arial" panose="020B0604020202020204" pitchFamily="34" charset="0"/>
              <a:buChar char="•"/>
            </a:pPr>
            <a:r>
              <a:rPr lang="de-DE" altLang="en-DE" b="1" dirty="0">
                <a:solidFill>
                  <a:srgbClr val="29485D"/>
                </a:solidFill>
              </a:rPr>
              <a:t>and </a:t>
            </a:r>
            <a:r>
              <a:rPr lang="de-DE" altLang="en-DE" b="1" dirty="0" err="1">
                <a:solidFill>
                  <a:srgbClr val="29485D"/>
                </a:solidFill>
              </a:rPr>
              <a:t>optimized</a:t>
            </a:r>
            <a:r>
              <a:rPr lang="de-DE" altLang="en-DE" b="1" dirty="0">
                <a:solidFill>
                  <a:srgbClr val="29485D"/>
                </a:solidFill>
              </a:rPr>
              <a:t> </a:t>
            </a:r>
            <a:r>
              <a:rPr lang="de-DE" altLang="en-DE" b="1" dirty="0" err="1">
                <a:solidFill>
                  <a:srgbClr val="29485D"/>
                </a:solidFill>
              </a:rPr>
              <a:t>error</a:t>
            </a:r>
            <a:r>
              <a:rPr lang="de-DE" altLang="en-DE" b="1" dirty="0">
                <a:solidFill>
                  <a:srgbClr val="29485D"/>
                </a:solidFill>
              </a:rPr>
              <a:t> </a:t>
            </a:r>
            <a:r>
              <a:rPr lang="de-DE" altLang="en-DE" b="1" dirty="0" err="1">
                <a:solidFill>
                  <a:srgbClr val="29485D"/>
                </a:solidFill>
              </a:rPr>
              <a:t>fields</a:t>
            </a:r>
            <a:r>
              <a:rPr lang="de-DE" altLang="en-DE" b="1" dirty="0">
                <a:solidFill>
                  <a:srgbClr val="29485D"/>
                </a:solidFill>
              </a:rPr>
              <a:t> </a:t>
            </a:r>
            <a:r>
              <a:rPr lang="de-DE" altLang="en-DE" b="1" dirty="0" err="1">
                <a:solidFill>
                  <a:srgbClr val="29485D"/>
                </a:solidFill>
              </a:rPr>
              <a:t>of</a:t>
            </a:r>
            <a:r>
              <a:rPr lang="de-DE" altLang="en-DE" b="1" dirty="0">
                <a:solidFill>
                  <a:srgbClr val="29485D"/>
                </a:solidFill>
              </a:rPr>
              <a:t> </a:t>
            </a:r>
            <a:r>
              <a:rPr lang="de-DE" altLang="en-DE" b="1" dirty="0" err="1">
                <a:solidFill>
                  <a:srgbClr val="29485D"/>
                </a:solidFill>
              </a:rPr>
              <a:t>the</a:t>
            </a:r>
            <a:r>
              <a:rPr lang="de-DE" altLang="en-DE" b="1" dirty="0">
                <a:solidFill>
                  <a:srgbClr val="29485D"/>
                </a:solidFill>
              </a:rPr>
              <a:t> </a:t>
            </a:r>
            <a:r>
              <a:rPr lang="de-DE" altLang="en-DE" b="1" dirty="0" err="1">
                <a:solidFill>
                  <a:srgbClr val="29485D"/>
                </a:solidFill>
              </a:rPr>
              <a:t>current</a:t>
            </a:r>
            <a:r>
              <a:rPr lang="de-DE" altLang="en-DE" b="1" dirty="0">
                <a:solidFill>
                  <a:srgbClr val="29485D"/>
                </a:solidFill>
              </a:rPr>
              <a:t> </a:t>
            </a:r>
            <a:r>
              <a:rPr lang="de-DE" altLang="en-DE" b="1" dirty="0" err="1">
                <a:solidFill>
                  <a:srgbClr val="29485D"/>
                </a:solidFill>
              </a:rPr>
              <a:t>feeds</a:t>
            </a:r>
            <a:endParaRPr lang="de-DE" altLang="en-DE" b="1" dirty="0">
              <a:solidFill>
                <a:srgbClr val="29485D"/>
              </a:solidFill>
            </a:endParaRPr>
          </a:p>
        </p:txBody>
      </p:sp>
      <p:sp>
        <p:nvSpPr>
          <p:cNvPr id="25" name="Foliennummernplatzhalter 5">
            <a:extLst>
              <a:ext uri="{FF2B5EF4-FFF2-40B4-BE49-F238E27FC236}">
                <a16:creationId xmlns:a16="http://schemas.microsoft.com/office/drawing/2014/main" id="{475EF8CB-1134-4B02-9800-1FD096AE8BB2}"/>
              </a:ext>
            </a:extLst>
          </p:cNvPr>
          <p:cNvSpPr txBox="1">
            <a:spLocks noGrp="1"/>
          </p:cNvSpPr>
          <p:nvPr/>
        </p:nvSpPr>
        <p:spPr>
          <a:xfrm>
            <a:off x="11700000" y="6660000"/>
            <a:ext cx="217488" cy="144462"/>
          </a:xfrm>
          <a:prstGeom prst="rect">
            <a:avLst/>
          </a:prstGeom>
          <a:noFill/>
        </p:spPr>
        <p:txBody>
          <a:bodyPr wrap="none" lIns="0" tIns="0" rIns="0" bIns="0" anchor="b"/>
          <a:lstStyle/>
          <a:p>
            <a:pPr algn="r" eaLnBrk="1" fontAlgn="auto" hangingPunct="1">
              <a:spcBef>
                <a:spcPts val="0"/>
              </a:spcBef>
              <a:spcAft>
                <a:spcPts val="0"/>
              </a:spcAft>
              <a:defRPr/>
            </a:pPr>
            <a:fld id="{58A7B3F3-B723-4D36-9FDF-7E26E0083EDB}" type="slidenum">
              <a:rPr lang="de-DE" sz="800" kern="600" cap="all" spc="90">
                <a:solidFill>
                  <a:schemeClr val="tx1">
                    <a:tint val="75000"/>
                  </a:schemeClr>
                </a:solidFill>
                <a:latin typeface="+mn-lt"/>
              </a:rPr>
              <a:pPr algn="r" eaLnBrk="1" fontAlgn="auto" hangingPunct="1">
                <a:spcBef>
                  <a:spcPts val="0"/>
                </a:spcBef>
                <a:spcAft>
                  <a:spcPts val="0"/>
                </a:spcAft>
                <a:defRPr/>
              </a:pPr>
              <a:t>8</a:t>
            </a:fld>
            <a:endParaRPr lang="de-DE" sz="800" kern="600" cap="all" spc="90" dirty="0">
              <a:solidFill>
                <a:schemeClr val="tx1">
                  <a:tint val="75000"/>
                </a:schemeClr>
              </a:solidFill>
              <a:latin typeface="+mn-lt"/>
            </a:endParaRPr>
          </a:p>
        </p:txBody>
      </p:sp>
      <p:sp>
        <p:nvSpPr>
          <p:cNvPr id="21" name="Fußzeilenplatzhalter 1">
            <a:extLst>
              <a:ext uri="{FF2B5EF4-FFF2-40B4-BE49-F238E27FC236}">
                <a16:creationId xmlns:a16="http://schemas.microsoft.com/office/drawing/2014/main" id="{5DF5B85C-2EEB-4D74-B80E-4A96BD331613}"/>
              </a:ext>
            </a:extLst>
          </p:cNvPr>
          <p:cNvSpPr txBox="1">
            <a:spLocks noGrp="1"/>
          </p:cNvSpPr>
          <p:nvPr/>
        </p:nvSpPr>
        <p:spPr>
          <a:xfrm>
            <a:off x="360000" y="6660000"/>
            <a:ext cx="5940000" cy="144462"/>
          </a:xfrm>
          <a:prstGeom prst="rect">
            <a:avLst/>
          </a:prstGeom>
          <a:noFill/>
        </p:spPr>
        <p:txBody>
          <a:bodyPr wrap="none" lIns="0" tIns="0" rIns="0" bIns="0"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r>
              <a:rPr lang="de-DE" altLang="en-DE" sz="800" dirty="0" err="1">
                <a:solidFill>
                  <a:srgbClr val="898989"/>
                </a:solidFill>
              </a:rPr>
              <a:t>T.Lunt</a:t>
            </a:r>
            <a:r>
              <a:rPr lang="de-DE" altLang="en-DE" sz="800" dirty="0">
                <a:solidFill>
                  <a:srgbClr val="898989"/>
                </a:solidFill>
              </a:rPr>
              <a:t>, 5</a:t>
            </a:r>
            <a:r>
              <a:rPr lang="de-DE" altLang="en-DE" sz="800" baseline="30000" dirty="0">
                <a:solidFill>
                  <a:srgbClr val="898989"/>
                </a:solidFill>
              </a:rPr>
              <a:t>th</a:t>
            </a:r>
            <a:r>
              <a:rPr lang="de-DE" altLang="en-DE" sz="800" dirty="0">
                <a:solidFill>
                  <a:srgbClr val="898989"/>
                </a:solidFill>
              </a:rPr>
              <a:t> TM on </a:t>
            </a:r>
            <a:r>
              <a:rPr lang="de-DE" altLang="en-DE" sz="800" dirty="0" err="1">
                <a:solidFill>
                  <a:srgbClr val="898989"/>
                </a:solidFill>
              </a:rPr>
              <a:t>divertor</a:t>
            </a:r>
            <a:r>
              <a:rPr lang="de-DE" altLang="en-DE" sz="800" dirty="0">
                <a:solidFill>
                  <a:srgbClr val="898989"/>
                </a:solidFill>
              </a:rPr>
              <a:t> </a:t>
            </a:r>
            <a:r>
              <a:rPr lang="de-DE" altLang="en-DE" sz="800" dirty="0" err="1">
                <a:solidFill>
                  <a:srgbClr val="898989"/>
                </a:solidFill>
              </a:rPr>
              <a:t>concepts</a:t>
            </a:r>
            <a:r>
              <a:rPr lang="de-DE" altLang="en-DE" sz="800" dirty="0">
                <a:solidFill>
                  <a:srgbClr val="898989"/>
                </a:solidFill>
              </a:rPr>
              <a:t> 2025, IAEA Headquarters, Vienna, Austria </a:t>
            </a:r>
          </a:p>
        </p:txBody>
      </p:sp>
    </p:spTree>
    <p:extLst>
      <p:ext uri="{BB962C8B-B14F-4D97-AF65-F5344CB8AC3E}">
        <p14:creationId xmlns:p14="http://schemas.microsoft.com/office/powerpoint/2010/main" val="3648544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428" name="Titel 2">
            <a:extLst>
              <a:ext uri="{FF2B5EF4-FFF2-40B4-BE49-F238E27FC236}">
                <a16:creationId xmlns:a16="http://schemas.microsoft.com/office/drawing/2014/main" id="{5B8242C0-3BDE-494F-AF70-C74D3BBB332B}"/>
              </a:ext>
            </a:extLst>
          </p:cNvPr>
          <p:cNvSpPr>
            <a:spLocks noChangeArrowheads="1"/>
          </p:cNvSpPr>
          <p:nvPr/>
        </p:nvSpPr>
        <p:spPr bwMode="auto">
          <a:xfrm>
            <a:off x="658813" y="441325"/>
            <a:ext cx="9612312"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ts val="2800"/>
              </a:lnSpc>
              <a:spcAft>
                <a:spcPts val="1800"/>
              </a:spcAft>
              <a:defRPr sz="2500" b="1">
                <a:solidFill>
                  <a:srgbClr val="005555"/>
                </a:solidFill>
                <a:latin typeface="Arial" panose="020B0604020202020204" pitchFamily="34" charset="0"/>
              </a:defRPr>
            </a:lvl1pPr>
            <a:lvl2pPr>
              <a:lnSpc>
                <a:spcPts val="2800"/>
              </a:lnSpc>
              <a:spcAft>
                <a:spcPts val="1800"/>
              </a:spcAft>
              <a:defRPr sz="2500" b="1">
                <a:solidFill>
                  <a:srgbClr val="005555"/>
                </a:solidFill>
                <a:latin typeface="Arial" panose="020B0604020202020204" pitchFamily="34" charset="0"/>
              </a:defRPr>
            </a:lvl2pPr>
            <a:lvl3pPr>
              <a:lnSpc>
                <a:spcPts val="2800"/>
              </a:lnSpc>
              <a:spcAft>
                <a:spcPts val="1800"/>
              </a:spcAft>
              <a:defRPr sz="2500" b="1">
                <a:solidFill>
                  <a:srgbClr val="005555"/>
                </a:solidFill>
                <a:latin typeface="Arial" panose="020B0604020202020204" pitchFamily="34" charset="0"/>
              </a:defRPr>
            </a:lvl3pPr>
            <a:lvl4pPr>
              <a:lnSpc>
                <a:spcPts val="2800"/>
              </a:lnSpc>
              <a:spcAft>
                <a:spcPts val="1800"/>
              </a:spcAft>
              <a:defRPr sz="2500" b="1">
                <a:solidFill>
                  <a:srgbClr val="005555"/>
                </a:solidFill>
                <a:latin typeface="Arial" panose="020B0604020202020204" pitchFamily="34" charset="0"/>
              </a:defRPr>
            </a:lvl4pPr>
            <a:lvl5pPr>
              <a:lnSpc>
                <a:spcPts val="2800"/>
              </a:lnSpc>
              <a:spcAft>
                <a:spcPts val="1800"/>
              </a:spcAft>
              <a:defRPr sz="2500" b="1">
                <a:solidFill>
                  <a:srgbClr val="005555"/>
                </a:solidFill>
                <a:latin typeface="Arial" panose="020B0604020202020204" pitchFamily="34" charset="0"/>
              </a:defRPr>
            </a:lvl5pPr>
            <a:lvl6pPr marL="457200" fontAlgn="base">
              <a:lnSpc>
                <a:spcPts val="2800"/>
              </a:lnSpc>
              <a:spcBef>
                <a:spcPct val="0"/>
              </a:spcBef>
              <a:spcAft>
                <a:spcPts val="1800"/>
              </a:spcAft>
              <a:defRPr sz="2500" b="1">
                <a:solidFill>
                  <a:srgbClr val="005555"/>
                </a:solidFill>
                <a:latin typeface="Arial" panose="020B0604020202020204" pitchFamily="34" charset="0"/>
              </a:defRPr>
            </a:lvl6pPr>
            <a:lvl7pPr marL="914400" fontAlgn="base">
              <a:lnSpc>
                <a:spcPts val="2800"/>
              </a:lnSpc>
              <a:spcBef>
                <a:spcPct val="0"/>
              </a:spcBef>
              <a:spcAft>
                <a:spcPts val="1800"/>
              </a:spcAft>
              <a:defRPr sz="2500" b="1">
                <a:solidFill>
                  <a:srgbClr val="005555"/>
                </a:solidFill>
                <a:latin typeface="Arial" panose="020B0604020202020204" pitchFamily="34" charset="0"/>
              </a:defRPr>
            </a:lvl7pPr>
            <a:lvl8pPr marL="1371600" fontAlgn="base">
              <a:lnSpc>
                <a:spcPts val="2800"/>
              </a:lnSpc>
              <a:spcBef>
                <a:spcPct val="0"/>
              </a:spcBef>
              <a:spcAft>
                <a:spcPts val="1800"/>
              </a:spcAft>
              <a:defRPr sz="2500" b="1">
                <a:solidFill>
                  <a:srgbClr val="005555"/>
                </a:solidFill>
                <a:latin typeface="Arial" panose="020B0604020202020204" pitchFamily="34" charset="0"/>
              </a:defRPr>
            </a:lvl8pPr>
            <a:lvl9pPr marL="1828800" fontAlgn="base">
              <a:lnSpc>
                <a:spcPts val="2800"/>
              </a:lnSpc>
              <a:spcBef>
                <a:spcPct val="0"/>
              </a:spcBef>
              <a:spcAft>
                <a:spcPts val="1800"/>
              </a:spcAft>
              <a:defRPr sz="2500" b="1">
                <a:solidFill>
                  <a:srgbClr val="005555"/>
                </a:solidFill>
                <a:latin typeface="Arial" panose="020B0604020202020204" pitchFamily="34" charset="0"/>
              </a:defRPr>
            </a:lvl9pPr>
          </a:lstStyle>
          <a:p>
            <a:pPr defTabSz="914400" eaLnBrk="1" hangingPunct="1"/>
            <a:r>
              <a:rPr lang="en-GB" altLang="en-DE" dirty="0"/>
              <a:t>X-point radiator w/o impurity seeding in 800kA H-mode</a:t>
            </a:r>
            <a:endParaRPr lang="en-GB" altLang="en-DE" baseline="30000" dirty="0"/>
          </a:p>
        </p:txBody>
      </p:sp>
      <p:pic>
        <p:nvPicPr>
          <p:cNvPr id="19" name="Picture 18">
            <a:extLst>
              <a:ext uri="{FF2B5EF4-FFF2-40B4-BE49-F238E27FC236}">
                <a16:creationId xmlns:a16="http://schemas.microsoft.com/office/drawing/2014/main" id="{C56D76E6-CF98-42B0-8C36-077C453F4D75}"/>
              </a:ext>
            </a:extLst>
          </p:cNvPr>
          <p:cNvPicPr>
            <a:picLocks noChangeAspect="1"/>
          </p:cNvPicPr>
          <p:nvPr/>
        </p:nvPicPr>
        <p:blipFill>
          <a:blip r:embed="rId2"/>
          <a:stretch>
            <a:fillRect/>
          </a:stretch>
        </p:blipFill>
        <p:spPr>
          <a:xfrm>
            <a:off x="9054716" y="139986"/>
            <a:ext cx="2316709" cy="630670"/>
          </a:xfrm>
          <a:prstGeom prst="rect">
            <a:avLst/>
          </a:prstGeom>
        </p:spPr>
      </p:pic>
      <p:pic>
        <p:nvPicPr>
          <p:cNvPr id="186405" name="Picture 186404">
            <a:extLst>
              <a:ext uri="{FF2B5EF4-FFF2-40B4-BE49-F238E27FC236}">
                <a16:creationId xmlns:a16="http://schemas.microsoft.com/office/drawing/2014/main" id="{D2D78BD8-C46D-498C-927C-483426D91442}"/>
              </a:ext>
            </a:extLst>
          </p:cNvPr>
          <p:cNvPicPr>
            <a:picLocks noChangeAspect="1"/>
          </p:cNvPicPr>
          <p:nvPr/>
        </p:nvPicPr>
        <p:blipFill>
          <a:blip r:embed="rId3"/>
          <a:stretch>
            <a:fillRect/>
          </a:stretch>
        </p:blipFill>
        <p:spPr>
          <a:xfrm>
            <a:off x="36000" y="972000"/>
            <a:ext cx="11814072" cy="5559563"/>
          </a:xfrm>
          <a:prstGeom prst="rect">
            <a:avLst/>
          </a:prstGeom>
        </p:spPr>
      </p:pic>
      <p:pic>
        <p:nvPicPr>
          <p:cNvPr id="186407" name="Picture 186406">
            <a:extLst>
              <a:ext uri="{FF2B5EF4-FFF2-40B4-BE49-F238E27FC236}">
                <a16:creationId xmlns:a16="http://schemas.microsoft.com/office/drawing/2014/main" id="{79719A16-0BDC-4227-8238-4782C9630A48}"/>
              </a:ext>
            </a:extLst>
          </p:cNvPr>
          <p:cNvPicPr>
            <a:picLocks noChangeAspect="1"/>
          </p:cNvPicPr>
          <p:nvPr/>
        </p:nvPicPr>
        <p:blipFill>
          <a:blip r:embed="rId4"/>
          <a:stretch>
            <a:fillRect/>
          </a:stretch>
        </p:blipFill>
        <p:spPr>
          <a:xfrm>
            <a:off x="36000" y="972000"/>
            <a:ext cx="11814072" cy="5559563"/>
          </a:xfrm>
          <a:prstGeom prst="rect">
            <a:avLst/>
          </a:prstGeom>
        </p:spPr>
      </p:pic>
      <p:pic>
        <p:nvPicPr>
          <p:cNvPr id="186409" name="Picture 186408">
            <a:extLst>
              <a:ext uri="{FF2B5EF4-FFF2-40B4-BE49-F238E27FC236}">
                <a16:creationId xmlns:a16="http://schemas.microsoft.com/office/drawing/2014/main" id="{38CE0B3E-0065-4910-BA4E-A7AB497481E4}"/>
              </a:ext>
            </a:extLst>
          </p:cNvPr>
          <p:cNvPicPr>
            <a:picLocks noChangeAspect="1"/>
          </p:cNvPicPr>
          <p:nvPr/>
        </p:nvPicPr>
        <p:blipFill>
          <a:blip r:embed="rId5"/>
          <a:stretch>
            <a:fillRect/>
          </a:stretch>
        </p:blipFill>
        <p:spPr>
          <a:xfrm>
            <a:off x="36000" y="972000"/>
            <a:ext cx="11814072" cy="5559563"/>
          </a:xfrm>
          <a:prstGeom prst="rect">
            <a:avLst/>
          </a:prstGeom>
        </p:spPr>
      </p:pic>
      <p:pic>
        <p:nvPicPr>
          <p:cNvPr id="186411" name="Picture 186410">
            <a:extLst>
              <a:ext uri="{FF2B5EF4-FFF2-40B4-BE49-F238E27FC236}">
                <a16:creationId xmlns:a16="http://schemas.microsoft.com/office/drawing/2014/main" id="{4EDCC0A7-996B-40B2-8E81-FC99C37C941C}"/>
              </a:ext>
            </a:extLst>
          </p:cNvPr>
          <p:cNvPicPr>
            <a:picLocks noChangeAspect="1"/>
          </p:cNvPicPr>
          <p:nvPr/>
        </p:nvPicPr>
        <p:blipFill>
          <a:blip r:embed="rId6"/>
          <a:stretch>
            <a:fillRect/>
          </a:stretch>
        </p:blipFill>
        <p:spPr>
          <a:xfrm>
            <a:off x="36000" y="972000"/>
            <a:ext cx="11814072" cy="5559563"/>
          </a:xfrm>
          <a:prstGeom prst="rect">
            <a:avLst/>
          </a:prstGeom>
        </p:spPr>
      </p:pic>
      <p:pic>
        <p:nvPicPr>
          <p:cNvPr id="186413" name="Picture 186412">
            <a:extLst>
              <a:ext uri="{FF2B5EF4-FFF2-40B4-BE49-F238E27FC236}">
                <a16:creationId xmlns:a16="http://schemas.microsoft.com/office/drawing/2014/main" id="{BE2C36AF-2A25-4021-B856-EBCC0C12A881}"/>
              </a:ext>
            </a:extLst>
          </p:cNvPr>
          <p:cNvPicPr>
            <a:picLocks noChangeAspect="1"/>
          </p:cNvPicPr>
          <p:nvPr/>
        </p:nvPicPr>
        <p:blipFill>
          <a:blip r:embed="rId7"/>
          <a:stretch>
            <a:fillRect/>
          </a:stretch>
        </p:blipFill>
        <p:spPr>
          <a:xfrm>
            <a:off x="36000" y="972000"/>
            <a:ext cx="11814072" cy="5559563"/>
          </a:xfrm>
          <a:prstGeom prst="rect">
            <a:avLst/>
          </a:prstGeom>
        </p:spPr>
      </p:pic>
      <p:pic>
        <p:nvPicPr>
          <p:cNvPr id="186415" name="Picture 186414">
            <a:extLst>
              <a:ext uri="{FF2B5EF4-FFF2-40B4-BE49-F238E27FC236}">
                <a16:creationId xmlns:a16="http://schemas.microsoft.com/office/drawing/2014/main" id="{A2EC1230-F816-40AB-9369-3299382F2F5F}"/>
              </a:ext>
            </a:extLst>
          </p:cNvPr>
          <p:cNvPicPr>
            <a:picLocks noChangeAspect="1"/>
          </p:cNvPicPr>
          <p:nvPr/>
        </p:nvPicPr>
        <p:blipFill>
          <a:blip r:embed="rId8"/>
          <a:stretch>
            <a:fillRect/>
          </a:stretch>
        </p:blipFill>
        <p:spPr>
          <a:xfrm>
            <a:off x="36000" y="972000"/>
            <a:ext cx="11814072" cy="5559563"/>
          </a:xfrm>
          <a:prstGeom prst="rect">
            <a:avLst/>
          </a:prstGeom>
        </p:spPr>
      </p:pic>
      <p:pic>
        <p:nvPicPr>
          <p:cNvPr id="186417" name="Picture 186416">
            <a:extLst>
              <a:ext uri="{FF2B5EF4-FFF2-40B4-BE49-F238E27FC236}">
                <a16:creationId xmlns:a16="http://schemas.microsoft.com/office/drawing/2014/main" id="{0AD79794-42B4-4D61-A864-D470AC672898}"/>
              </a:ext>
            </a:extLst>
          </p:cNvPr>
          <p:cNvPicPr>
            <a:picLocks noChangeAspect="1"/>
          </p:cNvPicPr>
          <p:nvPr/>
        </p:nvPicPr>
        <p:blipFill>
          <a:blip r:embed="rId9"/>
          <a:stretch>
            <a:fillRect/>
          </a:stretch>
        </p:blipFill>
        <p:spPr>
          <a:xfrm>
            <a:off x="36000" y="972000"/>
            <a:ext cx="11814072" cy="5559563"/>
          </a:xfrm>
          <a:prstGeom prst="rect">
            <a:avLst/>
          </a:prstGeom>
        </p:spPr>
      </p:pic>
      <p:pic>
        <p:nvPicPr>
          <p:cNvPr id="186419" name="Picture 186418">
            <a:extLst>
              <a:ext uri="{FF2B5EF4-FFF2-40B4-BE49-F238E27FC236}">
                <a16:creationId xmlns:a16="http://schemas.microsoft.com/office/drawing/2014/main" id="{7F214A17-B78C-4B89-B72A-3D9FB950C62C}"/>
              </a:ext>
            </a:extLst>
          </p:cNvPr>
          <p:cNvPicPr>
            <a:picLocks noChangeAspect="1"/>
          </p:cNvPicPr>
          <p:nvPr/>
        </p:nvPicPr>
        <p:blipFill>
          <a:blip r:embed="rId10"/>
          <a:stretch>
            <a:fillRect/>
          </a:stretch>
        </p:blipFill>
        <p:spPr>
          <a:xfrm>
            <a:off x="36000" y="972000"/>
            <a:ext cx="11814072" cy="5559563"/>
          </a:xfrm>
          <a:prstGeom prst="rect">
            <a:avLst/>
          </a:prstGeom>
        </p:spPr>
      </p:pic>
      <p:pic>
        <p:nvPicPr>
          <p:cNvPr id="186421" name="Picture 186420">
            <a:extLst>
              <a:ext uri="{FF2B5EF4-FFF2-40B4-BE49-F238E27FC236}">
                <a16:creationId xmlns:a16="http://schemas.microsoft.com/office/drawing/2014/main" id="{DCA1665A-4E94-47A2-963B-8966BAAB6252}"/>
              </a:ext>
            </a:extLst>
          </p:cNvPr>
          <p:cNvPicPr>
            <a:picLocks noChangeAspect="1"/>
          </p:cNvPicPr>
          <p:nvPr/>
        </p:nvPicPr>
        <p:blipFill>
          <a:blip r:embed="rId11"/>
          <a:stretch>
            <a:fillRect/>
          </a:stretch>
        </p:blipFill>
        <p:spPr>
          <a:xfrm>
            <a:off x="36000" y="972000"/>
            <a:ext cx="11814072" cy="5559563"/>
          </a:xfrm>
          <a:prstGeom prst="rect">
            <a:avLst/>
          </a:prstGeom>
        </p:spPr>
      </p:pic>
      <p:pic>
        <p:nvPicPr>
          <p:cNvPr id="186423" name="Picture 186422">
            <a:extLst>
              <a:ext uri="{FF2B5EF4-FFF2-40B4-BE49-F238E27FC236}">
                <a16:creationId xmlns:a16="http://schemas.microsoft.com/office/drawing/2014/main" id="{691D920C-7882-4ADF-88CA-F9D2CCA473E4}"/>
              </a:ext>
            </a:extLst>
          </p:cNvPr>
          <p:cNvPicPr>
            <a:picLocks noChangeAspect="1"/>
          </p:cNvPicPr>
          <p:nvPr/>
        </p:nvPicPr>
        <p:blipFill>
          <a:blip r:embed="rId12"/>
          <a:stretch>
            <a:fillRect/>
          </a:stretch>
        </p:blipFill>
        <p:spPr>
          <a:xfrm>
            <a:off x="36000" y="972000"/>
            <a:ext cx="11814072" cy="5559563"/>
          </a:xfrm>
          <a:prstGeom prst="rect">
            <a:avLst/>
          </a:prstGeom>
        </p:spPr>
      </p:pic>
      <p:pic>
        <p:nvPicPr>
          <p:cNvPr id="186425" name="Picture 186424">
            <a:extLst>
              <a:ext uri="{FF2B5EF4-FFF2-40B4-BE49-F238E27FC236}">
                <a16:creationId xmlns:a16="http://schemas.microsoft.com/office/drawing/2014/main" id="{988FA58B-077A-466E-8813-B51D571C73D0}"/>
              </a:ext>
            </a:extLst>
          </p:cNvPr>
          <p:cNvPicPr>
            <a:picLocks noChangeAspect="1"/>
          </p:cNvPicPr>
          <p:nvPr/>
        </p:nvPicPr>
        <p:blipFill>
          <a:blip r:embed="rId13"/>
          <a:stretch>
            <a:fillRect/>
          </a:stretch>
        </p:blipFill>
        <p:spPr>
          <a:xfrm>
            <a:off x="36000" y="972000"/>
            <a:ext cx="11814072" cy="5559563"/>
          </a:xfrm>
          <a:prstGeom prst="rect">
            <a:avLst/>
          </a:prstGeom>
        </p:spPr>
      </p:pic>
      <p:pic>
        <p:nvPicPr>
          <p:cNvPr id="186427" name="Picture 186426">
            <a:extLst>
              <a:ext uri="{FF2B5EF4-FFF2-40B4-BE49-F238E27FC236}">
                <a16:creationId xmlns:a16="http://schemas.microsoft.com/office/drawing/2014/main" id="{8D3144F6-665B-47E3-B6E2-5F7C49B4F87E}"/>
              </a:ext>
            </a:extLst>
          </p:cNvPr>
          <p:cNvPicPr>
            <a:picLocks noChangeAspect="1"/>
          </p:cNvPicPr>
          <p:nvPr/>
        </p:nvPicPr>
        <p:blipFill>
          <a:blip r:embed="rId14"/>
          <a:stretch>
            <a:fillRect/>
          </a:stretch>
        </p:blipFill>
        <p:spPr>
          <a:xfrm>
            <a:off x="36000" y="972000"/>
            <a:ext cx="11814072" cy="5559563"/>
          </a:xfrm>
          <a:prstGeom prst="rect">
            <a:avLst/>
          </a:prstGeom>
        </p:spPr>
      </p:pic>
      <p:pic>
        <p:nvPicPr>
          <p:cNvPr id="186430" name="Picture 186429">
            <a:extLst>
              <a:ext uri="{FF2B5EF4-FFF2-40B4-BE49-F238E27FC236}">
                <a16:creationId xmlns:a16="http://schemas.microsoft.com/office/drawing/2014/main" id="{3FEA7065-5E7C-4EF7-98D1-20119E07F956}"/>
              </a:ext>
            </a:extLst>
          </p:cNvPr>
          <p:cNvPicPr>
            <a:picLocks noChangeAspect="1"/>
          </p:cNvPicPr>
          <p:nvPr/>
        </p:nvPicPr>
        <p:blipFill>
          <a:blip r:embed="rId15"/>
          <a:stretch>
            <a:fillRect/>
          </a:stretch>
        </p:blipFill>
        <p:spPr>
          <a:xfrm>
            <a:off x="36000" y="972000"/>
            <a:ext cx="11814072" cy="5559563"/>
          </a:xfrm>
          <a:prstGeom prst="rect">
            <a:avLst/>
          </a:prstGeom>
        </p:spPr>
      </p:pic>
      <p:pic>
        <p:nvPicPr>
          <p:cNvPr id="68" name="Picture 67">
            <a:extLst>
              <a:ext uri="{FF2B5EF4-FFF2-40B4-BE49-F238E27FC236}">
                <a16:creationId xmlns:a16="http://schemas.microsoft.com/office/drawing/2014/main" id="{ADB1E087-0090-4709-95E8-5C8FC2C485F2}"/>
              </a:ext>
            </a:extLst>
          </p:cNvPr>
          <p:cNvPicPr>
            <a:picLocks noChangeAspect="1"/>
          </p:cNvPicPr>
          <p:nvPr/>
        </p:nvPicPr>
        <p:blipFill>
          <a:blip r:embed="rId16"/>
          <a:stretch>
            <a:fillRect/>
          </a:stretch>
        </p:blipFill>
        <p:spPr>
          <a:xfrm>
            <a:off x="36000" y="972000"/>
            <a:ext cx="11814072" cy="5559563"/>
          </a:xfrm>
          <a:prstGeom prst="rect">
            <a:avLst/>
          </a:prstGeom>
        </p:spPr>
      </p:pic>
      <p:pic>
        <p:nvPicPr>
          <p:cNvPr id="70" name="Picture 69">
            <a:extLst>
              <a:ext uri="{FF2B5EF4-FFF2-40B4-BE49-F238E27FC236}">
                <a16:creationId xmlns:a16="http://schemas.microsoft.com/office/drawing/2014/main" id="{B3CC1AF1-9E67-41AD-BD8E-E3FE25F9D39D}"/>
              </a:ext>
            </a:extLst>
          </p:cNvPr>
          <p:cNvPicPr>
            <a:picLocks noChangeAspect="1"/>
          </p:cNvPicPr>
          <p:nvPr/>
        </p:nvPicPr>
        <p:blipFill>
          <a:blip r:embed="rId17"/>
          <a:stretch>
            <a:fillRect/>
          </a:stretch>
        </p:blipFill>
        <p:spPr>
          <a:xfrm>
            <a:off x="36000" y="972000"/>
            <a:ext cx="11814072" cy="5559563"/>
          </a:xfrm>
          <a:prstGeom prst="rect">
            <a:avLst/>
          </a:prstGeom>
        </p:spPr>
      </p:pic>
      <p:pic>
        <p:nvPicPr>
          <p:cNvPr id="72" name="Picture 71">
            <a:extLst>
              <a:ext uri="{FF2B5EF4-FFF2-40B4-BE49-F238E27FC236}">
                <a16:creationId xmlns:a16="http://schemas.microsoft.com/office/drawing/2014/main" id="{BE671A24-9B08-4742-AEEB-F80858616669}"/>
              </a:ext>
            </a:extLst>
          </p:cNvPr>
          <p:cNvPicPr>
            <a:picLocks noChangeAspect="1"/>
          </p:cNvPicPr>
          <p:nvPr/>
        </p:nvPicPr>
        <p:blipFill>
          <a:blip r:embed="rId18"/>
          <a:stretch>
            <a:fillRect/>
          </a:stretch>
        </p:blipFill>
        <p:spPr>
          <a:xfrm>
            <a:off x="36000" y="972000"/>
            <a:ext cx="11814072" cy="5559563"/>
          </a:xfrm>
          <a:prstGeom prst="rect">
            <a:avLst/>
          </a:prstGeom>
        </p:spPr>
      </p:pic>
      <p:pic>
        <p:nvPicPr>
          <p:cNvPr id="74" name="Picture 73">
            <a:extLst>
              <a:ext uri="{FF2B5EF4-FFF2-40B4-BE49-F238E27FC236}">
                <a16:creationId xmlns:a16="http://schemas.microsoft.com/office/drawing/2014/main" id="{759D8F80-DDF7-447B-BAB7-78F89D134D99}"/>
              </a:ext>
            </a:extLst>
          </p:cNvPr>
          <p:cNvPicPr>
            <a:picLocks noChangeAspect="1"/>
          </p:cNvPicPr>
          <p:nvPr/>
        </p:nvPicPr>
        <p:blipFill>
          <a:blip r:embed="rId19"/>
          <a:stretch>
            <a:fillRect/>
          </a:stretch>
        </p:blipFill>
        <p:spPr>
          <a:xfrm>
            <a:off x="36000" y="972000"/>
            <a:ext cx="11814072" cy="5559563"/>
          </a:xfrm>
          <a:prstGeom prst="rect">
            <a:avLst/>
          </a:prstGeom>
        </p:spPr>
      </p:pic>
      <p:pic>
        <p:nvPicPr>
          <p:cNvPr id="76" name="Picture 75">
            <a:extLst>
              <a:ext uri="{FF2B5EF4-FFF2-40B4-BE49-F238E27FC236}">
                <a16:creationId xmlns:a16="http://schemas.microsoft.com/office/drawing/2014/main" id="{63348B91-8B72-42F5-B872-5001B1EEB36A}"/>
              </a:ext>
            </a:extLst>
          </p:cNvPr>
          <p:cNvPicPr>
            <a:picLocks noChangeAspect="1"/>
          </p:cNvPicPr>
          <p:nvPr/>
        </p:nvPicPr>
        <p:blipFill>
          <a:blip r:embed="rId20"/>
          <a:stretch>
            <a:fillRect/>
          </a:stretch>
        </p:blipFill>
        <p:spPr>
          <a:xfrm>
            <a:off x="36000" y="972000"/>
            <a:ext cx="11814072" cy="5559563"/>
          </a:xfrm>
          <a:prstGeom prst="rect">
            <a:avLst/>
          </a:prstGeom>
        </p:spPr>
      </p:pic>
      <p:pic>
        <p:nvPicPr>
          <p:cNvPr id="80" name="Picture 79">
            <a:extLst>
              <a:ext uri="{FF2B5EF4-FFF2-40B4-BE49-F238E27FC236}">
                <a16:creationId xmlns:a16="http://schemas.microsoft.com/office/drawing/2014/main" id="{9D9DB7A9-4AED-4FC6-B473-A19FCFACD9A9}"/>
              </a:ext>
            </a:extLst>
          </p:cNvPr>
          <p:cNvPicPr>
            <a:picLocks noChangeAspect="1"/>
          </p:cNvPicPr>
          <p:nvPr/>
        </p:nvPicPr>
        <p:blipFill>
          <a:blip r:embed="rId21"/>
          <a:stretch>
            <a:fillRect/>
          </a:stretch>
        </p:blipFill>
        <p:spPr>
          <a:xfrm>
            <a:off x="36000" y="972000"/>
            <a:ext cx="11814072" cy="5559563"/>
          </a:xfrm>
          <a:prstGeom prst="rect">
            <a:avLst/>
          </a:prstGeom>
        </p:spPr>
      </p:pic>
      <p:sp>
        <p:nvSpPr>
          <p:cNvPr id="145" name="Text Box 17">
            <a:extLst>
              <a:ext uri="{FF2B5EF4-FFF2-40B4-BE49-F238E27FC236}">
                <a16:creationId xmlns:a16="http://schemas.microsoft.com/office/drawing/2014/main" id="{C9ACD7B1-1709-4742-9CDD-158282E92272}"/>
              </a:ext>
            </a:extLst>
          </p:cNvPr>
          <p:cNvSpPr txBox="1">
            <a:spLocks noChangeArrowheads="1"/>
          </p:cNvSpPr>
          <p:nvPr/>
        </p:nvSpPr>
        <p:spPr bwMode="auto">
          <a:xfrm>
            <a:off x="2106367" y="4442078"/>
            <a:ext cx="8156575" cy="1508105"/>
          </a:xfrm>
          <a:prstGeom prst="rect">
            <a:avLst/>
          </a:prstGeom>
          <a:solidFill>
            <a:schemeClr val="bg1"/>
          </a:solidFill>
          <a:ln w="19050">
            <a:solidFill>
              <a:srgbClr val="29485D"/>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defTabSz="914400"/>
            <a:r>
              <a:rPr lang="de-DE" altLang="en-DE" b="1" dirty="0">
                <a:solidFill>
                  <a:srgbClr val="29485D"/>
                </a:solidFill>
              </a:rPr>
              <a:t>Observation 2:</a:t>
            </a:r>
          </a:p>
          <a:p>
            <a:pPr marL="285750" indent="-285750" defTabSz="914400">
              <a:buFont typeface="Arial" panose="020B0604020202020204" pitchFamily="34" charset="0"/>
              <a:buChar char="•"/>
            </a:pPr>
            <a:r>
              <a:rPr lang="de-DE" altLang="en-DE" b="1" dirty="0">
                <a:solidFill>
                  <a:srgbClr val="29485D"/>
                </a:solidFill>
              </a:rPr>
              <a:t>Even </a:t>
            </a:r>
            <a:r>
              <a:rPr lang="de-DE" altLang="en-DE" b="1" dirty="0" err="1">
                <a:solidFill>
                  <a:srgbClr val="29485D"/>
                </a:solidFill>
              </a:rPr>
              <a:t>without</a:t>
            </a:r>
            <a:r>
              <a:rPr lang="de-DE" altLang="en-DE" b="1" dirty="0">
                <a:solidFill>
                  <a:srgbClr val="29485D"/>
                </a:solidFill>
              </a:rPr>
              <a:t> </a:t>
            </a:r>
            <a:r>
              <a:rPr lang="de-DE" altLang="en-DE" b="1" dirty="0" err="1">
                <a:solidFill>
                  <a:srgbClr val="29485D"/>
                </a:solidFill>
              </a:rPr>
              <a:t>impurity</a:t>
            </a:r>
            <a:r>
              <a:rPr lang="de-DE" altLang="en-DE" b="1" dirty="0">
                <a:solidFill>
                  <a:srgbClr val="29485D"/>
                </a:solidFill>
              </a:rPr>
              <a:t> </a:t>
            </a:r>
            <a:r>
              <a:rPr lang="de-DE" altLang="en-DE" b="1" dirty="0" err="1">
                <a:solidFill>
                  <a:srgbClr val="29485D"/>
                </a:solidFill>
              </a:rPr>
              <a:t>seeding</a:t>
            </a:r>
            <a:r>
              <a:rPr lang="de-DE" altLang="en-DE" b="1" dirty="0">
                <a:solidFill>
                  <a:srgbClr val="29485D"/>
                </a:solidFill>
              </a:rPr>
              <a:t> an X-point </a:t>
            </a:r>
            <a:r>
              <a:rPr lang="de-DE" altLang="en-DE" b="1" dirty="0" err="1">
                <a:solidFill>
                  <a:srgbClr val="29485D"/>
                </a:solidFill>
              </a:rPr>
              <a:t>radiator</a:t>
            </a:r>
            <a:r>
              <a:rPr lang="de-DE" altLang="en-DE" b="1" dirty="0">
                <a:solidFill>
                  <a:srgbClr val="29485D"/>
                </a:solidFill>
              </a:rPr>
              <a:t> </a:t>
            </a:r>
            <a:r>
              <a:rPr lang="de-DE" altLang="en-DE" b="1" dirty="0" err="1">
                <a:solidFill>
                  <a:srgbClr val="29485D"/>
                </a:solidFill>
              </a:rPr>
              <a:t>can</a:t>
            </a:r>
            <a:r>
              <a:rPr lang="de-DE" altLang="en-DE" b="1" dirty="0">
                <a:solidFill>
                  <a:srgbClr val="29485D"/>
                </a:solidFill>
              </a:rPr>
              <a:t> </a:t>
            </a:r>
            <a:r>
              <a:rPr lang="de-DE" altLang="en-DE" b="1" dirty="0" err="1">
                <a:solidFill>
                  <a:srgbClr val="29485D"/>
                </a:solidFill>
              </a:rPr>
              <a:t>be</a:t>
            </a:r>
            <a:r>
              <a:rPr lang="de-DE" altLang="en-DE" b="1" dirty="0">
                <a:solidFill>
                  <a:srgbClr val="29485D"/>
                </a:solidFill>
              </a:rPr>
              <a:t> </a:t>
            </a:r>
            <a:r>
              <a:rPr lang="de-DE" altLang="en-DE" b="1" dirty="0" err="1">
                <a:solidFill>
                  <a:srgbClr val="29485D"/>
                </a:solidFill>
              </a:rPr>
              <a:t>established</a:t>
            </a:r>
            <a:r>
              <a:rPr lang="de-DE" altLang="en-DE" b="1" dirty="0">
                <a:solidFill>
                  <a:srgbClr val="29485D"/>
                </a:solidFill>
              </a:rPr>
              <a:t> in a LFS SF- </a:t>
            </a:r>
            <a:r>
              <a:rPr lang="de-DE" altLang="en-DE" b="1" dirty="0" err="1">
                <a:solidFill>
                  <a:srgbClr val="29485D"/>
                </a:solidFill>
              </a:rPr>
              <a:t>configuration</a:t>
            </a:r>
            <a:r>
              <a:rPr lang="de-DE" altLang="en-DE" b="1" dirty="0">
                <a:solidFill>
                  <a:srgbClr val="29485D"/>
                </a:solidFill>
              </a:rPr>
              <a:t> …</a:t>
            </a:r>
          </a:p>
          <a:p>
            <a:pPr marL="285750" indent="-285750" defTabSz="914400">
              <a:buFont typeface="Arial" panose="020B0604020202020204" pitchFamily="34" charset="0"/>
              <a:buChar char="•"/>
            </a:pPr>
            <a:r>
              <a:rPr lang="de-DE" altLang="en-DE" b="1" dirty="0" err="1">
                <a:solidFill>
                  <a:srgbClr val="29485D"/>
                </a:solidFill>
              </a:rPr>
              <a:t>accompanied</a:t>
            </a:r>
            <a:r>
              <a:rPr lang="de-DE" altLang="en-DE" b="1" dirty="0">
                <a:solidFill>
                  <a:srgbClr val="29485D"/>
                </a:solidFill>
              </a:rPr>
              <a:t> </a:t>
            </a:r>
            <a:r>
              <a:rPr lang="de-DE" altLang="en-DE" b="1" dirty="0" err="1">
                <a:solidFill>
                  <a:srgbClr val="29485D"/>
                </a:solidFill>
              </a:rPr>
              <a:t>by</a:t>
            </a:r>
            <a:r>
              <a:rPr lang="de-DE" altLang="en-DE" b="1" dirty="0">
                <a:solidFill>
                  <a:srgbClr val="29485D"/>
                </a:solidFill>
              </a:rPr>
              <a:t> </a:t>
            </a:r>
            <a:r>
              <a:rPr lang="de-DE" altLang="en-DE" b="1" dirty="0" err="1">
                <a:solidFill>
                  <a:srgbClr val="29485D"/>
                </a:solidFill>
              </a:rPr>
              <a:t>detachment</a:t>
            </a:r>
            <a:r>
              <a:rPr lang="de-DE" altLang="en-DE" b="1" dirty="0">
                <a:solidFill>
                  <a:srgbClr val="29485D"/>
                </a:solidFill>
              </a:rPr>
              <a:t> </a:t>
            </a:r>
            <a:r>
              <a:rPr lang="de-DE" altLang="en-DE" b="1" dirty="0" err="1">
                <a:solidFill>
                  <a:srgbClr val="29485D"/>
                </a:solidFill>
              </a:rPr>
              <a:t>of</a:t>
            </a:r>
            <a:r>
              <a:rPr lang="de-DE" altLang="en-DE" b="1" dirty="0">
                <a:solidFill>
                  <a:srgbClr val="29485D"/>
                </a:solidFill>
              </a:rPr>
              <a:t> </a:t>
            </a:r>
            <a:r>
              <a:rPr lang="de-DE" altLang="en-DE" b="1" dirty="0" err="1">
                <a:solidFill>
                  <a:srgbClr val="29485D"/>
                </a:solidFill>
              </a:rPr>
              <a:t>the</a:t>
            </a:r>
            <a:r>
              <a:rPr lang="de-DE" altLang="en-DE" b="1" dirty="0">
                <a:solidFill>
                  <a:srgbClr val="29485D"/>
                </a:solidFill>
              </a:rPr>
              <a:t> </a:t>
            </a:r>
            <a:r>
              <a:rPr lang="de-DE" altLang="en-DE" b="1" i="1" dirty="0" err="1">
                <a:solidFill>
                  <a:srgbClr val="29485D"/>
                </a:solidFill>
              </a:rPr>
              <a:t>primary</a:t>
            </a:r>
            <a:r>
              <a:rPr lang="de-DE" altLang="en-DE" b="1" i="1" dirty="0">
                <a:solidFill>
                  <a:srgbClr val="29485D"/>
                </a:solidFill>
              </a:rPr>
              <a:t> </a:t>
            </a:r>
            <a:r>
              <a:rPr lang="de-DE" altLang="en-DE" b="1" dirty="0" err="1">
                <a:solidFill>
                  <a:srgbClr val="29485D"/>
                </a:solidFill>
              </a:rPr>
              <a:t>strike</a:t>
            </a:r>
            <a:r>
              <a:rPr lang="de-DE" altLang="en-DE" b="1" dirty="0">
                <a:solidFill>
                  <a:srgbClr val="29485D"/>
                </a:solidFill>
              </a:rPr>
              <a:t> </a:t>
            </a:r>
            <a:r>
              <a:rPr lang="de-DE" altLang="en-DE" b="1" dirty="0" err="1">
                <a:solidFill>
                  <a:srgbClr val="29485D"/>
                </a:solidFill>
              </a:rPr>
              <a:t>line</a:t>
            </a:r>
            <a:r>
              <a:rPr lang="de-DE" altLang="en-DE" b="1" dirty="0">
                <a:solidFill>
                  <a:srgbClr val="29485D"/>
                </a:solidFill>
              </a:rPr>
              <a:t>,</a:t>
            </a:r>
          </a:p>
          <a:p>
            <a:pPr marL="285750" indent="-285750" defTabSz="914400">
              <a:buFont typeface="Arial" panose="020B0604020202020204" pitchFamily="34" charset="0"/>
              <a:buChar char="•"/>
            </a:pPr>
            <a:r>
              <a:rPr lang="de-DE" altLang="en-DE" b="1" dirty="0">
                <a:solidFill>
                  <a:srgbClr val="29485D"/>
                </a:solidFill>
              </a:rPr>
              <a:t>but </a:t>
            </a:r>
            <a:r>
              <a:rPr lang="de-DE" altLang="en-DE" b="1" dirty="0" err="1">
                <a:solidFill>
                  <a:srgbClr val="29485D"/>
                </a:solidFill>
              </a:rPr>
              <a:t>far</a:t>
            </a:r>
            <a:r>
              <a:rPr lang="de-DE" altLang="en-DE" b="1" dirty="0">
                <a:solidFill>
                  <a:srgbClr val="29485D"/>
                </a:solidFill>
              </a:rPr>
              <a:t>-SOL </a:t>
            </a:r>
            <a:r>
              <a:rPr lang="de-DE" altLang="en-DE" b="1" dirty="0" err="1">
                <a:solidFill>
                  <a:srgbClr val="29485D"/>
                </a:solidFill>
              </a:rPr>
              <a:t>heat-fluxes</a:t>
            </a:r>
            <a:r>
              <a:rPr lang="de-DE" altLang="en-DE" b="1" dirty="0">
                <a:solidFill>
                  <a:srgbClr val="29485D"/>
                </a:solidFill>
              </a:rPr>
              <a:t> </a:t>
            </a:r>
            <a:r>
              <a:rPr lang="de-DE" altLang="en-DE" b="1" dirty="0" err="1">
                <a:solidFill>
                  <a:srgbClr val="29485D"/>
                </a:solidFill>
              </a:rPr>
              <a:t>beyond</a:t>
            </a:r>
            <a:r>
              <a:rPr lang="de-DE" altLang="en-DE" b="1" dirty="0">
                <a:solidFill>
                  <a:srgbClr val="29485D"/>
                </a:solidFill>
              </a:rPr>
              <a:t> </a:t>
            </a:r>
            <a:r>
              <a:rPr lang="de-DE" altLang="en-DE" b="1" i="1" dirty="0" err="1">
                <a:solidFill>
                  <a:srgbClr val="29485D"/>
                </a:solidFill>
              </a:rPr>
              <a:t>secondary</a:t>
            </a:r>
            <a:r>
              <a:rPr lang="de-DE" altLang="en-DE" b="1" i="1" dirty="0">
                <a:solidFill>
                  <a:srgbClr val="29485D"/>
                </a:solidFill>
              </a:rPr>
              <a:t> </a:t>
            </a:r>
            <a:r>
              <a:rPr lang="de-DE" altLang="en-DE" b="1" dirty="0" err="1">
                <a:solidFill>
                  <a:srgbClr val="29485D"/>
                </a:solidFill>
              </a:rPr>
              <a:t>strike</a:t>
            </a:r>
            <a:r>
              <a:rPr lang="de-DE" altLang="en-DE" b="1" dirty="0">
                <a:solidFill>
                  <a:srgbClr val="29485D"/>
                </a:solidFill>
              </a:rPr>
              <a:t> </a:t>
            </a:r>
            <a:r>
              <a:rPr lang="de-DE" altLang="en-DE" b="1" dirty="0" err="1">
                <a:solidFill>
                  <a:srgbClr val="29485D"/>
                </a:solidFill>
              </a:rPr>
              <a:t>line</a:t>
            </a:r>
            <a:r>
              <a:rPr lang="de-DE" altLang="en-DE" b="1" dirty="0">
                <a:solidFill>
                  <a:srgbClr val="29485D"/>
                </a:solidFill>
              </a:rPr>
              <a:t> </a:t>
            </a:r>
            <a:r>
              <a:rPr lang="de-DE" altLang="en-DE" b="1" dirty="0" err="1">
                <a:solidFill>
                  <a:srgbClr val="29485D"/>
                </a:solidFill>
              </a:rPr>
              <a:t>remain</a:t>
            </a:r>
            <a:r>
              <a:rPr lang="de-DE" altLang="en-DE" b="1" dirty="0">
                <a:solidFill>
                  <a:srgbClr val="29485D"/>
                </a:solidFill>
              </a:rPr>
              <a:t> high</a:t>
            </a:r>
          </a:p>
        </p:txBody>
      </p:sp>
      <p:sp>
        <p:nvSpPr>
          <p:cNvPr id="25" name="Foliennummernplatzhalter 5">
            <a:extLst>
              <a:ext uri="{FF2B5EF4-FFF2-40B4-BE49-F238E27FC236}">
                <a16:creationId xmlns:a16="http://schemas.microsoft.com/office/drawing/2014/main" id="{AAE66248-E4E8-4EFE-9AAB-DB67B2741D8C}"/>
              </a:ext>
            </a:extLst>
          </p:cNvPr>
          <p:cNvSpPr txBox="1">
            <a:spLocks noGrp="1"/>
          </p:cNvSpPr>
          <p:nvPr/>
        </p:nvSpPr>
        <p:spPr>
          <a:xfrm>
            <a:off x="11700000" y="6660000"/>
            <a:ext cx="217488" cy="144462"/>
          </a:xfrm>
          <a:prstGeom prst="rect">
            <a:avLst/>
          </a:prstGeom>
          <a:noFill/>
        </p:spPr>
        <p:txBody>
          <a:bodyPr wrap="none" lIns="0" tIns="0" rIns="0" bIns="0" anchor="b"/>
          <a:lstStyle/>
          <a:p>
            <a:pPr algn="r" eaLnBrk="1" fontAlgn="auto" hangingPunct="1">
              <a:spcBef>
                <a:spcPts val="0"/>
              </a:spcBef>
              <a:spcAft>
                <a:spcPts val="0"/>
              </a:spcAft>
              <a:defRPr/>
            </a:pPr>
            <a:fld id="{58A7B3F3-B723-4D36-9FDF-7E26E0083EDB}" type="slidenum">
              <a:rPr lang="de-DE" sz="800" kern="600" cap="all" spc="90">
                <a:solidFill>
                  <a:schemeClr val="tx1">
                    <a:tint val="75000"/>
                  </a:schemeClr>
                </a:solidFill>
                <a:latin typeface="+mn-lt"/>
              </a:rPr>
              <a:pPr algn="r" eaLnBrk="1" fontAlgn="auto" hangingPunct="1">
                <a:spcBef>
                  <a:spcPts val="0"/>
                </a:spcBef>
                <a:spcAft>
                  <a:spcPts val="0"/>
                </a:spcAft>
                <a:defRPr/>
              </a:pPr>
              <a:t>9</a:t>
            </a:fld>
            <a:endParaRPr lang="de-DE" sz="800" kern="600" cap="all" spc="90" dirty="0">
              <a:solidFill>
                <a:schemeClr val="tx1">
                  <a:tint val="75000"/>
                </a:schemeClr>
              </a:solidFill>
              <a:latin typeface="+mn-lt"/>
            </a:endParaRPr>
          </a:p>
        </p:txBody>
      </p:sp>
      <p:sp>
        <p:nvSpPr>
          <p:cNvPr id="27" name="TextBox 26">
            <a:extLst>
              <a:ext uri="{FF2B5EF4-FFF2-40B4-BE49-F238E27FC236}">
                <a16:creationId xmlns:a16="http://schemas.microsoft.com/office/drawing/2014/main" id="{04C57386-04C4-4A8C-AE5F-46401FE467BD}"/>
              </a:ext>
            </a:extLst>
          </p:cNvPr>
          <p:cNvSpPr txBox="1"/>
          <p:nvPr/>
        </p:nvSpPr>
        <p:spPr>
          <a:xfrm>
            <a:off x="5146087" y="6492875"/>
            <a:ext cx="2973571" cy="262059"/>
          </a:xfrm>
          <a:prstGeom prst="rect">
            <a:avLst/>
          </a:prstGeom>
          <a:noFill/>
        </p:spPr>
        <p:txBody>
          <a:bodyPr wrap="none" lIns="0" tIns="0" rIns="0" bIns="0" rtlCol="0" anchor="t" anchorCtr="0">
            <a:spAutoFit/>
          </a:bodyPr>
          <a:lstStyle/>
          <a:p>
            <a:pPr algn="l">
              <a:lnSpc>
                <a:spcPts val="2300"/>
              </a:lnSpc>
              <a:spcBef>
                <a:spcPts val="1150"/>
              </a:spcBef>
            </a:pPr>
            <a:r>
              <a:rPr lang="de-DE" sz="1400" b="1" dirty="0"/>
              <a:t>[Bernert NF 2021], [</a:t>
            </a:r>
            <a:r>
              <a:rPr lang="de-DE" sz="1400" b="1" dirty="0" err="1"/>
              <a:t>Stroth</a:t>
            </a:r>
            <a:r>
              <a:rPr lang="de-DE" sz="1400" b="1" dirty="0"/>
              <a:t> NF 2022]</a:t>
            </a:r>
          </a:p>
        </p:txBody>
      </p:sp>
      <p:sp>
        <p:nvSpPr>
          <p:cNvPr id="29" name="Rectangle 18">
            <a:extLst>
              <a:ext uri="{FF2B5EF4-FFF2-40B4-BE49-F238E27FC236}">
                <a16:creationId xmlns:a16="http://schemas.microsoft.com/office/drawing/2014/main" id="{45162B8C-4EC0-458C-A1DD-1E552227071B}"/>
              </a:ext>
            </a:extLst>
          </p:cNvPr>
          <p:cNvSpPr>
            <a:spLocks noChangeArrowheads="1"/>
          </p:cNvSpPr>
          <p:nvPr/>
        </p:nvSpPr>
        <p:spPr bwMode="auto">
          <a:xfrm>
            <a:off x="5146087" y="6492875"/>
            <a:ext cx="3149738" cy="329378"/>
          </a:xfrm>
          <a:prstGeom prst="rect">
            <a:avLst/>
          </a:prstGeom>
          <a:solidFill>
            <a:schemeClr val="bg1">
              <a:alpha val="7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8" name="Fußzeilenplatzhalter 1">
            <a:extLst>
              <a:ext uri="{FF2B5EF4-FFF2-40B4-BE49-F238E27FC236}">
                <a16:creationId xmlns:a16="http://schemas.microsoft.com/office/drawing/2014/main" id="{51722099-DA2F-447C-ADEC-DA4D3D144914}"/>
              </a:ext>
            </a:extLst>
          </p:cNvPr>
          <p:cNvSpPr txBox="1">
            <a:spLocks noGrp="1"/>
          </p:cNvSpPr>
          <p:nvPr/>
        </p:nvSpPr>
        <p:spPr>
          <a:xfrm>
            <a:off x="360000" y="6660000"/>
            <a:ext cx="5940000" cy="144462"/>
          </a:xfrm>
          <a:prstGeom prst="rect">
            <a:avLst/>
          </a:prstGeom>
          <a:noFill/>
        </p:spPr>
        <p:txBody>
          <a:bodyPr wrap="none" lIns="0" tIns="0" rIns="0" bIns="0"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r>
              <a:rPr lang="de-DE" altLang="en-DE" sz="800" dirty="0" err="1">
                <a:solidFill>
                  <a:srgbClr val="898989"/>
                </a:solidFill>
              </a:rPr>
              <a:t>T.Lunt</a:t>
            </a:r>
            <a:r>
              <a:rPr lang="de-DE" altLang="en-DE" sz="800" dirty="0">
                <a:solidFill>
                  <a:srgbClr val="898989"/>
                </a:solidFill>
              </a:rPr>
              <a:t>, 5</a:t>
            </a:r>
            <a:r>
              <a:rPr lang="de-DE" altLang="en-DE" sz="800" baseline="30000" dirty="0">
                <a:solidFill>
                  <a:srgbClr val="898989"/>
                </a:solidFill>
              </a:rPr>
              <a:t>th</a:t>
            </a:r>
            <a:r>
              <a:rPr lang="de-DE" altLang="en-DE" sz="800" dirty="0">
                <a:solidFill>
                  <a:srgbClr val="898989"/>
                </a:solidFill>
              </a:rPr>
              <a:t> TM on </a:t>
            </a:r>
            <a:r>
              <a:rPr lang="de-DE" altLang="en-DE" sz="800" dirty="0" err="1">
                <a:solidFill>
                  <a:srgbClr val="898989"/>
                </a:solidFill>
              </a:rPr>
              <a:t>divertor</a:t>
            </a:r>
            <a:r>
              <a:rPr lang="de-DE" altLang="en-DE" sz="800" dirty="0">
                <a:solidFill>
                  <a:srgbClr val="898989"/>
                </a:solidFill>
              </a:rPr>
              <a:t> </a:t>
            </a:r>
            <a:r>
              <a:rPr lang="de-DE" altLang="en-DE" sz="800" dirty="0" err="1">
                <a:solidFill>
                  <a:srgbClr val="898989"/>
                </a:solidFill>
              </a:rPr>
              <a:t>concepts</a:t>
            </a:r>
            <a:r>
              <a:rPr lang="de-DE" altLang="en-DE" sz="800" dirty="0">
                <a:solidFill>
                  <a:srgbClr val="898989"/>
                </a:solidFill>
              </a:rPr>
              <a:t> 2025, IAEA Headquarters, Vienna, Austria </a:t>
            </a:r>
          </a:p>
        </p:txBody>
      </p:sp>
      <p:sp>
        <p:nvSpPr>
          <p:cNvPr id="30" name="TextBox 29">
            <a:extLst>
              <a:ext uri="{FF2B5EF4-FFF2-40B4-BE49-F238E27FC236}">
                <a16:creationId xmlns:a16="http://schemas.microsoft.com/office/drawing/2014/main" id="{008AFAD2-5183-4C3E-9332-38351E03E00F}"/>
              </a:ext>
            </a:extLst>
          </p:cNvPr>
          <p:cNvSpPr txBox="1"/>
          <p:nvPr/>
        </p:nvSpPr>
        <p:spPr>
          <a:xfrm>
            <a:off x="4278551" y="6323674"/>
            <a:ext cx="376706" cy="262059"/>
          </a:xfrm>
          <a:prstGeom prst="rect">
            <a:avLst/>
          </a:prstGeom>
          <a:noFill/>
        </p:spPr>
        <p:txBody>
          <a:bodyPr wrap="none" lIns="0" tIns="0" rIns="0" bIns="0" rtlCol="0" anchor="t" anchorCtr="0">
            <a:spAutoFit/>
          </a:bodyPr>
          <a:lstStyle/>
          <a:p>
            <a:pPr algn="l">
              <a:lnSpc>
                <a:spcPts val="2300"/>
              </a:lnSpc>
              <a:spcBef>
                <a:spcPts val="1150"/>
              </a:spcBef>
            </a:pPr>
            <a:r>
              <a:rPr lang="de-DE" sz="1400" b="1" dirty="0"/>
              <a:t> t [s]</a:t>
            </a:r>
          </a:p>
        </p:txBody>
      </p:sp>
    </p:spTree>
    <p:extLst>
      <p:ext uri="{BB962C8B-B14F-4D97-AF65-F5344CB8AC3E}">
        <p14:creationId xmlns:p14="http://schemas.microsoft.com/office/powerpoint/2010/main" val="39590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640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640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64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64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64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64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64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64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864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86425"/>
                                        </p:tgtEl>
                                        <p:attrNameLst>
                                          <p:attrName>style.visibility</p:attrName>
                                        </p:attrNameLst>
                                      </p:cBhvr>
                                      <p:to>
                                        <p:strVal val="visible"/>
                                      </p:to>
                                    </p:set>
                                  </p:childTnLst>
                                </p:cTn>
                              </p:par>
                              <p:par>
                                <p:cTn id="43" presetID="1" presetClass="exit" presetSubtype="0" fill="hold" nodeType="withEffect">
                                  <p:stCondLst>
                                    <p:cond delay="0"/>
                                  </p:stCondLst>
                                  <p:childTnLst>
                                    <p:set>
                                      <p:cBhvr>
                                        <p:cTn id="44" dur="1" fill="hold">
                                          <p:stCondLst>
                                            <p:cond delay="0"/>
                                          </p:stCondLst>
                                        </p:cTn>
                                        <p:tgtEl>
                                          <p:spTgt spid="29"/>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8642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8643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6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7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72"/>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74"/>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76"/>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80"/>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1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Pvw6CLxiq3S5Do27j6Qo1A"/>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lOwljrLqbAKeirqT9tDIjg"/>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lOwljrLqbAKeirqT9tDIjg"/>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Pvw6CLxiq3S5Do27j6Qo1A"/>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lOwljrLqbAKeirqT9tDIjg"/>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AUG">
  <a:themeElements>
    <a:clrScheme name="MPG Color Scheme">
      <a:dk1>
        <a:srgbClr val="000000"/>
      </a:dk1>
      <a:lt1>
        <a:srgbClr val="FFFFFF"/>
      </a:lt1>
      <a:dk2>
        <a:srgbClr val="005555"/>
      </a:dk2>
      <a:lt2>
        <a:srgbClr val="C6D325"/>
      </a:lt2>
      <a:accent1>
        <a:srgbClr val="006C66"/>
      </a:accent1>
      <a:accent2>
        <a:srgbClr val="C6D325"/>
      </a:accent2>
      <a:accent3>
        <a:srgbClr val="29485D"/>
      </a:accent3>
      <a:accent4>
        <a:srgbClr val="00B1EA"/>
      </a:accent4>
      <a:accent5>
        <a:srgbClr val="EF7C00"/>
      </a:accent5>
      <a:accent6>
        <a:srgbClr val="EEEEEE"/>
      </a:accent6>
      <a:hlink>
        <a:srgbClr val="005555"/>
      </a:hlink>
      <a:folHlink>
        <a:srgbClr val="A7A7A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19050" cmpd="sng">
          <a:noFill/>
          <a:prstDash val="dash"/>
          <a:tailEnd type="triangle" w="lg" len="med"/>
        </a:ln>
      </a:spPr>
      <a:bodyPr wrap="square" lIns="144000" tIns="108000" rIns="144000" bIns="144000" rtlCol="0" anchor="t" anchorCtr="0"/>
      <a:lstStyle>
        <a:defPPr algn="l">
          <a:spcBef>
            <a:spcPts val="1150"/>
          </a:spcBef>
          <a:buClr>
            <a:srgbClr val="116656"/>
          </a:buClr>
          <a:buSzPct val="120000"/>
          <a:defRPr sz="1300" b="1" dirty="0" smtClean="0">
            <a:solidFill>
              <a:schemeClr val="bg1"/>
            </a:solidFill>
          </a:defRPr>
        </a:defPPr>
      </a:lstStyle>
      <a:style>
        <a:lnRef idx="1">
          <a:schemeClr val="accent1"/>
        </a:lnRef>
        <a:fillRef idx="0">
          <a:schemeClr val="accent1"/>
        </a:fillRef>
        <a:effectRef idx="0">
          <a:schemeClr val="accent1"/>
        </a:effectRef>
        <a:fontRef idx="minor">
          <a:schemeClr val="tx1"/>
        </a:fontRef>
      </a:style>
    </a:spDef>
    <a:lnDef>
      <a:spPr>
        <a:ln w="19050" cmpd="sng">
          <a:prstDash val="dash"/>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chor="t" anchorCtr="0">
        <a:spAutoFit/>
      </a:bodyPr>
      <a:lstStyle>
        <a:defPPr marL="180000" indent="-180000" algn="l">
          <a:lnSpc>
            <a:spcPts val="2300"/>
          </a:lnSpc>
          <a:spcBef>
            <a:spcPts val="1150"/>
          </a:spcBef>
          <a:buFont typeface="Arial" panose="020B0604020202020204" pitchFamily="34" charset="0"/>
          <a:buChar char="•"/>
          <a:defRPr sz="1600" dirty="0" err="1" smtClean="0"/>
        </a:defPPr>
      </a:lstStyle>
    </a:txDef>
  </a:objectDefaults>
  <a:extraClrSchemeLst/>
  <a:custClrLst>
    <a:custClr name="MPG_green_dark">
      <a:srgbClr val="005555"/>
    </a:custClr>
    <a:custClr name="MPG_green_light">
      <a:srgbClr val="C6D325"/>
    </a:custClr>
    <a:custClr name="MPG_logo_green">
      <a:srgbClr val="006C66"/>
    </a:custClr>
    <a:custClr name="MPG_blue_dark">
      <a:srgbClr val="29485D"/>
    </a:custClr>
    <a:custClr name="MPG_blue_light">
      <a:srgbClr val="00B1EA"/>
    </a:custClr>
    <a:custClr name="MPG_orange">
      <a:srgbClr val="EF7C00"/>
    </a:custClr>
    <a:custClr name="MPG_grey_dark">
      <a:srgbClr val="777777"/>
    </a:custClr>
    <a:custClr name="MPG_grey">
      <a:srgbClr val="A7A7A8"/>
    </a:custClr>
    <a:custClr name="MPG_grey_light">
      <a:srgbClr val="EEEEEE"/>
    </a:custClr>
    <a:custClr name="white">
      <a:srgbClr val="FFFFFF"/>
    </a:custClr>
    <a:custClr name="MPG_green_dark_80">
      <a:srgbClr val="337777"/>
    </a:custClr>
    <a:custClr name="MPG_green_light_80">
      <a:srgbClr val="D1DC51"/>
    </a:custClr>
    <a:custClr name="MPG_logo_green_80">
      <a:srgbClr val="338985"/>
    </a:custClr>
    <a:custClr name="MPG_blue_dark_80">
      <a:srgbClr val="546D7D"/>
    </a:custClr>
    <a:custClr name="MPG_blue_light_80">
      <a:srgbClr val="33C1EE"/>
    </a:custClr>
    <a:custClr name="MPG_orange_80">
      <a:srgbClr val="F29633"/>
    </a:custClr>
    <a:custClr name="MPG_grey_dark#">
      <a:srgbClr val="777777"/>
    </a:custClr>
    <a:custClr name="MPG_grey#">
      <a:srgbClr val="A7A7A8"/>
    </a:custClr>
    <a:custClr name="MPG_grey_light#">
      <a:srgbClr val="EEEEEE"/>
    </a:custClr>
    <a:custClr name="white#">
      <a:srgbClr val="FFFFFF"/>
    </a:custClr>
    <a:custClr name="MPG_green_dark_60">
      <a:srgbClr val="669999"/>
    </a:custClr>
    <a:custClr name="MPG_green_light_60">
      <a:srgbClr val="DDE57C"/>
    </a:custClr>
    <a:custClr name="MPG_logo_green_60">
      <a:srgbClr val="66A7A3"/>
    </a:custClr>
    <a:custClr name="MPG_blue_dark_60">
      <a:srgbClr val="7F919E"/>
    </a:custClr>
    <a:custClr name="MPG_blue_light_60">
      <a:srgbClr val="66D0F2"/>
    </a:custClr>
    <a:custClr name="MPG_orange_60">
      <a:srgbClr val="F5B066"/>
    </a:custClr>
    <a:custClr name="MPG_grey_dark##">
      <a:srgbClr val="777777"/>
    </a:custClr>
    <a:custClr name="MPG_grey##">
      <a:srgbClr val="A7A7A8"/>
    </a:custClr>
    <a:custClr name="MPG_grey_light##">
      <a:srgbClr val="EEEEEE"/>
    </a:custClr>
    <a:custClr name="white##">
      <a:srgbClr val="FFFFFF"/>
    </a:custClr>
    <a:custClr name="MPG_green_dark_40">
      <a:srgbClr val="99BBBB"/>
    </a:custClr>
    <a:custClr name="MPG_green_light_40">
      <a:srgbClr val="E8EDA8"/>
    </a:custClr>
    <a:custClr name="MPG_logo_green_40">
      <a:srgbClr val="99C4C2"/>
    </a:custClr>
    <a:custClr name="MPG_blue_dark_40">
      <a:srgbClr val="A9B6BE"/>
    </a:custClr>
    <a:custClr name="MPG_blue_light_40">
      <a:srgbClr val="99E0F7"/>
    </a:custClr>
    <a:custClr name="MPG_orange_40">
      <a:srgbClr val="F9CB99"/>
    </a:custClr>
    <a:custClr name="MPG_grey_dark###">
      <a:srgbClr val="777777"/>
    </a:custClr>
    <a:custClr name="MPG_grey###">
      <a:srgbClr val="A7A7A8"/>
    </a:custClr>
    <a:custClr name="MPG_grey_light###">
      <a:srgbClr val="EEEEEE"/>
    </a:custClr>
    <a:custClr name="white###">
      <a:srgbClr val="FFFFFF"/>
    </a:custClr>
  </a:custClrLst>
  <a:extLst>
    <a:ext uri="{05A4C25C-085E-4340-85A3-A5531E510DB2}">
      <thm15:themeFamily xmlns:thm15="http://schemas.microsoft.com/office/thememl/2012/main" name="Slide Template AUG 2022_Final_v20.potx" id="{DDF3E2E9-0A5E-436E-8F90-CA522F3B9E3D}" vid="{DDC366DC-51BD-4532-B2D0-6FCAEACE6952}"/>
    </a:ext>
  </a:extLst>
</a:theme>
</file>

<file path=ppt/theme/theme2.xml><?xml version="1.0" encoding="utf-8"?>
<a:theme xmlns:a="http://schemas.openxmlformats.org/drawingml/2006/main" name="IPP">
  <a:themeElements>
    <a:clrScheme name="MPG Color Scheme">
      <a:dk1>
        <a:srgbClr val="000000"/>
      </a:dk1>
      <a:lt1>
        <a:srgbClr val="FFFFFF"/>
      </a:lt1>
      <a:dk2>
        <a:srgbClr val="005555"/>
      </a:dk2>
      <a:lt2>
        <a:srgbClr val="C6D325"/>
      </a:lt2>
      <a:accent1>
        <a:srgbClr val="006C66"/>
      </a:accent1>
      <a:accent2>
        <a:srgbClr val="C6D325"/>
      </a:accent2>
      <a:accent3>
        <a:srgbClr val="29485D"/>
      </a:accent3>
      <a:accent4>
        <a:srgbClr val="00B1EA"/>
      </a:accent4>
      <a:accent5>
        <a:srgbClr val="EF7C00"/>
      </a:accent5>
      <a:accent6>
        <a:srgbClr val="EEEEEE"/>
      </a:accent6>
      <a:hlink>
        <a:srgbClr val="005555"/>
      </a:hlink>
      <a:folHlink>
        <a:srgbClr val="A7A7A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19050" cmpd="sng">
          <a:noFill/>
          <a:prstDash val="dash"/>
          <a:tailEnd type="triangle" w="lg" len="med"/>
        </a:ln>
      </a:spPr>
      <a:bodyPr wrap="square" lIns="144000" tIns="108000" rIns="144000" bIns="144000" rtlCol="0" anchor="t" anchorCtr="0"/>
      <a:lstStyle>
        <a:defPPr algn="l">
          <a:spcBef>
            <a:spcPts val="1150"/>
          </a:spcBef>
          <a:buClr>
            <a:srgbClr val="116656"/>
          </a:buClr>
          <a:buSzPct val="120000"/>
          <a:defRPr sz="1300" b="1" dirty="0" smtClean="0">
            <a:solidFill>
              <a:schemeClr val="bg1"/>
            </a:solidFill>
          </a:defRPr>
        </a:defPPr>
      </a:lstStyle>
      <a:style>
        <a:lnRef idx="1">
          <a:schemeClr val="accent1"/>
        </a:lnRef>
        <a:fillRef idx="0">
          <a:schemeClr val="accent1"/>
        </a:fillRef>
        <a:effectRef idx="0">
          <a:schemeClr val="accent1"/>
        </a:effectRef>
        <a:fontRef idx="minor">
          <a:schemeClr val="tx1"/>
        </a:fontRef>
      </a:style>
    </a:spDef>
    <a:lnDef>
      <a:spPr>
        <a:ln w="19050" cmpd="sng">
          <a:prstDash val="dash"/>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chor="t" anchorCtr="0">
        <a:spAutoFit/>
      </a:bodyPr>
      <a:lstStyle>
        <a:defPPr marL="180000" indent="-180000" algn="l">
          <a:lnSpc>
            <a:spcPts val="2300"/>
          </a:lnSpc>
          <a:spcBef>
            <a:spcPts val="1150"/>
          </a:spcBef>
          <a:buFont typeface="Arial" panose="020B0604020202020204" pitchFamily="34" charset="0"/>
          <a:buChar char="•"/>
          <a:defRPr sz="1600" dirty="0" err="1" smtClean="0"/>
        </a:defPPr>
      </a:lstStyle>
    </a:txDef>
  </a:objectDefaults>
  <a:extraClrSchemeLst/>
  <a:custClrLst>
    <a:custClr name="MPG_green_dark">
      <a:srgbClr val="005555"/>
    </a:custClr>
    <a:custClr name="MPG_green_light">
      <a:srgbClr val="C6D325"/>
    </a:custClr>
    <a:custClr name="MPG_logo_green">
      <a:srgbClr val="006C66"/>
    </a:custClr>
    <a:custClr name="MPG_blue_dark">
      <a:srgbClr val="29485D"/>
    </a:custClr>
    <a:custClr name="MPG_blue_light">
      <a:srgbClr val="00B1EA"/>
    </a:custClr>
    <a:custClr name="MPG_orange">
      <a:srgbClr val="EF7C00"/>
    </a:custClr>
    <a:custClr name="MPG_grey_dark">
      <a:srgbClr val="777777"/>
    </a:custClr>
    <a:custClr name="MPG_grey">
      <a:srgbClr val="A7A7A8"/>
    </a:custClr>
    <a:custClr name="MPG_grey_light">
      <a:srgbClr val="EEEEEE"/>
    </a:custClr>
    <a:custClr name="white">
      <a:srgbClr val="FFFFFF"/>
    </a:custClr>
    <a:custClr name="MPG_green_dark_80">
      <a:srgbClr val="337777"/>
    </a:custClr>
    <a:custClr name="MPG_green_light_80">
      <a:srgbClr val="D1DC51"/>
    </a:custClr>
    <a:custClr name="MPG_logo_green_80">
      <a:srgbClr val="338985"/>
    </a:custClr>
    <a:custClr name="MPG_blue_dark_80">
      <a:srgbClr val="546D7D"/>
    </a:custClr>
    <a:custClr name="MPG_blue_light_80">
      <a:srgbClr val="33C1EE"/>
    </a:custClr>
    <a:custClr name="MPG_orange_80">
      <a:srgbClr val="F29633"/>
    </a:custClr>
    <a:custClr name="MPG_grey_dark#">
      <a:srgbClr val="777777"/>
    </a:custClr>
    <a:custClr name="MPG_grey#">
      <a:srgbClr val="A7A7A8"/>
    </a:custClr>
    <a:custClr name="MPG_grey_light#">
      <a:srgbClr val="EEEEEE"/>
    </a:custClr>
    <a:custClr name="white#">
      <a:srgbClr val="FFFFFF"/>
    </a:custClr>
    <a:custClr name="MPG_green_dark_60">
      <a:srgbClr val="669999"/>
    </a:custClr>
    <a:custClr name="MPG_green_light_60">
      <a:srgbClr val="DDE57C"/>
    </a:custClr>
    <a:custClr name="MPG_logo_green_60">
      <a:srgbClr val="66A7A3"/>
    </a:custClr>
    <a:custClr name="MPG_blue_dark_60">
      <a:srgbClr val="7F919E"/>
    </a:custClr>
    <a:custClr name="MPG_blue_light_60">
      <a:srgbClr val="66D0F2"/>
    </a:custClr>
    <a:custClr name="MPG_orange_60">
      <a:srgbClr val="F5B066"/>
    </a:custClr>
    <a:custClr name="MPG_grey_dark##">
      <a:srgbClr val="777777"/>
    </a:custClr>
    <a:custClr name="MPG_grey##">
      <a:srgbClr val="A7A7A8"/>
    </a:custClr>
    <a:custClr name="MPG_grey_light##">
      <a:srgbClr val="EEEEEE"/>
    </a:custClr>
    <a:custClr name="white##">
      <a:srgbClr val="FFFFFF"/>
    </a:custClr>
    <a:custClr name="MPG_green_dark_40">
      <a:srgbClr val="99BBBB"/>
    </a:custClr>
    <a:custClr name="MPG_green_light_40">
      <a:srgbClr val="E8EDA8"/>
    </a:custClr>
    <a:custClr name="MPG_logo_green_40">
      <a:srgbClr val="99C4C2"/>
    </a:custClr>
    <a:custClr name="MPG_blue_dark_40">
      <a:srgbClr val="A9B6BE"/>
    </a:custClr>
    <a:custClr name="MPG_blue_light_40">
      <a:srgbClr val="99E0F7"/>
    </a:custClr>
    <a:custClr name="MPG_orange_40">
      <a:srgbClr val="F9CB99"/>
    </a:custClr>
    <a:custClr name="MPG_grey_dark###">
      <a:srgbClr val="777777"/>
    </a:custClr>
    <a:custClr name="MPG_grey###">
      <a:srgbClr val="A7A7A8"/>
    </a:custClr>
    <a:custClr name="MPG_grey_light###">
      <a:srgbClr val="EEEEEE"/>
    </a:custClr>
    <a:custClr name="white###">
      <a:srgbClr val="FFFFFF"/>
    </a:custClr>
  </a:custClrLst>
  <a:extLst>
    <a:ext uri="{05A4C25C-085E-4340-85A3-A5531E510DB2}">
      <thm15:themeFamily xmlns:thm15="http://schemas.microsoft.com/office/thememl/2012/main" name="Slide Template AUG 2022_Final_v20.potx" id="{DDF3E2E9-0A5E-436E-8F90-CA522F3B9E3D}" vid="{4AC0BB1C-984A-44B4-9F7B-7C6C2FEF56F6}"/>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Slide Template AUG 2022_Final</Template>
  <TotalTime>0</TotalTime>
  <Words>1386</Words>
  <Application>Microsoft Office PowerPoint</Application>
  <PresentationFormat>Widescreen</PresentationFormat>
  <Paragraphs>164</Paragraphs>
  <Slides>21</Slides>
  <Notes>0</Notes>
  <HiddenSlides>0</HiddenSlides>
  <MMClips>0</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1</vt:i4>
      </vt:variant>
      <vt:variant>
        <vt:lpstr>Slide Titles</vt:lpstr>
      </vt:variant>
      <vt:variant>
        <vt:i4>21</vt:i4>
      </vt:variant>
    </vt:vector>
  </HeadingPairs>
  <TitlesOfParts>
    <vt:vector size="31" baseType="lpstr">
      <vt:lpstr>.SF NS Symbols Regular</vt:lpstr>
      <vt:lpstr>Arial</vt:lpstr>
      <vt:lpstr>Arial Narrow</vt:lpstr>
      <vt:lpstr>Calibri</vt:lpstr>
      <vt:lpstr>Symbol</vt:lpstr>
      <vt:lpstr>Wingdings</vt:lpstr>
      <vt:lpstr>Wingdings 3</vt:lpstr>
      <vt:lpstr>AUG</vt:lpstr>
      <vt:lpstr>IPP</vt:lpstr>
      <vt:lpstr>think-cell Folie</vt:lpstr>
      <vt:lpstr>PowerPoint Presentation</vt:lpstr>
      <vt:lpstr>PowerPoint Presentation</vt:lpstr>
      <vt:lpstr>PowerPoint Presentation</vt:lpstr>
      <vt:lpstr>New Upper Divertor of ASDEX Upgrade: Configurations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Extrapolation to (EU-)DEMO – SOLPS-ITER modelling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Information – please read before first use (1/3)</dc:title>
  <dc:creator>Tilmann Lunt</dc:creator>
  <cp:lastModifiedBy>Tilmann Lunt</cp:lastModifiedBy>
  <cp:revision>484</cp:revision>
  <dcterms:created xsi:type="dcterms:W3CDTF">2022-10-01T09:43:12Z</dcterms:created>
  <dcterms:modified xsi:type="dcterms:W3CDTF">2025-11-10T09:43:43Z</dcterms:modified>
</cp:coreProperties>
</file>