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96" r:id="rId2"/>
    <p:sldId id="271" r:id="rId3"/>
    <p:sldId id="298" r:id="rId4"/>
    <p:sldId id="303" r:id="rId5"/>
    <p:sldId id="283" r:id="rId6"/>
    <p:sldId id="266" r:id="rId7"/>
    <p:sldId id="304" r:id="rId8"/>
    <p:sldId id="284" r:id="rId9"/>
    <p:sldId id="297" r:id="rId10"/>
    <p:sldId id="270" r:id="rId11"/>
    <p:sldId id="278" r:id="rId12"/>
    <p:sldId id="285" r:id="rId13"/>
    <p:sldId id="282" r:id="rId14"/>
    <p:sldId id="260" r:id="rId15"/>
    <p:sldId id="286" r:id="rId16"/>
    <p:sldId id="259" r:id="rId17"/>
    <p:sldId id="261" r:id="rId18"/>
    <p:sldId id="263" r:id="rId19"/>
    <p:sldId id="287" r:id="rId20"/>
    <p:sldId id="265" r:id="rId21"/>
    <p:sldId id="290" r:id="rId22"/>
    <p:sldId id="289" r:id="rId23"/>
    <p:sldId id="291" r:id="rId24"/>
    <p:sldId id="288" r:id="rId25"/>
    <p:sldId id="267" r:id="rId26"/>
    <p:sldId id="305" r:id="rId27"/>
    <p:sldId id="281" r:id="rId28"/>
    <p:sldId id="299" r:id="rId29"/>
    <p:sldId id="300" r:id="rId30"/>
    <p:sldId id="292" r:id="rId31"/>
    <p:sldId id="280" r:id="rId32"/>
    <p:sldId id="293" r:id="rId33"/>
    <p:sldId id="301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F1ADF-428F-5400-B86E-D67DB6726DE2}" v="120" dt="2025-09-11T00:50:27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859"/>
  </p:normalViewPr>
  <p:slideViewPr>
    <p:cSldViewPr snapToGrid="0">
      <p:cViewPr varScale="1">
        <p:scale>
          <a:sx n="113" d="100"/>
          <a:sy n="113" d="100"/>
        </p:scale>
        <p:origin x="1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yang Zhang" userId="6b0c67b7212c9f00" providerId="LiveId" clId="{6065EBC6-4F68-7F4F-87C8-99B147C8C599}"/>
    <pc:docChg chg="undo custSel addSld modSld">
      <pc:chgData name="Yangyang Zhang" userId="6b0c67b7212c9f00" providerId="LiveId" clId="{6065EBC6-4F68-7F4F-87C8-99B147C8C599}" dt="2025-04-23T18:56:30.709" v="103" actId="1036"/>
      <pc:docMkLst>
        <pc:docMk/>
      </pc:docMkLst>
      <pc:sldChg chg="modSp mod">
        <pc:chgData name="Yangyang Zhang" userId="6b0c67b7212c9f00" providerId="LiveId" clId="{6065EBC6-4F68-7F4F-87C8-99B147C8C599}" dt="2025-04-23T18:56:30.709" v="103" actId="1036"/>
        <pc:sldMkLst>
          <pc:docMk/>
          <pc:sldMk cId="2855941737" sldId="289"/>
        </pc:sldMkLst>
      </pc:sldChg>
      <pc:sldChg chg="addSp delSp modSp new mod">
        <pc:chgData name="Yangyang Zhang" userId="6b0c67b7212c9f00" providerId="LiveId" clId="{6065EBC6-4F68-7F4F-87C8-99B147C8C599}" dt="2025-04-23T18:56:21.510" v="101" actId="1037"/>
        <pc:sldMkLst>
          <pc:docMk/>
          <pc:sldMk cId="2255236526" sldId="291"/>
        </pc:sldMkLst>
      </pc:sldChg>
    </pc:docChg>
  </pc:docChgLst>
  <pc:docChgLst>
    <pc:chgData name="Yangyang Zhang" userId="6b0c67b7212c9f00" providerId="LiveId" clId="{084B71AE-1EC2-4020-9E70-7336D9E6B679}"/>
    <pc:docChg chg="custSel addSld delSld modSld">
      <pc:chgData name="Yangyang Zhang" userId="6b0c67b7212c9f00" providerId="LiveId" clId="{084B71AE-1EC2-4020-9E70-7336D9E6B679}" dt="2025-05-20T07:38:13.182" v="469" actId="962"/>
      <pc:docMkLst>
        <pc:docMk/>
      </pc:docMkLst>
      <pc:sldChg chg="del">
        <pc:chgData name="Yangyang Zhang" userId="6b0c67b7212c9f00" providerId="LiveId" clId="{084B71AE-1EC2-4020-9E70-7336D9E6B679}" dt="2025-05-20T07:36:35.230" v="420" actId="47"/>
        <pc:sldMkLst>
          <pc:docMk/>
          <pc:sldMk cId="3755749032" sldId="256"/>
        </pc:sldMkLst>
      </pc:sldChg>
      <pc:sldChg chg="modSp mod">
        <pc:chgData name="Yangyang Zhang" userId="6b0c67b7212c9f00" providerId="LiveId" clId="{084B71AE-1EC2-4020-9E70-7336D9E6B679}" dt="2025-05-19T08:05:59.308" v="56" actId="20577"/>
        <pc:sldMkLst>
          <pc:docMk/>
          <pc:sldMk cId="2551723345" sldId="271"/>
        </pc:sldMkLst>
      </pc:sldChg>
      <pc:sldChg chg="addSp modSp new mod setBg">
        <pc:chgData name="Yangyang Zhang" userId="6b0c67b7212c9f00" providerId="LiveId" clId="{084B71AE-1EC2-4020-9E70-7336D9E6B679}" dt="2025-05-20T07:38:13.182" v="469" actId="962"/>
        <pc:sldMkLst>
          <pc:docMk/>
          <pc:sldMk cId="2942559448" sldId="293"/>
        </pc:sldMkLst>
      </pc:sldChg>
      <pc:sldChg chg="add">
        <pc:chgData name="Yangyang Zhang" userId="6b0c67b7212c9f00" providerId="LiveId" clId="{084B71AE-1EC2-4020-9E70-7336D9E6B679}" dt="2025-05-20T07:35:22.140" v="417"/>
        <pc:sldMkLst>
          <pc:docMk/>
          <pc:sldMk cId="2052514898" sldId="294"/>
        </pc:sldMkLst>
      </pc:sldChg>
      <pc:sldChg chg="add">
        <pc:chgData name="Yangyang Zhang" userId="6b0c67b7212c9f00" providerId="LiveId" clId="{084B71AE-1EC2-4020-9E70-7336D9E6B679}" dt="2025-05-20T07:35:39.510" v="418"/>
        <pc:sldMkLst>
          <pc:docMk/>
          <pc:sldMk cId="3060774479" sldId="295"/>
        </pc:sldMkLst>
      </pc:sldChg>
      <pc:sldChg chg="add">
        <pc:chgData name="Yangyang Zhang" userId="6b0c67b7212c9f00" providerId="LiveId" clId="{084B71AE-1EC2-4020-9E70-7336D9E6B679}" dt="2025-05-20T07:36:33.056" v="419"/>
        <pc:sldMkLst>
          <pc:docMk/>
          <pc:sldMk cId="2297296492" sldId="296"/>
        </pc:sldMkLst>
      </pc:sldChg>
    </pc:docChg>
  </pc:docChgLst>
  <pc:docChgLst>
    <pc:chgData name="Yangyang Zhang" userId="6b0c67b7212c9f00" providerId="LiveId" clId="{575AADBE-9508-C842-A2B4-280556E95F61}"/>
    <pc:docChg chg="custSel addSld modSld sldOrd">
      <pc:chgData name="Yangyang Zhang" userId="6b0c67b7212c9f00" providerId="LiveId" clId="{575AADBE-9508-C842-A2B4-280556E95F61}" dt="2025-05-28T11:31:23.661" v="1233" actId="14100"/>
      <pc:docMkLst>
        <pc:docMk/>
      </pc:docMkLst>
      <pc:sldChg chg="modSp mod">
        <pc:chgData name="Yangyang Zhang" userId="6b0c67b7212c9f00" providerId="LiveId" clId="{575AADBE-9508-C842-A2B4-280556E95F61}" dt="2025-05-28T11:16:21.390" v="991" actId="14100"/>
        <pc:sldMkLst>
          <pc:docMk/>
          <pc:sldMk cId="4256005397" sldId="259"/>
        </pc:sldMkLst>
      </pc:sldChg>
      <pc:sldChg chg="modSp mod">
        <pc:chgData name="Yangyang Zhang" userId="6b0c67b7212c9f00" providerId="LiveId" clId="{575AADBE-9508-C842-A2B4-280556E95F61}" dt="2025-05-28T11:18:24.782" v="993" actId="14100"/>
        <pc:sldMkLst>
          <pc:docMk/>
          <pc:sldMk cId="3422888802" sldId="263"/>
        </pc:sldMkLst>
      </pc:sldChg>
      <pc:sldChg chg="modSp mod">
        <pc:chgData name="Yangyang Zhang" userId="6b0c67b7212c9f00" providerId="LiveId" clId="{575AADBE-9508-C842-A2B4-280556E95F61}" dt="2025-05-28T11:19:03.687" v="1012" actId="20577"/>
        <pc:sldMkLst>
          <pc:docMk/>
          <pc:sldMk cId="4053780205" sldId="265"/>
        </pc:sldMkLst>
      </pc:sldChg>
      <pc:sldChg chg="addSp modSp mod">
        <pc:chgData name="Yangyang Zhang" userId="6b0c67b7212c9f00" providerId="LiveId" clId="{575AADBE-9508-C842-A2B4-280556E95F61}" dt="2025-05-28T11:12:18.512" v="973" actId="1038"/>
        <pc:sldMkLst>
          <pc:docMk/>
          <pc:sldMk cId="3544552609" sldId="266"/>
        </pc:sldMkLst>
      </pc:sldChg>
      <pc:sldChg chg="modSp mod">
        <pc:chgData name="Yangyang Zhang" userId="6b0c67b7212c9f00" providerId="LiveId" clId="{575AADBE-9508-C842-A2B4-280556E95F61}" dt="2025-05-28T11:24:00.870" v="1136" actId="20577"/>
        <pc:sldMkLst>
          <pc:docMk/>
          <pc:sldMk cId="2678368092" sldId="267"/>
        </pc:sldMkLst>
      </pc:sldChg>
      <pc:sldChg chg="modSp mod">
        <pc:chgData name="Yangyang Zhang" userId="6b0c67b7212c9f00" providerId="LiveId" clId="{575AADBE-9508-C842-A2B4-280556E95F61}" dt="2025-05-28T09:48:00.528" v="331" actId="20577"/>
        <pc:sldMkLst>
          <pc:docMk/>
          <pc:sldMk cId="2329727784" sldId="280"/>
        </pc:sldMkLst>
      </pc:sldChg>
      <pc:sldChg chg="modSp mod">
        <pc:chgData name="Yangyang Zhang" userId="6b0c67b7212c9f00" providerId="LiveId" clId="{575AADBE-9508-C842-A2B4-280556E95F61}" dt="2025-05-28T11:19:36.409" v="1013" actId="1076"/>
        <pc:sldMkLst>
          <pc:docMk/>
          <pc:sldMk cId="2855941737" sldId="289"/>
        </pc:sldMkLst>
      </pc:sldChg>
      <pc:sldChg chg="modSp mod">
        <pc:chgData name="Yangyang Zhang" userId="6b0c67b7212c9f00" providerId="LiveId" clId="{575AADBE-9508-C842-A2B4-280556E95F61}" dt="2025-05-28T09:49:52.726" v="365" actId="20577"/>
        <pc:sldMkLst>
          <pc:docMk/>
          <pc:sldMk cId="1132584179" sldId="290"/>
        </pc:sldMkLst>
      </pc:sldChg>
      <pc:sldChg chg="modSp mod">
        <pc:chgData name="Yangyang Zhang" userId="6b0c67b7212c9f00" providerId="LiveId" clId="{575AADBE-9508-C842-A2B4-280556E95F61}" dt="2025-05-28T09:46:56.464" v="267" actId="1035"/>
        <pc:sldMkLst>
          <pc:docMk/>
          <pc:sldMk cId="4108328797" sldId="292"/>
        </pc:sldMkLst>
      </pc:sldChg>
      <pc:sldChg chg="addSp modSp mod">
        <pc:chgData name="Yangyang Zhang" userId="6b0c67b7212c9f00" providerId="LiveId" clId="{575AADBE-9508-C842-A2B4-280556E95F61}" dt="2025-05-28T11:31:23.661" v="1233" actId="14100"/>
        <pc:sldMkLst>
          <pc:docMk/>
          <pc:sldMk cId="2942559448" sldId="293"/>
        </pc:sldMkLst>
      </pc:sldChg>
      <pc:sldChg chg="addSp delSp modSp mod">
        <pc:chgData name="Yangyang Zhang" userId="6b0c67b7212c9f00" providerId="LiveId" clId="{575AADBE-9508-C842-A2B4-280556E95F61}" dt="2025-05-28T11:07:53.337" v="964" actId="478"/>
        <pc:sldMkLst>
          <pc:docMk/>
          <pc:sldMk cId="2052514898" sldId="294"/>
        </pc:sldMkLst>
      </pc:sldChg>
      <pc:sldChg chg="modSp mod">
        <pc:chgData name="Yangyang Zhang" userId="6b0c67b7212c9f00" providerId="LiveId" clId="{575AADBE-9508-C842-A2B4-280556E95F61}" dt="2025-05-28T11:12:37.455" v="975" actId="403"/>
        <pc:sldMkLst>
          <pc:docMk/>
          <pc:sldMk cId="3060774479" sldId="297"/>
        </pc:sldMkLst>
      </pc:sldChg>
      <pc:sldChg chg="addSp delSp modSp new mod ord">
        <pc:chgData name="Yangyang Zhang" userId="6b0c67b7212c9f00" providerId="LiveId" clId="{575AADBE-9508-C842-A2B4-280556E95F61}" dt="2025-05-28T11:00:10.293" v="718" actId="20578"/>
        <pc:sldMkLst>
          <pc:docMk/>
          <pc:sldMk cId="3388597495" sldId="299"/>
        </pc:sldMkLst>
      </pc:sldChg>
      <pc:sldChg chg="addSp delSp modSp new mod">
        <pc:chgData name="Yangyang Zhang" userId="6b0c67b7212c9f00" providerId="LiveId" clId="{575AADBE-9508-C842-A2B4-280556E95F61}" dt="2025-05-28T10:59:32.869" v="717" actId="14826"/>
        <pc:sldMkLst>
          <pc:docMk/>
          <pc:sldMk cId="1759221650" sldId="300"/>
        </pc:sldMkLst>
      </pc:sldChg>
    </pc:docChg>
  </pc:docChgLst>
  <pc:docChgLst>
    <pc:chgData name="Yangyang Zhang" userId="6b0c67b7212c9f00" providerId="LiveId" clId="{A9DF1ADF-428F-5400-B86E-D67DB6726DE2}"/>
    <pc:docChg chg="undo custSel addSld delSld modSld sldOrd">
      <pc:chgData name="Yangyang Zhang" userId="6b0c67b7212c9f00" providerId="LiveId" clId="{A9DF1ADF-428F-5400-B86E-D67DB6726DE2}" dt="2025-09-11T00:50:27.413" v="3417" actId="166"/>
      <pc:docMkLst>
        <pc:docMk/>
      </pc:docMkLst>
      <pc:sldChg chg="modSp mod">
        <pc:chgData name="Yangyang Zhang" userId="6b0c67b7212c9f00" providerId="LiveId" clId="{A9DF1ADF-428F-5400-B86E-D67DB6726DE2}" dt="2025-09-11T00:32:37.904" v="3077" actId="20577"/>
        <pc:sldMkLst>
          <pc:docMk/>
          <pc:sldMk cId="3422888802" sldId="263"/>
        </pc:sldMkLst>
        <pc:spChg chg="mod">
          <ac:chgData name="Yangyang Zhang" userId="6b0c67b7212c9f00" providerId="LiveId" clId="{A9DF1ADF-428F-5400-B86E-D67DB6726DE2}" dt="2025-09-11T00:32:37.904" v="3077" actId="20577"/>
          <ac:spMkLst>
            <pc:docMk/>
            <pc:sldMk cId="3422888802" sldId="263"/>
            <ac:spMk id="2" creationId="{CE0E0FD1-F5A1-67B8-9961-6519B7A2B68B}"/>
          </ac:spMkLst>
        </pc:spChg>
      </pc:sldChg>
      <pc:sldChg chg="addSp delSp modSp mod">
        <pc:chgData name="Yangyang Zhang" userId="6b0c67b7212c9f00" providerId="LiveId" clId="{A9DF1ADF-428F-5400-B86E-D67DB6726DE2}" dt="2025-09-11T00:50:27.413" v="3417" actId="166"/>
        <pc:sldMkLst>
          <pc:docMk/>
          <pc:sldMk cId="4053780205" sldId="265"/>
        </pc:sldMkLst>
        <pc:spChg chg="del">
          <ac:chgData name="Yangyang Zhang" userId="6b0c67b7212c9f00" providerId="LiveId" clId="{A9DF1ADF-428F-5400-B86E-D67DB6726DE2}" dt="2025-09-11T00:50:09.590" v="3415" actId="478"/>
          <ac:spMkLst>
            <pc:docMk/>
            <pc:sldMk cId="4053780205" sldId="265"/>
            <ac:spMk id="3" creationId="{A04ED0BB-DE11-DDF1-E482-330591719B7E}"/>
          </ac:spMkLst>
        </pc:spChg>
        <pc:spChg chg="mod">
          <ac:chgData name="Yangyang Zhang" userId="6b0c67b7212c9f00" providerId="LiveId" clId="{A9DF1ADF-428F-5400-B86E-D67DB6726DE2}" dt="2025-09-11T00:50:27.413" v="3417" actId="166"/>
          <ac:spMkLst>
            <pc:docMk/>
            <pc:sldMk cId="4053780205" sldId="265"/>
            <ac:spMk id="4" creationId="{22270C58-DD1E-ABC5-CC29-A6BFD2C413C0}"/>
          </ac:spMkLst>
        </pc:spChg>
        <pc:spChg chg="mod">
          <ac:chgData name="Yangyang Zhang" userId="6b0c67b7212c9f00" providerId="LiveId" clId="{A9DF1ADF-428F-5400-B86E-D67DB6726DE2}" dt="2025-09-10T22:24:00.497" v="3068" actId="20577"/>
          <ac:spMkLst>
            <pc:docMk/>
            <pc:sldMk cId="4053780205" sldId="265"/>
            <ac:spMk id="9" creationId="{7E45AAE3-25DC-8499-C66B-F8B6A18F75AC}"/>
          </ac:spMkLst>
        </pc:spChg>
        <pc:picChg chg="del">
          <ac:chgData name="Yangyang Zhang" userId="6b0c67b7212c9f00" providerId="LiveId" clId="{A9DF1ADF-428F-5400-B86E-D67DB6726DE2}" dt="2025-09-10T13:28:40.065" v="2987" actId="478"/>
          <ac:picMkLst>
            <pc:docMk/>
            <pc:sldMk cId="4053780205" sldId="265"/>
            <ac:picMk id="5" creationId="{656D8E3E-2E0B-1D89-70FA-2615C94E2FAD}"/>
          </ac:picMkLst>
        </pc:picChg>
        <pc:picChg chg="add mod">
          <ac:chgData name="Yangyang Zhang" userId="6b0c67b7212c9f00" providerId="LiveId" clId="{A9DF1ADF-428F-5400-B86E-D67DB6726DE2}" dt="2025-09-11T00:49:32.695" v="3405"/>
          <ac:picMkLst>
            <pc:docMk/>
            <pc:sldMk cId="4053780205" sldId="265"/>
            <ac:picMk id="7" creationId="{E84DFA32-5183-D86A-BC94-E057784BB67A}"/>
          </ac:picMkLst>
        </pc:picChg>
        <pc:picChg chg="add del mod">
          <ac:chgData name="Yangyang Zhang" userId="6b0c67b7212c9f00" providerId="LiveId" clId="{A9DF1ADF-428F-5400-B86E-D67DB6726DE2}" dt="2025-09-11T00:50:15.191" v="3416" actId="166"/>
          <ac:picMkLst>
            <pc:docMk/>
            <pc:sldMk cId="4053780205" sldId="265"/>
            <ac:picMk id="8" creationId="{909DA326-EB00-4483-AD0E-EC9CDC429A89}"/>
          </ac:picMkLst>
        </pc:picChg>
      </pc:sldChg>
      <pc:sldChg chg="modSp mod">
        <pc:chgData name="Yangyang Zhang" userId="6b0c67b7212c9f00" providerId="LiveId" clId="{A9DF1ADF-428F-5400-B86E-D67DB6726DE2}" dt="2025-09-10T00:44:43.637" v="1934" actId="207"/>
        <pc:sldMkLst>
          <pc:docMk/>
          <pc:sldMk cId="3544552609" sldId="266"/>
        </pc:sldMkLst>
        <pc:spChg chg="mod">
          <ac:chgData name="Yangyang Zhang" userId="6b0c67b7212c9f00" providerId="LiveId" clId="{A9DF1ADF-428F-5400-B86E-D67DB6726DE2}" dt="2025-09-10T00:44:43.637" v="1934" actId="207"/>
          <ac:spMkLst>
            <pc:docMk/>
            <pc:sldMk cId="3544552609" sldId="266"/>
            <ac:spMk id="7" creationId="{18158942-EE12-A50D-1F11-DF3CF1D76EC0}"/>
          </ac:spMkLst>
        </pc:spChg>
      </pc:sldChg>
      <pc:sldChg chg="modSp mod">
        <pc:chgData name="Yangyang Zhang" userId="6b0c67b7212c9f00" providerId="LiveId" clId="{A9DF1ADF-428F-5400-B86E-D67DB6726DE2}" dt="2025-09-11T00:37:11.555" v="3403" actId="20577"/>
        <pc:sldMkLst>
          <pc:docMk/>
          <pc:sldMk cId="2678368092" sldId="267"/>
        </pc:sldMkLst>
        <pc:spChg chg="mod">
          <ac:chgData name="Yangyang Zhang" userId="6b0c67b7212c9f00" providerId="LiveId" clId="{A9DF1ADF-428F-5400-B86E-D67DB6726DE2}" dt="2025-09-11T00:37:11.555" v="3403" actId="20577"/>
          <ac:spMkLst>
            <pc:docMk/>
            <pc:sldMk cId="2678368092" sldId="267"/>
            <ac:spMk id="3" creationId="{0EE323DC-86B2-1202-E228-5C7F2EE3A3B5}"/>
          </ac:spMkLst>
        </pc:spChg>
      </pc:sldChg>
      <pc:sldChg chg="modSp mod">
        <pc:chgData name="Yangyang Zhang" userId="6b0c67b7212c9f00" providerId="LiveId" clId="{A9DF1ADF-428F-5400-B86E-D67DB6726DE2}" dt="2025-09-10T13:00:34.450" v="2986" actId="20577"/>
        <pc:sldMkLst>
          <pc:docMk/>
          <pc:sldMk cId="1159225685" sldId="270"/>
        </pc:sldMkLst>
        <pc:spChg chg="mod">
          <ac:chgData name="Yangyang Zhang" userId="6b0c67b7212c9f00" providerId="LiveId" clId="{A9DF1ADF-428F-5400-B86E-D67DB6726DE2}" dt="2025-09-10T13:00:34.450" v="2986" actId="20577"/>
          <ac:spMkLst>
            <pc:docMk/>
            <pc:sldMk cId="1159225685" sldId="270"/>
            <ac:spMk id="3" creationId="{DA4EEA0D-B26F-32D1-2DCB-C72090F71374}"/>
          </ac:spMkLst>
        </pc:spChg>
      </pc:sldChg>
      <pc:sldChg chg="modSp mod">
        <pc:chgData name="Yangyang Zhang" userId="6b0c67b7212c9f00" providerId="LiveId" clId="{A9DF1ADF-428F-5400-B86E-D67DB6726DE2}" dt="2025-09-10T03:51:49.923" v="2907" actId="20577"/>
        <pc:sldMkLst>
          <pc:docMk/>
          <pc:sldMk cId="2551723345" sldId="271"/>
        </pc:sldMkLst>
        <pc:spChg chg="mod">
          <ac:chgData name="Yangyang Zhang" userId="6b0c67b7212c9f00" providerId="LiveId" clId="{A9DF1ADF-428F-5400-B86E-D67DB6726DE2}" dt="2025-09-10T03:51:49.923" v="2907" actId="20577"/>
          <ac:spMkLst>
            <pc:docMk/>
            <pc:sldMk cId="2551723345" sldId="271"/>
            <ac:spMk id="3" creationId="{FB488C96-DA82-441E-25DB-690F5B57C325}"/>
          </ac:spMkLst>
        </pc:spChg>
      </pc:sldChg>
      <pc:sldChg chg="modSp">
        <pc:chgData name="Yangyang Zhang" userId="6b0c67b7212c9f00" providerId="LiveId" clId="{A9DF1ADF-428F-5400-B86E-D67DB6726DE2}" dt="2025-09-10T13:30:15.589" v="2998"/>
        <pc:sldMkLst>
          <pc:docMk/>
          <pc:sldMk cId="2855941737" sldId="289"/>
        </pc:sldMkLst>
        <pc:spChg chg="mod">
          <ac:chgData name="Yangyang Zhang" userId="6b0c67b7212c9f00" providerId="LiveId" clId="{A9DF1ADF-428F-5400-B86E-D67DB6726DE2}" dt="2025-09-10T13:30:15.589" v="2998"/>
          <ac:spMkLst>
            <pc:docMk/>
            <pc:sldMk cId="2855941737" sldId="289"/>
            <ac:spMk id="2" creationId="{4B936BC4-2E94-DBC1-080F-C98AFB892CB4}"/>
          </ac:spMkLst>
        </pc:spChg>
      </pc:sldChg>
      <pc:sldChg chg="delSp add setBg delDesignElem">
        <pc:chgData name="Yangyang Zhang" userId="6b0c67b7212c9f00" providerId="LiveId" clId="{A9DF1ADF-428F-5400-B86E-D67DB6726DE2}" dt="2025-09-09T23:59:31.187" v="1051"/>
        <pc:sldMkLst>
          <pc:docMk/>
          <pc:sldMk cId="826983057" sldId="293"/>
        </pc:sldMkLst>
      </pc:sldChg>
      <pc:sldChg chg="del">
        <pc:chgData name="Yangyang Zhang" userId="6b0c67b7212c9f00" providerId="LiveId" clId="{A9DF1ADF-428F-5400-B86E-D67DB6726DE2}" dt="2025-09-09T23:59:27.477" v="1049" actId="2696"/>
        <pc:sldMkLst>
          <pc:docMk/>
          <pc:sldMk cId="2942559448" sldId="293"/>
        </pc:sldMkLst>
      </pc:sldChg>
      <pc:sldChg chg="addSp delSp modSp del mod">
        <pc:chgData name="Yangyang Zhang" userId="6b0c67b7212c9f00" providerId="LiveId" clId="{A9DF1ADF-428F-5400-B86E-D67DB6726DE2}" dt="2025-09-10T01:58:26.548" v="2263" actId="2696"/>
        <pc:sldMkLst>
          <pc:docMk/>
          <pc:sldMk cId="2052514898" sldId="294"/>
        </pc:sldMkLst>
        <pc:spChg chg="mod">
          <ac:chgData name="Yangyang Zhang" userId="6b0c67b7212c9f00" providerId="LiveId" clId="{A9DF1ADF-428F-5400-B86E-D67DB6726DE2}" dt="2025-09-10T01:57:50.276" v="2261" actId="14100"/>
          <ac:spMkLst>
            <pc:docMk/>
            <pc:sldMk cId="2052514898" sldId="294"/>
            <ac:spMk id="2" creationId="{3CAB5B0F-C635-3276-F2F9-6EB9429A6482}"/>
          </ac:spMkLst>
        </pc:spChg>
        <pc:spChg chg="mod">
          <ac:chgData name="Yangyang Zhang" userId="6b0c67b7212c9f00" providerId="LiveId" clId="{A9DF1ADF-428F-5400-B86E-D67DB6726DE2}" dt="2025-09-10T01:57:54.116" v="2262" actId="1076"/>
          <ac:spMkLst>
            <pc:docMk/>
            <pc:sldMk cId="2052514898" sldId="294"/>
            <ac:spMk id="3" creationId="{FD0A04C0-12F6-CE97-48D9-F4453218B5EC}"/>
          </ac:spMkLst>
        </pc:spChg>
        <pc:spChg chg="mod">
          <ac:chgData name="Yangyang Zhang" userId="6b0c67b7212c9f00" providerId="LiveId" clId="{A9DF1ADF-428F-5400-B86E-D67DB6726DE2}" dt="2025-09-10T01:56:15.513" v="2238" actId="164"/>
          <ac:spMkLst>
            <pc:docMk/>
            <pc:sldMk cId="2052514898" sldId="294"/>
            <ac:spMk id="6" creationId="{E4374A0B-E95D-639F-73E0-6E569A72ECEA}"/>
          </ac:spMkLst>
        </pc:spChg>
        <pc:spChg chg="del">
          <ac:chgData name="Yangyang Zhang" userId="6b0c67b7212c9f00" providerId="LiveId" clId="{A9DF1ADF-428F-5400-B86E-D67DB6726DE2}" dt="2025-09-10T01:55:42.324" v="2236" actId="478"/>
          <ac:spMkLst>
            <pc:docMk/>
            <pc:sldMk cId="2052514898" sldId="294"/>
            <ac:spMk id="7" creationId="{058DAADD-2314-93E3-243A-587071C505E6}"/>
          </ac:spMkLst>
        </pc:spChg>
        <pc:grpChg chg="add mod">
          <ac:chgData name="Yangyang Zhang" userId="6b0c67b7212c9f00" providerId="LiveId" clId="{A9DF1ADF-428F-5400-B86E-D67DB6726DE2}" dt="2025-09-10T01:57:44.216" v="2260" actId="1035"/>
          <ac:grpSpMkLst>
            <pc:docMk/>
            <pc:sldMk cId="2052514898" sldId="294"/>
            <ac:grpSpMk id="8" creationId="{1676A4BE-EC17-A86F-0458-91C26F438B97}"/>
          </ac:grpSpMkLst>
        </pc:grpChg>
        <pc:picChg chg="mod">
          <ac:chgData name="Yangyang Zhang" userId="6b0c67b7212c9f00" providerId="LiveId" clId="{A9DF1ADF-428F-5400-B86E-D67DB6726DE2}" dt="2025-09-10T01:56:15.513" v="2238" actId="164"/>
          <ac:picMkLst>
            <pc:docMk/>
            <pc:sldMk cId="2052514898" sldId="294"/>
            <ac:picMk id="5" creationId="{9FDD68FF-0398-0EB6-3BC4-50297F9F33D0}"/>
          </ac:picMkLst>
        </pc:picChg>
      </pc:sldChg>
      <pc:sldChg chg="add setBg">
        <pc:chgData name="Yangyang Zhang" userId="6b0c67b7212c9f00" providerId="LiveId" clId="{A9DF1ADF-428F-5400-B86E-D67DB6726DE2}" dt="2025-09-10T01:58:30.209" v="2264"/>
        <pc:sldMkLst>
          <pc:docMk/>
          <pc:sldMk cId="3198945953" sldId="294"/>
        </pc:sldMkLst>
      </pc:sldChg>
      <pc:sldChg chg="delSp mod">
        <pc:chgData name="Yangyang Zhang" userId="6b0c67b7212c9f00" providerId="LiveId" clId="{A9DF1ADF-428F-5400-B86E-D67DB6726DE2}" dt="2025-09-09T01:11:36.019" v="0" actId="478"/>
        <pc:sldMkLst>
          <pc:docMk/>
          <pc:sldMk cId="2297296492" sldId="296"/>
        </pc:sldMkLst>
      </pc:sldChg>
      <pc:sldChg chg="modSp mod">
        <pc:chgData name="Yangyang Zhang" userId="6b0c67b7212c9f00" providerId="LiveId" clId="{A9DF1ADF-428F-5400-B86E-D67DB6726DE2}" dt="2025-09-10T03:57:05.091" v="2911" actId="5793"/>
        <pc:sldMkLst>
          <pc:docMk/>
          <pc:sldMk cId="2101290166" sldId="298"/>
        </pc:sldMkLst>
        <pc:spChg chg="mod">
          <ac:chgData name="Yangyang Zhang" userId="6b0c67b7212c9f00" providerId="LiveId" clId="{A9DF1ADF-428F-5400-B86E-D67DB6726DE2}" dt="2025-09-10T03:57:05.091" v="2911" actId="5793"/>
          <ac:spMkLst>
            <pc:docMk/>
            <pc:sldMk cId="2101290166" sldId="298"/>
            <ac:spMk id="3" creationId="{AC98C8F2-A7FB-270D-3734-4A6AAB2DBA4E}"/>
          </ac:spMkLst>
        </pc:spChg>
      </pc:sldChg>
      <pc:sldChg chg="add">
        <pc:chgData name="Yangyang Zhang" userId="6b0c67b7212c9f00" providerId="LiveId" clId="{A9DF1ADF-428F-5400-B86E-D67DB6726DE2}" dt="2025-09-10T00:41:19.951" v="1722"/>
        <pc:sldMkLst>
          <pc:docMk/>
          <pc:sldMk cId="1229655685" sldId="301"/>
        </pc:sldMkLst>
      </pc:sldChg>
      <pc:sldChg chg="modSp new del mod">
        <pc:chgData name="Yangyang Zhang" userId="6b0c67b7212c9f00" providerId="LiveId" clId="{A9DF1ADF-428F-5400-B86E-D67DB6726DE2}" dt="2025-09-10T00:41:15.935" v="1721" actId="2696"/>
        <pc:sldMkLst>
          <pc:docMk/>
          <pc:sldMk cId="1662675850" sldId="301"/>
        </pc:sldMkLst>
        <pc:spChg chg="mod">
          <ac:chgData name="Yangyang Zhang" userId="6b0c67b7212c9f00" providerId="LiveId" clId="{A9DF1ADF-428F-5400-B86E-D67DB6726DE2}" dt="2025-09-10T00:00:01.130" v="1056" actId="14100"/>
          <ac:spMkLst>
            <pc:docMk/>
            <pc:sldMk cId="1662675850" sldId="301"/>
            <ac:spMk id="2" creationId="{09076B5F-B3E8-4B58-4265-A5C19FD6A09B}"/>
          </ac:spMkLst>
        </pc:spChg>
      </pc:sldChg>
      <pc:sldChg chg="modSp new del mod ord">
        <pc:chgData name="Yangyang Zhang" userId="6b0c67b7212c9f00" providerId="LiveId" clId="{A9DF1ADF-428F-5400-B86E-D67DB6726DE2}" dt="2025-09-10T21:54:24.596" v="3006" actId="2696"/>
        <pc:sldMkLst>
          <pc:docMk/>
          <pc:sldMk cId="2041496027" sldId="302"/>
        </pc:sldMkLst>
        <pc:spChg chg="mod">
          <ac:chgData name="Yangyang Zhang" userId="6b0c67b7212c9f00" providerId="LiveId" clId="{A9DF1ADF-428F-5400-B86E-D67DB6726DE2}" dt="2025-09-10T00:50:47.561" v="2110" actId="2711"/>
          <ac:spMkLst>
            <pc:docMk/>
            <pc:sldMk cId="2041496027" sldId="302"/>
            <ac:spMk id="2" creationId="{4A682894-256A-EC48-7DCA-B0BAA22234FF}"/>
          </ac:spMkLst>
        </pc:spChg>
        <pc:spChg chg="mod">
          <ac:chgData name="Yangyang Zhang" userId="6b0c67b7212c9f00" providerId="LiveId" clId="{A9DF1ADF-428F-5400-B86E-D67DB6726DE2}" dt="2025-09-10T21:54:13.436" v="2999" actId="21"/>
          <ac:spMkLst>
            <pc:docMk/>
            <pc:sldMk cId="2041496027" sldId="302"/>
            <ac:spMk id="3" creationId="{DBCA2B04-6BAB-73C4-C0AF-48260F6CE24C}"/>
          </ac:spMkLst>
        </pc:spChg>
        <pc:spChg chg="mod">
          <ac:chgData name="Yangyang Zhang" userId="6b0c67b7212c9f00" providerId="LiveId" clId="{A9DF1ADF-428F-5400-B86E-D67DB6726DE2}" dt="2025-09-10T00:50:47.561" v="2110" actId="2711"/>
          <ac:spMkLst>
            <pc:docMk/>
            <pc:sldMk cId="2041496027" sldId="302"/>
            <ac:spMk id="4" creationId="{106173A5-09FF-DDAF-B7C4-60F87C548D99}"/>
          </ac:spMkLst>
        </pc:spChg>
      </pc:sldChg>
      <pc:sldChg chg="modSp new mod">
        <pc:chgData name="Yangyang Zhang" userId="6b0c67b7212c9f00" providerId="LiveId" clId="{A9DF1ADF-428F-5400-B86E-D67DB6726DE2}" dt="2025-09-11T00:30:54.121" v="3076" actId="20577"/>
        <pc:sldMkLst>
          <pc:docMk/>
          <pc:sldMk cId="2238040331" sldId="303"/>
        </pc:sldMkLst>
        <pc:spChg chg="mod">
          <ac:chgData name="Yangyang Zhang" userId="6b0c67b7212c9f00" providerId="LiveId" clId="{A9DF1ADF-428F-5400-B86E-D67DB6726DE2}" dt="2025-09-10T00:50:41.887" v="2109" actId="2711"/>
          <ac:spMkLst>
            <pc:docMk/>
            <pc:sldMk cId="2238040331" sldId="303"/>
            <ac:spMk id="2" creationId="{FB79C717-568A-E104-2400-CDF4A9EDFC1E}"/>
          </ac:spMkLst>
        </pc:spChg>
        <pc:spChg chg="mod">
          <ac:chgData name="Yangyang Zhang" userId="6b0c67b7212c9f00" providerId="LiveId" clId="{A9DF1ADF-428F-5400-B86E-D67DB6726DE2}" dt="2025-09-11T00:30:54.121" v="3076" actId="20577"/>
          <ac:spMkLst>
            <pc:docMk/>
            <pc:sldMk cId="2238040331" sldId="303"/>
            <ac:spMk id="3" creationId="{F3031FA7-3A9A-6B48-7BA7-EB0CDDD17153}"/>
          </ac:spMkLst>
        </pc:spChg>
        <pc:spChg chg="mod">
          <ac:chgData name="Yangyang Zhang" userId="6b0c67b7212c9f00" providerId="LiveId" clId="{A9DF1ADF-428F-5400-B86E-D67DB6726DE2}" dt="2025-09-10T00:50:41.887" v="2109" actId="2711"/>
          <ac:spMkLst>
            <pc:docMk/>
            <pc:sldMk cId="2238040331" sldId="303"/>
            <ac:spMk id="4" creationId="{2D7F1C40-04A4-742C-3EE8-A9B8A2FC0354}"/>
          </ac:spMkLst>
        </pc:spChg>
      </pc:sldChg>
      <pc:sldChg chg="modSp new mod">
        <pc:chgData name="Yangyang Zhang" userId="6b0c67b7212c9f00" providerId="LiveId" clId="{A9DF1ADF-428F-5400-B86E-D67DB6726DE2}" dt="2025-09-10T12:58:34.713" v="2982" actId="2711"/>
        <pc:sldMkLst>
          <pc:docMk/>
          <pc:sldMk cId="2414200106" sldId="304"/>
        </pc:sldMkLst>
        <pc:spChg chg="mod">
          <ac:chgData name="Yangyang Zhang" userId="6b0c67b7212c9f00" providerId="LiveId" clId="{A9DF1ADF-428F-5400-B86E-D67DB6726DE2}" dt="2025-09-10T12:58:34.713" v="2982" actId="2711"/>
          <ac:spMkLst>
            <pc:docMk/>
            <pc:sldMk cId="2414200106" sldId="304"/>
            <ac:spMk id="2" creationId="{57FEF734-FC9E-4C28-EDD3-8BA8DA0538BF}"/>
          </ac:spMkLst>
        </pc:spChg>
        <pc:spChg chg="mod">
          <ac:chgData name="Yangyang Zhang" userId="6b0c67b7212c9f00" providerId="LiveId" clId="{A9DF1ADF-428F-5400-B86E-D67DB6726DE2}" dt="2025-09-10T12:58:34.713" v="2982" actId="2711"/>
          <ac:spMkLst>
            <pc:docMk/>
            <pc:sldMk cId="2414200106" sldId="304"/>
            <ac:spMk id="3" creationId="{3B9D96BF-34A7-07D2-F1C9-94790D240EF4}"/>
          </ac:spMkLst>
        </pc:spChg>
        <pc:spChg chg="mod">
          <ac:chgData name="Yangyang Zhang" userId="6b0c67b7212c9f00" providerId="LiveId" clId="{A9DF1ADF-428F-5400-B86E-D67DB6726DE2}" dt="2025-09-10T12:58:34.713" v="2982" actId="2711"/>
          <ac:spMkLst>
            <pc:docMk/>
            <pc:sldMk cId="2414200106" sldId="304"/>
            <ac:spMk id="4" creationId="{16BA850D-B617-45EB-D2DE-D8CDFE25C38C}"/>
          </ac:spMkLst>
        </pc:spChg>
      </pc:sldChg>
      <pc:sldChg chg="addSp delSp modSp new del mod">
        <pc:chgData name="Yangyang Zhang" userId="6b0c67b7212c9f00" providerId="LiveId" clId="{A9DF1ADF-428F-5400-B86E-D67DB6726DE2}" dt="2025-09-10T01:54:33.101" v="2220" actId="2696"/>
        <pc:sldMkLst>
          <pc:docMk/>
          <pc:sldMk cId="3902461206" sldId="304"/>
        </pc:sldMkLst>
        <pc:spChg chg="mod">
          <ac:chgData name="Yangyang Zhang" userId="6b0c67b7212c9f00" providerId="LiveId" clId="{A9DF1ADF-428F-5400-B86E-D67DB6726DE2}" dt="2025-09-10T01:11:30.257" v="2188" actId="313"/>
          <ac:spMkLst>
            <pc:docMk/>
            <pc:sldMk cId="3902461206" sldId="304"/>
            <ac:spMk id="2" creationId="{0A7CA401-72F2-E202-F4E7-44CF91B17002}"/>
          </ac:spMkLst>
        </pc:spChg>
        <pc:spChg chg="mod">
          <ac:chgData name="Yangyang Zhang" userId="6b0c67b7212c9f00" providerId="LiveId" clId="{A9DF1ADF-428F-5400-B86E-D67DB6726DE2}" dt="2025-09-10T01:08:01.404" v="2165" actId="20577"/>
          <ac:spMkLst>
            <pc:docMk/>
            <pc:sldMk cId="3902461206" sldId="304"/>
            <ac:spMk id="3" creationId="{AC534CAD-AAC8-5129-D61D-7AF404B8BE6C}"/>
          </ac:spMkLst>
        </pc:spChg>
        <pc:spChg chg="add del mod">
          <ac:chgData name="Yangyang Zhang" userId="6b0c67b7212c9f00" providerId="LiveId" clId="{A9DF1ADF-428F-5400-B86E-D67DB6726DE2}" dt="2025-09-10T01:11:23.077" v="2187"/>
          <ac:spMkLst>
            <pc:docMk/>
            <pc:sldMk cId="3902461206" sldId="304"/>
            <ac:spMk id="5" creationId="{525694B7-C42D-AA47-9488-A15D9629F58E}"/>
          </ac:spMkLst>
        </pc:spChg>
      </pc:sldChg>
      <pc:sldChg chg="addSp delSp modSp new mod">
        <pc:chgData name="Yangyang Zhang" userId="6b0c67b7212c9f00" providerId="LiveId" clId="{A9DF1ADF-428F-5400-B86E-D67DB6726DE2}" dt="2025-09-10T22:36:20.902" v="3072" actId="14100"/>
        <pc:sldMkLst>
          <pc:docMk/>
          <pc:sldMk cId="2595878497" sldId="305"/>
        </pc:sldMkLst>
        <pc:spChg chg="del">
          <ac:chgData name="Yangyang Zhang" userId="6b0c67b7212c9f00" providerId="LiveId" clId="{A9DF1ADF-428F-5400-B86E-D67DB6726DE2}" dt="2025-09-10T22:36:12.584" v="3070"/>
          <ac:spMkLst>
            <pc:docMk/>
            <pc:sldMk cId="2595878497" sldId="305"/>
            <ac:spMk id="3" creationId="{20E0AC80-47F7-7D7A-D4DB-FEE264CC8745}"/>
          </ac:spMkLst>
        </pc:spChg>
        <pc:picChg chg="add mod">
          <ac:chgData name="Yangyang Zhang" userId="6b0c67b7212c9f00" providerId="LiveId" clId="{A9DF1ADF-428F-5400-B86E-D67DB6726DE2}" dt="2025-09-10T22:36:20.902" v="3072" actId="14100"/>
          <ac:picMkLst>
            <pc:docMk/>
            <pc:sldMk cId="2595878497" sldId="305"/>
            <ac:picMk id="6" creationId="{B9FEF2BF-1258-47AF-F55F-E7979229FE9A}"/>
          </ac:picMkLst>
        </pc:picChg>
      </pc:sldChg>
      <pc:sldChg chg="addSp delSp modSp new del mod">
        <pc:chgData name="Yangyang Zhang" userId="6b0c67b7212c9f00" providerId="LiveId" clId="{A9DF1ADF-428F-5400-B86E-D67DB6726DE2}" dt="2025-09-10T22:17:23.623" v="3065" actId="2696"/>
        <pc:sldMkLst>
          <pc:docMk/>
          <pc:sldMk cId="3984963549" sldId="305"/>
        </pc:sldMkLst>
        <pc:spChg chg="del">
          <ac:chgData name="Yangyang Zhang" userId="6b0c67b7212c9f00" providerId="LiveId" clId="{A9DF1ADF-428F-5400-B86E-D67DB6726DE2}" dt="2025-09-10T02:39:43.005" v="2869"/>
          <ac:spMkLst>
            <pc:docMk/>
            <pc:sldMk cId="3984963549" sldId="305"/>
            <ac:spMk id="3" creationId="{A87E9444-E2DC-1E0C-C94B-CF5EBD2394CB}"/>
          </ac:spMkLst>
        </pc:spChg>
        <pc:picChg chg="add mod">
          <ac:chgData name="Yangyang Zhang" userId="6b0c67b7212c9f00" providerId="LiveId" clId="{A9DF1ADF-428F-5400-B86E-D67DB6726DE2}" dt="2025-09-10T02:40:00.890" v="2871" actId="1076"/>
          <ac:picMkLst>
            <pc:docMk/>
            <pc:sldMk cId="3984963549" sldId="305"/>
            <ac:picMk id="6" creationId="{CC20DBD3-2B92-01AB-63A3-8D535EDD7CD0}"/>
          </ac:picMkLst>
        </pc:picChg>
      </pc:sldChg>
      <pc:sldChg chg="addSp delSp modSp new del mod">
        <pc:chgData name="Yangyang Zhang" userId="6b0c67b7212c9f00" providerId="LiveId" clId="{A9DF1ADF-428F-5400-B86E-D67DB6726DE2}" dt="2025-09-10T22:19:37.292" v="3066" actId="2696"/>
        <pc:sldMkLst>
          <pc:docMk/>
          <pc:sldMk cId="1427953205" sldId="306"/>
        </pc:sldMkLst>
        <pc:spChg chg="del">
          <ac:chgData name="Yangyang Zhang" userId="6b0c67b7212c9f00" providerId="LiveId" clId="{A9DF1ADF-428F-5400-B86E-D67DB6726DE2}" dt="2025-09-10T02:41:04.852" v="2873"/>
          <ac:spMkLst>
            <pc:docMk/>
            <pc:sldMk cId="1427953205" sldId="306"/>
            <ac:spMk id="3" creationId="{A5CCB503-47D4-3603-8501-63DA54EB4EDA}"/>
          </ac:spMkLst>
        </pc:spChg>
        <pc:picChg chg="add mod">
          <ac:chgData name="Yangyang Zhang" userId="6b0c67b7212c9f00" providerId="LiveId" clId="{A9DF1ADF-428F-5400-B86E-D67DB6726DE2}" dt="2025-09-10T02:41:42.305" v="2877" actId="14100"/>
          <ac:picMkLst>
            <pc:docMk/>
            <pc:sldMk cId="1427953205" sldId="306"/>
            <ac:picMk id="6" creationId="{8BFAA7D1-9F58-41CE-C55E-001998681D44}"/>
          </ac:picMkLst>
        </pc:picChg>
      </pc:sldChg>
      <pc:sldChg chg="addSp delSp modSp new del mod">
        <pc:chgData name="Yangyang Zhang" userId="6b0c67b7212c9f00" providerId="LiveId" clId="{A9DF1ADF-428F-5400-B86E-D67DB6726DE2}" dt="2025-09-10T22:22:17.666" v="3067" actId="2696"/>
        <pc:sldMkLst>
          <pc:docMk/>
          <pc:sldMk cId="2042021643" sldId="307"/>
        </pc:sldMkLst>
        <pc:spChg chg="del">
          <ac:chgData name="Yangyang Zhang" userId="6b0c67b7212c9f00" providerId="LiveId" clId="{A9DF1ADF-428F-5400-B86E-D67DB6726DE2}" dt="2025-09-10T02:41:23.316" v="2875"/>
          <ac:spMkLst>
            <pc:docMk/>
            <pc:sldMk cId="2042021643" sldId="307"/>
            <ac:spMk id="3" creationId="{30E8F81B-39E3-0E4F-0A06-8793FE3170C5}"/>
          </ac:spMkLst>
        </pc:spChg>
        <pc:picChg chg="add mod">
          <ac:chgData name="Yangyang Zhang" userId="6b0c67b7212c9f00" providerId="LiveId" clId="{A9DF1ADF-428F-5400-B86E-D67DB6726DE2}" dt="2025-09-10T02:41:33.708" v="2876" actId="14100"/>
          <ac:picMkLst>
            <pc:docMk/>
            <pc:sldMk cId="2042021643" sldId="307"/>
            <ac:picMk id="6" creationId="{CA3D7916-0BD1-A2DB-6AC6-849435F759B9}"/>
          </ac:picMkLst>
        </pc:picChg>
      </pc:sldChg>
      <pc:sldChg chg="addSp delSp modSp new del">
        <pc:chgData name="Yangyang Zhang" userId="6b0c67b7212c9f00" providerId="LiveId" clId="{A9DF1ADF-428F-5400-B86E-D67DB6726DE2}" dt="2025-09-10T13:29:50.361" v="2997" actId="2696"/>
        <pc:sldMkLst>
          <pc:docMk/>
          <pc:sldMk cId="1222404124" sldId="308"/>
        </pc:sldMkLst>
        <pc:spChg chg="mod">
          <ac:chgData name="Yangyang Zhang" userId="6b0c67b7212c9f00" providerId="LiveId" clId="{A9DF1ADF-428F-5400-B86E-D67DB6726DE2}" dt="2025-09-10T03:22:03.040" v="2880"/>
          <ac:spMkLst>
            <pc:docMk/>
            <pc:sldMk cId="1222404124" sldId="308"/>
            <ac:spMk id="2" creationId="{031E5679-EC30-7EAC-6553-5C43D4ACBE70}"/>
          </ac:spMkLst>
        </pc:spChg>
        <pc:spChg chg="del">
          <ac:chgData name="Yangyang Zhang" userId="6b0c67b7212c9f00" providerId="LiveId" clId="{A9DF1ADF-428F-5400-B86E-D67DB6726DE2}" dt="2025-09-10T02:46:16.411" v="2879"/>
          <ac:spMkLst>
            <pc:docMk/>
            <pc:sldMk cId="1222404124" sldId="308"/>
            <ac:spMk id="3" creationId="{365D3C89-F498-3496-86B3-112B725C4506}"/>
          </ac:spMkLst>
        </pc:spChg>
        <pc:picChg chg="add mod">
          <ac:chgData name="Yangyang Zhang" userId="6b0c67b7212c9f00" providerId="LiveId" clId="{A9DF1ADF-428F-5400-B86E-D67DB6726DE2}" dt="2025-09-10T02:46:16.411" v="2879"/>
          <ac:picMkLst>
            <pc:docMk/>
            <pc:sldMk cId="1222404124" sldId="308"/>
            <ac:picMk id="6" creationId="{82FE8689-F8BB-15DB-6122-060E1BE5155B}"/>
          </ac:picMkLst>
        </pc:picChg>
      </pc:sldChg>
    </pc:docChg>
  </pc:docChgLst>
  <pc:docChgLst>
    <pc:chgData name="Yangyang Zhang" userId="6b0c67b7212c9f00" providerId="LiveId" clId="{051BC1D8-2D1B-AB46-BC19-FB0321434262}"/>
    <pc:docChg chg="undo custSel addSld delSld modSld">
      <pc:chgData name="Yangyang Zhang" userId="6b0c67b7212c9f00" providerId="LiveId" clId="{051BC1D8-2D1B-AB46-BC19-FB0321434262}" dt="2025-04-30T14:11:59.790" v="2521" actId="478"/>
      <pc:docMkLst>
        <pc:docMk/>
      </pc:docMkLst>
      <pc:sldChg chg="del">
        <pc:chgData name="Yangyang Zhang" userId="6b0c67b7212c9f00" providerId="LiveId" clId="{051BC1D8-2D1B-AB46-BC19-FB0321434262}" dt="2025-04-29T14:34:39.098" v="1836" actId="2696"/>
        <pc:sldMkLst>
          <pc:docMk/>
          <pc:sldMk cId="2726212096" sldId="257"/>
        </pc:sldMkLst>
      </pc:sldChg>
      <pc:sldChg chg="addSp delSp modSp mod">
        <pc:chgData name="Yangyang Zhang" userId="6b0c67b7212c9f00" providerId="LiveId" clId="{051BC1D8-2D1B-AB46-BC19-FB0321434262}" dt="2025-04-30T14:11:28.955" v="2519" actId="478"/>
        <pc:sldMkLst>
          <pc:docMk/>
          <pc:sldMk cId="4256005397" sldId="259"/>
        </pc:sldMkLst>
      </pc:sldChg>
      <pc:sldChg chg="addSp delSp modSp mod">
        <pc:chgData name="Yangyang Zhang" userId="6b0c67b7212c9f00" providerId="LiveId" clId="{051BC1D8-2D1B-AB46-BC19-FB0321434262}" dt="2025-04-30T14:11:05.994" v="2518" actId="478"/>
        <pc:sldMkLst>
          <pc:docMk/>
          <pc:sldMk cId="406016619" sldId="260"/>
        </pc:sldMkLst>
      </pc:sldChg>
      <pc:sldChg chg="addSp delSp modSp mod">
        <pc:chgData name="Yangyang Zhang" userId="6b0c67b7212c9f00" providerId="LiveId" clId="{051BC1D8-2D1B-AB46-BC19-FB0321434262}" dt="2025-04-30T14:11:48.320" v="2520" actId="478"/>
        <pc:sldMkLst>
          <pc:docMk/>
          <pc:sldMk cId="855548417" sldId="261"/>
        </pc:sldMkLst>
      </pc:sldChg>
      <pc:sldChg chg="addSp delSp modSp mod delAnim modAnim">
        <pc:chgData name="Yangyang Zhang" userId="6b0c67b7212c9f00" providerId="LiveId" clId="{051BC1D8-2D1B-AB46-BC19-FB0321434262}" dt="2025-04-29T14:15:02.009" v="1055" actId="20577"/>
        <pc:sldMkLst>
          <pc:docMk/>
          <pc:sldMk cId="3422888802" sldId="263"/>
        </pc:sldMkLst>
      </pc:sldChg>
      <pc:sldChg chg="addSp delSp modSp mod">
        <pc:chgData name="Yangyang Zhang" userId="6b0c67b7212c9f00" providerId="LiveId" clId="{051BC1D8-2D1B-AB46-BC19-FB0321434262}" dt="2025-04-30T07:39:44.171" v="2408" actId="20577"/>
        <pc:sldMkLst>
          <pc:docMk/>
          <pc:sldMk cId="4053780205" sldId="265"/>
        </pc:sldMkLst>
      </pc:sldChg>
      <pc:sldChg chg="modSp mod">
        <pc:chgData name="Yangyang Zhang" userId="6b0c67b7212c9f00" providerId="LiveId" clId="{051BC1D8-2D1B-AB46-BC19-FB0321434262}" dt="2025-04-29T13:44:57.415" v="649" actId="114"/>
        <pc:sldMkLst>
          <pc:docMk/>
          <pc:sldMk cId="3544552609" sldId="266"/>
        </pc:sldMkLst>
      </pc:sldChg>
      <pc:sldChg chg="modSp mod">
        <pc:chgData name="Yangyang Zhang" userId="6b0c67b7212c9f00" providerId="LiveId" clId="{051BC1D8-2D1B-AB46-BC19-FB0321434262}" dt="2025-04-30T07:42:15.051" v="2435" actId="27636"/>
        <pc:sldMkLst>
          <pc:docMk/>
          <pc:sldMk cId="2678368092" sldId="267"/>
        </pc:sldMkLst>
      </pc:sldChg>
      <pc:sldChg chg="addSp delSp modSp mod">
        <pc:chgData name="Yangyang Zhang" userId="6b0c67b7212c9f00" providerId="LiveId" clId="{051BC1D8-2D1B-AB46-BC19-FB0321434262}" dt="2025-04-30T08:29:13.422" v="2480" actId="1035"/>
        <pc:sldMkLst>
          <pc:docMk/>
          <pc:sldMk cId="1159225685" sldId="270"/>
        </pc:sldMkLst>
      </pc:sldChg>
      <pc:sldChg chg="modSp mod">
        <pc:chgData name="Yangyang Zhang" userId="6b0c67b7212c9f00" providerId="LiveId" clId="{051BC1D8-2D1B-AB46-BC19-FB0321434262}" dt="2025-04-29T13:44:27.904" v="646" actId="20577"/>
        <pc:sldMkLst>
          <pc:docMk/>
          <pc:sldMk cId="2551723345" sldId="271"/>
        </pc:sldMkLst>
      </pc:sldChg>
      <pc:sldChg chg="addSp modSp mod">
        <pc:chgData name="Yangyang Zhang" userId="6b0c67b7212c9f00" providerId="LiveId" clId="{051BC1D8-2D1B-AB46-BC19-FB0321434262}" dt="2025-04-30T07:29:05.245" v="2099" actId="1036"/>
        <pc:sldMkLst>
          <pc:docMk/>
          <pc:sldMk cId="2142294627" sldId="278"/>
        </pc:sldMkLst>
      </pc:sldChg>
      <pc:sldChg chg="del">
        <pc:chgData name="Yangyang Zhang" userId="6b0c67b7212c9f00" providerId="LiveId" clId="{051BC1D8-2D1B-AB46-BC19-FB0321434262}" dt="2025-04-29T14:00:12.406" v="876" actId="2696"/>
        <pc:sldMkLst>
          <pc:docMk/>
          <pc:sldMk cId="1592274099" sldId="279"/>
        </pc:sldMkLst>
      </pc:sldChg>
      <pc:sldChg chg="modSp mod">
        <pc:chgData name="Yangyang Zhang" userId="6b0c67b7212c9f00" providerId="LiveId" clId="{051BC1D8-2D1B-AB46-BC19-FB0321434262}" dt="2025-04-29T14:34:25.531" v="1835" actId="20577"/>
        <pc:sldMkLst>
          <pc:docMk/>
          <pc:sldMk cId="3515966494" sldId="281"/>
        </pc:sldMkLst>
      </pc:sldChg>
      <pc:sldChg chg="addSp delSp modSp mod setBg delAnim modAnim">
        <pc:chgData name="Yangyang Zhang" userId="6b0c67b7212c9f00" providerId="LiveId" clId="{051BC1D8-2D1B-AB46-BC19-FB0321434262}" dt="2025-04-30T07:30:47.487" v="2139" actId="20577"/>
        <pc:sldMkLst>
          <pc:docMk/>
          <pc:sldMk cId="3631677797" sldId="282"/>
        </pc:sldMkLst>
      </pc:sldChg>
      <pc:sldChg chg="addSp delSp modSp mod">
        <pc:chgData name="Yangyang Zhang" userId="6b0c67b7212c9f00" providerId="LiveId" clId="{051BC1D8-2D1B-AB46-BC19-FB0321434262}" dt="2025-04-30T14:11:59.790" v="2521" actId="478"/>
        <pc:sldMkLst>
          <pc:docMk/>
          <pc:sldMk cId="2855941737" sldId="289"/>
        </pc:sldMkLst>
      </pc:sldChg>
      <pc:sldChg chg="addSp delSp modSp mod">
        <pc:chgData name="Yangyang Zhang" userId="6b0c67b7212c9f00" providerId="LiveId" clId="{051BC1D8-2D1B-AB46-BC19-FB0321434262}" dt="2025-04-30T07:41:04.466" v="2426" actId="2710"/>
        <pc:sldMkLst>
          <pc:docMk/>
          <pc:sldMk cId="2255236526" sldId="291"/>
        </pc:sldMkLst>
      </pc:sldChg>
      <pc:sldChg chg="add">
        <pc:chgData name="Yangyang Zhang" userId="6b0c67b7212c9f00" providerId="LiveId" clId="{051BC1D8-2D1B-AB46-BC19-FB0321434262}" dt="2025-04-29T13:58:04.602" v="852"/>
        <pc:sldMkLst>
          <pc:docMk/>
          <pc:sldMk cId="4108328797" sldId="292"/>
        </pc:sldMkLst>
      </pc:sldChg>
    </pc:docChg>
  </pc:docChgLst>
  <pc:docChgLst>
    <pc:chgData name="Yangyang Zhang" userId="6b0c67b7212c9f00" providerId="LiveId" clId="{949A9B2E-9065-4DB3-8768-0D0A0DB2447F}"/>
    <pc:docChg chg="undo custSel addSld delSld modSld">
      <pc:chgData name="Yangyang Zhang" userId="6b0c67b7212c9f00" providerId="LiveId" clId="{949A9B2E-9065-4DB3-8768-0D0A0DB2447F}" dt="2025-05-27T08:52:48.351" v="68"/>
      <pc:docMkLst>
        <pc:docMk/>
      </pc:docMkLst>
      <pc:sldChg chg="modSp add del">
        <pc:chgData name="Yangyang Zhang" userId="6b0c67b7212c9f00" providerId="LiveId" clId="{949A9B2E-9065-4DB3-8768-0D0A0DB2447F}" dt="2025-05-27T08:43:18.233" v="23"/>
        <pc:sldMkLst>
          <pc:docMk/>
          <pc:sldMk cId="4256005397" sldId="259"/>
        </pc:sldMkLst>
      </pc:sldChg>
      <pc:sldChg chg="modSp add del">
        <pc:chgData name="Yangyang Zhang" userId="6b0c67b7212c9f00" providerId="LiveId" clId="{949A9B2E-9065-4DB3-8768-0D0A0DB2447F}" dt="2025-05-27T08:42:44.496" v="20"/>
        <pc:sldMkLst>
          <pc:docMk/>
          <pc:sldMk cId="406016619" sldId="260"/>
        </pc:sldMkLst>
      </pc:sldChg>
      <pc:sldChg chg="modSp add del">
        <pc:chgData name="Yangyang Zhang" userId="6b0c67b7212c9f00" providerId="LiveId" clId="{949A9B2E-9065-4DB3-8768-0D0A0DB2447F}" dt="2025-05-27T08:43:18.233" v="23"/>
        <pc:sldMkLst>
          <pc:docMk/>
          <pc:sldMk cId="855548417" sldId="261"/>
        </pc:sldMkLst>
      </pc:sldChg>
      <pc:sldChg chg="add del">
        <pc:chgData name="Yangyang Zhang" userId="6b0c67b7212c9f00" providerId="LiveId" clId="{949A9B2E-9065-4DB3-8768-0D0A0DB2447F}" dt="2025-05-27T08:43:18.233" v="23"/>
        <pc:sldMkLst>
          <pc:docMk/>
          <pc:sldMk cId="3422888802" sldId="263"/>
        </pc:sldMkLst>
      </pc:sldChg>
      <pc:sldChg chg="modSp">
        <pc:chgData name="Yangyang Zhang" userId="6b0c67b7212c9f00" providerId="LiveId" clId="{949A9B2E-9065-4DB3-8768-0D0A0DB2447F}" dt="2025-05-27T08:37:51.779" v="6" actId="14826"/>
        <pc:sldMkLst>
          <pc:docMk/>
          <pc:sldMk cId="4053780205" sldId="265"/>
        </pc:sldMkLst>
      </pc:sldChg>
      <pc:sldChg chg="modSp mod">
        <pc:chgData name="Yangyang Zhang" userId="6b0c67b7212c9f00" providerId="LiveId" clId="{949A9B2E-9065-4DB3-8768-0D0A0DB2447F}" dt="2025-05-27T08:52:07.432" v="65" actId="20577"/>
        <pc:sldMkLst>
          <pc:docMk/>
          <pc:sldMk cId="2678368092" sldId="267"/>
        </pc:sldMkLst>
      </pc:sldChg>
      <pc:sldChg chg="add del">
        <pc:chgData name="Yangyang Zhang" userId="6b0c67b7212c9f00" providerId="LiveId" clId="{949A9B2E-9065-4DB3-8768-0D0A0DB2447F}" dt="2025-05-27T08:41:47.993" v="17"/>
        <pc:sldMkLst>
          <pc:docMk/>
          <pc:sldMk cId="1159225685" sldId="270"/>
        </pc:sldMkLst>
      </pc:sldChg>
      <pc:sldChg chg="add del">
        <pc:chgData name="Yangyang Zhang" userId="6b0c67b7212c9f00" providerId="LiveId" clId="{949A9B2E-9065-4DB3-8768-0D0A0DB2447F}" dt="2025-05-27T08:41:47.993" v="17"/>
        <pc:sldMkLst>
          <pc:docMk/>
          <pc:sldMk cId="2142294627" sldId="278"/>
        </pc:sldMkLst>
      </pc:sldChg>
      <pc:sldChg chg="add del">
        <pc:chgData name="Yangyang Zhang" userId="6b0c67b7212c9f00" providerId="LiveId" clId="{949A9B2E-9065-4DB3-8768-0D0A0DB2447F}" dt="2025-05-27T08:52:48.351" v="68"/>
        <pc:sldMkLst>
          <pc:docMk/>
          <pc:sldMk cId="2329727784" sldId="280"/>
        </pc:sldMkLst>
      </pc:sldChg>
      <pc:sldChg chg="addSp delSp modSp add del mod addAnim delAnim modAnim">
        <pc:chgData name="Yangyang Zhang" userId="6b0c67b7212c9f00" providerId="LiveId" clId="{949A9B2E-9065-4DB3-8768-0D0A0DB2447F}" dt="2025-05-27T08:42:54.702" v="21"/>
        <pc:sldMkLst>
          <pc:docMk/>
          <pc:sldMk cId="3631677797" sldId="282"/>
        </pc:sldMkLst>
      </pc:sldChg>
      <pc:sldChg chg="modSp mod">
        <pc:chgData name="Yangyang Zhang" userId="6b0c67b7212c9f00" providerId="LiveId" clId="{949A9B2E-9065-4DB3-8768-0D0A0DB2447F}" dt="2025-05-27T08:48:36.903" v="37" actId="108"/>
        <pc:sldMkLst>
          <pc:docMk/>
          <pc:sldMk cId="3395495515" sldId="283"/>
        </pc:sldMkLst>
      </pc:sldChg>
      <pc:sldChg chg="modSp mod">
        <pc:chgData name="Yangyang Zhang" userId="6b0c67b7212c9f00" providerId="LiveId" clId="{949A9B2E-9065-4DB3-8768-0D0A0DB2447F}" dt="2025-05-27T08:48:45.520" v="41" actId="20577"/>
        <pc:sldMkLst>
          <pc:docMk/>
          <pc:sldMk cId="490613734" sldId="284"/>
        </pc:sldMkLst>
      </pc:sldChg>
      <pc:sldChg chg="modSp mod">
        <pc:chgData name="Yangyang Zhang" userId="6b0c67b7212c9f00" providerId="LiveId" clId="{949A9B2E-9065-4DB3-8768-0D0A0DB2447F}" dt="2025-05-27T08:48:51.344" v="45" actId="20577"/>
        <pc:sldMkLst>
          <pc:docMk/>
          <pc:sldMk cId="887333468" sldId="285"/>
        </pc:sldMkLst>
      </pc:sldChg>
      <pc:sldChg chg="modSp mod">
        <pc:chgData name="Yangyang Zhang" userId="6b0c67b7212c9f00" providerId="LiveId" clId="{949A9B2E-9065-4DB3-8768-0D0A0DB2447F}" dt="2025-05-27T08:48:58.880" v="49" actId="20577"/>
        <pc:sldMkLst>
          <pc:docMk/>
          <pc:sldMk cId="560455362" sldId="286"/>
        </pc:sldMkLst>
      </pc:sldChg>
      <pc:sldChg chg="modSp mod">
        <pc:chgData name="Yangyang Zhang" userId="6b0c67b7212c9f00" providerId="LiveId" clId="{949A9B2E-9065-4DB3-8768-0D0A0DB2447F}" dt="2025-05-27T08:49:05.682" v="52" actId="6549"/>
        <pc:sldMkLst>
          <pc:docMk/>
          <pc:sldMk cId="3514090912" sldId="287"/>
        </pc:sldMkLst>
      </pc:sldChg>
      <pc:sldChg chg="modSp mod">
        <pc:chgData name="Yangyang Zhang" userId="6b0c67b7212c9f00" providerId="LiveId" clId="{949A9B2E-9065-4DB3-8768-0D0A0DB2447F}" dt="2025-05-27T08:49:17.777" v="60" actId="6549"/>
        <pc:sldMkLst>
          <pc:docMk/>
          <pc:sldMk cId="3022127196" sldId="288"/>
        </pc:sldMkLst>
      </pc:sldChg>
      <pc:sldChg chg="modSp">
        <pc:chgData name="Yangyang Zhang" userId="6b0c67b7212c9f00" providerId="LiveId" clId="{949A9B2E-9065-4DB3-8768-0D0A0DB2447F}" dt="2025-05-27T08:20:57.655" v="1" actId="14826"/>
        <pc:sldMkLst>
          <pc:docMk/>
          <pc:sldMk cId="2855941737" sldId="289"/>
        </pc:sldMkLst>
      </pc:sldChg>
      <pc:sldChg chg="modSp mod">
        <pc:chgData name="Yangyang Zhang" userId="6b0c67b7212c9f00" providerId="LiveId" clId="{949A9B2E-9065-4DB3-8768-0D0A0DB2447F}" dt="2025-05-27T08:49:11.860" v="57" actId="27636"/>
        <pc:sldMkLst>
          <pc:docMk/>
          <pc:sldMk cId="1132584179" sldId="290"/>
        </pc:sldMkLst>
      </pc:sldChg>
      <pc:sldChg chg="modSp">
        <pc:chgData name="Yangyang Zhang" userId="6b0c67b7212c9f00" providerId="LiveId" clId="{949A9B2E-9065-4DB3-8768-0D0A0DB2447F}" dt="2025-05-27T08:23:09.864" v="5" actId="14826"/>
        <pc:sldMkLst>
          <pc:docMk/>
          <pc:sldMk cId="2255236526" sldId="291"/>
        </pc:sldMkLst>
      </pc:sldChg>
      <pc:sldChg chg="add del">
        <pc:chgData name="Yangyang Zhang" userId="6b0c67b7212c9f00" providerId="LiveId" clId="{949A9B2E-9065-4DB3-8768-0D0A0DB2447F}" dt="2025-05-27T08:52:48.351" v="68"/>
        <pc:sldMkLst>
          <pc:docMk/>
          <pc:sldMk cId="4108328797" sldId="292"/>
        </pc:sldMkLst>
      </pc:sldChg>
      <pc:sldChg chg="del">
        <pc:chgData name="Yangyang Zhang" userId="6b0c67b7212c9f00" providerId="LiveId" clId="{949A9B2E-9065-4DB3-8768-0D0A0DB2447F}" dt="2025-05-27T08:41:39.837" v="16" actId="47"/>
        <pc:sldMkLst>
          <pc:docMk/>
          <pc:sldMk cId="3060774479" sldId="295"/>
        </pc:sldMkLst>
      </pc:sldChg>
      <pc:sldChg chg="addSp modSp mod">
        <pc:chgData name="Yangyang Zhang" userId="6b0c67b7212c9f00" providerId="LiveId" clId="{949A9B2E-9065-4DB3-8768-0D0A0DB2447F}" dt="2025-05-27T08:47:29.085" v="30" actId="1076"/>
        <pc:sldMkLst>
          <pc:docMk/>
          <pc:sldMk cId="2297296492" sldId="296"/>
        </pc:sldMkLst>
      </pc:sldChg>
      <pc:sldChg chg="add">
        <pc:chgData name="Yangyang Zhang" userId="6b0c67b7212c9f00" providerId="LiveId" clId="{949A9B2E-9065-4DB3-8768-0D0A0DB2447F}" dt="2025-05-27T08:41:47.993" v="17"/>
        <pc:sldMkLst>
          <pc:docMk/>
          <pc:sldMk cId="3060774479" sldId="297"/>
        </pc:sldMkLst>
      </pc:sldChg>
      <pc:sldChg chg="modSp add mod">
        <pc:chgData name="Yangyang Zhang" userId="6b0c67b7212c9f00" providerId="LiveId" clId="{949A9B2E-9065-4DB3-8768-0D0A0DB2447F}" dt="2025-05-27T08:48:18.840" v="32" actId="108"/>
        <pc:sldMkLst>
          <pc:docMk/>
          <pc:sldMk cId="2101290166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4D2C-DE11-944B-9823-4BF882E136B1}" type="datetimeFigureOut">
              <a:rPr lang="en-CN" smtClean="0"/>
              <a:t>2025/9/11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CD1AA-158B-9D4A-9DC2-D73E3D7076B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6976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23CC-7411-D15D-95D2-B1AE91CD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AADEC-D2E6-AA4B-426F-5EB38FED6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B3E4-E51B-383B-5945-76DB328B0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BDC2-33D6-B34B-8AE8-D1E982995608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2215C-17B1-106B-2B3B-A3AC6EE0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4B1EA-87F1-B41F-6865-9940D41E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5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5F9F-68C1-8786-95DA-49FAC9D5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A7F9A-4FB2-EE95-2879-F163ACFC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3C53D-8E3E-2A9C-1FFE-E13EE3DC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D1B0-0E68-6040-B316-49D9A89C22A5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E77E7-B51C-D518-1C48-71F143C3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3DD1C-AF71-0DCA-B711-5A7E815A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C19485-ABF7-3273-CF9F-A14C23F9B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F8399C-2083-CBA1-8CD9-58E22E361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ABFE-58D5-589E-AC55-F6642118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7729-D135-6743-8E29-FC6A99079652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512AF-E3D8-0470-053E-A231FF65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7D9A-786B-1BDD-A29E-82118519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2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0AA-7A4B-BC05-6618-11D9897E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187B-0FA6-8A41-0748-79A42069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9F966-75ED-21B5-8927-27CD9D34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EEDA-E76A-4348-B041-0F9C159101DB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10DEE-27F0-CE1E-DAF9-18D48388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D7F2C-6BF3-B84C-C2D1-3E2F070C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72F7-9840-F544-3BE3-A9A36B65C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4E04A-1B97-E8C0-C06A-469F6AC22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D2B2E-BFFD-434B-3D4C-A244FD29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33B9-F5F9-AF48-A7BE-27A9E20E4C88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C6B99-4A8E-B3B9-835D-6151D980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01C7-85FE-DBD8-5F76-E939CCC2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9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EA02-6B71-4390-B64C-2DF044AF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59B2A-DA21-E4C0-3227-F45155E90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A9F35-6FE9-9EDE-BB35-890EA5DE2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720E-6B46-FF4E-1800-B556FDE8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0AED-19C2-7B48-881D-D893F4B7D991}" type="datetime1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5050A-F1F0-2C39-3CDE-2BED5C3A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303C5-8D3A-8480-A95B-3961D6AC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3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E885-EECE-7B32-6FC4-1168D6D1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C4A2D-9E7F-8868-5B69-4B7FDB7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AC028-1057-DF1A-B29E-E2B9D7E61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D3F7E-849A-AB7D-AAF1-F0F76F5AC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8A2E7-9321-2BA1-94AD-F14C0F673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7BE96-1E08-BE70-5635-E2DEABC2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894-C356-7249-A70A-A67C36626C75}" type="datetime1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32D01-6C13-D398-9E63-F38AA859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2983B-F1A1-1C3F-D3B2-33B501BD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9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0E15-CEAA-2481-325C-23514F9F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DFBFC-9BFE-A5D8-8721-88FDEB570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98C0-B6D8-AC42-B239-64D2E512D967}" type="datetime1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76E24-3664-ABF6-209B-706310BB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CA2BB-F986-77DC-E69F-3977C31F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6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598905-EAAF-ED5E-6707-BA876934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75D0-DB71-AF48-B7F3-7CD32A2DBA6C}" type="datetime1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4C86A-72DB-FD24-F2F5-81556219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B3D7F-9113-AB47-201A-3103F6E6B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8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5C36D-30B2-E2C4-5568-1ACA25EA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ECE2A-067E-A2F8-6E6A-F9AA030C7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32A0D-C29D-7A11-7704-FF0A2D972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9D103-9331-E2C9-F7E4-918ADEE8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337D3-6823-854A-B73A-1E4BC478CC37}" type="datetime1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4CA3C-19D1-3614-88C4-C59F65B6A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523F5-D9BD-BE54-AA22-58381878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5CAD-5DD0-CC8B-5EAB-E9025B3F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5A738-ABB1-F281-BD46-1DC975BC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7D751-C7D8-F737-B44E-D5DEEEC49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FC4C2-5170-257A-1797-12FAB00F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900-3E41-BD44-B8C4-87FD551717E3}" type="datetime1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83005-B0D5-C65F-7422-474FCB60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53FF4-F592-C7A8-4CDB-33F96891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CA1E7-1F33-FB7A-4983-6C560EE4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585C8-6D3D-2874-1840-CF607671E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82C3A-BBC7-1BF8-A2EF-DB489450A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F7F64B-28E1-584D-96C2-FCB8BF5FDCF1}" type="datetime1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9A0C-533F-DA08-160A-70AF7FC0B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711A3-147F-B14C-5674-60FE5BAC0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046952-3981-45C7-8BA3-38D9B93D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2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E73A-575B-33B7-B389-82D977AC9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 on Pick-up Coil System for WEST Tokamak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28AAD-05E8-809B-DA12-D1A93F138B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Zhang, J.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Rycke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Mazon,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Moreau, J. Morales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Verdoolaege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WEST team</a:t>
            </a:r>
          </a:p>
        </p:txBody>
      </p:sp>
      <p:pic>
        <p:nvPicPr>
          <p:cNvPr id="5" name="Picture 4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75490392-FD1B-2B71-3C7A-47C090B6F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" y="5709926"/>
            <a:ext cx="1291455" cy="1122362"/>
          </a:xfrm>
          <a:prstGeom prst="rect">
            <a:avLst/>
          </a:prstGeom>
        </p:spPr>
      </p:pic>
      <p:pic>
        <p:nvPicPr>
          <p:cNvPr id="7" name="Picture 6" descr="A black background with white spots&#10;&#10;AI-generated content may be incorrect.">
            <a:extLst>
              <a:ext uri="{FF2B5EF4-FFF2-40B4-BE49-F238E27FC236}">
                <a16:creationId xmlns:a16="http://schemas.microsoft.com/office/drawing/2014/main" id="{5547E1DC-40E3-91D5-8E75-EFBAE265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45" y="5795206"/>
            <a:ext cx="3238500" cy="9887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B6B610-FEC1-31FE-EFB9-65828F51B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0072" y="5709926"/>
            <a:ext cx="1122363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9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A2EB-06AC-B777-D42B-9DFDD9EC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164952"/>
            <a:ext cx="11615056" cy="8412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 on Pick-up Coils for WEST Tokamak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EEA0D-B26F-32D1-2DCB-C72090F713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280" y="1303289"/>
                <a:ext cx="5982843" cy="5348262"/>
              </a:xfrm>
            </p:spPr>
            <p:txBody>
              <a:bodyPr>
                <a:normAutofit/>
              </a:bodyPr>
              <a:lstStyle/>
              <a:p>
                <a:pPr marL="3600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space: Coil quantity (limited by the data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3600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truth: Not available, use equilibrium (EQ) info.</a:t>
                </a:r>
              </a:p>
              <a:p>
                <a:pPr marL="3600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Quantities of interest:</a:t>
                </a: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nknown: Plasma current density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N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1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j</m:t>
                            </m:r>
                          </m:e>
                        </m:acc>
                      </m:e>
                      <m:sub>
                        <m:r>
                          <m:rPr>
                            <m:nor/>
                          </m:rPr>
                          <a:rPr lang="en-US" sz="18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Iron core current </a:t>
                </a:r>
                <a:r>
                  <a:rPr lang="en-CN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CN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18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j</m:t>
                            </m:r>
                          </m:e>
                        </m:acc>
                      </m:e>
                      <m:sub>
                        <m:r>
                          <m:rPr>
                            <m:nor/>
                          </m:rP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ic</m:t>
                        </m:r>
                      </m:sub>
                    </m:sSub>
                  </m:oMath>
                </a14:m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 marL="264600" lvl="2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plasma current (Ip),            </a:t>
                </a: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Plasma centroid (Rc, Zc),              </a:t>
                </a: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X-point position.</a:t>
                </a: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endParaRPr lang="en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"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 model: Biot-Savart law</a:t>
                </a: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sources: </a:t>
                </a:r>
                <a:r>
                  <a:rPr lang="en-CN" sz="18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plasma current</a:t>
                </a:r>
                <a:r>
                  <a:rPr lang="en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PF current and the </a:t>
                </a:r>
                <a:r>
                  <a:rPr lang="en-CN" sz="18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iron core</a:t>
                </a:r>
                <a:r>
                  <a:rPr lang="en-US" altLang="zh-CN" sz="1800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CN" altLang="zh-CN" sz="18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93200" lvl="2">
                  <a:spcBef>
                    <a:spcPts val="600"/>
                  </a:spcBef>
                  <a:spcAft>
                    <a:spcPts val="600"/>
                  </a:spcAft>
                </a:pPr>
                <a:endParaRPr lang="en-CN" sz="1800" b="1" i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4EEA0D-B26F-32D1-2DCB-C72090F71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280" y="1303289"/>
                <a:ext cx="5982843" cy="5348262"/>
              </a:xfrm>
              <a:blipFill>
                <a:blip r:embed="rId2"/>
                <a:stretch>
                  <a:fillRect l="-846" t="-474" r="-1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397C2-32F0-62D6-7084-B75C97F3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D7E04E-0CD1-42D0-B2D9-0C5D640E9E1E}"/>
              </a:ext>
            </a:extLst>
          </p:cNvPr>
          <p:cNvGrpSpPr/>
          <p:nvPr/>
        </p:nvGrpSpPr>
        <p:grpSpPr>
          <a:xfrm>
            <a:off x="7244573" y="4608965"/>
            <a:ext cx="4431788" cy="1245296"/>
            <a:chOff x="7244573" y="4587945"/>
            <a:chExt cx="3951514" cy="111034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C14BA05-5094-F972-7C4F-90B3625D5F54}"/>
                </a:ext>
              </a:extLst>
            </p:cNvPr>
            <p:cNvSpPr/>
            <p:nvPr/>
          </p:nvSpPr>
          <p:spPr>
            <a:xfrm>
              <a:off x="7244573" y="4587945"/>
              <a:ext cx="3951514" cy="11103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9F0CB1-7563-E083-2C41-E528C3D07D53}"/>
                </a:ext>
              </a:extLst>
            </p:cNvPr>
            <p:cNvSpPr txBox="1"/>
            <p:nvPr/>
          </p:nvSpPr>
          <p:spPr>
            <a:xfrm>
              <a:off x="8214284" y="4668305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Mutual Information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821E40-1557-F953-A78B-07E7C162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3008" y="5063526"/>
              <a:ext cx="3466755" cy="55528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AF52818-76E0-3661-8216-742896C3DD90}"/>
              </a:ext>
            </a:extLst>
          </p:cNvPr>
          <p:cNvSpPr txBox="1"/>
          <p:nvPr/>
        </p:nvSpPr>
        <p:spPr>
          <a:xfrm>
            <a:off x="6606663" y="1225347"/>
            <a:ext cx="5388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Beyesian theory set up: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construct the probability of unknown current tomogram, given the data measured.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258052A-C679-ABA6-4EB5-9AAEFF801AEE}"/>
              </a:ext>
            </a:extLst>
          </p:cNvPr>
          <p:cNvSpPr/>
          <p:nvPr/>
        </p:nvSpPr>
        <p:spPr>
          <a:xfrm>
            <a:off x="186730" y="1183307"/>
            <a:ext cx="6212182" cy="5559083"/>
          </a:xfrm>
          <a:prstGeom prst="roundRect">
            <a:avLst>
              <a:gd name="adj" fmla="val 420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82E514-0ED0-5EB8-A97E-5E4ED2BC1E06}"/>
              </a:ext>
            </a:extLst>
          </p:cNvPr>
          <p:cNvGrpSpPr/>
          <p:nvPr/>
        </p:nvGrpSpPr>
        <p:grpSpPr>
          <a:xfrm>
            <a:off x="7107940" y="2422350"/>
            <a:ext cx="4768374" cy="1750256"/>
            <a:chOff x="7107940" y="2306738"/>
            <a:chExt cx="4768374" cy="175025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FC12FD3-A546-3A2A-461B-0DDA06BDC48E}"/>
                </a:ext>
              </a:extLst>
            </p:cNvPr>
            <p:cNvSpPr/>
            <p:nvPr/>
          </p:nvSpPr>
          <p:spPr>
            <a:xfrm>
              <a:off x="7107940" y="2306738"/>
              <a:ext cx="4768374" cy="17502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BDF2FF-580A-AF25-4653-E68D9D2E0598}"/>
                </a:ext>
              </a:extLst>
            </p:cNvPr>
            <p:cNvSpPr txBox="1"/>
            <p:nvPr/>
          </p:nvSpPr>
          <p:spPr>
            <a:xfrm>
              <a:off x="8148183" y="2351204"/>
              <a:ext cx="1871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Bayesian Formula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971754-66D2-0217-ACDB-FACBD43B4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697008" y="2861908"/>
              <a:ext cx="2812369" cy="4017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CF7950-2594-D462-BE87-D21B2980D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767407" y="3375200"/>
              <a:ext cx="2730713" cy="4096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BD6DCD-C700-8C32-3592-ADB96D22CF14}"/>
                </a:ext>
              </a:extLst>
            </p:cNvPr>
            <p:cNvSpPr txBox="1"/>
            <p:nvPr/>
          </p:nvSpPr>
          <p:spPr>
            <a:xfrm>
              <a:off x="7188213" y="2892966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Posterior: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48438D-6CF7-9688-03B6-457F17644326}"/>
                </a:ext>
              </a:extLst>
            </p:cNvPr>
            <p:cNvSpPr txBox="1"/>
            <p:nvPr/>
          </p:nvSpPr>
          <p:spPr>
            <a:xfrm>
              <a:off x="7234201" y="3416558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Prior: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11F419-F3ED-C62D-497E-01A6FAF7BBD1}"/>
                  </a:ext>
                </a:extLst>
              </p:cNvPr>
              <p:cNvSpPr txBox="1"/>
              <p:nvPr/>
            </p:nvSpPr>
            <p:spPr>
              <a:xfrm>
                <a:off x="9959345" y="2480802"/>
                <a:ext cx="1537782" cy="440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j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CN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j</m:t>
                              </m:r>
                            </m:e>
                          </m:acc>
                        </m:e>
                        <m:sub>
                          <m:r>
                            <m:rPr>
                              <m:nor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p</m:t>
                          </m:r>
                        </m:sub>
                      </m:sSub>
                      <m:r>
                        <m:rPr>
                          <m:nor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kumimoji="0" lang="en-CN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C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j</m:t>
                              </m:r>
                            </m:e>
                          </m:acc>
                        </m:e>
                        <m:sub>
                          <m:r>
                            <m:rPr>
                              <m:nor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ic</m:t>
                          </m:r>
                        </m:sub>
                      </m:sSub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11F419-F3ED-C62D-497E-01A6FAF7B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345" y="2480802"/>
                <a:ext cx="1537782" cy="440955"/>
              </a:xfrm>
              <a:prstGeom prst="rect">
                <a:avLst/>
              </a:prstGeom>
              <a:blipFill>
                <a:blip r:embed="rId9"/>
                <a:stretch>
                  <a:fillRect t="-18056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phic 16">
            <a:extLst>
              <a:ext uri="{FF2B5EF4-FFF2-40B4-BE49-F238E27FC236}">
                <a16:creationId xmlns:a16="http://schemas.microsoft.com/office/drawing/2014/main" id="{7AB8F00F-6F36-04B8-4E83-4396EF679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57430" y="3476503"/>
            <a:ext cx="2562935" cy="18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2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8F1C-E6FE-F4D4-EEB4-D89D4F5D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34" y="2126471"/>
            <a:ext cx="5820213" cy="10900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rior Covariance Matrix: </a:t>
            </a:r>
            <a:r>
              <a:rPr lang="en-C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3CD0B4-7585-FE10-EF51-1B2C65940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055" y="73373"/>
            <a:ext cx="10666506" cy="1949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14B06-91FB-5C1B-CE43-B992643E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5D5D3-1049-9483-B811-71D6CFD8B004}"/>
              </a:ext>
            </a:extLst>
          </p:cNvPr>
          <p:cNvSpPr txBox="1"/>
          <p:nvPr/>
        </p:nvSpPr>
        <p:spPr>
          <a:xfrm>
            <a:off x="357575" y="3216499"/>
            <a:ext cx="63959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used EQ: </a:t>
            </a:r>
            <a:r>
              <a:rPr kumimoji="0" lang="en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=10.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Each EQ has current tomogram with 60*60 resolution.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10 x 3600.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covariance matrix is (raw second moment):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points outside the limiter will be removed afterwards.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Iron core: Gaussian process with stationary kernel.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B0A36-C3C8-B2B6-F948-1FDE604C8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14" r="16936"/>
          <a:stretch/>
        </p:blipFill>
        <p:spPr>
          <a:xfrm>
            <a:off x="7148945" y="1344373"/>
            <a:ext cx="5043055" cy="5513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3EE50-46D7-7885-B7FD-014707A6F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85036" y="4778426"/>
            <a:ext cx="3545370" cy="3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4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6E4E-ED26-8482-48C5-CF3D363FA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3B89-F638-77AD-37A4-76528E94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DEB7-7F59-AE04-072A-B04A7CC6A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908D4-3259-3100-83B2-2FD27DF8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3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5787-6E3F-4C52-9474-0C6AC30E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21" y="221944"/>
            <a:ext cx="4429257" cy="365126"/>
          </a:xfrm>
        </p:spPr>
        <p:txBody>
          <a:bodyPr>
            <a:noAutofit/>
          </a:bodyPr>
          <a:lstStyle/>
          <a:p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Coil Drop Process: </a:t>
            </a:r>
          </a:p>
        </p:txBody>
      </p:sp>
      <p:pic>
        <p:nvPicPr>
          <p:cNvPr id="8" name="animation.mp4">
            <a:hlinkClick r:id="" action="ppaction://media"/>
            <a:extLst>
              <a:ext uri="{FF2B5EF4-FFF2-40B4-BE49-F238E27FC236}">
                <a16:creationId xmlns:a16="http://schemas.microsoft.com/office/drawing/2014/main" id="{A2C25B7D-7BFE-7008-D9AA-74D9FF70E9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7413"/>
            <a:ext cx="11941175" cy="5970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9FCF0-A95F-E389-50F5-73CF69C1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9BC04-F5DB-C713-671C-C930001B0033}"/>
              </a:ext>
            </a:extLst>
          </p:cNvPr>
          <p:cNvSpPr txBox="1"/>
          <p:nvPr/>
        </p:nvSpPr>
        <p:spPr>
          <a:xfrm>
            <a:off x="6519553" y="136526"/>
            <a:ext cx="542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Lower MI value 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indicates higher information loose when dropping this coil, i.e., </a:t>
            </a:r>
            <a:r>
              <a:rPr kumimoji="0" lang="en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important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A3806-316B-DEE5-6AA8-85BFCA05AD09}"/>
              </a:ext>
            </a:extLst>
          </p:cNvPr>
          <p:cNvSpPr txBox="1"/>
          <p:nvPr/>
        </p:nvSpPr>
        <p:spPr>
          <a:xfrm>
            <a:off x="7125195" y="469581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lower,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363167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9053-05C2-1F03-531C-CE866E79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3612697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Coil Drop: Errors Remains Low</a:t>
            </a:r>
          </a:p>
        </p:txBody>
      </p: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39DF7EBD-31FE-3391-A3D0-B28D1F18D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849" y="1479551"/>
            <a:ext cx="12192000" cy="4876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BDD47-6FF7-BB11-CCEC-9677FBCD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9A627-28F8-E480-6EFA-68EAE90A7172}"/>
              </a:ext>
            </a:extLst>
          </p:cNvPr>
          <p:cNvSpPr txBox="1"/>
          <p:nvPr/>
        </p:nvSpPr>
        <p:spPr>
          <a:xfrm>
            <a:off x="556532" y="6553310"/>
            <a:ext cx="5549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Notice in the presentation, the values of Ip, Rc, Zc are corrected values. X-point is uncorrected.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40BB3-1D79-F8C2-1FB5-CE1400D9A9C7}"/>
              </a:ext>
            </a:extLst>
          </p:cNvPr>
          <p:cNvSpPr txBox="1"/>
          <p:nvPr/>
        </p:nvSpPr>
        <p:spPr>
          <a:xfrm>
            <a:off x="5595257" y="337457"/>
            <a:ext cx="6444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Single coil drop doesn’t show statistical trend.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change remains at low level: the system is supposed to 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resilience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small change.</a:t>
            </a:r>
          </a:p>
        </p:txBody>
      </p:sp>
    </p:spTree>
    <p:extLst>
      <p:ext uri="{BB962C8B-B14F-4D97-AF65-F5344CB8AC3E}">
        <p14:creationId xmlns:p14="http://schemas.microsoft.com/office/powerpoint/2010/main" val="40601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0BEF4-A0A1-6A5F-CBE2-DC6750464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3A45-CA06-4706-445E-E0B6BD73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BC100-AAC9-A676-6343-040676234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C58A-7117-C499-5F4A-323FD442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8EDAF-0677-8149-3C4C-B978D58E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3" y="365126"/>
            <a:ext cx="4631309" cy="89611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Drops: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Dropped Coils at n step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1F8652-F35B-E42A-B418-C6203C892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849" y="1492469"/>
            <a:ext cx="12159703" cy="486388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3F859-53FA-F561-2D62-4143CF3A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9C640-5AD1-41BD-EC60-17995D5723E3}"/>
              </a:ext>
            </a:extLst>
          </p:cNvPr>
          <p:cNvSpPr txBox="1"/>
          <p:nvPr/>
        </p:nvSpPr>
        <p:spPr>
          <a:xfrm>
            <a:off x="5399315" y="501650"/>
            <a:ext cx="595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Error of Ip, Zc, Rc and X-point shows increase/constant trend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expected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005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809F94-05E8-4E88-C3CA-037B9EDA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" y="365126"/>
            <a:ext cx="4097910" cy="89611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Drops: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Dropped Coils at n step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259A56-3187-CA29-1766-B2E95BC0D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849" y="1492469"/>
            <a:ext cx="12159703" cy="486388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9121A-68A6-1DA9-4B40-BB75FFEF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37ED3-1A81-B587-BED0-893F1D55AA49}"/>
              </a:ext>
            </a:extLst>
          </p:cNvPr>
          <p:cNvSpPr txBox="1"/>
          <p:nvPr/>
        </p:nvSpPr>
        <p:spPr>
          <a:xfrm>
            <a:off x="5399314" y="501650"/>
            <a:ext cx="6551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Mutual Information is sensitive to the change of a system.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Error behaves better for single drop per time than multiple cases.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One should sample from the parameter space with minimum step.</a:t>
            </a:r>
          </a:p>
        </p:txBody>
      </p:sp>
    </p:spTree>
    <p:extLst>
      <p:ext uri="{BB962C8B-B14F-4D97-AF65-F5344CB8AC3E}">
        <p14:creationId xmlns:p14="http://schemas.microsoft.com/office/powerpoint/2010/main" val="855548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EA3DA-B524-C2DB-AD3B-1B3FE472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0FD1-F5A1-67B8-9961-6519B7A2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Result: </a:t>
            </a:r>
            <a:b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EQ Instance</a:t>
            </a:r>
          </a:p>
        </p:txBody>
      </p:sp>
      <p:pic>
        <p:nvPicPr>
          <p:cNvPr id="11" name="pickup_removal_animation_4K">
            <a:hlinkClick r:id="" action="ppaction://media"/>
            <a:extLst>
              <a:ext uri="{FF2B5EF4-FFF2-40B4-BE49-F238E27FC236}">
                <a16:creationId xmlns:a16="http://schemas.microsoft.com/office/drawing/2014/main" id="{CB626A69-EEA2-E883-DF96-94846BF57D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8652" y="238127"/>
            <a:ext cx="6483348" cy="648334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D44C4-828D-02F9-2483-6066F22D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ED339-E9BF-57EA-B953-5A2FE1790C10}"/>
              </a:ext>
            </a:extLst>
          </p:cNvPr>
          <p:cNvSpPr txBox="1"/>
          <p:nvPr/>
        </p:nvSpPr>
        <p:spPr>
          <a:xfrm>
            <a:off x="295564" y="2660904"/>
            <a:ext cx="5398654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main removed coils are normal coils.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Only one divertor coils is removed.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When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stop: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should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discussed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with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experts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machine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design.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is only for information reconstruction of the last closed surface, not for other purpose like MHD activities.</a:t>
            </a:r>
          </a:p>
        </p:txBody>
      </p:sp>
    </p:spTree>
    <p:extLst>
      <p:ext uri="{BB962C8B-B14F-4D97-AF65-F5344CB8AC3E}">
        <p14:creationId xmlns:p14="http://schemas.microsoft.com/office/powerpoint/2010/main" val="34228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20A99-C98D-F7A5-A43B-F0F70A422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8197F-7FA3-3C3C-7D98-B7AD0BD9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38B38-67A7-55E8-BDC4-543C8AA96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39EFE-CD0C-00AE-B2F0-CE527355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9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9AF4-80A2-D810-9F16-E333DA97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8C96-DA82-441E-25DB-690F5B57C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9814-B75A-4C86-F4B8-628890FE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D8094-566C-7AE6-9DCF-42E6CA54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9" y="814313"/>
            <a:ext cx="3941064" cy="1178582"/>
          </a:xfrm>
        </p:spPr>
        <p:txBody>
          <a:bodyPr anchor="b">
            <a:normAutofit fontScale="90000"/>
          </a:bodyPr>
          <a:lstStyle/>
          <a:p>
            <a:r>
              <a:rPr lang="en-C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More Thing: Toroidal Harmonics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45AAE3-25DC-8499-C66B-F8B6A18F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162" y="469831"/>
            <a:ext cx="8226972" cy="2046688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code as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VacTH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(used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WEST)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developed.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rms (root mean square) is calculated using toroidal harmonics.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decreasing trend: by removing certain coils, the redundancy and/or collinearity among the coils could be eased.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E2C176FB-8F8D-D245-7D71-43EE84775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00" y="2037729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DA326-EB00-4483-AD0E-EC9CDC429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188" y="2156370"/>
            <a:ext cx="11517863" cy="46071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70C58-DD1E-ABC5-CC29-A6BFD2C4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0D724-83C3-1494-2807-B51D5C45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885F-46EF-A780-4744-D3B00ED2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A04A4-8790-A372-2430-A9DFEEDF2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IV: Marginalization: Over 20 EQs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FFA4-F707-2C4E-5AA9-0B418039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84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6BC4-2E94-DBC1-080F-C98AFB89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1" y="230254"/>
            <a:ext cx="10515600" cy="1325563"/>
          </a:xfrm>
        </p:spPr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Marginalization over 20 EQs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C4C80D-31E3-CB0B-999D-50C7B690F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0438" y="4266513"/>
            <a:ext cx="11960076" cy="22481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648B-9A0A-1E29-637D-278E2409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0F53C-2CD6-DDB3-6C9E-B74EF1915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136" y="1762645"/>
            <a:ext cx="12111726" cy="23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E51B-D813-858D-8702-B55E69E4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34" y="365125"/>
            <a:ext cx="5199958" cy="1325563"/>
          </a:xfrm>
        </p:spPr>
        <p:txBody>
          <a:bodyPr>
            <a:normAutofit fontScale="90000"/>
          </a:bodyPr>
          <a:lstStyle/>
          <a:p>
            <a:r>
              <a:rPr lang="en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of Toroidal Harmonics Reconstruction over 20 EQs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2AEC2-A566-A24A-F5F4-C2E20941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807A6A-0E2D-0300-6954-F8A13BEE1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30650" y="0"/>
            <a:ext cx="6429372" cy="342899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4C150-7423-70C6-E661-8DF7C512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838" y="3429000"/>
            <a:ext cx="6429373" cy="3428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786F73-4BD5-2629-D3C9-64E359932AE1}"/>
              </a:ext>
            </a:extLst>
          </p:cNvPr>
          <p:cNvSpPr txBox="1"/>
          <p:nvPr/>
        </p:nvSpPr>
        <p:spPr>
          <a:xfrm>
            <a:off x="6947338" y="2039007"/>
            <a:ext cx="4593021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decreasing trend remains.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trend is likely due to redundance reduction (and/or multicollinearity).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normal coils is likely to have low signal-to-noise ratio (SNR) for the purpose of poloidal field measurements.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Notice the decreasing trend doesn’t necessarily mean the fitting is better.</a:t>
            </a:r>
          </a:p>
        </p:txBody>
      </p:sp>
    </p:spTree>
    <p:extLst>
      <p:ext uri="{BB962C8B-B14F-4D97-AF65-F5344CB8AC3E}">
        <p14:creationId xmlns:p14="http://schemas.microsoft.com/office/powerpoint/2010/main" val="2255236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06DDC-D389-3CF0-638A-6DBB034CF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F85D-04DA-06F0-1984-EA0E1628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5439-77CD-50E6-E6AE-82E6AFA7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9CC11-CC19-67D2-B2E8-68D000DA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27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84CC-947D-2E4A-D324-208C1E77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7" y="316594"/>
            <a:ext cx="10515600" cy="791013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23DC-86B2-1202-E228-5C7F2EE3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156139"/>
            <a:ext cx="11655972" cy="5516804"/>
          </a:xfrm>
        </p:spPr>
        <p:txBody>
          <a:bodyPr>
            <a:normAutofit lnSpcReduction="10000"/>
          </a:bodyPr>
          <a:lstStyle/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 is a general and powerful tool for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fast.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pick-up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level;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redundance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experts.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Notice this is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equilibrium reconstruction which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next step work: a semi-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boundary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equilibrium solver that is under the framework of Bayesian probability theory.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8BE70-BF0D-D7B8-2113-CBF7DA2F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6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95B1-6F8C-1A3E-D59E-4BFD469A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FEF2BF-1258-47AF-F55F-E7979229F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1" y="136525"/>
            <a:ext cx="6379368" cy="63793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AC906-1CFF-E488-405C-EBC11975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7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E39E-02BA-0196-ABB3-9D7C685A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 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F7832-5E35-0C05-AE36-5AE103DC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FEA27-F349-640A-06CE-DB10517D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66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C9F4B2-815D-1D88-3554-4CBDFA40C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8650" y="3685360"/>
            <a:ext cx="5854700" cy="1866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90305-E0C8-D925-8668-9622FBE4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28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ADE510-7C42-FDC1-CC39-AC6E0140D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4537" y="1423172"/>
            <a:ext cx="2857500" cy="4445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E4DF8F1-06BF-1853-EE9F-727EF5D9A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2262166"/>
            <a:ext cx="7239000" cy="102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B8B9E5-1FE8-952E-455A-31EADC989732}"/>
              </a:ext>
            </a:extLst>
          </p:cNvPr>
          <p:cNvSpPr txBox="1"/>
          <p:nvPr/>
        </p:nvSpPr>
        <p:spPr>
          <a:xfrm>
            <a:off x="6334152" y="381575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Grad-Shafranov Equation</a:t>
            </a:r>
          </a:p>
        </p:txBody>
      </p:sp>
    </p:spTree>
    <p:extLst>
      <p:ext uri="{BB962C8B-B14F-4D97-AF65-F5344CB8AC3E}">
        <p14:creationId xmlns:p14="http://schemas.microsoft.com/office/powerpoint/2010/main" val="3388597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6EAD7E-9A20-549E-D927-331BD60D8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563" y="1279495"/>
            <a:ext cx="7924800" cy="177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45CFF-DF6F-2F63-846C-95B4396C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D6E579-6CC3-BF05-34B3-AA92AC5A51C9}"/>
                  </a:ext>
                </a:extLst>
              </p:cNvPr>
              <p:cNvSpPr txBox="1"/>
              <p:nvPr/>
            </p:nvSpPr>
            <p:spPr>
              <a:xfrm>
                <a:off x="398813" y="308711"/>
                <a:ext cx="106333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arbitrary function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χ</m:t>
                    </m:r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its conjugate function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ξ</m:t>
                    </m:r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one can evaluate the moment of the toroidal current by measuring the magnetic field </a:t>
                </a:r>
                <a:r>
                  <a:rPr lang="en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(B</a:t>
                </a:r>
                <a:r>
                  <a:rPr lang="en-CN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,B</a:t>
                </a:r>
                <a:r>
                  <a:rPr lang="en-CN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along the boundary of the plasma: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D6E579-6CC3-BF05-34B3-AA92AC5A5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13" y="308711"/>
                <a:ext cx="10633364" cy="707886"/>
              </a:xfrm>
              <a:prstGeom prst="rect">
                <a:avLst/>
              </a:prstGeom>
              <a:blipFill>
                <a:blip r:embed="rId4"/>
                <a:stretch>
                  <a:fillRect l="-597" t="-5263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1DFF2F4B-F566-5895-F15F-4BC61E815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813" y="3658947"/>
            <a:ext cx="11496410" cy="212433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AD54AE-381B-D87C-447B-A69831846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248888" y="1226741"/>
            <a:ext cx="53213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2F76-5E7B-A6A8-EDF3-8F1A7640C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C026-B3E4-AD9F-0A5F-0665EF8F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8C8F2-A7FB-270D-3734-4A6AAB2DB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84C09-9EE5-CBFA-3B8B-A75EB649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0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B3A1E-A5E9-D189-9996-70913A79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45DA-657B-1B2C-274C-80C8B07C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7" y="206941"/>
            <a:ext cx="9296400" cy="9520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mportant quantities: Ip, Rc, Zc, X-point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7DB56-D713-D24D-A849-AFDA1398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3DDA2F-DB56-5D9D-C3BA-AB8169CB7B0B}"/>
              </a:ext>
            </a:extLst>
          </p:cNvPr>
          <p:cNvGrpSpPr/>
          <p:nvPr/>
        </p:nvGrpSpPr>
        <p:grpSpPr>
          <a:xfrm>
            <a:off x="587828" y="2642732"/>
            <a:ext cx="11016343" cy="3896180"/>
            <a:chOff x="587829" y="2460170"/>
            <a:chExt cx="11016343" cy="3896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C2EDFA-0BAF-E0A2-6512-4012A964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43748" y="3309257"/>
              <a:ext cx="10462039" cy="268477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A527CC8-C32D-9391-3EEE-CDA9B5EBA629}"/>
                </a:ext>
              </a:extLst>
            </p:cNvPr>
            <p:cNvSpPr/>
            <p:nvPr/>
          </p:nvSpPr>
          <p:spPr>
            <a:xfrm>
              <a:off x="587829" y="2460171"/>
              <a:ext cx="6106886" cy="389617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4331A0-DBCE-A0BC-7794-4EDDEC2480F9}"/>
                </a:ext>
              </a:extLst>
            </p:cNvPr>
            <p:cNvSpPr/>
            <p:nvPr/>
          </p:nvSpPr>
          <p:spPr>
            <a:xfrm>
              <a:off x="6945856" y="2460170"/>
              <a:ext cx="4658316" cy="3896179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4F205F-A740-44C3-6FA4-E636F9920A55}"/>
                </a:ext>
              </a:extLst>
            </p:cNvPr>
            <p:cNvSpPr txBox="1"/>
            <p:nvPr/>
          </p:nvSpPr>
          <p:spPr>
            <a:xfrm>
              <a:off x="2383556" y="2518409"/>
              <a:ext cx="26022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Using coil information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Green’s second identity</a:t>
              </a:r>
              <a:endPara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6846D0-556F-F024-9380-0B58289948D8}"/>
                </a:ext>
              </a:extLst>
            </p:cNvPr>
            <p:cNvSpPr txBox="1"/>
            <p:nvPr/>
          </p:nvSpPr>
          <p:spPr>
            <a:xfrm>
              <a:off x="8195231" y="2684659"/>
              <a:ext cx="2159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Original definition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D03E36-A274-D4AF-1863-92A2A89FCB7B}"/>
              </a:ext>
            </a:extLst>
          </p:cNvPr>
          <p:cNvSpPr txBox="1"/>
          <p:nvPr/>
        </p:nvSpPr>
        <p:spPr>
          <a:xfrm>
            <a:off x="838200" y="1317172"/>
            <a:ext cx="9516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the quantities of interest, the original definition (below, right) is used to check the accuracy.</a:t>
            </a:r>
          </a:p>
        </p:txBody>
      </p:sp>
    </p:spTree>
    <p:extLst>
      <p:ext uri="{BB962C8B-B14F-4D97-AF65-F5344CB8AC3E}">
        <p14:creationId xmlns:p14="http://schemas.microsoft.com/office/powerpoint/2010/main" val="4108328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0886-1B78-882E-72CD-FD2F8C36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37" y="136525"/>
            <a:ext cx="11519065" cy="15541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Poloidal Flux in Vacuum Expressed with T</a:t>
            </a:r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oroidal Harmonics with Toroidal Symmetry:</a:t>
            </a:r>
            <a:b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Solution of the Laplace Equation in Vacuum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2188D-D24F-E843-A07E-C65CF544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0DBB2-2FF7-DA54-A9A6-F9EDA8932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47312" y="1963344"/>
            <a:ext cx="10123431" cy="3381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5F8FC-A0C9-67F9-719E-6908644122CB}"/>
                  </a:ext>
                </a:extLst>
              </p:cNvPr>
              <p:cNvSpPr txBox="1"/>
              <p:nvPr/>
            </p:nvSpPr>
            <p:spPr>
              <a:xfrm>
                <a:off x="558265" y="5780782"/>
                <a:ext cx="102412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kumimoji="0" lang="en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kumimoji="0" lang="en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are gamma and hypergeometric function,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ζ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η</m:t>
                    </m:r>
                  </m:oMath>
                </a14:m>
                <a:r>
                  <a:rPr kumimoji="0" lang="en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is the bipolar coordinate system.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B5F8FC-A0C9-67F9-719E-690864412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5" y="5780782"/>
                <a:ext cx="10241280" cy="954107"/>
              </a:xfrm>
              <a:prstGeom prst="rect">
                <a:avLst/>
              </a:prstGeom>
              <a:blipFill>
                <a:blip r:embed="rId4"/>
                <a:stretch>
                  <a:fillRect l="-1239" t="-6579" b="-171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727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D469B-A26E-0FFA-FEE4-08E22467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64" y="323102"/>
            <a:ext cx="6987143" cy="459975"/>
          </a:xfrm>
        </p:spPr>
        <p:txBody>
          <a:bodyPr anchor="b">
            <a:normAutofit fontScale="9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Fusion, Tokamaks and Equilibrium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B1E6-60ED-557E-9BFD-743B31ED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87" y="1113238"/>
            <a:ext cx="5807413" cy="3447832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Tokamak is the leading configuration in magnetically confined nuclear fusion design, followed by stellarators (2ed), and the rest.</a:t>
            </a:r>
          </a:p>
          <a:p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Axisymmetry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ideal MHD: nested flux surfaces, leading to good radial confinement.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Steady-state operation: plasma in equilibrium state and extreme conditions, which requires multiple measurements (diagnostic).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4B28AD0-0E4A-3A79-F9B2-E168C337A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715" y="867064"/>
            <a:ext cx="4863172" cy="50487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E6426-479F-9AB2-6352-AA11F99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046952-3981-45C7-8BA3-38D9B93D18AD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5" name="Picture 4" descr="A black arrow pointing to an oval">
            <a:extLst>
              <a:ext uri="{FF2B5EF4-FFF2-40B4-BE49-F238E27FC236}">
                <a16:creationId xmlns:a16="http://schemas.microsoft.com/office/drawing/2014/main" id="{A5633E6A-0107-B14C-8D87-86305259C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65" y="3831601"/>
            <a:ext cx="3314700" cy="24193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32B8C6-E83A-0A09-ACFE-010E4C87A8FF}"/>
              </a:ext>
            </a:extLst>
          </p:cNvPr>
          <p:cNvCxnSpPr>
            <a:cxnSpLocks/>
          </p:cNvCxnSpPr>
          <p:nvPr/>
        </p:nvCxnSpPr>
        <p:spPr>
          <a:xfrm>
            <a:off x="3054596" y="5034456"/>
            <a:ext cx="981376" cy="136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33C1BB-2419-6099-D772-EC016A141382}"/>
              </a:ext>
            </a:extLst>
          </p:cNvPr>
          <p:cNvCxnSpPr>
            <a:cxnSpLocks/>
          </p:cNvCxnSpPr>
          <p:nvPr/>
        </p:nvCxnSpPr>
        <p:spPr>
          <a:xfrm flipV="1">
            <a:off x="4035972" y="4912472"/>
            <a:ext cx="294290" cy="258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CFE3EF-89C3-5317-C45E-58BE045FF245}"/>
              </a:ext>
            </a:extLst>
          </p:cNvPr>
          <p:cNvSpPr txBox="1"/>
          <p:nvPr/>
        </p:nvSpPr>
        <p:spPr>
          <a:xfrm>
            <a:off x="3056698" y="477261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F74DD4-E73E-546D-2164-0AB94148AA33}"/>
              </a:ext>
            </a:extLst>
          </p:cNvPr>
          <p:cNvSpPr txBox="1"/>
          <p:nvPr/>
        </p:nvSpPr>
        <p:spPr>
          <a:xfrm>
            <a:off x="4191217" y="456107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26983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6B5F-B3E8-4B58-4265-A5C19FD6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8662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here?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D29FB-BE06-533C-F3C0-67F71AB55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787"/>
            <a:ext cx="10515600" cy="5248894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pursuing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besides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inertial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magnetically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confined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Tokamaks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(leading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candidate),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stellarators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zh-CN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candidates)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machine(product)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fulfill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fidelity,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cost.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8A7FC-D79C-CC59-D121-842ECF8A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5B0F-C635-3276-F2F9-6EB9429A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639520"/>
            <a:ext cx="4444089" cy="604818"/>
          </a:xfrm>
        </p:spPr>
        <p:txBody>
          <a:bodyPr anchor="b">
            <a:noAutofit/>
          </a:bodyPr>
          <a:lstStyle/>
          <a:p>
            <a:r>
              <a:rPr lang="en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 Information (MI)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A04C0-12F6-CE97-48D9-F4453218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2803000"/>
            <a:ext cx="10828581" cy="1692201"/>
          </a:xfrm>
        </p:spPr>
        <p:txBody>
          <a:bodyPr anchor="t">
            <a:normAutofit/>
          </a:bodyPr>
          <a:lstStyle/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 Information: quantifies the information of a system given the prior and data.</a:t>
            </a:r>
          </a:p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Altering the system leads to the change of the MI.</a:t>
            </a:r>
          </a:p>
          <a:p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compare: for the </a:t>
            </a:r>
            <a:r>
              <a:rPr lang="en-C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prior </a:t>
            </a: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two sub-set of data:  </a:t>
            </a:r>
            <a:r>
              <a:rPr lang="en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higher, the better</a:t>
            </a: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66A7F-970B-6BAD-1006-F11B143A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76A4BE-EC17-A86F-0458-91C26F438B97}"/>
              </a:ext>
            </a:extLst>
          </p:cNvPr>
          <p:cNvGrpSpPr/>
          <p:nvPr/>
        </p:nvGrpSpPr>
        <p:grpSpPr>
          <a:xfrm>
            <a:off x="5078073" y="354899"/>
            <a:ext cx="6903720" cy="2211861"/>
            <a:chOff x="4654296" y="1302164"/>
            <a:chExt cx="6903720" cy="221186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FDD68FF-0398-0EB6-3BC4-50297F9F3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6684"/>
            <a:stretch/>
          </p:blipFill>
          <p:spPr>
            <a:xfrm>
              <a:off x="4654296" y="1302164"/>
              <a:ext cx="6903720" cy="18425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374A0B-E95D-639F-73E0-6E569A72ECEA}"/>
                </a:ext>
              </a:extLst>
            </p:cNvPr>
            <p:cNvSpPr txBox="1"/>
            <p:nvPr/>
          </p:nvSpPr>
          <p:spPr>
            <a:xfrm>
              <a:off x="4690872" y="3144693"/>
              <a:ext cx="686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MI1&gt;MI2: sub-system 1 is better, for the </a:t>
              </a:r>
              <a:r>
                <a:rPr kumimoji="0" lang="en-C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Selected 90 coils</a:t>
              </a:r>
              <a:endParaRPr kumimoji="0" lang="en-CN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94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C717-568A-E104-2400-CDF4A9ED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for?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1FA7-3A9A-6B48-7BA7-EB0CDDD171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3393"/>
                <a:ext cx="10515600" cy="391554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machine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(tokamak,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stellarator,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rest).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Optimization: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machine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𝑝𝑎𝑟𝑎𝑠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𝑜𝑝𝑡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space.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Now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let’s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begin.</a:t>
                </a:r>
              </a:p>
              <a:p>
                <a:pPr lvl="1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probabilistic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optimization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Bayesian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design</a:t>
                </a:r>
              </a:p>
              <a:p>
                <a:pPr lvl="1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pick-up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WEST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tokamak</a:t>
                </a:r>
              </a:p>
              <a:p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1FA7-3A9A-6B48-7BA7-EB0CDDD171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3393"/>
                <a:ext cx="10515600" cy="3915547"/>
              </a:xfrm>
              <a:blipFill>
                <a:blip r:embed="rId2"/>
                <a:stretch>
                  <a:fillRect l="-1086" t="-2589" r="-120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F1C40-04A4-742C-3EE8-A9B8A2FC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4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A3EB0-F09B-3E1D-A368-2191C0DA5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9972-0E8E-7B2A-C9DB-2FA04954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B9F1E-81B3-0F6B-D6E5-6DD040DEE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C29D4-233C-363F-DB64-3CC5488B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DAE6-FAEB-8637-26FD-7E95E827E0B1}"/>
              </a:ext>
            </a:extLst>
          </p:cNvPr>
          <p:cNvSpPr txBox="1">
            <a:spLocks/>
          </p:cNvSpPr>
          <p:nvPr/>
        </p:nvSpPr>
        <p:spPr>
          <a:xfrm>
            <a:off x="171542" y="1535552"/>
            <a:ext cx="4414809" cy="440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90000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an optimal design of a system:  accuracy, cost, etc.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How: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Altering (with certain guide/principle) the system,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 with the “ground truth”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until “convergence”.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Preferably altering the design in the most efficient direction, which is provided by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mutual information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space (pick-up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Location, angle,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quantity.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discrete space.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B102A2-F6AE-4933-2F68-1342025D5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5315" y="1425825"/>
            <a:ext cx="7439733" cy="4147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176586-18C2-9C86-00D2-15D424BB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244208"/>
            <a:ext cx="5584371" cy="7863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Design</a:t>
            </a:r>
          </a:p>
        </p:txBody>
      </p:sp>
      <p:sp>
        <p:nvSpPr>
          <p:cNvPr id="4" name="sketch line">
            <a:extLst>
              <a:ext uri="{FF2B5EF4-FFF2-40B4-BE49-F238E27FC236}">
                <a16:creationId xmlns:a16="http://schemas.microsoft.com/office/drawing/2014/main" id="{8A809E25-6F08-DD58-C3F3-F9F626832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021" y="1148661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2AF5F-DF8E-90A3-D227-5574FB1D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58942-EE12-A50D-1F11-DF3CF1D76EC0}"/>
              </a:ext>
            </a:extLst>
          </p:cNvPr>
          <p:cNvSpPr txBox="1"/>
          <p:nvPr/>
        </p:nvSpPr>
        <p:spPr>
          <a:xfrm>
            <a:off x="4610753" y="2456338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en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354455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EF734-FC9E-4C28-EDD3-8BA8DA05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metrics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D96BF-34A7-07D2-F1C9-94790D240E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zh-CN" altLang="en-US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lang="zh-CN" altLang="en-US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mutual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(MI)</a:t>
                </a:r>
              </a:p>
              <a:p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</a:t>
                </a:r>
                <a:r>
                  <a:rPr lang="zh-CN" altLang="en-US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lang="zh-CN" altLang="en-US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𝑆𝑖𝑔𝑛𝑎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𝑝𝑟𝑒𝑑𝑖𝑐𝑡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𝑆𝑖𝑔𝑛𝑎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𝑡𝑟𝑢𝑒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pick-up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coils,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governed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Biot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-Savart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law: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induced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presence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(plasma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current,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core)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unknown.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evaluate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constructing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probability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unknown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Bayesian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theory.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It’s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equations.</a:t>
                </a:r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D96BF-34A7-07D2-F1C9-94790D240E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488" b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A850D-B617-45EB-D2DE-D8CDFE25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0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8A838-F1A1-3E26-8CFE-9A482D02D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9B59-39F8-09F1-62FF-97F4ECB2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B61C-D570-82A0-F84B-06F99192F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Nuclear Fusion, Tokamaks and Equilibrium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Bayesian Experimental Design: The Principle</a:t>
            </a:r>
          </a:p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Formula Set Up on Pick-up Coils of WEST Tokamak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I: Single Coil Drop per Time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II: Cumulative Drops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III: Toroidal Harmonic Reconstruction</a:t>
            </a:r>
          </a:p>
          <a:p>
            <a:r>
              <a:rPr lang="en-CN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</a:p>
          <a:p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C34-BBEA-E28D-18F1-E76A827F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6952-3981-45C7-8BA3-38D9B93D18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8477-0D3B-2748-AE95-A9EB592F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498112" cy="1276366"/>
          </a:xfrm>
        </p:spPr>
        <p:txBody>
          <a:bodyPr anchor="b">
            <a:normAutofit/>
          </a:bodyPr>
          <a:lstStyle/>
          <a:p>
            <a:r>
              <a:rPr lang="en-C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Pick-Up Coil System on WEST Tokamak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63CE48-9429-61D0-B306-D297CBC2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252037"/>
            <a:ext cx="4873771" cy="3410712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WEST: R=2.5m, a=0.5m.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Core on WEST: nonlinear effect.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110 pick-up coils on WEST: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normal coils,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tangential coils.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Normal: the normal direction of a coils is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ly)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perpendicular to the contour.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64186-AB24-1149-858B-644EBA5F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B046952-3981-45C7-8BA3-38D9B93D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8AD45-1D39-2CF0-CEB0-5A58FC33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4708" y="18287"/>
            <a:ext cx="6687291" cy="66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74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6625</TotalTime>
  <Words>1742</Words>
  <Application>Microsoft Macintosh PowerPoint</Application>
  <PresentationFormat>Widescreen</PresentationFormat>
  <Paragraphs>230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Cambria Math</vt:lpstr>
      <vt:lpstr>Times New Roman</vt:lpstr>
      <vt:lpstr>Office Theme</vt:lpstr>
      <vt:lpstr>Bayesian Experimental Design on Pick-up Coil System for WEST Tokamak</vt:lpstr>
      <vt:lpstr>Outline</vt:lpstr>
      <vt:lpstr>Outline</vt:lpstr>
      <vt:lpstr>What are we seeking for?</vt:lpstr>
      <vt:lpstr>Outline</vt:lpstr>
      <vt:lpstr>Experimental Design</vt:lpstr>
      <vt:lpstr>Two metrics</vt:lpstr>
      <vt:lpstr>Outline</vt:lpstr>
      <vt:lpstr>Pick-Up Coil System on WEST Tokamak</vt:lpstr>
      <vt:lpstr>Bayesian Experimental Design on Pick-up Coils for WEST Tokamak</vt:lpstr>
      <vt:lpstr>Prior Covariance Matrix: M</vt:lpstr>
      <vt:lpstr>Outline</vt:lpstr>
      <vt:lpstr>Single Coil Drop Process: </vt:lpstr>
      <vt:lpstr>Single Coil Drop: Errors Remains Low</vt:lpstr>
      <vt:lpstr>Outline</vt:lpstr>
      <vt:lpstr>Cumulative Drops:  n Dropped Coils at n step</vt:lpstr>
      <vt:lpstr>Cumulative Drops:  n Dropped Coils at n step</vt:lpstr>
      <vt:lpstr>Final Result:  Single EQ Instance</vt:lpstr>
      <vt:lpstr>Outline</vt:lpstr>
      <vt:lpstr>One More Thing: Toroidal Harmonics</vt:lpstr>
      <vt:lpstr>Outline</vt:lpstr>
      <vt:lpstr>Marginalization over 20 EQs</vt:lpstr>
      <vt:lpstr>RMS of Toroidal Harmonics Reconstruction over 20 EQs</vt:lpstr>
      <vt:lpstr>Outline</vt:lpstr>
      <vt:lpstr>Summary and Conclusion</vt:lpstr>
      <vt:lpstr>PowerPoint Presentation</vt:lpstr>
      <vt:lpstr>Back Up Slides</vt:lpstr>
      <vt:lpstr>PowerPoint Presentation</vt:lpstr>
      <vt:lpstr>PowerPoint Presentation</vt:lpstr>
      <vt:lpstr>Important quantities: Ip, Rc, Zc, X-point</vt:lpstr>
      <vt:lpstr>Poloidal Flux in Vacuum Expressed with Toroidal Harmonics with Toroidal Symmetry: Analytical Solution of the Laplace Equation in Vacuum</vt:lpstr>
      <vt:lpstr>Nuclear Fusion, Tokamaks and Equilibrium</vt:lpstr>
      <vt:lpstr>What are we doing here?</vt:lpstr>
      <vt:lpstr>Mutual Information (MI)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Yangyang Zhang</dc:creator>
  <cp:lastModifiedBy>Yangyang Zhang</cp:lastModifiedBy>
  <cp:revision>4</cp:revision>
  <dcterms:created xsi:type="dcterms:W3CDTF">2025-04-09T11:42:16Z</dcterms:created>
  <dcterms:modified xsi:type="dcterms:W3CDTF">2025-09-11T00:50:28Z</dcterms:modified>
</cp:coreProperties>
</file>