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77" r:id="rId3"/>
    <p:sldId id="304" r:id="rId4"/>
    <p:sldId id="302" r:id="rId5"/>
    <p:sldId id="306" r:id="rId6"/>
    <p:sldId id="309" r:id="rId7"/>
    <p:sldId id="310" r:id="rId8"/>
    <p:sldId id="311" r:id="rId9"/>
    <p:sldId id="314" r:id="rId10"/>
    <p:sldId id="312" r:id="rId11"/>
    <p:sldId id="307" r:id="rId12"/>
    <p:sldId id="308" r:id="rId13"/>
    <p:sldId id="29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1F1F1F"/>
    <a:srgbClr val="00B050"/>
    <a:srgbClr val="D6987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ang Liu" userId="8c5a0d6ff87d2e81" providerId="LiveId" clId="{F33E8EC1-C272-4EF9-8E68-F2D197DDB6F8}"/>
    <pc:docChg chg="undo redo custSel addSld delSld modSld sldOrd">
      <pc:chgData name="Xiang Liu" userId="8c5a0d6ff87d2e81" providerId="LiveId" clId="{F33E8EC1-C272-4EF9-8E68-F2D197DDB6F8}" dt="2025-08-10T02:22:36.401" v="5297" actId="207"/>
      <pc:docMkLst>
        <pc:docMk/>
      </pc:docMkLst>
      <pc:sldChg chg="del">
        <pc:chgData name="Xiang Liu" userId="8c5a0d6ff87d2e81" providerId="LiveId" clId="{F33E8EC1-C272-4EF9-8E68-F2D197DDB6F8}" dt="2025-08-10T02:17:50.345" v="5280" actId="47"/>
        <pc:sldMkLst>
          <pc:docMk/>
          <pc:sldMk cId="1228932662" sldId="274"/>
        </pc:sldMkLst>
      </pc:sldChg>
      <pc:sldChg chg="del">
        <pc:chgData name="Xiang Liu" userId="8c5a0d6ff87d2e81" providerId="LiveId" clId="{F33E8EC1-C272-4EF9-8E68-F2D197DDB6F8}" dt="2025-08-10T02:17:51.679" v="5281" actId="47"/>
        <pc:sldMkLst>
          <pc:docMk/>
          <pc:sldMk cId="543543162" sldId="275"/>
        </pc:sldMkLst>
      </pc:sldChg>
      <pc:sldChg chg="del">
        <pc:chgData name="Xiang Liu" userId="8c5a0d6ff87d2e81" providerId="LiveId" clId="{F33E8EC1-C272-4EF9-8E68-F2D197DDB6F8}" dt="2025-08-10T02:17:54.421" v="5282" actId="47"/>
        <pc:sldMkLst>
          <pc:docMk/>
          <pc:sldMk cId="3001253391" sldId="276"/>
        </pc:sldMkLst>
      </pc:sldChg>
      <pc:sldChg chg="modSp mod">
        <pc:chgData name="Xiang Liu" userId="8c5a0d6ff87d2e81" providerId="LiveId" clId="{F33E8EC1-C272-4EF9-8E68-F2D197DDB6F8}" dt="2025-08-04T09:13:19.579" v="866" actId="20577"/>
        <pc:sldMkLst>
          <pc:docMk/>
          <pc:sldMk cId="950711128" sldId="277"/>
        </pc:sldMkLst>
      </pc:sldChg>
      <pc:sldChg chg="del">
        <pc:chgData name="Xiang Liu" userId="8c5a0d6ff87d2e81" providerId="LiveId" clId="{F33E8EC1-C272-4EF9-8E68-F2D197DDB6F8}" dt="2025-08-10T02:17:48.025" v="5278" actId="47"/>
        <pc:sldMkLst>
          <pc:docMk/>
          <pc:sldMk cId="2807519631" sldId="279"/>
        </pc:sldMkLst>
      </pc:sldChg>
      <pc:sldChg chg="del">
        <pc:chgData name="Xiang Liu" userId="8c5a0d6ff87d2e81" providerId="LiveId" clId="{F33E8EC1-C272-4EF9-8E68-F2D197DDB6F8}" dt="2025-08-10T02:17:49.254" v="5279" actId="47"/>
        <pc:sldMkLst>
          <pc:docMk/>
          <pc:sldMk cId="3786467167" sldId="280"/>
        </pc:sldMkLst>
      </pc:sldChg>
      <pc:sldChg chg="del">
        <pc:chgData name="Xiang Liu" userId="8c5a0d6ff87d2e81" providerId="LiveId" clId="{F33E8EC1-C272-4EF9-8E68-F2D197DDB6F8}" dt="2025-08-10T02:17:54.476" v="5283" actId="47"/>
        <pc:sldMkLst>
          <pc:docMk/>
          <pc:sldMk cId="1240579546" sldId="283"/>
        </pc:sldMkLst>
      </pc:sldChg>
      <pc:sldChg chg="del">
        <pc:chgData name="Xiang Liu" userId="8c5a0d6ff87d2e81" providerId="LiveId" clId="{F33E8EC1-C272-4EF9-8E68-F2D197DDB6F8}" dt="2025-08-10T02:18:08.497" v="5286" actId="47"/>
        <pc:sldMkLst>
          <pc:docMk/>
          <pc:sldMk cId="3448877035" sldId="284"/>
        </pc:sldMkLst>
      </pc:sldChg>
      <pc:sldChg chg="del">
        <pc:chgData name="Xiang Liu" userId="8c5a0d6ff87d2e81" providerId="LiveId" clId="{F33E8EC1-C272-4EF9-8E68-F2D197DDB6F8}" dt="2025-08-10T02:18:11.360" v="5288" actId="47"/>
        <pc:sldMkLst>
          <pc:docMk/>
          <pc:sldMk cId="1748399853" sldId="285"/>
        </pc:sldMkLst>
      </pc:sldChg>
      <pc:sldChg chg="del">
        <pc:chgData name="Xiang Liu" userId="8c5a0d6ff87d2e81" providerId="LiveId" clId="{F33E8EC1-C272-4EF9-8E68-F2D197DDB6F8}" dt="2025-08-10T02:18:13.120" v="5289" actId="47"/>
        <pc:sldMkLst>
          <pc:docMk/>
          <pc:sldMk cId="3873866285" sldId="286"/>
        </pc:sldMkLst>
      </pc:sldChg>
      <pc:sldChg chg="del">
        <pc:chgData name="Xiang Liu" userId="8c5a0d6ff87d2e81" providerId="LiveId" clId="{F33E8EC1-C272-4EF9-8E68-F2D197DDB6F8}" dt="2025-08-10T02:18:14.028" v="5290" actId="47"/>
        <pc:sldMkLst>
          <pc:docMk/>
          <pc:sldMk cId="2181601140" sldId="287"/>
        </pc:sldMkLst>
      </pc:sldChg>
      <pc:sldChg chg="del">
        <pc:chgData name="Xiang Liu" userId="8c5a0d6ff87d2e81" providerId="LiveId" clId="{F33E8EC1-C272-4EF9-8E68-F2D197DDB6F8}" dt="2025-08-10T02:17:55.455" v="5284" actId="47"/>
        <pc:sldMkLst>
          <pc:docMk/>
          <pc:sldMk cId="3146645582" sldId="289"/>
        </pc:sldMkLst>
      </pc:sldChg>
      <pc:sldChg chg="del">
        <pc:chgData name="Xiang Liu" userId="8c5a0d6ff87d2e81" providerId="LiveId" clId="{F33E8EC1-C272-4EF9-8E68-F2D197DDB6F8}" dt="2025-08-10T02:18:15.717" v="5291" actId="47"/>
        <pc:sldMkLst>
          <pc:docMk/>
          <pc:sldMk cId="4060355306" sldId="297"/>
        </pc:sldMkLst>
      </pc:sldChg>
      <pc:sldChg chg="del">
        <pc:chgData name="Xiang Liu" userId="8c5a0d6ff87d2e81" providerId="LiveId" clId="{F33E8EC1-C272-4EF9-8E68-F2D197DDB6F8}" dt="2025-08-10T02:18:09.589" v="5287" actId="47"/>
        <pc:sldMkLst>
          <pc:docMk/>
          <pc:sldMk cId="3314739681" sldId="298"/>
        </pc:sldMkLst>
      </pc:sldChg>
      <pc:sldChg chg="del">
        <pc:chgData name="Xiang Liu" userId="8c5a0d6ff87d2e81" providerId="LiveId" clId="{F33E8EC1-C272-4EF9-8E68-F2D197DDB6F8}" dt="2025-08-10T02:18:03.183" v="5285" actId="47"/>
        <pc:sldMkLst>
          <pc:docMk/>
          <pc:sldMk cId="1114279110" sldId="299"/>
        </pc:sldMkLst>
      </pc:sldChg>
      <pc:sldChg chg="del">
        <pc:chgData name="Xiang Liu" userId="8c5a0d6ff87d2e81" providerId="LiveId" clId="{F33E8EC1-C272-4EF9-8E68-F2D197DDB6F8}" dt="2025-08-10T02:17:43.281" v="5277" actId="47"/>
        <pc:sldMkLst>
          <pc:docMk/>
          <pc:sldMk cId="1718173052" sldId="305"/>
        </pc:sldMkLst>
      </pc:sldChg>
      <pc:sldChg chg="modSp mod">
        <pc:chgData name="Xiang Liu" userId="8c5a0d6ff87d2e81" providerId="LiveId" clId="{F33E8EC1-C272-4EF9-8E68-F2D197DDB6F8}" dt="2025-08-05T08:50:43.389" v="1674" actId="20577"/>
        <pc:sldMkLst>
          <pc:docMk/>
          <pc:sldMk cId="2577916101" sldId="306"/>
        </pc:sldMkLst>
      </pc:sldChg>
      <pc:sldChg chg="modSp add del mod">
        <pc:chgData name="Xiang Liu" userId="8c5a0d6ff87d2e81" providerId="LiveId" clId="{F33E8EC1-C272-4EF9-8E68-F2D197DDB6F8}" dt="2025-08-10T02:16:33.181" v="5275" actId="20577"/>
        <pc:sldMkLst>
          <pc:docMk/>
          <pc:sldMk cId="2770837536" sldId="307"/>
        </pc:sldMkLst>
      </pc:sldChg>
      <pc:sldChg chg="modSp mod">
        <pc:chgData name="Xiang Liu" userId="8c5a0d6ff87d2e81" providerId="LiveId" clId="{F33E8EC1-C272-4EF9-8E68-F2D197DDB6F8}" dt="2025-08-10T02:17:06.340" v="5276"/>
        <pc:sldMkLst>
          <pc:docMk/>
          <pc:sldMk cId="1824745867" sldId="308"/>
        </pc:sldMkLst>
      </pc:sldChg>
      <pc:sldChg chg="addSp delSp modSp mod">
        <pc:chgData name="Xiang Liu" userId="8c5a0d6ff87d2e81" providerId="LiveId" clId="{F33E8EC1-C272-4EF9-8E68-F2D197DDB6F8}" dt="2025-08-04T09:11:43.934" v="847" actId="20577"/>
        <pc:sldMkLst>
          <pc:docMk/>
          <pc:sldMk cId="2331648835" sldId="309"/>
        </pc:sldMkLst>
      </pc:sldChg>
      <pc:sldChg chg="addSp delSp modSp mod">
        <pc:chgData name="Xiang Liu" userId="8c5a0d6ff87d2e81" providerId="LiveId" clId="{F33E8EC1-C272-4EF9-8E68-F2D197DDB6F8}" dt="2025-08-06T07:30:10.412" v="2020" actId="20577"/>
        <pc:sldMkLst>
          <pc:docMk/>
          <pc:sldMk cId="3953524203" sldId="310"/>
        </pc:sldMkLst>
      </pc:sldChg>
      <pc:sldChg chg="addSp delSp modSp mod">
        <pc:chgData name="Xiang Liu" userId="8c5a0d6ff87d2e81" providerId="LiveId" clId="{F33E8EC1-C272-4EF9-8E68-F2D197DDB6F8}" dt="2025-08-08T07:25:53.266" v="3370" actId="20577"/>
        <pc:sldMkLst>
          <pc:docMk/>
          <pc:sldMk cId="2039404320" sldId="311"/>
        </pc:sldMkLst>
      </pc:sldChg>
      <pc:sldChg chg="addSp delSp modSp add mod">
        <pc:chgData name="Xiang Liu" userId="8c5a0d6ff87d2e81" providerId="LiveId" clId="{F33E8EC1-C272-4EF9-8E68-F2D197DDB6F8}" dt="2025-08-10T02:22:36.401" v="5297" actId="207"/>
        <pc:sldMkLst>
          <pc:docMk/>
          <pc:sldMk cId="3522656321" sldId="312"/>
        </pc:sldMkLst>
      </pc:sldChg>
      <pc:sldChg chg="add del ord">
        <pc:chgData name="Xiang Liu" userId="8c5a0d6ff87d2e81" providerId="LiveId" clId="{F33E8EC1-C272-4EF9-8E68-F2D197DDB6F8}" dt="2025-08-10T02:15:52.773" v="5272" actId="47"/>
        <pc:sldMkLst>
          <pc:docMk/>
          <pc:sldMk cId="4251687108" sldId="313"/>
        </pc:sldMkLst>
      </pc:sldChg>
      <pc:sldChg chg="addSp delSp modSp add mod">
        <pc:chgData name="Xiang Liu" userId="8c5a0d6ff87d2e81" providerId="LiveId" clId="{F33E8EC1-C272-4EF9-8E68-F2D197DDB6F8}" dt="2025-08-08T08:58:48.890" v="4127" actId="1036"/>
        <pc:sldMkLst>
          <pc:docMk/>
          <pc:sldMk cId="1642228824" sldId="314"/>
        </pc:sldMkLst>
      </pc:sldChg>
    </pc:docChg>
  </pc:docChgLst>
  <pc:docChgLst>
    <pc:chgData name="Xiang Liu" userId="8c5a0d6ff87d2e81" providerId="LiveId" clId="{C290B656-EFB4-4BBE-8C59-2B764CC810DA}"/>
    <pc:docChg chg="undo redo custSel addSld modSld">
      <pc:chgData name="Xiang Liu" userId="8c5a0d6ff87d2e81" providerId="LiveId" clId="{C290B656-EFB4-4BBE-8C59-2B764CC810DA}" dt="2025-08-10T03:58:20.988" v="1575" actId="20577"/>
      <pc:docMkLst>
        <pc:docMk/>
      </pc:docMkLst>
      <pc:sldChg chg="modSp mod">
        <pc:chgData name="Xiang Liu" userId="8c5a0d6ff87d2e81" providerId="LiveId" clId="{C290B656-EFB4-4BBE-8C59-2B764CC810DA}" dt="2025-08-03T07:46:29.837" v="968" actId="20577"/>
        <pc:sldMkLst>
          <pc:docMk/>
          <pc:sldMk cId="950711128" sldId="277"/>
        </pc:sldMkLst>
      </pc:sldChg>
      <pc:sldChg chg="addSp delSp modSp mod">
        <pc:chgData name="Xiang Liu" userId="8c5a0d6ff87d2e81" providerId="LiveId" clId="{C290B656-EFB4-4BBE-8C59-2B764CC810DA}" dt="2025-08-03T07:29:39.351" v="547" actId="11529"/>
        <pc:sldMkLst>
          <pc:docMk/>
          <pc:sldMk cId="1891660603" sldId="304"/>
        </pc:sldMkLst>
      </pc:sldChg>
      <pc:sldChg chg="addSp delSp modSp mod">
        <pc:chgData name="Xiang Liu" userId="8c5a0d6ff87d2e81" providerId="LiveId" clId="{C290B656-EFB4-4BBE-8C59-2B764CC810DA}" dt="2025-08-10T03:06:09.182" v="1007" actId="1076"/>
        <pc:sldMkLst>
          <pc:docMk/>
          <pc:sldMk cId="2577916101" sldId="306"/>
        </pc:sldMkLst>
      </pc:sldChg>
      <pc:sldChg chg="addSp delSp modSp mod">
        <pc:chgData name="Xiang Liu" userId="8c5a0d6ff87d2e81" providerId="LiveId" clId="{C290B656-EFB4-4BBE-8C59-2B764CC810DA}" dt="2025-08-10T03:42:02.855" v="1423" actId="14100"/>
        <pc:sldMkLst>
          <pc:docMk/>
          <pc:sldMk cId="2770837536" sldId="307"/>
        </pc:sldMkLst>
      </pc:sldChg>
      <pc:sldChg chg="addSp modSp mod">
        <pc:chgData name="Xiang Liu" userId="8c5a0d6ff87d2e81" providerId="LiveId" clId="{C290B656-EFB4-4BBE-8C59-2B764CC810DA}" dt="2025-08-10T03:58:20.988" v="1575" actId="20577"/>
        <pc:sldMkLst>
          <pc:docMk/>
          <pc:sldMk cId="1824745867" sldId="308"/>
        </pc:sldMkLst>
      </pc:sldChg>
      <pc:sldChg chg="modSp mod">
        <pc:chgData name="Xiang Liu" userId="8c5a0d6ff87d2e81" providerId="LiveId" clId="{C290B656-EFB4-4BBE-8C59-2B764CC810DA}" dt="2025-08-03T07:48:39.449" v="996" actId="20577"/>
        <pc:sldMkLst>
          <pc:docMk/>
          <pc:sldMk cId="2331648835" sldId="309"/>
        </pc:sldMkLst>
      </pc:sldChg>
      <pc:sldChg chg="add">
        <pc:chgData name="Xiang Liu" userId="8c5a0d6ff87d2e81" providerId="LiveId" clId="{C290B656-EFB4-4BBE-8C59-2B764CC810DA}" dt="2025-08-03T07:47:58.020" v="974"/>
        <pc:sldMkLst>
          <pc:docMk/>
          <pc:sldMk cId="3953524203" sldId="310"/>
        </pc:sldMkLst>
      </pc:sldChg>
      <pc:sldChg chg="add">
        <pc:chgData name="Xiang Liu" userId="8c5a0d6ff87d2e81" providerId="LiveId" clId="{C290B656-EFB4-4BBE-8C59-2B764CC810DA}" dt="2025-08-03T07:48:01.583" v="975"/>
        <pc:sldMkLst>
          <pc:docMk/>
          <pc:sldMk cId="2039404320" sldId="311"/>
        </pc:sldMkLst>
      </pc:sldChg>
    </pc:docChg>
  </pc:docChgLst>
  <pc:docChgLst>
    <pc:chgData name="Xiang Liu" userId="8c5a0d6ff87d2e81" providerId="LiveId" clId="{642AFBFE-2D6B-4096-9B86-5D27A9981EE8}"/>
    <pc:docChg chg="undo custSel modSld">
      <pc:chgData name="Xiang Liu" userId="8c5a0d6ff87d2e81" providerId="LiveId" clId="{642AFBFE-2D6B-4096-9B86-5D27A9981EE8}" dt="2025-09-09T14:31:34.530" v="17" actId="1076"/>
      <pc:docMkLst>
        <pc:docMk/>
      </pc:docMkLst>
      <pc:sldChg chg="addSp delSp modSp mod">
        <pc:chgData name="Xiang Liu" userId="8c5a0d6ff87d2e81" providerId="LiveId" clId="{642AFBFE-2D6B-4096-9B86-5D27A9981EE8}" dt="2025-09-09T14:22:39.690" v="6" actId="1076"/>
        <pc:sldMkLst>
          <pc:docMk/>
          <pc:sldMk cId="2331648835" sldId="309"/>
        </pc:sldMkLst>
      </pc:sldChg>
      <pc:sldChg chg="addSp delSp modSp mod">
        <pc:chgData name="Xiang Liu" userId="8c5a0d6ff87d2e81" providerId="LiveId" clId="{642AFBFE-2D6B-4096-9B86-5D27A9981EE8}" dt="2025-09-09T14:31:34.530" v="17" actId="1076"/>
        <pc:sldMkLst>
          <pc:docMk/>
          <pc:sldMk cId="3953524203" sldId="310"/>
        </pc:sldMkLst>
        <pc:picChg chg="add mod">
          <ac:chgData name="Xiang Liu" userId="8c5a0d6ff87d2e81" providerId="LiveId" clId="{642AFBFE-2D6B-4096-9B86-5D27A9981EE8}" dt="2025-09-09T14:29:42.608" v="10" actId="1076"/>
          <ac:picMkLst>
            <pc:docMk/>
            <pc:sldMk cId="3953524203" sldId="310"/>
            <ac:picMk id="3" creationId="{A36CA169-AB44-4B83-962E-AB7ADE994A38}"/>
          </ac:picMkLst>
        </pc:picChg>
        <pc:picChg chg="add mod modCrop">
          <ac:chgData name="Xiang Liu" userId="8c5a0d6ff87d2e81" providerId="LiveId" clId="{642AFBFE-2D6B-4096-9B86-5D27A9981EE8}" dt="2025-09-09T14:31:34.530" v="17" actId="1076"/>
          <ac:picMkLst>
            <pc:docMk/>
            <pc:sldMk cId="3953524203" sldId="310"/>
            <ac:picMk id="8" creationId="{4E8A096F-1460-5E82-5EFA-47A09BE47A58}"/>
          </ac:picMkLst>
        </pc:picChg>
        <pc:picChg chg="mod">
          <ac:chgData name="Xiang Liu" userId="8c5a0d6ff87d2e81" providerId="LiveId" clId="{642AFBFE-2D6B-4096-9B86-5D27A9981EE8}" dt="2025-09-09T14:29:28.746" v="9" actId="1076"/>
          <ac:picMkLst>
            <pc:docMk/>
            <pc:sldMk cId="3953524203" sldId="310"/>
            <ac:picMk id="14" creationId="{608971AF-2E21-C178-374D-37B5D088A26B}"/>
          </ac:picMkLst>
        </pc:picChg>
      </pc:sldChg>
    </pc:docChg>
  </pc:docChgLst>
  <pc:docChgLst>
    <pc:chgData name="Xiang Liu" userId="8c5a0d6ff87d2e81" providerId="LiveId" clId="{F4170B67-6453-4B77-9288-059F75E7CD5A}"/>
    <pc:docChg chg="undo custSel modSld modMainMaster">
      <pc:chgData name="Xiang Liu" userId="8c5a0d6ff87d2e81" providerId="LiveId" clId="{F4170B67-6453-4B77-9288-059F75E7CD5A}" dt="2025-09-11T05:03:01.971" v="593" actId="20577"/>
      <pc:docMkLst>
        <pc:docMk/>
      </pc:docMkLst>
      <pc:sldChg chg="modSp mod">
        <pc:chgData name="Xiang Liu" userId="8c5a0d6ff87d2e81" providerId="LiveId" clId="{F4170B67-6453-4B77-9288-059F75E7CD5A}" dt="2025-09-09T11:07:36.670" v="50" actId="6549"/>
        <pc:sldMkLst>
          <pc:docMk/>
          <pc:sldMk cId="2339089537" sldId="256"/>
        </pc:sldMkLst>
        <pc:graphicFrameChg chg="modGraphic">
          <ac:chgData name="Xiang Liu" userId="8c5a0d6ff87d2e81" providerId="LiveId" clId="{F4170B67-6453-4B77-9288-059F75E7CD5A}" dt="2025-09-09T11:07:36.670" v="50" actId="6549"/>
          <ac:graphicFrameMkLst>
            <pc:docMk/>
            <pc:sldMk cId="2339089537" sldId="256"/>
            <ac:graphicFrameMk id="3" creationId="{D5EB1B4B-20D4-43F7-9BD7-35B43D84ABEE}"/>
          </ac:graphicFrameMkLst>
        </pc:graphicFrameChg>
      </pc:sldChg>
      <pc:sldChg chg="modSp mod">
        <pc:chgData name="Xiang Liu" userId="8c5a0d6ff87d2e81" providerId="LiveId" clId="{F4170B67-6453-4B77-9288-059F75E7CD5A}" dt="2025-09-09T13:20:33.422" v="183" actId="20577"/>
        <pc:sldMkLst>
          <pc:docMk/>
          <pc:sldMk cId="950711128" sldId="277"/>
        </pc:sldMkLst>
        <pc:graphicFrameChg chg="modGraphic">
          <ac:chgData name="Xiang Liu" userId="8c5a0d6ff87d2e81" providerId="LiveId" clId="{F4170B67-6453-4B77-9288-059F75E7CD5A}" dt="2025-09-09T11:29:52.167" v="141" actId="6549"/>
          <ac:graphicFrameMkLst>
            <pc:docMk/>
            <pc:sldMk cId="950711128" sldId="277"/>
            <ac:graphicFrameMk id="6" creationId="{C2720376-2178-452F-AB92-12FEC1852C5B}"/>
          </ac:graphicFrameMkLst>
        </pc:graphicFrameChg>
        <pc:graphicFrameChg chg="modGraphic">
          <ac:chgData name="Xiang Liu" userId="8c5a0d6ff87d2e81" providerId="LiveId" clId="{F4170B67-6453-4B77-9288-059F75E7CD5A}" dt="2025-09-09T13:20:33.422" v="183" actId="20577"/>
          <ac:graphicFrameMkLst>
            <pc:docMk/>
            <pc:sldMk cId="950711128" sldId="277"/>
            <ac:graphicFrameMk id="7" creationId="{4C48895E-69F9-D45B-C82B-0B5718BA8862}"/>
          </ac:graphicFrameMkLst>
        </pc:graphicFrameChg>
      </pc:sldChg>
      <pc:sldChg chg="modSp mod">
        <pc:chgData name="Xiang Liu" userId="8c5a0d6ff87d2e81" providerId="LiveId" clId="{F4170B67-6453-4B77-9288-059F75E7CD5A}" dt="2025-09-11T05:03:01.971" v="593" actId="20577"/>
        <pc:sldMkLst>
          <pc:docMk/>
          <pc:sldMk cId="3653762187" sldId="290"/>
        </pc:sldMkLst>
        <pc:spChg chg="mod">
          <ac:chgData name="Xiang Liu" userId="8c5a0d6ff87d2e81" providerId="LiveId" clId="{F4170B67-6453-4B77-9288-059F75E7CD5A}" dt="2025-09-11T05:03:01.971" v="593" actId="20577"/>
          <ac:spMkLst>
            <pc:docMk/>
            <pc:sldMk cId="3653762187" sldId="290"/>
            <ac:spMk id="8" creationId="{E3649CEA-B9C7-9AA0-9023-05A0566B4AE5}"/>
          </ac:spMkLst>
        </pc:spChg>
      </pc:sldChg>
      <pc:sldChg chg="modSp mod">
        <pc:chgData name="Xiang Liu" userId="8c5a0d6ff87d2e81" providerId="LiveId" clId="{F4170B67-6453-4B77-9288-059F75E7CD5A}" dt="2025-09-09T14:03:12.663" v="315" actId="20577"/>
        <pc:sldMkLst>
          <pc:docMk/>
          <pc:sldMk cId="2480515754" sldId="302"/>
        </pc:sldMkLst>
        <pc:spChg chg="mod">
          <ac:chgData name="Xiang Liu" userId="8c5a0d6ff87d2e81" providerId="LiveId" clId="{F4170B67-6453-4B77-9288-059F75E7CD5A}" dt="2025-09-09T14:03:12.663" v="315" actId="20577"/>
          <ac:spMkLst>
            <pc:docMk/>
            <pc:sldMk cId="2480515754" sldId="302"/>
            <ac:spMk id="46" creationId="{DF82BE54-847E-6025-6516-1B477D33DFD9}"/>
          </ac:spMkLst>
        </pc:spChg>
      </pc:sldChg>
      <pc:sldChg chg="modSp mod">
        <pc:chgData name="Xiang Liu" userId="8c5a0d6ff87d2e81" providerId="LiveId" clId="{F4170B67-6453-4B77-9288-059F75E7CD5A}" dt="2025-09-09T14:05:57.523" v="331" actId="20577"/>
        <pc:sldMkLst>
          <pc:docMk/>
          <pc:sldMk cId="1891660603" sldId="304"/>
        </pc:sldMkLst>
        <pc:spChg chg="mod">
          <ac:chgData name="Xiang Liu" userId="8c5a0d6ff87d2e81" providerId="LiveId" clId="{F4170B67-6453-4B77-9288-059F75E7CD5A}" dt="2025-09-09T14:05:57.523" v="331" actId="20577"/>
          <ac:spMkLst>
            <pc:docMk/>
            <pc:sldMk cId="1891660603" sldId="304"/>
            <ac:spMk id="3" creationId="{90579308-B47C-8E46-5F8C-4ECFBB62C6AF}"/>
          </ac:spMkLst>
        </pc:spChg>
        <pc:grpChg chg="mod">
          <ac:chgData name="Xiang Liu" userId="8c5a0d6ff87d2e81" providerId="LiveId" clId="{F4170B67-6453-4B77-9288-059F75E7CD5A}" dt="2025-09-09T11:29:06.583" v="119" actId="1036"/>
          <ac:grpSpMkLst>
            <pc:docMk/>
            <pc:sldMk cId="1891660603" sldId="304"/>
            <ac:grpSpMk id="53" creationId="{85DA5BBA-9817-A9F9-C4E2-F4DB19FC4FDE}"/>
          </ac:grpSpMkLst>
        </pc:grpChg>
        <pc:grpChg chg="mod">
          <ac:chgData name="Xiang Liu" userId="8c5a0d6ff87d2e81" providerId="LiveId" clId="{F4170B67-6453-4B77-9288-059F75E7CD5A}" dt="2025-09-09T11:29:06.583" v="119" actId="1036"/>
          <ac:grpSpMkLst>
            <pc:docMk/>
            <pc:sldMk cId="1891660603" sldId="304"/>
            <ac:grpSpMk id="54" creationId="{E38D7526-403A-B315-42D4-C6DA3CAAACC4}"/>
          </ac:grpSpMkLst>
        </pc:grpChg>
        <pc:grpChg chg="mod">
          <ac:chgData name="Xiang Liu" userId="8c5a0d6ff87d2e81" providerId="LiveId" clId="{F4170B67-6453-4B77-9288-059F75E7CD5A}" dt="2025-09-09T11:29:06.583" v="119" actId="1036"/>
          <ac:grpSpMkLst>
            <pc:docMk/>
            <pc:sldMk cId="1891660603" sldId="304"/>
            <ac:grpSpMk id="81" creationId="{9466380A-944F-5DB3-2C0C-2FBF1F613FD9}"/>
          </ac:grpSpMkLst>
        </pc:grpChg>
      </pc:sldChg>
      <pc:sldChg chg="addSp modSp mod">
        <pc:chgData name="Xiang Liu" userId="8c5a0d6ff87d2e81" providerId="LiveId" clId="{F4170B67-6453-4B77-9288-059F75E7CD5A}" dt="2025-09-09T14:18:14.699" v="370" actId="208"/>
        <pc:sldMkLst>
          <pc:docMk/>
          <pc:sldMk cId="2577916101" sldId="306"/>
        </pc:sldMkLst>
        <pc:spChg chg="mod">
          <ac:chgData name="Xiang Liu" userId="8c5a0d6ff87d2e81" providerId="LiveId" clId="{F4170B67-6453-4B77-9288-059F75E7CD5A}" dt="2025-09-09T14:16:40.128" v="359" actId="20577"/>
          <ac:spMkLst>
            <pc:docMk/>
            <pc:sldMk cId="2577916101" sldId="306"/>
            <ac:spMk id="6" creationId="{D92CEFC1-783D-95DB-7EA8-FAE7DB0C9548}"/>
          </ac:spMkLst>
        </pc:spChg>
        <pc:spChg chg="add mod">
          <ac:chgData name="Xiang Liu" userId="8c5a0d6ff87d2e81" providerId="LiveId" clId="{F4170B67-6453-4B77-9288-059F75E7CD5A}" dt="2025-09-09T14:13:21.708" v="335" actId="14100"/>
          <ac:spMkLst>
            <pc:docMk/>
            <pc:sldMk cId="2577916101" sldId="306"/>
            <ac:spMk id="8" creationId="{0EF07EFE-EF42-E4CE-8E9B-A28DC09E1B76}"/>
          </ac:spMkLst>
        </pc:spChg>
        <pc:spChg chg="add mod">
          <ac:chgData name="Xiang Liu" userId="8c5a0d6ff87d2e81" providerId="LiveId" clId="{F4170B67-6453-4B77-9288-059F75E7CD5A}" dt="2025-09-09T14:16:44.563" v="360" actId="6549"/>
          <ac:spMkLst>
            <pc:docMk/>
            <pc:sldMk cId="2577916101" sldId="306"/>
            <ac:spMk id="9" creationId="{DD62F434-678F-1D32-0953-50AA3E2961F0}"/>
          </ac:spMkLst>
        </pc:spChg>
        <pc:spChg chg="add mod">
          <ac:chgData name="Xiang Liu" userId="8c5a0d6ff87d2e81" providerId="LiveId" clId="{F4170B67-6453-4B77-9288-059F75E7CD5A}" dt="2025-09-09T14:14:12.990" v="357" actId="20577"/>
          <ac:spMkLst>
            <pc:docMk/>
            <pc:sldMk cId="2577916101" sldId="306"/>
            <ac:spMk id="13" creationId="{1A8FB4C8-FEB0-1133-8D47-BCB0666531C6}"/>
          </ac:spMkLst>
        </pc:spChg>
        <pc:spChg chg="mod">
          <ac:chgData name="Xiang Liu" userId="8c5a0d6ff87d2e81" providerId="LiveId" clId="{F4170B67-6453-4B77-9288-059F75E7CD5A}" dt="2025-09-09T14:14:24.596" v="358" actId="1076"/>
          <ac:spMkLst>
            <pc:docMk/>
            <pc:sldMk cId="2577916101" sldId="306"/>
            <ac:spMk id="17" creationId="{37C119A0-00C3-DB0B-276E-2F950098730D}"/>
          </ac:spMkLst>
        </pc:spChg>
        <pc:spChg chg="mod">
          <ac:chgData name="Xiang Liu" userId="8c5a0d6ff87d2e81" providerId="LiveId" clId="{F4170B67-6453-4B77-9288-059F75E7CD5A}" dt="2025-09-09T14:17:05.341" v="361" actId="207"/>
          <ac:spMkLst>
            <pc:docMk/>
            <pc:sldMk cId="2577916101" sldId="306"/>
            <ac:spMk id="20" creationId="{3B51C643-A34E-D4C1-E4FC-7FBA9548FDB1}"/>
          </ac:spMkLst>
        </pc:spChg>
        <pc:spChg chg="mod">
          <ac:chgData name="Xiang Liu" userId="8c5a0d6ff87d2e81" providerId="LiveId" clId="{F4170B67-6453-4B77-9288-059F75E7CD5A}" dt="2025-09-09T14:17:10.146" v="362" actId="207"/>
          <ac:spMkLst>
            <pc:docMk/>
            <pc:sldMk cId="2577916101" sldId="306"/>
            <ac:spMk id="22" creationId="{9AB30253-0435-E687-7322-DA489F765A87}"/>
          </ac:spMkLst>
        </pc:spChg>
        <pc:spChg chg="mod">
          <ac:chgData name="Xiang Liu" userId="8c5a0d6ff87d2e81" providerId="LiveId" clId="{F4170B67-6453-4B77-9288-059F75E7CD5A}" dt="2025-09-09T14:14:24.596" v="358" actId="1076"/>
          <ac:spMkLst>
            <pc:docMk/>
            <pc:sldMk cId="2577916101" sldId="306"/>
            <ac:spMk id="27" creationId="{CD80EA6F-2858-3E59-9164-74CF9B573C4A}"/>
          </ac:spMkLst>
        </pc:spChg>
        <pc:spChg chg="mod">
          <ac:chgData name="Xiang Liu" userId="8c5a0d6ff87d2e81" providerId="LiveId" clId="{F4170B67-6453-4B77-9288-059F75E7CD5A}" dt="2025-09-09T14:14:24.596" v="358" actId="1076"/>
          <ac:spMkLst>
            <pc:docMk/>
            <pc:sldMk cId="2577916101" sldId="306"/>
            <ac:spMk id="69" creationId="{8CF7E5DA-5D35-DE23-28D6-6C7BB0C6AAEA}"/>
          </ac:spMkLst>
        </pc:spChg>
        <pc:spChg chg="mod">
          <ac:chgData name="Xiang Liu" userId="8c5a0d6ff87d2e81" providerId="LiveId" clId="{F4170B67-6453-4B77-9288-059F75E7CD5A}" dt="2025-09-09T14:14:24.596" v="358" actId="1076"/>
          <ac:spMkLst>
            <pc:docMk/>
            <pc:sldMk cId="2577916101" sldId="306"/>
            <ac:spMk id="73" creationId="{F8B0EC44-AAFE-9559-1DD1-1EA30E48A084}"/>
          </ac:spMkLst>
        </pc:spChg>
        <pc:spChg chg="mod">
          <ac:chgData name="Xiang Liu" userId="8c5a0d6ff87d2e81" providerId="LiveId" clId="{F4170B67-6453-4B77-9288-059F75E7CD5A}" dt="2025-09-09T14:17:48.760" v="364" actId="207"/>
          <ac:spMkLst>
            <pc:docMk/>
            <pc:sldMk cId="2577916101" sldId="306"/>
            <ac:spMk id="78" creationId="{C9D0D7E2-BE84-AF12-0BAD-AE05358615DA}"/>
          </ac:spMkLst>
        </pc:spChg>
        <pc:spChg chg="mod">
          <ac:chgData name="Xiang Liu" userId="8c5a0d6ff87d2e81" providerId="LiveId" clId="{F4170B67-6453-4B77-9288-059F75E7CD5A}" dt="2025-09-09T14:17:46.095" v="363" actId="207"/>
          <ac:spMkLst>
            <pc:docMk/>
            <pc:sldMk cId="2577916101" sldId="306"/>
            <ac:spMk id="79" creationId="{EFC00C26-E378-B284-FEBD-46A3A3DEC0F7}"/>
          </ac:spMkLst>
        </pc:spChg>
        <pc:spChg chg="mod">
          <ac:chgData name="Xiang Liu" userId="8c5a0d6ff87d2e81" providerId="LiveId" clId="{F4170B67-6453-4B77-9288-059F75E7CD5A}" dt="2025-09-09T14:17:51.399" v="365" actId="207"/>
          <ac:spMkLst>
            <pc:docMk/>
            <pc:sldMk cId="2577916101" sldId="306"/>
            <ac:spMk id="80" creationId="{31E14A75-7769-72D1-7F4F-B1299C012ECA}"/>
          </ac:spMkLst>
        </pc:spChg>
        <pc:spChg chg="mod">
          <ac:chgData name="Xiang Liu" userId="8c5a0d6ff87d2e81" providerId="LiveId" clId="{F4170B67-6453-4B77-9288-059F75E7CD5A}" dt="2025-09-09T14:14:24.596" v="358" actId="1076"/>
          <ac:spMkLst>
            <pc:docMk/>
            <pc:sldMk cId="2577916101" sldId="306"/>
            <ac:spMk id="82" creationId="{450754AC-8AEF-386D-7B9B-D244708DF23F}"/>
          </ac:spMkLst>
        </pc:spChg>
        <pc:spChg chg="mod">
          <ac:chgData name="Xiang Liu" userId="8c5a0d6ff87d2e81" providerId="LiveId" clId="{F4170B67-6453-4B77-9288-059F75E7CD5A}" dt="2025-09-09T14:17:56.231" v="366" actId="207"/>
          <ac:spMkLst>
            <pc:docMk/>
            <pc:sldMk cId="2577916101" sldId="306"/>
            <ac:spMk id="92" creationId="{42F6E74A-BB2B-CB92-1218-2E2D8D1849B1}"/>
          </ac:spMkLst>
        </pc:spChg>
        <pc:spChg chg="mod">
          <ac:chgData name="Xiang Liu" userId="8c5a0d6ff87d2e81" providerId="LiveId" clId="{F4170B67-6453-4B77-9288-059F75E7CD5A}" dt="2025-09-09T14:18:06.398" v="369" actId="207"/>
          <ac:spMkLst>
            <pc:docMk/>
            <pc:sldMk cId="2577916101" sldId="306"/>
            <ac:spMk id="95" creationId="{863DB451-C399-6741-53D3-EFF14AC011C7}"/>
          </ac:spMkLst>
        </pc:spChg>
        <pc:spChg chg="mod">
          <ac:chgData name="Xiang Liu" userId="8c5a0d6ff87d2e81" providerId="LiveId" clId="{F4170B67-6453-4B77-9288-059F75E7CD5A}" dt="2025-09-09T14:18:02.314" v="368" actId="207"/>
          <ac:spMkLst>
            <pc:docMk/>
            <pc:sldMk cId="2577916101" sldId="306"/>
            <ac:spMk id="97" creationId="{E18D3701-565C-B5EF-9401-F8F25C8DF7B1}"/>
          </ac:spMkLst>
        </pc:spChg>
        <pc:spChg chg="mod">
          <ac:chgData name="Xiang Liu" userId="8c5a0d6ff87d2e81" providerId="LiveId" clId="{F4170B67-6453-4B77-9288-059F75E7CD5A}" dt="2025-09-09T14:14:24.596" v="358" actId="1076"/>
          <ac:spMkLst>
            <pc:docMk/>
            <pc:sldMk cId="2577916101" sldId="306"/>
            <ac:spMk id="104" creationId="{E7B9B7D7-25E0-E93F-9C56-F66CDF2CC4D4}"/>
          </ac:spMkLst>
        </pc:spChg>
        <pc:cxnChg chg="mod">
          <ac:chgData name="Xiang Liu" userId="8c5a0d6ff87d2e81" providerId="LiveId" clId="{F4170B67-6453-4B77-9288-059F75E7CD5A}" dt="2025-09-09T14:18:14.699" v="370" actId="208"/>
          <ac:cxnSpMkLst>
            <pc:docMk/>
            <pc:sldMk cId="2577916101" sldId="306"/>
            <ac:cxnSpMk id="98" creationId="{B515A94B-7848-486D-D5F5-7A2E9CF3F13E}"/>
          </ac:cxnSpMkLst>
        </pc:cxnChg>
      </pc:sldChg>
      <pc:sldChg chg="modSp mod">
        <pc:chgData name="Xiang Liu" userId="8c5a0d6ff87d2e81" providerId="LiveId" clId="{F4170B67-6453-4B77-9288-059F75E7CD5A}" dt="2025-09-09T14:46:58.671" v="495" actId="27636"/>
        <pc:sldMkLst>
          <pc:docMk/>
          <pc:sldMk cId="2770837536" sldId="307"/>
        </pc:sldMkLst>
        <pc:spChg chg="mod">
          <ac:chgData name="Xiang Liu" userId="8c5a0d6ff87d2e81" providerId="LiveId" clId="{F4170B67-6453-4B77-9288-059F75E7CD5A}" dt="2025-09-09T14:46:58.671" v="495" actId="27636"/>
          <ac:spMkLst>
            <pc:docMk/>
            <pc:sldMk cId="2770837536" sldId="307"/>
            <ac:spMk id="7" creationId="{AFE2E56F-7C41-8474-5D5A-73AA19B0CFEC}"/>
          </ac:spMkLst>
        </pc:spChg>
      </pc:sldChg>
      <pc:sldChg chg="addSp delSp modSp mod">
        <pc:chgData name="Xiang Liu" userId="8c5a0d6ff87d2e81" providerId="LiveId" clId="{F4170B67-6453-4B77-9288-059F75E7CD5A}" dt="2025-09-09T14:51:18.161" v="545" actId="20577"/>
        <pc:sldMkLst>
          <pc:docMk/>
          <pc:sldMk cId="2331648835" sldId="309"/>
        </pc:sldMkLst>
        <pc:spChg chg="mod">
          <ac:chgData name="Xiang Liu" userId="8c5a0d6ff87d2e81" providerId="LiveId" clId="{F4170B67-6453-4B77-9288-059F75E7CD5A}" dt="2025-09-09T14:19:43.335" v="376" actId="20577"/>
          <ac:spMkLst>
            <pc:docMk/>
            <pc:sldMk cId="2331648835" sldId="309"/>
            <ac:spMk id="2" creationId="{E54CA2E3-B4EC-BDE5-06D9-A7713C2F9888}"/>
          </ac:spMkLst>
        </pc:spChg>
        <pc:spChg chg="mod">
          <ac:chgData name="Xiang Liu" userId="8c5a0d6ff87d2e81" providerId="LiveId" clId="{F4170B67-6453-4B77-9288-059F75E7CD5A}" dt="2025-09-09T14:51:18.161" v="545" actId="20577"/>
          <ac:spMkLst>
            <pc:docMk/>
            <pc:sldMk cId="2331648835" sldId="309"/>
            <ac:spMk id="6" creationId="{B5818324-CFA0-2A0A-3A15-10E9A144A7FE}"/>
          </ac:spMkLst>
        </pc:spChg>
        <pc:picChg chg="add mod modCrop">
          <ac:chgData name="Xiang Liu" userId="8c5a0d6ff87d2e81" providerId="LiveId" clId="{F4170B67-6453-4B77-9288-059F75E7CD5A}" dt="2025-09-09T14:34:22.821" v="439" actId="732"/>
          <ac:picMkLst>
            <pc:docMk/>
            <pc:sldMk cId="2331648835" sldId="309"/>
            <ac:picMk id="8" creationId="{469DC72B-E007-B526-7965-5ACC2F951170}"/>
          </ac:picMkLst>
        </pc:picChg>
      </pc:sldChg>
      <pc:sldChg chg="modSp mod">
        <pc:chgData name="Xiang Liu" userId="8c5a0d6ff87d2e81" providerId="LiveId" clId="{F4170B67-6453-4B77-9288-059F75E7CD5A}" dt="2025-09-09T15:03:33.220" v="584" actId="20577"/>
        <pc:sldMkLst>
          <pc:docMk/>
          <pc:sldMk cId="3953524203" sldId="310"/>
        </pc:sldMkLst>
        <pc:spChg chg="mod">
          <ac:chgData name="Xiang Liu" userId="8c5a0d6ff87d2e81" providerId="LiveId" clId="{F4170B67-6453-4B77-9288-059F75E7CD5A}" dt="2025-09-09T15:03:33.220" v="584" actId="20577"/>
          <ac:spMkLst>
            <pc:docMk/>
            <pc:sldMk cId="3953524203" sldId="310"/>
            <ac:spMk id="6" creationId="{B876ADBD-7CBB-A0CD-5196-9E29BFFD5FA3}"/>
          </ac:spMkLst>
        </pc:spChg>
        <pc:picChg chg="mod modCrop">
          <ac:chgData name="Xiang Liu" userId="8c5a0d6ff87d2e81" providerId="LiveId" clId="{F4170B67-6453-4B77-9288-059F75E7CD5A}" dt="2025-09-09T14:33:13.341" v="435" actId="732"/>
          <ac:picMkLst>
            <pc:docMk/>
            <pc:sldMk cId="3953524203" sldId="310"/>
            <ac:picMk id="8" creationId="{4E8A096F-1460-5E82-5EFA-47A09BE47A58}"/>
          </ac:picMkLst>
        </pc:picChg>
        <pc:picChg chg="mod">
          <ac:chgData name="Xiang Liu" userId="8c5a0d6ff87d2e81" providerId="LiveId" clId="{F4170B67-6453-4B77-9288-059F75E7CD5A}" dt="2025-09-09T14:59:23.354" v="567" actId="1076"/>
          <ac:picMkLst>
            <pc:docMk/>
            <pc:sldMk cId="3953524203" sldId="310"/>
            <ac:picMk id="14" creationId="{608971AF-2E21-C178-374D-37B5D088A26B}"/>
          </ac:picMkLst>
        </pc:picChg>
      </pc:sldChg>
      <pc:sldChg chg="modSp mod">
        <pc:chgData name="Xiang Liu" userId="8c5a0d6ff87d2e81" providerId="LiveId" clId="{F4170B67-6453-4B77-9288-059F75E7CD5A}" dt="2025-09-09T15:15:21.859" v="592" actId="113"/>
        <pc:sldMkLst>
          <pc:docMk/>
          <pc:sldMk cId="3522656321" sldId="312"/>
        </pc:sldMkLst>
        <pc:spChg chg="mod">
          <ac:chgData name="Xiang Liu" userId="8c5a0d6ff87d2e81" providerId="LiveId" clId="{F4170B67-6453-4B77-9288-059F75E7CD5A}" dt="2025-09-09T14:46:07.445" v="489" actId="20577"/>
          <ac:spMkLst>
            <pc:docMk/>
            <pc:sldMk cId="3522656321" sldId="312"/>
            <ac:spMk id="2" creationId="{8E003996-4505-48EB-A956-EAF75608BBC7}"/>
          </ac:spMkLst>
        </pc:spChg>
        <pc:spChg chg="mod">
          <ac:chgData name="Xiang Liu" userId="8c5a0d6ff87d2e81" providerId="LiveId" clId="{F4170B67-6453-4B77-9288-059F75E7CD5A}" dt="2025-09-09T15:15:12.530" v="590" actId="113"/>
          <ac:spMkLst>
            <pc:docMk/>
            <pc:sldMk cId="3522656321" sldId="312"/>
            <ac:spMk id="17" creationId="{7E7A89E1-CD0D-7EF1-4E7E-E3800D8973FC}"/>
          </ac:spMkLst>
        </pc:spChg>
        <pc:spChg chg="mod">
          <ac:chgData name="Xiang Liu" userId="8c5a0d6ff87d2e81" providerId="LiveId" clId="{F4170B67-6453-4B77-9288-059F75E7CD5A}" dt="2025-09-09T15:15:21.859" v="592" actId="113"/>
          <ac:spMkLst>
            <pc:docMk/>
            <pc:sldMk cId="3522656321" sldId="312"/>
            <ac:spMk id="18" creationId="{56952B62-846D-19A6-D6D8-A73D5E7461A1}"/>
          </ac:spMkLst>
        </pc:spChg>
      </pc:sldChg>
      <pc:sldChg chg="addSp delSp modSp mod">
        <pc:chgData name="Xiang Liu" userId="8c5a0d6ff87d2e81" providerId="LiveId" clId="{F4170B67-6453-4B77-9288-059F75E7CD5A}" dt="2025-09-09T15:09:28.241" v="588" actId="20577"/>
        <pc:sldMkLst>
          <pc:docMk/>
          <pc:sldMk cId="1642228824" sldId="314"/>
        </pc:sldMkLst>
        <pc:spChg chg="mod">
          <ac:chgData name="Xiang Liu" userId="8c5a0d6ff87d2e81" providerId="LiveId" clId="{F4170B67-6453-4B77-9288-059F75E7CD5A}" dt="2025-09-09T15:09:28.241" v="588" actId="20577"/>
          <ac:spMkLst>
            <pc:docMk/>
            <pc:sldMk cId="1642228824" sldId="314"/>
            <ac:spMk id="6" creationId="{F052AD92-6432-C5D4-C55F-DFD45B9685EA}"/>
          </ac:spMkLst>
        </pc:spChg>
        <pc:picChg chg="add mod modCrop">
          <ac:chgData name="Xiang Liu" userId="8c5a0d6ff87d2e81" providerId="LiveId" clId="{F4170B67-6453-4B77-9288-059F75E7CD5A}" dt="2025-09-09T11:24:20.517" v="78" actId="1076"/>
          <ac:picMkLst>
            <pc:docMk/>
            <pc:sldMk cId="1642228824" sldId="314"/>
            <ac:picMk id="8" creationId="{F8A87F46-367D-0A8F-A844-05509F3A0037}"/>
          </ac:picMkLst>
        </pc:picChg>
      </pc:sldChg>
      <pc:sldMasterChg chg="modSldLayout">
        <pc:chgData name="Xiang Liu" userId="8c5a0d6ff87d2e81" providerId="LiveId" clId="{F4170B67-6453-4B77-9288-059F75E7CD5A}" dt="2025-09-09T11:10:50.351" v="68" actId="1076"/>
        <pc:sldMasterMkLst>
          <pc:docMk/>
          <pc:sldMasterMk cId="3597300896" sldId="2147483648"/>
        </pc:sldMasterMkLst>
        <pc:sldLayoutChg chg="addSp modSp mod">
          <pc:chgData name="Xiang Liu" userId="8c5a0d6ff87d2e81" providerId="LiveId" clId="{F4170B67-6453-4B77-9288-059F75E7CD5A}" dt="2025-09-09T11:10:30.726" v="67" actId="1037"/>
          <pc:sldLayoutMkLst>
            <pc:docMk/>
            <pc:sldMasterMk cId="3597300896" sldId="2147483648"/>
            <pc:sldLayoutMk cId="140206455" sldId="2147483650"/>
          </pc:sldLayoutMkLst>
          <pc:spChg chg="add mod">
            <ac:chgData name="Xiang Liu" userId="8c5a0d6ff87d2e81" providerId="LiveId" clId="{F4170B67-6453-4B77-9288-059F75E7CD5A}" dt="2025-09-09T11:10:30.726" v="67" actId="1037"/>
            <ac:spMkLst>
              <pc:docMk/>
              <pc:sldMasterMk cId="3597300896" sldId="2147483648"/>
              <pc:sldLayoutMk cId="140206455" sldId="2147483650"/>
              <ac:spMk id="4" creationId="{30971B50-5D10-534E-E2ED-232B31A21A33}"/>
            </ac:spMkLst>
          </pc:spChg>
        </pc:sldLayoutChg>
        <pc:sldLayoutChg chg="addSp modSp mod">
          <pc:chgData name="Xiang Liu" userId="8c5a0d6ff87d2e81" providerId="LiveId" clId="{F4170B67-6453-4B77-9288-059F75E7CD5A}" dt="2025-09-09T11:10:50.351" v="68" actId="1076"/>
          <pc:sldLayoutMkLst>
            <pc:docMk/>
            <pc:sldMasterMk cId="3597300896" sldId="2147483648"/>
            <pc:sldLayoutMk cId="3685361026" sldId="2147483656"/>
          </pc:sldLayoutMkLst>
          <pc:spChg chg="add mod">
            <ac:chgData name="Xiang Liu" userId="8c5a0d6ff87d2e81" providerId="LiveId" clId="{F4170B67-6453-4B77-9288-059F75E7CD5A}" dt="2025-09-09T11:10:50.351" v="68" actId="1076"/>
            <ac:spMkLst>
              <pc:docMk/>
              <pc:sldMasterMk cId="3597300896" sldId="2147483648"/>
              <pc:sldLayoutMk cId="3685361026" sldId="2147483656"/>
              <ac:spMk id="7" creationId="{AFC4349D-7F41-59D3-A7AE-C01B7C5F067F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62274233043856"/>
          <c:y val="0"/>
          <c:w val="0.7378473811854804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22-4F8D-9960-C54DFF0292D9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22-4F8D-9960-C54DFF0292D9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822-4F8D-9960-C54DFF0292D9}"/>
              </c:ext>
            </c:extLst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822-4F8D-9960-C54DFF0292D9}"/>
              </c:ext>
            </c:extLst>
          </c:dPt>
          <c:dPt>
            <c:idx val="4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822-4F8D-9960-C54DFF0292D9}"/>
              </c:ext>
            </c:extLst>
          </c:dPt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822-4F8D-9960-C54DFF0292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62274233043856"/>
          <c:y val="0"/>
          <c:w val="0.7378473811854804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69-4DA4-9A98-ABCC9B617CA5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69-4DA4-9A98-ABCC9B617CA5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69-4DA4-9A98-ABCC9B617CA5}"/>
              </c:ext>
            </c:extLst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69-4DA4-9A98-ABCC9B617CA5}"/>
              </c:ext>
            </c:extLst>
          </c:dPt>
          <c:dPt>
            <c:idx val="4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369-4DA4-9A98-ABCC9B617CA5}"/>
              </c:ext>
            </c:extLst>
          </c:dPt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369-4DA4-9A98-ABCC9B617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62274233043856"/>
          <c:y val="0"/>
          <c:w val="0.7378473811854804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69-4DA4-9A98-ABCC9B617CA5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69-4DA4-9A98-ABCC9B617CA5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69-4DA4-9A98-ABCC9B617CA5}"/>
              </c:ext>
            </c:extLst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69-4DA4-9A98-ABCC9B617CA5}"/>
              </c:ext>
            </c:extLst>
          </c:dPt>
          <c:dPt>
            <c:idx val="4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369-4DA4-9A98-ABCC9B617CA5}"/>
              </c:ext>
            </c:extLst>
          </c:dPt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369-4DA4-9A98-ABCC9B617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62274233043856"/>
          <c:y val="0"/>
          <c:w val="0.7378473811854804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69-4DA4-9A98-ABCC9B617CA5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69-4DA4-9A98-ABCC9B617CA5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69-4DA4-9A98-ABCC9B617CA5}"/>
              </c:ext>
            </c:extLst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69-4DA4-9A98-ABCC9B617CA5}"/>
              </c:ext>
            </c:extLst>
          </c:dPt>
          <c:dPt>
            <c:idx val="4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369-4DA4-9A98-ABCC9B617CA5}"/>
              </c:ext>
            </c:extLst>
          </c:dPt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369-4DA4-9A98-ABCC9B617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62274233043856"/>
          <c:y val="0"/>
          <c:w val="0.7378473811854804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69-4DA4-9A98-ABCC9B617CA5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69-4DA4-9A98-ABCC9B617CA5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69-4DA4-9A98-ABCC9B617CA5}"/>
              </c:ext>
            </c:extLst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69-4DA4-9A98-ABCC9B617CA5}"/>
              </c:ext>
            </c:extLst>
          </c:dPt>
          <c:dPt>
            <c:idx val="4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369-4DA4-9A98-ABCC9B617CA5}"/>
              </c:ext>
            </c:extLst>
          </c:dPt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369-4DA4-9A98-ABCC9B617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Time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85-4B8A-A877-60A60254A3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85-4B8A-A877-60A60254A368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85-4B8A-A877-60A60254A368}"/>
              </c:ext>
            </c:extLst>
          </c:dPt>
          <c:cat>
            <c:strRef>
              <c:f>Sheet1!$A$2:$A$4</c:f>
              <c:strCache>
                <c:ptCount val="3"/>
                <c:pt idx="0">
                  <c:v>Parsing</c:v>
                </c:pt>
                <c:pt idx="1">
                  <c:v>IMAS AL</c:v>
                </c:pt>
                <c:pt idx="2">
                  <c:v>Serialize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285-4B8A-A877-60A60254A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Time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B5-4C40-8B20-5BF2E80EFC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B5-4C40-8B20-5BF2E80EFC4A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CB5-4C40-8B20-5BF2E80EFC4A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CB5-4C40-8B20-5BF2E80EFC4A}"/>
              </c:ext>
            </c:extLst>
          </c:dPt>
          <c:cat>
            <c:strRef>
              <c:f>Sheet1!$A$2:$A$5</c:f>
              <c:strCache>
                <c:ptCount val="4"/>
                <c:pt idx="0">
                  <c:v>Parsing</c:v>
                </c:pt>
                <c:pt idx="1">
                  <c:v>IMAS AL</c:v>
                </c:pt>
                <c:pt idx="2">
                  <c:v>To Dict</c:v>
                </c:pt>
                <c:pt idx="3">
                  <c:v>Serialize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3.904489436619718</c:v>
                </c:pt>
                <c:pt idx="3">
                  <c:v>8.4308978873239457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B5-4C40-8B20-5BF2E80EFC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62274233043856"/>
          <c:y val="0"/>
          <c:w val="0.7378473811854804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69-4DA4-9A98-ABCC9B617CA5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69-4DA4-9A98-ABCC9B617CA5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69-4DA4-9A98-ABCC9B617CA5}"/>
              </c:ext>
            </c:extLst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69-4DA4-9A98-ABCC9B617CA5}"/>
              </c:ext>
            </c:extLst>
          </c:dPt>
          <c:dPt>
            <c:idx val="4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369-4DA4-9A98-ABCC9B617CA5}"/>
              </c:ext>
            </c:extLst>
          </c:dPt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369-4DA4-9A98-ABCC9B617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62274233043856"/>
          <c:y val="0"/>
          <c:w val="0.7378473811854804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F3-4260-8BBA-00F898A955A3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F3-4260-8BBA-00F898A955A3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8F3-4260-8BBA-00F898A955A3}"/>
              </c:ext>
            </c:extLst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8F3-4260-8BBA-00F898A955A3}"/>
              </c:ext>
            </c:extLst>
          </c:dPt>
          <c:dPt>
            <c:idx val="4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8F3-4260-8BBA-00F898A955A3}"/>
              </c:ext>
            </c:extLst>
          </c:dPt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8F3-4260-8BBA-00F898A95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62274233043856"/>
          <c:y val="0"/>
          <c:w val="0.7378473811854804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D7-4336-A02E-8D683E606AA1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D7-4336-A02E-8D683E606AA1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D7-4336-A02E-8D683E606AA1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BD7-4336-A02E-8D683E606AA1}"/>
              </c:ext>
            </c:extLst>
          </c:dPt>
          <c:dPt>
            <c:idx val="4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BD7-4336-A02E-8D683E606AA1}"/>
              </c:ext>
            </c:extLst>
          </c:dPt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BD7-4336-A02E-8D683E606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62274233043856"/>
          <c:y val="0"/>
          <c:w val="0.7378473811854804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32-43E7-B804-B6C64E28232E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32-43E7-B804-B6C64E28232E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32-43E7-B804-B6C64E28232E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32-43E7-B804-B6C64E28232E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C32-43E7-B804-B6C64E28232E}"/>
              </c:ext>
            </c:extLst>
          </c:dPt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C32-43E7-B804-B6C64E282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62274233043856"/>
          <c:y val="0"/>
          <c:w val="0.7378473811854804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06-45D6-AAB2-1FF5E84C8720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06-45D6-AAB2-1FF5E84C8720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206-45D6-AAB2-1FF5E84C8720}"/>
              </c:ext>
            </c:extLst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206-45D6-AAB2-1FF5E84C8720}"/>
              </c:ext>
            </c:extLst>
          </c:dPt>
          <c:dPt>
            <c:idx val="4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206-45D6-AAB2-1FF5E84C8720}"/>
              </c:ext>
            </c:extLst>
          </c:dPt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206-45D6-AAB2-1FF5E84C8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62274233043856"/>
          <c:y val="0"/>
          <c:w val="0.7378473811854804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8F-4C51-9653-748F217914E2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8F-4C51-9653-748F217914E2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8F-4C51-9653-748F217914E2}"/>
              </c:ext>
            </c:extLst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C8F-4C51-9653-748F217914E2}"/>
              </c:ext>
            </c:extLst>
          </c:dPt>
          <c:dPt>
            <c:idx val="4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C8F-4C51-9653-748F217914E2}"/>
              </c:ext>
            </c:extLst>
          </c:dPt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C8F-4C51-9653-748F21791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62274233043856"/>
          <c:y val="0"/>
          <c:w val="0.7378473811854804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2A-428D-9699-BB8DBC2BFD5C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2A-428D-9699-BB8DBC2BFD5C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2A-428D-9699-BB8DBC2BFD5C}"/>
              </c:ext>
            </c:extLst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2A-428D-9699-BB8DBC2BFD5C}"/>
              </c:ext>
            </c:extLst>
          </c:dPt>
          <c:dPt>
            <c:idx val="4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E2A-428D-9699-BB8DBC2BFD5C}"/>
              </c:ext>
            </c:extLst>
          </c:dPt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E2A-428D-9699-BB8DBC2BF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62274233043856"/>
          <c:y val="0"/>
          <c:w val="0.7378473811854804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66-4FCD-B852-AB8A42320D08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66-4FCD-B852-AB8A42320D08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66-4FCD-B852-AB8A42320D08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366-4FCD-B852-AB8A42320D08}"/>
              </c:ext>
            </c:extLst>
          </c:dPt>
          <c:dPt>
            <c:idx val="4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366-4FCD-B852-AB8A42320D08}"/>
              </c:ext>
            </c:extLst>
          </c:dPt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366-4FCD-B852-AB8A42320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62274233043856"/>
          <c:y val="0"/>
          <c:w val="0.7378473811854804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1A-48C1-AEAC-9A55E44905B3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1A-48C1-AEAC-9A55E44905B3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D1A-48C1-AEAC-9A55E44905B3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D1A-48C1-AEAC-9A55E44905B3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D1A-48C1-AEAC-9A55E44905B3}"/>
              </c:ext>
            </c:extLst>
          </c:dPt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D1A-48C1-AEAC-9A55E4490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62274233043856"/>
          <c:y val="0"/>
          <c:w val="0.7378473811854804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61-4FA9-941E-53C923FEA7B3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61-4FA9-941E-53C923FEA7B3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61-4FA9-941E-53C923FEA7B3}"/>
              </c:ext>
            </c:extLst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B61-4FA9-941E-53C923FEA7B3}"/>
              </c:ext>
            </c:extLst>
          </c:dPt>
          <c:dPt>
            <c:idx val="4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B61-4FA9-941E-53C923FEA7B3}"/>
              </c:ext>
            </c:extLst>
          </c:dPt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B61-4FA9-941E-53C923FEA7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62274233043856"/>
          <c:y val="0"/>
          <c:w val="0.7378473811854804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E4-4801-B4AB-3972924E6D8C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E4-4801-B4AB-3972924E6D8C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E4-4801-B4AB-3972924E6D8C}"/>
              </c:ext>
            </c:extLst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5E4-4801-B4AB-3972924E6D8C}"/>
              </c:ext>
            </c:extLst>
          </c:dPt>
          <c:dPt>
            <c:idx val="4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5E4-4801-B4AB-3972924E6D8C}"/>
              </c:ext>
            </c:extLst>
          </c:dPt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5E4-4801-B4AB-3972924E6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62274233043856"/>
          <c:y val="0"/>
          <c:w val="0.7378473811854804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69-4DA4-9A98-ABCC9B617CA5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69-4DA4-9A98-ABCC9B617CA5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69-4DA4-9A98-ABCC9B617CA5}"/>
              </c:ext>
            </c:extLst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69-4DA4-9A98-ABCC9B617CA5}"/>
              </c:ext>
            </c:extLst>
          </c:dPt>
          <c:dPt>
            <c:idx val="4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369-4DA4-9A98-ABCC9B617CA5}"/>
              </c:ext>
            </c:extLst>
          </c:dPt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369-4DA4-9A98-ABCC9B617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7AE4A-AAD7-414B-9F5E-A6B5F0B40178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B5F9F-D3CC-4DEE-BF2E-935EF54DD9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957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800" kern="10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B5F9F-D3CC-4DEE-BF2E-935EF54DD9C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315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B5F9F-D3CC-4DEE-BF2E-935EF54DD9C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101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5DF24F4-A4E8-4BC3-97B7-99BB021CB170}"/>
              </a:ext>
            </a:extLst>
          </p:cNvPr>
          <p:cNvSpPr/>
          <p:nvPr userDrawn="1"/>
        </p:nvSpPr>
        <p:spPr>
          <a:xfrm>
            <a:off x="0" y="6086900"/>
            <a:ext cx="12192000" cy="7710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E406DD-5AE1-61D0-382A-171E6F15DD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b="10348"/>
          <a:stretch/>
        </p:blipFill>
        <p:spPr>
          <a:xfrm>
            <a:off x="0" y="0"/>
            <a:ext cx="12192000" cy="608690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0A243F5-7565-4C7F-CC83-72FC8914E2B8}"/>
              </a:ext>
            </a:extLst>
          </p:cNvPr>
          <p:cNvGrpSpPr/>
          <p:nvPr userDrawn="1"/>
        </p:nvGrpSpPr>
        <p:grpSpPr>
          <a:xfrm>
            <a:off x="205611" y="5669297"/>
            <a:ext cx="978882" cy="1130910"/>
            <a:chOff x="259131" y="5407669"/>
            <a:chExt cx="1413172" cy="150173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4B47F0D-E4C9-9698-08A7-4CE4573C91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93" y="5407669"/>
              <a:ext cx="1086648" cy="970430"/>
            </a:xfrm>
            <a:prstGeom prst="rect">
              <a:avLst/>
            </a:prstGeom>
            <a:effectLst>
              <a:softEdge rad="12700"/>
            </a:effec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25F591E-220B-0599-FE55-20F670C1E61D}"/>
                </a:ext>
              </a:extLst>
            </p:cNvPr>
            <p:cNvSpPr/>
            <p:nvPr userDrawn="1"/>
          </p:nvSpPr>
          <p:spPr>
            <a:xfrm>
              <a:off x="259131" y="6378099"/>
              <a:ext cx="1413172" cy="5313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000" b="1" cap="none" spc="0">
                  <a:ln w="0"/>
                  <a:solidFill>
                    <a:srgbClr val="1D378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ASIPP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92AD25A-17F6-3B1F-D984-834D00E17D34}"/>
              </a:ext>
            </a:extLst>
          </p:cNvPr>
          <p:cNvSpPr/>
          <p:nvPr userDrawn="1"/>
        </p:nvSpPr>
        <p:spPr>
          <a:xfrm>
            <a:off x="0" y="0"/>
            <a:ext cx="12192000" cy="1603612"/>
          </a:xfrm>
          <a:prstGeom prst="rect">
            <a:avLst/>
          </a:prstGeom>
          <a:gradFill>
            <a:gsLst>
              <a:gs pos="70000">
                <a:srgbClr val="D1DCF1">
                  <a:alpha val="80000"/>
                  <a:lumMod val="50000"/>
                  <a:lumOff val="50000"/>
                </a:srgbClr>
              </a:gs>
              <a:gs pos="0">
                <a:schemeClr val="bg1"/>
              </a:gs>
              <a:gs pos="100000">
                <a:schemeClr val="accent5">
                  <a:lumMod val="50000"/>
                  <a:lumOff val="5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7C0430-FEFA-CAE0-C4EC-BBAA4ADEEE5A}"/>
              </a:ext>
            </a:extLst>
          </p:cNvPr>
          <p:cNvSpPr/>
          <p:nvPr userDrawn="1"/>
        </p:nvSpPr>
        <p:spPr>
          <a:xfrm>
            <a:off x="0" y="1603612"/>
            <a:ext cx="12192000" cy="4065684"/>
          </a:xfrm>
          <a:prstGeom prst="rect">
            <a:avLst/>
          </a:prstGeom>
          <a:gradFill>
            <a:gsLst>
              <a:gs pos="80000">
                <a:srgbClr val="002060">
                  <a:alpha val="50000"/>
                </a:srgbClr>
              </a:gs>
              <a:gs pos="100000">
                <a:srgbClr val="6184AE">
                  <a:lumMod val="50000"/>
                  <a:lumOff val="50000"/>
                  <a:alpha val="15000"/>
                </a:srgbClr>
              </a:gs>
              <a:gs pos="20000">
                <a:srgbClr val="002060">
                  <a:alpha val="50000"/>
                </a:srgbClr>
              </a:gs>
              <a:gs pos="0">
                <a:schemeClr val="accent5">
                  <a:lumMod val="50000"/>
                  <a:lumOff val="5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C4349D-7F41-59D3-A7AE-C01B7C5F067F}"/>
              </a:ext>
            </a:extLst>
          </p:cNvPr>
          <p:cNvSpPr/>
          <p:nvPr userDrawn="1"/>
        </p:nvSpPr>
        <p:spPr>
          <a:xfrm>
            <a:off x="11245242" y="6400097"/>
            <a:ext cx="74114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altLang="zh-CN" sz="2000" b="1" cap="none" spc="0">
                <a:ln w="0"/>
                <a:solidFill>
                  <a:srgbClr val="1D378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SDP</a:t>
            </a:r>
          </a:p>
        </p:txBody>
      </p:sp>
    </p:spTree>
    <p:extLst>
      <p:ext uri="{BB962C8B-B14F-4D97-AF65-F5344CB8AC3E}">
        <p14:creationId xmlns:p14="http://schemas.microsoft.com/office/powerpoint/2010/main" val="368536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n"/>
              <a:defRPr/>
            </a:lvl1pPr>
            <a:lvl2pPr marL="685800" indent="-228600">
              <a:buFont typeface="Wingdings" panose="05000000000000000000" pitchFamily="2" charset="2"/>
              <a:buChar char="p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80CF65B-DDE2-8BD2-6D3F-8F42F3DF8D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6178" y="6400016"/>
            <a:ext cx="100304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zh-CN">
                <a:ea typeface="Tahoma" panose="020B0604030504040204" pitchFamily="34" charset="0"/>
              </a:rPr>
              <a:t>X. LIU, Sixth Technical Meeting on Fusion Data Processing, Validation and Analysis, Shanghai, 9.9-9.12, 2025</a:t>
            </a:r>
            <a:endParaRPr lang="en-US">
              <a:ea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971B50-5D10-534E-E2ED-232B31A21A33}"/>
              </a:ext>
            </a:extLst>
          </p:cNvPr>
          <p:cNvSpPr/>
          <p:nvPr userDrawn="1"/>
        </p:nvSpPr>
        <p:spPr>
          <a:xfrm>
            <a:off x="11544291" y="6400097"/>
            <a:ext cx="74114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altLang="zh-CN" sz="2000" b="1" cap="none" spc="0">
                <a:ln w="0"/>
                <a:solidFill>
                  <a:srgbClr val="1D378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SDP</a:t>
            </a:r>
          </a:p>
        </p:txBody>
      </p:sp>
    </p:spTree>
    <p:extLst>
      <p:ext uri="{BB962C8B-B14F-4D97-AF65-F5344CB8AC3E}">
        <p14:creationId xmlns:p14="http://schemas.microsoft.com/office/powerpoint/2010/main" val="14020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664" y="1"/>
            <a:ext cx="11472672" cy="1146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664" y="1292352"/>
            <a:ext cx="11472672" cy="4936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6178" y="6400016"/>
            <a:ext cx="100304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zh-CN">
                <a:ea typeface="Tahoma" panose="020B0604030504040204" pitchFamily="34" charset="0"/>
              </a:rPr>
              <a:t>X. LIU, Sixth Technical Meeting on Fusion Data Processing, Validation and Analysis, Shanghai, 9.9-9.12, 2025</a:t>
            </a:r>
            <a:endParaRPr lang="en-US">
              <a:ea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2924" y="6400016"/>
            <a:ext cx="909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B618960-8005-486C-9A75-10CB2AAC16F9}" type="slidenum">
              <a:rPr lang="en-US" smtClean="0">
                <a:ea typeface="Tahoma" panose="020B0604030504040204" pitchFamily="34" charset="0"/>
              </a:rPr>
              <a:pPr/>
              <a:t>‹#›</a:t>
            </a:fld>
            <a:endParaRPr lang="en-US">
              <a:ea typeface="Tahoma" panose="020B060403050404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75B4D7-F5D2-4218-97AB-E6E7262688F6}"/>
              </a:ext>
            </a:extLst>
          </p:cNvPr>
          <p:cNvCxnSpPr>
            <a:cxnSpLocks/>
          </p:cNvCxnSpPr>
          <p:nvPr userDrawn="1"/>
        </p:nvCxnSpPr>
        <p:spPr>
          <a:xfrm flipV="1">
            <a:off x="359664" y="1227228"/>
            <a:ext cx="11796311" cy="3048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97000">
                  <a:schemeClr val="bg1"/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4DD5CBD-9949-4BF9-B225-AD2C4F7E0F1D}"/>
              </a:ext>
            </a:extLst>
          </p:cNvPr>
          <p:cNvSpPr/>
          <p:nvPr userDrawn="1"/>
        </p:nvSpPr>
        <p:spPr>
          <a:xfrm>
            <a:off x="140916" y="1204368"/>
            <a:ext cx="60959" cy="64008"/>
          </a:xfrm>
          <a:prstGeom prst="ellipse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0D4DF3-FAEF-40B2-954E-A5054D4A8C0B}"/>
              </a:ext>
            </a:extLst>
          </p:cNvPr>
          <p:cNvCxnSpPr>
            <a:cxnSpLocks/>
          </p:cNvCxnSpPr>
          <p:nvPr userDrawn="1"/>
        </p:nvCxnSpPr>
        <p:spPr>
          <a:xfrm>
            <a:off x="30480" y="6298046"/>
            <a:ext cx="11801856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97000">
                  <a:schemeClr val="bg1"/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F890F8BB-CA9F-4843-900D-0B75672483A2}"/>
              </a:ext>
            </a:extLst>
          </p:cNvPr>
          <p:cNvSpPr/>
          <p:nvPr userDrawn="1"/>
        </p:nvSpPr>
        <p:spPr>
          <a:xfrm>
            <a:off x="11993177" y="6268269"/>
            <a:ext cx="60959" cy="64008"/>
          </a:xfrm>
          <a:prstGeom prst="ellipse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D4D517-5A14-9461-0288-00B885654ED3}"/>
              </a:ext>
            </a:extLst>
          </p:cNvPr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" y="6316178"/>
            <a:ext cx="532800" cy="53280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xliu@ipp.ac.c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hart" Target="../charts/char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CBBB3-B0CE-4BBA-8569-94D932DE35DD}"/>
              </a:ext>
            </a:extLst>
          </p:cNvPr>
          <p:cNvSpPr txBox="1">
            <a:spLocks/>
          </p:cNvSpPr>
          <p:nvPr/>
        </p:nvSpPr>
        <p:spPr bwMode="auto">
          <a:xfrm>
            <a:off x="0" y="30890"/>
            <a:ext cx="12192000" cy="158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>
              <a:buFontTx/>
            </a:pPr>
            <a:r>
              <a:rPr lang="en-US" altLang="zh-CN" sz="480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Initial Development of Web Interface and User Access Control of IMAS Databases</a:t>
            </a:r>
            <a:r>
              <a:rPr lang="zh-CN" altLang="en-US" sz="480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5EB1B4B-20D4-43F7-9BD7-35B43D84A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981266"/>
              </p:ext>
            </p:extLst>
          </p:nvPr>
        </p:nvGraphicFramePr>
        <p:xfrm>
          <a:off x="1051348" y="2163668"/>
          <a:ext cx="10089291" cy="54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9291">
                  <a:extLst>
                    <a:ext uri="{9D8B030D-6E8A-4147-A177-3AD203B41FA5}">
                      <a16:colId xmlns:a16="http://schemas.microsoft.com/office/drawing/2014/main" val="15738750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u="sng" kern="12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Xiang LIU (</a:t>
                      </a:r>
                      <a:r>
                        <a:rPr lang="zh-CN" altLang="en-US" sz="3000" u="sng" kern="12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刘祥</a:t>
                      </a:r>
                      <a:r>
                        <a:rPr lang="en-US" altLang="zh-CN" sz="3000" u="sng" kern="12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r>
                        <a:rPr lang="en-US" altLang="zh-CN" sz="3000" kern="1200" baseline="300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1,*</a:t>
                      </a:r>
                      <a:r>
                        <a:rPr lang="en-US" altLang="zh-CN" sz="3000" kern="12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Yang ZHANG</a:t>
                      </a:r>
                      <a:r>
                        <a:rPr lang="en-US" altLang="zh-CN" sz="3000" kern="1200" baseline="300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US" altLang="zh-CN" sz="3000" kern="12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Haiqing LIU</a:t>
                      </a:r>
                      <a:r>
                        <a:rPr lang="en-US" altLang="zh-CN" sz="3000" kern="1200" baseline="300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93390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890AFE8-A9FD-49C1-BA96-BE360B185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643664"/>
              </p:ext>
            </p:extLst>
          </p:nvPr>
        </p:nvGraphicFramePr>
        <p:xfrm>
          <a:off x="1051348" y="3555172"/>
          <a:ext cx="10089291" cy="985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89291">
                  <a:extLst>
                    <a:ext uri="{9D8B030D-6E8A-4147-A177-3AD203B41FA5}">
                      <a16:colId xmlns:a16="http://schemas.microsoft.com/office/drawing/2014/main" val="15738750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200" b="0" kern="1200" baseline="300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</a:t>
                      </a:r>
                      <a:r>
                        <a:rPr lang="en-US" altLang="zh-CN" sz="2200" b="0" kern="1200" baseline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Institute of plasma physics, Chinese Academy of Sciences, Hefei</a:t>
                      </a:r>
                      <a:r>
                        <a:rPr lang="zh-CN" altLang="en-US" sz="2200" b="0" kern="1200" baseline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zh-CN" sz="2200" b="0" kern="1200" baseline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230031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altLang="zh-CN" sz="2200" b="0" kern="1200" baseline="3000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altLang="zh-CN" sz="2200" b="0" kern="1200" baseline="300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r>
                        <a:rPr lang="en-US" altLang="zh-CN" sz="2200" b="0" kern="1200" baseline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E-mail: </a:t>
                      </a:r>
                      <a:r>
                        <a:rPr lang="en-US" altLang="zh-CN" sz="2200" b="0" kern="1200" baseline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xliu@ipp.ac.cn</a:t>
                      </a:r>
                      <a:endParaRPr lang="en-US" altLang="zh-CN" sz="2200" b="0" kern="1200" baseline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93390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7C0F799-BB42-771E-2924-6E6FD78D7246}"/>
              </a:ext>
            </a:extLst>
          </p:cNvPr>
          <p:cNvSpPr txBox="1"/>
          <p:nvPr/>
        </p:nvSpPr>
        <p:spPr>
          <a:xfrm>
            <a:off x="1336423" y="6265196"/>
            <a:ext cx="9519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Sixth Technical Meeting on Fusion Data Processing, Validation and Analysis, Shanghai, 9.9-9.12, 2025</a:t>
            </a:r>
            <a:endParaRPr lang="zh-CN" altLang="en-US">
              <a:latin typeface="Arial" panose="020B0604020202020204" pitchFamily="34" charset="0"/>
              <a:ea typeface="仿宋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89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ECBA3-839A-2E9D-7896-7B98FCE8E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03996-4505-48EB-A956-EAF75608B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 client API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0861A-8498-010A-4FF5-110C56C8F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398D0-8B4A-7A31-C6E8-759DD8E549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>
                <a:ea typeface="Tahoma" panose="020B0604030504040204" pitchFamily="34" charset="0"/>
              </a:rPr>
              <a:t>X. LIU, Sixth Technical Meeting on Fusion Data Processing, Validation and Analysis, Shanghai, 9.9-9.12, 2025</a:t>
            </a:r>
            <a:endParaRPr lang="en-US">
              <a:ea typeface="Tahoma" panose="020B060403050404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9CA3B01-0B78-61F9-3316-9D5C1A63E842}"/>
              </a:ext>
            </a:extLst>
          </p:cNvPr>
          <p:cNvGraphicFramePr/>
          <p:nvPr/>
        </p:nvGraphicFramePr>
        <p:xfrm>
          <a:off x="11025553" y="6324599"/>
          <a:ext cx="703387" cy="53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18E13-0D4A-683E-26A8-808CEC4DC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64" y="1292352"/>
            <a:ext cx="5736336" cy="5107664"/>
          </a:xfrm>
        </p:spPr>
        <p:txBody>
          <a:bodyPr>
            <a:normAutofit/>
          </a:bodyPr>
          <a:lstStyle/>
          <a:p>
            <a:r>
              <a:rPr lang="en-US"/>
              <a:t> </a:t>
            </a:r>
            <a:r>
              <a:rPr lang="en-US" b="1">
                <a:solidFill>
                  <a:srgbClr val="0070C0"/>
                </a:solidFill>
              </a:rPr>
              <a:t>SDPAPI</a:t>
            </a:r>
            <a:r>
              <a:rPr lang="en-US"/>
              <a:t> class</a:t>
            </a:r>
          </a:p>
          <a:p>
            <a:pPr lvl="1"/>
            <a:r>
              <a:rPr lang="en-US"/>
              <a:t> dump: convert IDS to python </a:t>
            </a:r>
            <a:r>
              <a:rPr lang="en-US" err="1"/>
              <a:t>Dict</a:t>
            </a:r>
            <a:endParaRPr lang="en-US"/>
          </a:p>
          <a:p>
            <a:pPr lvl="1"/>
            <a:r>
              <a:rPr lang="en-US"/>
              <a:t> read: call IMASDB to read IDS</a:t>
            </a:r>
          </a:p>
          <a:p>
            <a:r>
              <a:rPr lang="en-US"/>
              <a:t> </a:t>
            </a:r>
            <a:r>
              <a:rPr lang="en-US" b="1" err="1">
                <a:solidFill>
                  <a:srgbClr val="0070C0"/>
                </a:solidFill>
              </a:rPr>
              <a:t>WebAPI</a:t>
            </a:r>
            <a:r>
              <a:rPr lang="en-US"/>
              <a:t> class</a:t>
            </a:r>
          </a:p>
          <a:p>
            <a:pPr lvl="1"/>
            <a:r>
              <a:rPr lang="en-US"/>
              <a:t> </a:t>
            </a:r>
            <a:r>
              <a:rPr lang="en-US" err="1"/>
              <a:t>fetch_csrf_token</a:t>
            </a:r>
            <a:r>
              <a:rPr lang="en-US"/>
              <a:t>: update CSRF token in session header for next request</a:t>
            </a:r>
          </a:p>
          <a:p>
            <a:pPr lvl="1"/>
            <a:r>
              <a:rPr lang="en-US"/>
              <a:t> login: call Flask-security RESTful API to update authentication token in session header</a:t>
            </a:r>
          </a:p>
          <a:p>
            <a:pPr lvl="1"/>
            <a:r>
              <a:rPr lang="en-US"/>
              <a:t> deserialize: convert retrieved JSON data to python </a:t>
            </a:r>
            <a:r>
              <a:rPr lang="en-US" err="1"/>
              <a:t>Dict</a:t>
            </a:r>
            <a:endParaRPr lang="en-US"/>
          </a:p>
          <a:p>
            <a:pPr lvl="1"/>
            <a:r>
              <a:rPr lang="en-US"/>
              <a:t> read: call RESTful API to read IMAS data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65814794-0CC8-7ED0-FD15-06AAB8FF1719}"/>
              </a:ext>
            </a:extLst>
          </p:cNvPr>
          <p:cNvSpPr txBox="1">
            <a:spLocks/>
          </p:cNvSpPr>
          <p:nvPr/>
        </p:nvSpPr>
        <p:spPr>
          <a:xfrm>
            <a:off x="6096000" y="1317006"/>
            <a:ext cx="5736336" cy="4936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p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r>
              <a:rPr lang="en-US" b="1" err="1">
                <a:solidFill>
                  <a:srgbClr val="0070C0"/>
                </a:solidFill>
              </a:rPr>
              <a:t>IMASWeb</a:t>
            </a:r>
            <a:r>
              <a:rPr lang="en-US"/>
              <a:t> class</a:t>
            </a:r>
          </a:p>
          <a:p>
            <a:pPr lvl="1"/>
            <a:r>
              <a:rPr lang="en-US"/>
              <a:t> wrapper of SDPAPI and </a:t>
            </a:r>
            <a:r>
              <a:rPr lang="en-US" err="1"/>
              <a:t>WebAPI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CE29F6-AB31-E5E0-3EF8-DCEC3DEA7D16}"/>
              </a:ext>
            </a:extLst>
          </p:cNvPr>
          <p:cNvSpPr/>
          <p:nvPr/>
        </p:nvSpPr>
        <p:spPr>
          <a:xfrm>
            <a:off x="6799735" y="5741564"/>
            <a:ext cx="1280160" cy="2480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</a:rPr>
              <a:t>SDPAPI.dump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E25C7B-5558-AC10-CD79-3304008F3178}"/>
              </a:ext>
            </a:extLst>
          </p:cNvPr>
          <p:cNvSpPr/>
          <p:nvPr/>
        </p:nvSpPr>
        <p:spPr>
          <a:xfrm>
            <a:off x="6799735" y="4036099"/>
            <a:ext cx="1280160" cy="2480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</a:rPr>
              <a:t>SDPAPI.read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0122C5-827D-33A8-B86B-F891EA976BE6}"/>
              </a:ext>
            </a:extLst>
          </p:cNvPr>
          <p:cNvSpPr/>
          <p:nvPr/>
        </p:nvSpPr>
        <p:spPr>
          <a:xfrm>
            <a:off x="8721054" y="3060875"/>
            <a:ext cx="1186908" cy="496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</a:rPr>
              <a:t>WebAPI.fetch_csrf_token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C10142-AA1E-F239-DD1B-3C6DA5E260C2}"/>
              </a:ext>
            </a:extLst>
          </p:cNvPr>
          <p:cNvSpPr/>
          <p:nvPr/>
        </p:nvSpPr>
        <p:spPr>
          <a:xfrm>
            <a:off x="10549121" y="3180907"/>
            <a:ext cx="1186908" cy="2480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</a:rPr>
              <a:t>WebAPI.login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1AD3EA-3E82-5577-D42A-D2143A18C0DA}"/>
              </a:ext>
            </a:extLst>
          </p:cNvPr>
          <p:cNvSpPr/>
          <p:nvPr/>
        </p:nvSpPr>
        <p:spPr>
          <a:xfrm>
            <a:off x="8719974" y="4036099"/>
            <a:ext cx="1186908" cy="2480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</a:rPr>
              <a:t>WebAPI.read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A89E1-CD0D-7EF1-4E7E-E3800D8973FC}"/>
              </a:ext>
            </a:extLst>
          </p:cNvPr>
          <p:cNvSpPr/>
          <p:nvPr/>
        </p:nvSpPr>
        <p:spPr>
          <a:xfrm>
            <a:off x="8719974" y="4763230"/>
            <a:ext cx="1186908" cy="496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70C0"/>
                </a:solidFill>
              </a:rPr>
              <a:t>WebAPI.deserialize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56952B62-846D-19A6-D6D8-A73D5E7461A1}"/>
              </a:ext>
            </a:extLst>
          </p:cNvPr>
          <p:cNvSpPr/>
          <p:nvPr/>
        </p:nvSpPr>
        <p:spPr>
          <a:xfrm>
            <a:off x="6799735" y="2851768"/>
            <a:ext cx="1280160" cy="914400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On SDP?</a:t>
            </a:r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020FC012-AB5E-5E8C-BEB0-7F327C24AC8F}"/>
              </a:ext>
            </a:extLst>
          </p:cNvPr>
          <p:cNvSpPr/>
          <p:nvPr/>
        </p:nvSpPr>
        <p:spPr>
          <a:xfrm>
            <a:off x="6799735" y="4554123"/>
            <a:ext cx="1280160" cy="916708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tx1"/>
                </a:solidFill>
              </a:rPr>
              <a:t>Failed</a:t>
            </a:r>
            <a:r>
              <a:rPr lang="en-US" sz="14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A7EE7B-1511-E984-DB8E-58756344B15E}"/>
              </a:ext>
            </a:extLst>
          </p:cNvPr>
          <p:cNvSpPr/>
          <p:nvPr/>
        </p:nvSpPr>
        <p:spPr>
          <a:xfrm>
            <a:off x="6799735" y="2333744"/>
            <a:ext cx="1281494" cy="2480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</a:rPr>
              <a:t>IMASWeb.read</a:t>
            </a:r>
            <a:endParaRPr lang="en-US" sz="1400">
              <a:solidFill>
                <a:schemeClr val="tx1"/>
              </a:solidFill>
            </a:endParaRP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F058484E-3117-3C4B-4365-F7AE6992F5BA}"/>
              </a:ext>
            </a:extLst>
          </p:cNvPr>
          <p:cNvCxnSpPr>
            <a:cxnSpLocks/>
            <a:stCxn id="19" idx="3"/>
            <a:endCxn id="14" idx="1"/>
          </p:cNvCxnSpPr>
          <p:nvPr/>
        </p:nvCxnSpPr>
        <p:spPr>
          <a:xfrm flipV="1">
            <a:off x="8079895" y="3308968"/>
            <a:ext cx="641159" cy="1703509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21D2B85-28DE-9AB5-A093-830A69021FD7}"/>
              </a:ext>
            </a:extLst>
          </p:cNvPr>
          <p:cNvCxnSpPr>
            <a:cxnSpLocks/>
            <a:stCxn id="20" idx="2"/>
            <a:endCxn id="18" idx="0"/>
          </p:cNvCxnSpPr>
          <p:nvPr/>
        </p:nvCxnSpPr>
        <p:spPr>
          <a:xfrm flipH="1">
            <a:off x="7439815" y="2581837"/>
            <a:ext cx="667" cy="2699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D193705-A0D7-23E9-01EB-FA3806741CAD}"/>
              </a:ext>
            </a:extLst>
          </p:cNvPr>
          <p:cNvCxnSpPr>
            <a:cxnSpLocks/>
            <a:stCxn id="18" idx="2"/>
            <a:endCxn id="10" idx="0"/>
          </p:cNvCxnSpPr>
          <p:nvPr/>
        </p:nvCxnSpPr>
        <p:spPr>
          <a:xfrm>
            <a:off x="7439815" y="3766168"/>
            <a:ext cx="0" cy="2699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1D68999-0180-FB3F-90E0-0193DE216073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>
            <a:off x="7439815" y="4284192"/>
            <a:ext cx="0" cy="2699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7283573-F71E-8B78-A96A-02B958A43B17}"/>
              </a:ext>
            </a:extLst>
          </p:cNvPr>
          <p:cNvCxnSpPr>
            <a:cxnSpLocks/>
            <a:stCxn id="19" idx="2"/>
            <a:endCxn id="9" idx="0"/>
          </p:cNvCxnSpPr>
          <p:nvPr/>
        </p:nvCxnSpPr>
        <p:spPr>
          <a:xfrm>
            <a:off x="7439815" y="5470831"/>
            <a:ext cx="0" cy="27073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1A04284-5D30-C520-E807-5AF170C5C57F}"/>
              </a:ext>
            </a:extLst>
          </p:cNvPr>
          <p:cNvSpPr txBox="1"/>
          <p:nvPr/>
        </p:nvSpPr>
        <p:spPr>
          <a:xfrm>
            <a:off x="7448795" y="3744639"/>
            <a:ext cx="546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YES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50F825A-26B9-46F6-EA86-9CEB4C1B2D6B}"/>
              </a:ext>
            </a:extLst>
          </p:cNvPr>
          <p:cNvSpPr txBox="1"/>
          <p:nvPr/>
        </p:nvSpPr>
        <p:spPr>
          <a:xfrm>
            <a:off x="7450435" y="5429773"/>
            <a:ext cx="546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NO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F13F218-AD7F-A7D7-D59A-1DBACC007720}"/>
              </a:ext>
            </a:extLst>
          </p:cNvPr>
          <p:cNvCxnSpPr>
            <a:cxnSpLocks/>
            <a:stCxn id="18" idx="3"/>
            <a:endCxn id="14" idx="1"/>
          </p:cNvCxnSpPr>
          <p:nvPr/>
        </p:nvCxnSpPr>
        <p:spPr>
          <a:xfrm>
            <a:off x="8079895" y="3308968"/>
            <a:ext cx="64115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CC4D461-617B-D6C5-1836-A9421B74BC5D}"/>
              </a:ext>
            </a:extLst>
          </p:cNvPr>
          <p:cNvSpPr txBox="1"/>
          <p:nvPr/>
        </p:nvSpPr>
        <p:spPr>
          <a:xfrm>
            <a:off x="8022874" y="5016512"/>
            <a:ext cx="546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YES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1E5102A-48A4-EAF6-8220-3E5538241672}"/>
              </a:ext>
            </a:extLst>
          </p:cNvPr>
          <p:cNvSpPr txBox="1"/>
          <p:nvPr/>
        </p:nvSpPr>
        <p:spPr>
          <a:xfrm>
            <a:off x="8031187" y="2997177"/>
            <a:ext cx="546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NO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AA1D25F-A314-6600-081D-476005EB77CF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 flipV="1">
            <a:off x="9907962" y="3304954"/>
            <a:ext cx="641159" cy="40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CEB54777-5013-821B-DBBE-1DE7E781EA52}"/>
              </a:ext>
            </a:extLst>
          </p:cNvPr>
          <p:cNvSpPr/>
          <p:nvPr/>
        </p:nvSpPr>
        <p:spPr>
          <a:xfrm>
            <a:off x="10549121" y="3912052"/>
            <a:ext cx="1186908" cy="496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</a:rPr>
              <a:t>WebAPI.fetch_csrf_token</a:t>
            </a:r>
            <a:endParaRPr lang="en-US" sz="1400">
              <a:solidFill>
                <a:schemeClr val="tx1"/>
              </a:solidFill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090C38C-B8E3-CD9D-02C4-742DE661AFB0}"/>
              </a:ext>
            </a:extLst>
          </p:cNvPr>
          <p:cNvCxnSpPr>
            <a:cxnSpLocks/>
            <a:stCxn id="15" idx="2"/>
            <a:endCxn id="57" idx="0"/>
          </p:cNvCxnSpPr>
          <p:nvPr/>
        </p:nvCxnSpPr>
        <p:spPr>
          <a:xfrm>
            <a:off x="11142575" y="3429000"/>
            <a:ext cx="0" cy="4830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2059C07-F6AE-EBCE-3A68-204C96B4A871}"/>
              </a:ext>
            </a:extLst>
          </p:cNvPr>
          <p:cNvCxnSpPr>
            <a:cxnSpLocks/>
            <a:stCxn id="57" idx="1"/>
            <a:endCxn id="16" idx="3"/>
          </p:cNvCxnSpPr>
          <p:nvPr/>
        </p:nvCxnSpPr>
        <p:spPr>
          <a:xfrm flipH="1">
            <a:off x="9906882" y="4160145"/>
            <a:ext cx="642239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C2C3190-C766-B692-EB62-365E6C3C3519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>
            <a:off x="9313428" y="4284192"/>
            <a:ext cx="0" cy="4790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9380ABFB-967E-C334-5A1F-C1E899174713}"/>
              </a:ext>
            </a:extLst>
          </p:cNvPr>
          <p:cNvSpPr/>
          <p:nvPr/>
        </p:nvSpPr>
        <p:spPr>
          <a:xfrm>
            <a:off x="8719974" y="5737550"/>
            <a:ext cx="1186907" cy="2480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6326982-1C56-39FB-E050-5DE5FD73EDDA}"/>
              </a:ext>
            </a:extLst>
          </p:cNvPr>
          <p:cNvSpPr/>
          <p:nvPr/>
        </p:nvSpPr>
        <p:spPr>
          <a:xfrm>
            <a:off x="8719973" y="2333744"/>
            <a:ext cx="1186907" cy="2480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00B050"/>
                </a:solidFill>
              </a:rPr>
              <a:t>Start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DD26674-6AF3-CBBD-DC0C-E54E5AE1B567}"/>
              </a:ext>
            </a:extLst>
          </p:cNvPr>
          <p:cNvCxnSpPr>
            <a:cxnSpLocks/>
            <a:stCxn id="68" idx="1"/>
            <a:endCxn id="20" idx="3"/>
          </p:cNvCxnSpPr>
          <p:nvPr/>
        </p:nvCxnSpPr>
        <p:spPr>
          <a:xfrm flipH="1">
            <a:off x="8081229" y="2457791"/>
            <a:ext cx="63874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8F7C2DD-30E0-C341-A97D-53570416A5DA}"/>
              </a:ext>
            </a:extLst>
          </p:cNvPr>
          <p:cNvCxnSpPr>
            <a:cxnSpLocks/>
            <a:stCxn id="17" idx="2"/>
            <a:endCxn id="67" idx="0"/>
          </p:cNvCxnSpPr>
          <p:nvPr/>
        </p:nvCxnSpPr>
        <p:spPr>
          <a:xfrm>
            <a:off x="9313428" y="5259416"/>
            <a:ext cx="0" cy="4781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0B713A7B-70A1-0517-9618-099358E0F62C}"/>
              </a:ext>
            </a:extLst>
          </p:cNvPr>
          <p:cNvCxnSpPr>
            <a:cxnSpLocks/>
            <a:stCxn id="9" idx="3"/>
            <a:endCxn id="67" idx="1"/>
          </p:cNvCxnSpPr>
          <p:nvPr/>
        </p:nvCxnSpPr>
        <p:spPr>
          <a:xfrm flipV="1">
            <a:off x="8079895" y="5861597"/>
            <a:ext cx="640079" cy="40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656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6DE81-026E-5615-3921-3A90A9056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C3C36-8F8F-565E-DAD5-BAD513D5E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Performance test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4664A-E87F-DE9B-8112-B9C680528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58F93-56E0-3FFD-6F29-1FA805E28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>
                <a:ea typeface="Tahoma" panose="020B0604030504040204" pitchFamily="34" charset="0"/>
              </a:rPr>
              <a:t>X. LIU, Sixth Technical Meeting on Fusion Data Processing, Validation and Analysis, Shanghai, 9.9-9.12, 2025</a:t>
            </a:r>
            <a:endParaRPr lang="en-US">
              <a:ea typeface="Tahoma" panose="020B060403050404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590C9E0-75C5-9894-4999-41582B11AE72}"/>
              </a:ext>
            </a:extLst>
          </p:cNvPr>
          <p:cNvGraphicFramePr/>
          <p:nvPr/>
        </p:nvGraphicFramePr>
        <p:xfrm>
          <a:off x="11025553" y="6324599"/>
          <a:ext cx="703387" cy="53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FE2E56F-7C41-8474-5D5A-73AA19B0C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64" y="1292352"/>
            <a:ext cx="3947476" cy="4936707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altLang="zh-CN" dirty="0"/>
              <a:t>Test s</a:t>
            </a:r>
            <a:r>
              <a:rPr lang="en-US" dirty="0"/>
              <a:t>erver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Almalinux</a:t>
            </a:r>
            <a:r>
              <a:rPr lang="en-US" dirty="0"/>
              <a:t> 8.10</a:t>
            </a:r>
          </a:p>
          <a:p>
            <a:pPr lvl="1"/>
            <a:r>
              <a:rPr lang="en-US" dirty="0"/>
              <a:t> Intel 4210R*2 (20 </a:t>
            </a:r>
            <a:r>
              <a:rPr lang="en-US" altLang="zh-CN" dirty="0"/>
              <a:t>Cores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 Memory: 22 G</a:t>
            </a:r>
            <a:r>
              <a:rPr lang="en-US" altLang="zh-CN" dirty="0"/>
              <a:t>B free</a:t>
            </a:r>
            <a:endParaRPr lang="en-US" dirty="0"/>
          </a:p>
          <a:p>
            <a:r>
              <a:rPr lang="en-US" dirty="0"/>
              <a:t> HTTP server</a:t>
            </a:r>
          </a:p>
          <a:p>
            <a:pPr lvl="1"/>
            <a:r>
              <a:rPr lang="en-US" dirty="0"/>
              <a:t> 8 Gunicorn workers</a:t>
            </a:r>
          </a:p>
          <a:p>
            <a:r>
              <a:rPr lang="en-US" dirty="0"/>
              <a:t> Load test</a:t>
            </a:r>
          </a:p>
          <a:p>
            <a:pPr lvl="1"/>
            <a:r>
              <a:rPr lang="en-US" dirty="0"/>
              <a:t> LOCUST</a:t>
            </a:r>
          </a:p>
          <a:p>
            <a:pPr lvl="1"/>
            <a:r>
              <a:rPr lang="en-US" dirty="0"/>
              <a:t> one channel ECE channel signal (16 MB)</a:t>
            </a:r>
          </a:p>
          <a:p>
            <a:pPr lvl="1"/>
            <a:r>
              <a:rPr lang="en-US" dirty="0"/>
              <a:t> 120 users in total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2E9148A7-4C50-BF38-788F-B127ECE3A4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78" t="905" r="3064" b="998"/>
          <a:stretch>
            <a:fillRect/>
          </a:stretch>
        </p:blipFill>
        <p:spPr>
          <a:xfrm>
            <a:off x="4362365" y="1291934"/>
            <a:ext cx="7469971" cy="4937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36E2CA-3C13-DBEB-82A4-2F2CB76F7A8B}"/>
              </a:ext>
            </a:extLst>
          </p:cNvPr>
          <p:cNvSpPr txBox="1"/>
          <p:nvPr/>
        </p:nvSpPr>
        <p:spPr>
          <a:xfrm>
            <a:off x="10241280" y="4231463"/>
            <a:ext cx="1374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bg1"/>
                </a:solidFill>
              </a:rPr>
              <a:t>2200 homepage</a:t>
            </a:r>
          </a:p>
        </p:txBody>
      </p:sp>
    </p:spTree>
    <p:extLst>
      <p:ext uri="{BB962C8B-B14F-4D97-AF65-F5344CB8AC3E}">
        <p14:creationId xmlns:p14="http://schemas.microsoft.com/office/powerpoint/2010/main" val="2770837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3962E-3D7D-03C2-F13C-01B23CEDC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C74AB-2C9D-8ECF-C962-3CE38BFAF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Future development</a:t>
            </a: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0CBCB-0C2A-1C44-BCB6-B34028CEC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F5796-F093-E7BF-0276-5D8D8B8C9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>
                <a:ea typeface="Tahoma" panose="020B0604030504040204" pitchFamily="34" charset="0"/>
              </a:rPr>
              <a:t>X. LIU, Sixth Technical Meeting on Fusion Data Processing, Validation and Analysis, Shanghai, 9.9-9.12, 2025</a:t>
            </a:r>
            <a:endParaRPr lang="en-US">
              <a:ea typeface="Tahoma" panose="020B060403050404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C391975-DF78-70F9-6002-BAF0B50EC6D1}"/>
              </a:ext>
            </a:extLst>
          </p:cNvPr>
          <p:cNvGraphicFramePr/>
          <p:nvPr/>
        </p:nvGraphicFramePr>
        <p:xfrm>
          <a:off x="11025553" y="6324599"/>
          <a:ext cx="703387" cy="53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76A348-A0B8-3562-E4BC-C4E99E2C4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64" y="1292352"/>
            <a:ext cx="5419093" cy="4936707"/>
          </a:xfrm>
        </p:spPr>
        <p:txBody>
          <a:bodyPr>
            <a:normAutofit lnSpcReduction="10000"/>
          </a:bodyPr>
          <a:lstStyle/>
          <a:p>
            <a:r>
              <a:rPr lang="en-US"/>
              <a:t> Optimize performance </a:t>
            </a:r>
          </a:p>
          <a:p>
            <a:pPr lvl="1"/>
            <a:r>
              <a:rPr lang="en-US"/>
              <a:t> Caching: JSON</a:t>
            </a:r>
          </a:p>
          <a:p>
            <a:pPr lvl="1"/>
            <a:r>
              <a:rPr lang="en-US"/>
              <a:t> Caching: memory backend</a:t>
            </a:r>
          </a:p>
          <a:p>
            <a:r>
              <a:rPr lang="en-US"/>
              <a:t> Simplify usage</a:t>
            </a:r>
          </a:p>
          <a:p>
            <a:pPr lvl="1"/>
            <a:r>
              <a:rPr lang="en-US"/>
              <a:t> Client API: MATLAB support</a:t>
            </a:r>
          </a:p>
          <a:p>
            <a:pPr lvl="1"/>
            <a:r>
              <a:rPr lang="en-US"/>
              <a:t> Using aliases instead of long </a:t>
            </a:r>
            <a:r>
              <a:rPr lang="en-US" err="1"/>
              <a:t>idspath</a:t>
            </a:r>
            <a:endParaRPr lang="en-US"/>
          </a:p>
          <a:p>
            <a:pPr lvl="1"/>
            <a:r>
              <a:rPr lang="en-US"/>
              <a:t> Data visualization, data downloading and database status</a:t>
            </a:r>
          </a:p>
          <a:p>
            <a:pPr lvl="1"/>
            <a:r>
              <a:rPr lang="en-US"/>
              <a:t> Data processing triggering</a:t>
            </a:r>
          </a:p>
          <a:p>
            <a:r>
              <a:rPr lang="en-US"/>
              <a:t> User feedback</a:t>
            </a:r>
          </a:p>
          <a:p>
            <a:pPr lvl="1"/>
            <a:r>
              <a:rPr lang="en-US"/>
              <a:t> Data comments</a:t>
            </a:r>
          </a:p>
          <a:p>
            <a:pPr lvl="1"/>
            <a:r>
              <a:rPr lang="en-US"/>
              <a:t> Data access statistics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E186C-1F9D-1FD6-18CE-5696A7EECBA0}"/>
              </a:ext>
            </a:extLst>
          </p:cNvPr>
          <p:cNvSpPr/>
          <p:nvPr/>
        </p:nvSpPr>
        <p:spPr>
          <a:xfrm>
            <a:off x="7474757" y="4996464"/>
            <a:ext cx="1099709" cy="53934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Account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F4784D5-132A-94CC-59BC-F55A1A26CD4B}"/>
              </a:ext>
            </a:extLst>
          </p:cNvPr>
          <p:cNvSpPr/>
          <p:nvPr/>
        </p:nvSpPr>
        <p:spPr>
          <a:xfrm>
            <a:off x="8754190" y="4996230"/>
            <a:ext cx="1099719" cy="51710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IMAS </a:t>
            </a:r>
            <a:r>
              <a:rPr lang="en-US" altLang="zh-CN" b="1">
                <a:solidFill>
                  <a:schemeClr val="tx1"/>
                </a:solidFill>
              </a:rPr>
              <a:t>AL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0" name="Cylinder 9">
            <a:extLst>
              <a:ext uri="{FF2B5EF4-FFF2-40B4-BE49-F238E27FC236}">
                <a16:creationId xmlns:a16="http://schemas.microsoft.com/office/drawing/2014/main" id="{F4DDCD9D-2E84-01D7-DCCB-D7DCB27EA069}"/>
              </a:ext>
            </a:extLst>
          </p:cNvPr>
          <p:cNvSpPr/>
          <p:nvPr/>
        </p:nvSpPr>
        <p:spPr>
          <a:xfrm>
            <a:off x="8995892" y="5680090"/>
            <a:ext cx="616316" cy="517110"/>
          </a:xfrm>
          <a:prstGeom prst="can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Data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9A03107-059D-C7EC-72D9-D322CBD8414C}"/>
              </a:ext>
            </a:extLst>
          </p:cNvPr>
          <p:cNvCxnSpPr>
            <a:cxnSpLocks/>
            <a:stCxn id="10" idx="1"/>
            <a:endCxn id="9" idx="2"/>
          </p:cNvCxnSpPr>
          <p:nvPr/>
        </p:nvCxnSpPr>
        <p:spPr>
          <a:xfrm flipV="1">
            <a:off x="9304050" y="5513339"/>
            <a:ext cx="0" cy="16675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A01334D-CD25-37DC-9BD0-456F99A46448}"/>
              </a:ext>
            </a:extLst>
          </p:cNvPr>
          <p:cNvSpPr/>
          <p:nvPr/>
        </p:nvSpPr>
        <p:spPr>
          <a:xfrm>
            <a:off x="8754190" y="4312370"/>
            <a:ext cx="1099711" cy="51710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rgbClr val="0070C0"/>
                </a:solidFill>
              </a:rPr>
              <a:t>IMAS</a:t>
            </a:r>
            <a:endParaRPr lang="en-US" b="1">
              <a:solidFill>
                <a:srgbClr val="0070C0"/>
              </a:solidFill>
            </a:endParaRPr>
          </a:p>
          <a:p>
            <a:pPr algn="ctr"/>
            <a:r>
              <a:rPr lang="en-US" b="1">
                <a:solidFill>
                  <a:srgbClr val="0070C0"/>
                </a:solidFill>
              </a:rPr>
              <a:t>Web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1EDE88-E6B3-960A-9A69-A22692D649E9}"/>
              </a:ext>
            </a:extLst>
          </p:cNvPr>
          <p:cNvCxnSpPr>
            <a:cxnSpLocks/>
            <a:stCxn id="9" idx="0"/>
            <a:endCxn id="12" idx="2"/>
          </p:cNvCxnSpPr>
          <p:nvPr/>
        </p:nvCxnSpPr>
        <p:spPr>
          <a:xfrm flipH="1" flipV="1">
            <a:off x="9304046" y="4829479"/>
            <a:ext cx="4" cy="16675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2A54C74-2E0E-4A5B-34A6-47493B153AD9}"/>
              </a:ext>
            </a:extLst>
          </p:cNvPr>
          <p:cNvCxnSpPr>
            <a:cxnSpLocks/>
            <a:stCxn id="8" idx="0"/>
            <a:endCxn id="15" idx="2"/>
          </p:cNvCxnSpPr>
          <p:nvPr/>
        </p:nvCxnSpPr>
        <p:spPr>
          <a:xfrm flipV="1">
            <a:off x="8024612" y="4834969"/>
            <a:ext cx="1" cy="161495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612F32E-0CE5-660B-A81E-69272B18B134}"/>
              </a:ext>
            </a:extLst>
          </p:cNvPr>
          <p:cNvSpPr/>
          <p:nvPr/>
        </p:nvSpPr>
        <p:spPr>
          <a:xfrm>
            <a:off x="7474757" y="4317860"/>
            <a:ext cx="1099711" cy="51710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rgbClr val="0070C0"/>
                </a:solidFill>
              </a:rPr>
              <a:t>IMAS</a:t>
            </a:r>
            <a:endParaRPr lang="en-US" b="1">
              <a:solidFill>
                <a:srgbClr val="0070C0"/>
              </a:solidFill>
            </a:endParaRPr>
          </a:p>
          <a:p>
            <a:pPr algn="ctr"/>
            <a:r>
              <a:rPr lang="en-US" b="1">
                <a:solidFill>
                  <a:srgbClr val="0070C0"/>
                </a:solidFill>
              </a:rPr>
              <a:t>UAC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6CB24F8-42A2-CCA8-CCB0-A55F0E76AD1C}"/>
              </a:ext>
            </a:extLst>
          </p:cNvPr>
          <p:cNvCxnSpPr>
            <a:cxnSpLocks/>
            <a:stCxn id="15" idx="3"/>
            <a:endCxn id="12" idx="1"/>
          </p:cNvCxnSpPr>
          <p:nvPr/>
        </p:nvCxnSpPr>
        <p:spPr>
          <a:xfrm flipV="1">
            <a:off x="8574468" y="4570925"/>
            <a:ext cx="179722" cy="549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D66F3A7-425B-17BB-7BB9-02AABD801404}"/>
              </a:ext>
            </a:extLst>
          </p:cNvPr>
          <p:cNvSpPr/>
          <p:nvPr/>
        </p:nvSpPr>
        <p:spPr>
          <a:xfrm>
            <a:off x="7474757" y="5697304"/>
            <a:ext cx="1099719" cy="51710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Flask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99D0BEB-57DB-F2A1-B3F5-6985710CB844}"/>
              </a:ext>
            </a:extLst>
          </p:cNvPr>
          <p:cNvCxnSpPr>
            <a:cxnSpLocks/>
            <a:stCxn id="17" idx="0"/>
            <a:endCxn id="8" idx="2"/>
          </p:cNvCxnSpPr>
          <p:nvPr/>
        </p:nvCxnSpPr>
        <p:spPr>
          <a:xfrm flipH="1" flipV="1">
            <a:off x="8024612" y="5535809"/>
            <a:ext cx="5" cy="161495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D10E43A-2F70-C5C4-5BD9-801B24EF989C}"/>
              </a:ext>
            </a:extLst>
          </p:cNvPr>
          <p:cNvSpPr/>
          <p:nvPr/>
        </p:nvSpPr>
        <p:spPr>
          <a:xfrm>
            <a:off x="8114473" y="2699687"/>
            <a:ext cx="1099711" cy="51710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Web</a:t>
            </a:r>
          </a:p>
          <a:p>
            <a:pPr algn="ctr"/>
            <a:r>
              <a:rPr lang="en-US" altLang="zh-CN" b="1">
                <a:solidFill>
                  <a:schemeClr val="tx1"/>
                </a:solidFill>
              </a:rPr>
              <a:t>Apps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AE70CAD-01AD-4777-E153-7540D8F8C0BE}"/>
              </a:ext>
            </a:extLst>
          </p:cNvPr>
          <p:cNvSpPr/>
          <p:nvPr/>
        </p:nvSpPr>
        <p:spPr>
          <a:xfrm>
            <a:off x="9393916" y="3381039"/>
            <a:ext cx="1099711" cy="51710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rgbClr val="0070C0"/>
                </a:solidFill>
              </a:rPr>
              <a:t>Client</a:t>
            </a:r>
          </a:p>
          <a:p>
            <a:pPr algn="ctr"/>
            <a:r>
              <a:rPr lang="en-US" b="1">
                <a:solidFill>
                  <a:srgbClr val="0070C0"/>
                </a:solidFill>
              </a:rPr>
              <a:t>API </a:t>
            </a: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995AC507-2DDF-0873-01AD-D344E7EE23FF}"/>
              </a:ext>
            </a:extLst>
          </p:cNvPr>
          <p:cNvCxnSpPr>
            <a:cxnSpLocks/>
            <a:stCxn id="12" idx="0"/>
            <a:endCxn id="30" idx="2"/>
          </p:cNvCxnSpPr>
          <p:nvPr/>
        </p:nvCxnSpPr>
        <p:spPr>
          <a:xfrm rot="5400000" flipH="1" flipV="1">
            <a:off x="9416798" y="3785396"/>
            <a:ext cx="414222" cy="639726"/>
          </a:xfrm>
          <a:prstGeom prst="bentConnector3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BA2D4C44-75D6-117B-8489-273E4FCB0CE6}"/>
              </a:ext>
            </a:extLst>
          </p:cNvPr>
          <p:cNvCxnSpPr>
            <a:cxnSpLocks/>
            <a:stCxn id="12" idx="0"/>
            <a:endCxn id="19" idx="2"/>
          </p:cNvCxnSpPr>
          <p:nvPr/>
        </p:nvCxnSpPr>
        <p:spPr>
          <a:xfrm rot="16200000" flipV="1">
            <a:off x="8436401" y="3444724"/>
            <a:ext cx="1095574" cy="639717"/>
          </a:xfrm>
          <a:prstGeom prst="bentConnector3">
            <a:avLst>
              <a:gd name="adj1" fmla="val 18891"/>
            </a:avLst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E295C7B-7805-2536-1789-4C1DE95D18E3}"/>
              </a:ext>
            </a:extLst>
          </p:cNvPr>
          <p:cNvSpPr/>
          <p:nvPr/>
        </p:nvSpPr>
        <p:spPr>
          <a:xfrm>
            <a:off x="9393915" y="2702527"/>
            <a:ext cx="1099711" cy="51710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SDP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Apps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241C6AC-9205-2EBF-EFFB-810692CE8F1D}"/>
              </a:ext>
            </a:extLst>
          </p:cNvPr>
          <p:cNvCxnSpPr>
            <a:cxnSpLocks/>
            <a:stCxn id="30" idx="0"/>
            <a:endCxn id="34" idx="2"/>
          </p:cNvCxnSpPr>
          <p:nvPr/>
        </p:nvCxnSpPr>
        <p:spPr>
          <a:xfrm flipH="1" flipV="1">
            <a:off x="9943771" y="3219636"/>
            <a:ext cx="1" cy="161403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llout: Bent Line 38">
            <a:extLst>
              <a:ext uri="{FF2B5EF4-FFF2-40B4-BE49-F238E27FC236}">
                <a16:creationId xmlns:a16="http://schemas.microsoft.com/office/drawing/2014/main" id="{1B5D5405-C919-E562-2AD5-4BBAADA14D46}"/>
              </a:ext>
            </a:extLst>
          </p:cNvPr>
          <p:cNvSpPr/>
          <p:nvPr/>
        </p:nvSpPr>
        <p:spPr>
          <a:xfrm flipH="1">
            <a:off x="5868648" y="2637815"/>
            <a:ext cx="1878809" cy="1526865"/>
          </a:xfrm>
          <a:prstGeom prst="borderCallout2">
            <a:avLst>
              <a:gd name="adj1" fmla="val 50059"/>
              <a:gd name="adj2" fmla="val -245"/>
              <a:gd name="adj3" fmla="val 50057"/>
              <a:gd name="adj4" fmla="val -8989"/>
              <a:gd name="adj5" fmla="val 109637"/>
              <a:gd name="adj6" fmla="val -14731"/>
            </a:avLst>
          </a:prstGeom>
          <a:solidFill>
            <a:srgbClr val="1F1F1F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b="1"/>
              <a:t>Data Comments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b="1"/>
              <a:t>Access Statistics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b="1"/>
              <a:t>UAC Lifetime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b="1"/>
              <a:t>RESTful API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b="1"/>
              <a:t>Data Processing Triggering</a:t>
            </a:r>
          </a:p>
        </p:txBody>
      </p:sp>
      <p:sp>
        <p:nvSpPr>
          <p:cNvPr id="40" name="Callout: Bent Line 39">
            <a:extLst>
              <a:ext uri="{FF2B5EF4-FFF2-40B4-BE49-F238E27FC236}">
                <a16:creationId xmlns:a16="http://schemas.microsoft.com/office/drawing/2014/main" id="{96D20B74-F779-0747-F0AD-702141EAE1DD}"/>
              </a:ext>
            </a:extLst>
          </p:cNvPr>
          <p:cNvSpPr/>
          <p:nvPr/>
        </p:nvSpPr>
        <p:spPr>
          <a:xfrm>
            <a:off x="10095808" y="5697303"/>
            <a:ext cx="1736528" cy="517110"/>
          </a:xfrm>
          <a:prstGeom prst="borderCallout2">
            <a:avLst>
              <a:gd name="adj1" fmla="val 50059"/>
              <a:gd name="adj2" fmla="val -245"/>
              <a:gd name="adj3" fmla="val 50057"/>
              <a:gd name="adj4" fmla="val -6785"/>
              <a:gd name="adj5" fmla="val -220903"/>
              <a:gd name="adj6" fmla="val -13100"/>
            </a:avLst>
          </a:prstGeom>
          <a:solidFill>
            <a:srgbClr val="1F1F1F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b="1"/>
              <a:t>Caching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b="1"/>
              <a:t>Writing</a:t>
            </a:r>
          </a:p>
        </p:txBody>
      </p:sp>
      <p:sp>
        <p:nvSpPr>
          <p:cNvPr id="41" name="Callout: Bent Line 40">
            <a:extLst>
              <a:ext uri="{FF2B5EF4-FFF2-40B4-BE49-F238E27FC236}">
                <a16:creationId xmlns:a16="http://schemas.microsoft.com/office/drawing/2014/main" id="{3D340C05-2C9C-D6A5-958B-453C411E191B}"/>
              </a:ext>
            </a:extLst>
          </p:cNvPr>
          <p:cNvSpPr/>
          <p:nvPr/>
        </p:nvSpPr>
        <p:spPr>
          <a:xfrm>
            <a:off x="10095808" y="4277508"/>
            <a:ext cx="1736528" cy="578272"/>
          </a:xfrm>
          <a:prstGeom prst="borderCallout2">
            <a:avLst>
              <a:gd name="adj1" fmla="val 1313"/>
              <a:gd name="adj2" fmla="val 50496"/>
              <a:gd name="adj3" fmla="val -27546"/>
              <a:gd name="adj4" fmla="val 50180"/>
              <a:gd name="adj5" fmla="val -113323"/>
              <a:gd name="adj6" fmla="val 22556"/>
            </a:avLst>
          </a:prstGeom>
          <a:solidFill>
            <a:srgbClr val="1F1F1F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b="1"/>
              <a:t>MATLAB Ver</a:t>
            </a:r>
            <a:endParaRPr lang="en-US" altLang="zh-CN" sz="1600" b="1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altLang="zh-CN" sz="1600" b="1"/>
              <a:t>Aliases</a:t>
            </a:r>
            <a:endParaRPr lang="en-US" sz="1600" b="1"/>
          </a:p>
        </p:txBody>
      </p:sp>
      <p:sp>
        <p:nvSpPr>
          <p:cNvPr id="42" name="Callout: Bent Line 41">
            <a:extLst>
              <a:ext uri="{FF2B5EF4-FFF2-40B4-BE49-F238E27FC236}">
                <a16:creationId xmlns:a16="http://schemas.microsoft.com/office/drawing/2014/main" id="{23E13FA9-5B65-CEEF-8707-A3C6DB46439E}"/>
              </a:ext>
            </a:extLst>
          </p:cNvPr>
          <p:cNvSpPr/>
          <p:nvPr/>
        </p:nvSpPr>
        <p:spPr>
          <a:xfrm>
            <a:off x="5868648" y="1331652"/>
            <a:ext cx="3345536" cy="852656"/>
          </a:xfrm>
          <a:prstGeom prst="borderCallout2">
            <a:avLst>
              <a:gd name="adj1" fmla="val 100755"/>
              <a:gd name="adj2" fmla="val 50018"/>
              <a:gd name="adj3" fmla="val 124151"/>
              <a:gd name="adj4" fmla="val 49932"/>
              <a:gd name="adj5" fmla="val 158929"/>
              <a:gd name="adj6" fmla="val 81771"/>
            </a:avLst>
          </a:prstGeom>
          <a:solidFill>
            <a:srgbClr val="1F1F1F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b="1"/>
              <a:t>General data visualization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altLang="zh-CN" sz="1600" b="1"/>
              <a:t>Database status</a:t>
            </a:r>
            <a:endParaRPr lang="en-US" sz="1600" b="1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b="1"/>
              <a:t>Data downloading and conversion</a:t>
            </a:r>
          </a:p>
        </p:txBody>
      </p:sp>
    </p:spTree>
    <p:extLst>
      <p:ext uri="{BB962C8B-B14F-4D97-AF65-F5344CB8AC3E}">
        <p14:creationId xmlns:p14="http://schemas.microsoft.com/office/powerpoint/2010/main" val="1824745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C1C9B-23A3-2E8E-D17C-627147AC8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Summaries</a:t>
            </a: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85026-7108-D6BE-64AA-69990735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5AD47-F8E2-7B70-E24D-B1BDE0D57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>
                <a:ea typeface="Tahoma" panose="020B0604030504040204" pitchFamily="34" charset="0"/>
              </a:rPr>
              <a:t>X. LIU, Sixth Technical Meeting on Fusion Data Processing, Validation and Analysis, Shanghai, 9.9-9.12, 2025</a:t>
            </a:r>
            <a:endParaRPr lang="en-US">
              <a:ea typeface="Tahoma" panose="020B060403050404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9B7FB28-3AE4-BD24-DC4C-8DDBD9188D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6107866"/>
              </p:ext>
            </p:extLst>
          </p:nvPr>
        </p:nvGraphicFramePr>
        <p:xfrm>
          <a:off x="11025553" y="6324599"/>
          <a:ext cx="703387" cy="53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649CEA-B9C7-9AA0-9023-05A0566B4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IMAS web interface </a:t>
            </a:r>
            <a:r>
              <a:rPr lang="en-US" altLang="zh-CN" dirty="0"/>
              <a:t>is</a:t>
            </a:r>
            <a:r>
              <a:rPr lang="en-US" dirty="0"/>
              <a:t> developed for </a:t>
            </a:r>
            <a:r>
              <a:rPr lang="en-US" b="1" dirty="0">
                <a:solidFill>
                  <a:srgbClr val="0070C0"/>
                </a:solidFill>
              </a:rPr>
              <a:t>easier data access</a:t>
            </a:r>
            <a:r>
              <a:rPr lang="en-US" dirty="0"/>
              <a:t> and user access control is used to secure the platform data.</a:t>
            </a:r>
          </a:p>
          <a:p>
            <a:r>
              <a:rPr lang="en-US" dirty="0"/>
              <a:t> Built on </a:t>
            </a:r>
            <a:r>
              <a:rPr lang="en-US" b="1" dirty="0">
                <a:solidFill>
                  <a:srgbClr val="0070C0"/>
                </a:solidFill>
              </a:rPr>
              <a:t>Flask</a:t>
            </a:r>
            <a:r>
              <a:rPr lang="en-US" dirty="0"/>
              <a:t> framework, including </a:t>
            </a:r>
            <a:r>
              <a:rPr lang="en-US" b="1" dirty="0">
                <a:solidFill>
                  <a:srgbClr val="0070C0"/>
                </a:solidFill>
              </a:rPr>
              <a:t>account</a:t>
            </a:r>
            <a:r>
              <a:rPr lang="en-US" dirty="0"/>
              <a:t>, </a:t>
            </a:r>
            <a:r>
              <a:rPr lang="en-US" b="1" dirty="0">
                <a:solidFill>
                  <a:srgbClr val="0070C0"/>
                </a:solidFill>
              </a:rPr>
              <a:t>IMAS UAC</a:t>
            </a:r>
            <a:r>
              <a:rPr lang="en-US" dirty="0"/>
              <a:t>, </a:t>
            </a:r>
            <a:r>
              <a:rPr lang="en-US" b="1" dirty="0">
                <a:solidFill>
                  <a:srgbClr val="0070C0"/>
                </a:solidFill>
              </a:rPr>
              <a:t>IMAS web</a:t>
            </a:r>
            <a:r>
              <a:rPr lang="en-US" dirty="0"/>
              <a:t>, and </a:t>
            </a:r>
            <a:r>
              <a:rPr lang="en-US" b="1" dirty="0">
                <a:solidFill>
                  <a:srgbClr val="0070C0"/>
                </a:solidFill>
              </a:rPr>
              <a:t>client API</a:t>
            </a:r>
            <a:r>
              <a:rPr lang="en-US" dirty="0"/>
              <a:t> components.</a:t>
            </a:r>
          </a:p>
          <a:p>
            <a:r>
              <a:rPr lang="en-US"/>
              <a:t> Performance test results </a:t>
            </a:r>
          </a:p>
          <a:p>
            <a:pPr lvl="1"/>
            <a:r>
              <a:rPr lang="en-US" dirty="0"/>
              <a:t> Response time is about </a:t>
            </a:r>
            <a:r>
              <a:rPr lang="en-US" b="1" dirty="0">
                <a:solidFill>
                  <a:srgbClr val="0070C0"/>
                </a:solidFill>
              </a:rPr>
              <a:t>6 seconds</a:t>
            </a:r>
            <a:r>
              <a:rPr lang="en-US" dirty="0"/>
              <a:t> for </a:t>
            </a:r>
            <a:r>
              <a:rPr lang="en-US" b="1" dirty="0">
                <a:solidFill>
                  <a:srgbClr val="0070C0"/>
                </a:solidFill>
              </a:rPr>
              <a:t>16MB</a:t>
            </a:r>
            <a:r>
              <a:rPr lang="en-US" dirty="0"/>
              <a:t> data.</a:t>
            </a:r>
          </a:p>
          <a:p>
            <a:pPr lvl="1"/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8</a:t>
            </a:r>
            <a:r>
              <a:rPr lang="en-US" dirty="0"/>
              <a:t> Gunicorn workers support </a:t>
            </a:r>
            <a:r>
              <a:rPr lang="en-US" b="1" dirty="0">
                <a:solidFill>
                  <a:srgbClr val="0070C0"/>
                </a:solidFill>
              </a:rPr>
              <a:t>78</a:t>
            </a:r>
            <a:r>
              <a:rPr lang="en-US" dirty="0"/>
              <a:t> users.</a:t>
            </a:r>
          </a:p>
          <a:p>
            <a:r>
              <a:rPr lang="en-US" dirty="0"/>
              <a:t> Future Goals</a:t>
            </a:r>
          </a:p>
          <a:p>
            <a:pPr lvl="1"/>
            <a:r>
              <a:rPr lang="en-US" dirty="0"/>
              <a:t> Enhance performance via caching</a:t>
            </a:r>
          </a:p>
          <a:p>
            <a:pPr lvl="1"/>
            <a:r>
              <a:rPr lang="en-US" dirty="0"/>
              <a:t> Add MATLAB client support</a:t>
            </a:r>
          </a:p>
          <a:p>
            <a:pPr lvl="1"/>
            <a:r>
              <a:rPr lang="en-US" dirty="0"/>
              <a:t> Develop data visualization and download tools.</a:t>
            </a:r>
          </a:p>
        </p:txBody>
      </p:sp>
    </p:spTree>
    <p:extLst>
      <p:ext uri="{BB962C8B-B14F-4D97-AF65-F5344CB8AC3E}">
        <p14:creationId xmlns:p14="http://schemas.microsoft.com/office/powerpoint/2010/main" val="3653762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89B06-551C-635B-A234-874480BE5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Outlines</a:t>
            </a:r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8A4B5-F9ED-7B4C-7515-8A6113D0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F9D1B-CCC4-604D-0A4E-EBEDCDA12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>
                <a:ea typeface="Tahoma" panose="020B0604030504040204" pitchFamily="34" charset="0"/>
              </a:rPr>
              <a:t>X. LIU, Sixth Technical Meeting on Fusion Data Processing, Validation and Analysis, Shanghai, 9.9-9.12, 2025</a:t>
            </a:r>
            <a:endParaRPr lang="en-US">
              <a:ea typeface="Tahoma" panose="020B0604030504040204" pitchFamily="34" charset="0"/>
            </a:endParaRPr>
          </a:p>
        </p:txBody>
      </p:sp>
      <p:graphicFrame>
        <p:nvGraphicFramePr>
          <p:cNvPr id="6" name="Table 12">
            <a:extLst>
              <a:ext uri="{FF2B5EF4-FFF2-40B4-BE49-F238E27FC236}">
                <a16:creationId xmlns:a16="http://schemas.microsoft.com/office/drawing/2014/main" id="{C2720376-2178-452F-AB92-12FEC1852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331912"/>
              </p:ext>
            </p:extLst>
          </p:nvPr>
        </p:nvGraphicFramePr>
        <p:xfrm>
          <a:off x="1007172" y="1798313"/>
          <a:ext cx="10177655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77655">
                  <a:extLst>
                    <a:ext uri="{9D8B030D-6E8A-4147-A177-3AD203B41FA5}">
                      <a16:colId xmlns:a16="http://schemas.microsoft.com/office/drawing/2014/main" val="3668785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altLang="zh-CN" sz="32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Introductions</a:t>
                      </a:r>
                      <a:endParaRPr lang="zh-CN" altLang="en-US" sz="32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685033"/>
                  </a:ext>
                </a:extLst>
              </a:tr>
            </a:tbl>
          </a:graphicData>
        </a:graphic>
      </p:graphicFrame>
      <p:graphicFrame>
        <p:nvGraphicFramePr>
          <p:cNvPr id="7" name="Table 12">
            <a:extLst>
              <a:ext uri="{FF2B5EF4-FFF2-40B4-BE49-F238E27FC236}">
                <a16:creationId xmlns:a16="http://schemas.microsoft.com/office/drawing/2014/main" id="{4C48895E-69F9-D45B-C82B-0B5718BA8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262299"/>
              </p:ext>
            </p:extLst>
          </p:nvPr>
        </p:nvGraphicFramePr>
        <p:xfrm>
          <a:off x="1007172" y="2633281"/>
          <a:ext cx="10177655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77655">
                  <a:extLst>
                    <a:ext uri="{9D8B030D-6E8A-4147-A177-3AD203B41FA5}">
                      <a16:colId xmlns:a16="http://schemas.microsoft.com/office/drawing/2014/main" val="3668785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Architecture and implementations</a:t>
                      </a:r>
                      <a:endParaRPr lang="zh-CN" altLang="en-US" sz="3200" b="1" baseline="-25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685033"/>
                  </a:ext>
                </a:extLst>
              </a:tr>
            </a:tbl>
          </a:graphicData>
        </a:graphic>
      </p:graphicFrame>
      <p:graphicFrame>
        <p:nvGraphicFramePr>
          <p:cNvPr id="8" name="Table 12">
            <a:extLst>
              <a:ext uri="{FF2B5EF4-FFF2-40B4-BE49-F238E27FC236}">
                <a16:creationId xmlns:a16="http://schemas.microsoft.com/office/drawing/2014/main" id="{B1E23E56-B00E-50CE-4D71-EA4E3AF52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281858"/>
              </p:ext>
            </p:extLst>
          </p:nvPr>
        </p:nvGraphicFramePr>
        <p:xfrm>
          <a:off x="1007172" y="3478964"/>
          <a:ext cx="10177655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77655">
                  <a:extLst>
                    <a:ext uri="{9D8B030D-6E8A-4147-A177-3AD203B41FA5}">
                      <a16:colId xmlns:a16="http://schemas.microsoft.com/office/drawing/2014/main" val="3668785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Performance test</a:t>
                      </a:r>
                      <a:endParaRPr lang="zh-CN" altLang="en-US" sz="3200" b="1" baseline="-25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68503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3A11CDD-B726-22E6-7077-A55CDA2A6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527306"/>
              </p:ext>
            </p:extLst>
          </p:nvPr>
        </p:nvGraphicFramePr>
        <p:xfrm>
          <a:off x="1007172" y="4324647"/>
          <a:ext cx="10177655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77655">
                  <a:extLst>
                    <a:ext uri="{9D8B030D-6E8A-4147-A177-3AD203B41FA5}">
                      <a16:colId xmlns:a16="http://schemas.microsoft.com/office/drawing/2014/main" val="3668785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Future development</a:t>
                      </a:r>
                      <a:endParaRPr lang="zh-CN" alt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68503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06486EF-8579-705F-849A-BA9BD1DE5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281937"/>
              </p:ext>
            </p:extLst>
          </p:nvPr>
        </p:nvGraphicFramePr>
        <p:xfrm>
          <a:off x="1007172" y="5170330"/>
          <a:ext cx="10177655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77655">
                  <a:extLst>
                    <a:ext uri="{9D8B030D-6E8A-4147-A177-3AD203B41FA5}">
                      <a16:colId xmlns:a16="http://schemas.microsoft.com/office/drawing/2014/main" val="3668785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Summaries</a:t>
                      </a:r>
                      <a:endParaRPr lang="zh-CN" altLang="en-US" sz="3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685033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373C2CB-C8DA-27A8-FB28-C249B0ABBF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356674"/>
              </p:ext>
            </p:extLst>
          </p:nvPr>
        </p:nvGraphicFramePr>
        <p:xfrm>
          <a:off x="11025553" y="6324599"/>
          <a:ext cx="703387" cy="53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4FDAA92-8F41-C9A2-3281-5A20A99A92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8438551"/>
              </p:ext>
            </p:extLst>
          </p:nvPr>
        </p:nvGraphicFramePr>
        <p:xfrm>
          <a:off x="901430" y="1841206"/>
          <a:ext cx="703387" cy="53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EE1EF9A-3A51-93A3-FFF0-3738B8E288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6803893"/>
              </p:ext>
            </p:extLst>
          </p:nvPr>
        </p:nvGraphicFramePr>
        <p:xfrm>
          <a:off x="901429" y="2681455"/>
          <a:ext cx="703387" cy="53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9F8E0F1-B261-A8D4-740A-47B7AE4C29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3709971"/>
              </p:ext>
            </p:extLst>
          </p:nvPr>
        </p:nvGraphicFramePr>
        <p:xfrm>
          <a:off x="901428" y="3516371"/>
          <a:ext cx="703387" cy="53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C4669D3-C282-4C86-F1B9-97817DE7D3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9898930"/>
              </p:ext>
            </p:extLst>
          </p:nvPr>
        </p:nvGraphicFramePr>
        <p:xfrm>
          <a:off x="901427" y="4366801"/>
          <a:ext cx="703387" cy="53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7CAB0911-33DE-6665-2D04-B111CC37E3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9872993"/>
              </p:ext>
            </p:extLst>
          </p:nvPr>
        </p:nvGraphicFramePr>
        <p:xfrm>
          <a:off x="901426" y="5216050"/>
          <a:ext cx="703387" cy="53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950711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79308-B47C-8E46-5F8C-4ECFBB62C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Why develop IMAS?</a:t>
            </a:r>
          </a:p>
          <a:p>
            <a:pPr lvl="1"/>
            <a:r>
              <a:rPr lang="en-US"/>
              <a:t> Provide a unified framework to support ITER plasma operation and research.</a:t>
            </a:r>
          </a:p>
          <a:p>
            <a:r>
              <a:rPr lang="en-US"/>
              <a:t> What is IMAS?</a:t>
            </a:r>
          </a:p>
          <a:p>
            <a:pPr lvl="1"/>
            <a:r>
              <a:rPr lang="en-US"/>
              <a:t> </a:t>
            </a:r>
            <a:r>
              <a:rPr lang="en-US" b="1">
                <a:solidFill>
                  <a:srgbClr val="0070C0"/>
                </a:solidFill>
              </a:rPr>
              <a:t>Protocol</a:t>
            </a:r>
            <a:r>
              <a:rPr lang="en-US"/>
              <a:t> Layer: </a:t>
            </a:r>
            <a:r>
              <a:rPr lang="en-US" b="1">
                <a:solidFill>
                  <a:srgbClr val="0070C0"/>
                </a:solidFill>
              </a:rPr>
              <a:t>Data Dictionary (DD)</a:t>
            </a:r>
            <a:r>
              <a:rPr lang="en-US"/>
              <a:t>, including &gt;80 engineering, physical and diagnostic </a:t>
            </a:r>
            <a:r>
              <a:rPr lang="en-US" b="1">
                <a:solidFill>
                  <a:srgbClr val="0070C0"/>
                </a:solidFill>
              </a:rPr>
              <a:t>Interface Data Structure (IDS)</a:t>
            </a:r>
            <a:r>
              <a:rPr lang="en-US"/>
              <a:t>.</a:t>
            </a:r>
          </a:p>
          <a:p>
            <a:pPr lvl="1"/>
            <a:r>
              <a:rPr lang="en-US"/>
              <a:t> </a:t>
            </a:r>
            <a:r>
              <a:rPr lang="en-US" altLang="zh-CN" b="1">
                <a:solidFill>
                  <a:srgbClr val="0070C0"/>
                </a:solidFill>
              </a:rPr>
              <a:t>Low-level</a:t>
            </a:r>
            <a:r>
              <a:rPr lang="en-US" altLang="zh-CN"/>
              <a:t> Layer: MDSplus, HDF5, ASCII, and Memory as database backends.</a:t>
            </a:r>
          </a:p>
          <a:p>
            <a:pPr lvl="1"/>
            <a:r>
              <a:rPr lang="en-US"/>
              <a:t> </a:t>
            </a:r>
            <a:r>
              <a:rPr lang="en-US" b="1">
                <a:solidFill>
                  <a:srgbClr val="0070C0"/>
                </a:solidFill>
              </a:rPr>
              <a:t>Access Layer (</a:t>
            </a:r>
            <a:r>
              <a:rPr lang="en-US" altLang="zh-CN" b="1">
                <a:solidFill>
                  <a:srgbClr val="0070C0"/>
                </a:solidFill>
              </a:rPr>
              <a:t>AL</a:t>
            </a:r>
            <a:r>
              <a:rPr lang="en-US" b="1">
                <a:solidFill>
                  <a:srgbClr val="0070C0"/>
                </a:solidFill>
              </a:rPr>
              <a:t>)</a:t>
            </a:r>
            <a:r>
              <a:rPr lang="en-US"/>
              <a:t>: Python, C++, Fortran, Java, MATLAB.</a:t>
            </a:r>
          </a:p>
          <a:p>
            <a:r>
              <a:rPr lang="en-US" altLang="zh-CN"/>
              <a:t> How IMAS works?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67FED-397C-9698-B0A8-5525AC141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Introduction to </a:t>
            </a:r>
            <a:r>
              <a:rPr lang="en-US" altLang="zh-CN"/>
              <a:t>the</a:t>
            </a:r>
            <a:r>
              <a:rPr lang="en-US"/>
              <a:t> </a:t>
            </a:r>
            <a:r>
              <a:rPr lang="en-US">
                <a:solidFill>
                  <a:srgbClr val="0070C0"/>
                </a:solidFill>
              </a:rPr>
              <a:t>I</a:t>
            </a:r>
            <a:r>
              <a:rPr lang="en-US"/>
              <a:t>ntegrated </a:t>
            </a:r>
            <a:r>
              <a:rPr lang="en-US">
                <a:solidFill>
                  <a:srgbClr val="0070C0"/>
                </a:solidFill>
              </a:rPr>
              <a:t>M</a:t>
            </a:r>
            <a:r>
              <a:rPr lang="en-US"/>
              <a:t>odelling &amp; </a:t>
            </a:r>
            <a:r>
              <a:rPr lang="en-US">
                <a:solidFill>
                  <a:srgbClr val="0070C0"/>
                </a:solidFill>
              </a:rPr>
              <a:t>A</a:t>
            </a:r>
            <a:r>
              <a:rPr lang="en-US"/>
              <a:t>nalysis </a:t>
            </a:r>
            <a:r>
              <a:rPr lang="en-US">
                <a:solidFill>
                  <a:srgbClr val="0070C0"/>
                </a:solidFill>
              </a:rPr>
              <a:t>S</a:t>
            </a:r>
            <a:r>
              <a:rPr lang="en-US"/>
              <a:t>uite (</a:t>
            </a:r>
            <a:r>
              <a:rPr lang="en-US">
                <a:solidFill>
                  <a:srgbClr val="0070C0"/>
                </a:solidFill>
              </a:rPr>
              <a:t>IMAS</a:t>
            </a:r>
            <a:r>
              <a:rPr lang="en-US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5E341-0826-F879-ABB2-AF116419B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D81E4-01E3-D986-844C-61FEE0C6B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>
                <a:ea typeface="Tahoma" panose="020B0604030504040204" pitchFamily="34" charset="0"/>
              </a:rPr>
              <a:t>X. LIU, Sixth Technical Meeting on Fusion Data Processing, Validation and Analysis, Shanghai, 9.9-9.12, 2025</a:t>
            </a:r>
            <a:endParaRPr lang="en-US">
              <a:ea typeface="Tahoma" panose="020B060403050404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5DA5BBA-9817-A9F9-C4E2-F4DB19FC4FDE}"/>
              </a:ext>
            </a:extLst>
          </p:cNvPr>
          <p:cNvGrpSpPr/>
          <p:nvPr/>
        </p:nvGrpSpPr>
        <p:grpSpPr>
          <a:xfrm>
            <a:off x="355405" y="5280955"/>
            <a:ext cx="5283132" cy="523410"/>
            <a:chOff x="933320" y="5372883"/>
            <a:chExt cx="5283132" cy="52341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FB37DCC-7742-BFB4-491A-71AC25307D08}"/>
                </a:ext>
              </a:extLst>
            </p:cNvPr>
            <p:cNvSpPr/>
            <p:nvPr/>
          </p:nvSpPr>
          <p:spPr>
            <a:xfrm>
              <a:off x="933320" y="5372883"/>
              <a:ext cx="995118" cy="51710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Code A</a:t>
              </a:r>
            </a:p>
            <a:p>
              <a:pPr algn="ctr"/>
              <a:r>
                <a:rPr lang="en-US" sz="1600" b="1">
                  <a:solidFill>
                    <a:srgbClr val="0070C0"/>
                  </a:solidFill>
                </a:rPr>
                <a:t>(Fortran)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6830525-D5D2-D7EF-FA90-55FEA7F9BFB6}"/>
                </a:ext>
              </a:extLst>
            </p:cNvPr>
            <p:cNvSpPr/>
            <p:nvPr/>
          </p:nvSpPr>
          <p:spPr>
            <a:xfrm>
              <a:off x="2133706" y="5461694"/>
              <a:ext cx="736775" cy="33948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rgbClr val="0070C0"/>
                  </a:solidFill>
                </a:rPr>
                <a:t>IMAS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32F8DA8-5B02-82C2-E899-6A1DC383BF7D}"/>
                </a:ext>
              </a:extLst>
            </p:cNvPr>
            <p:cNvSpPr/>
            <p:nvPr/>
          </p:nvSpPr>
          <p:spPr>
            <a:xfrm>
              <a:off x="3075749" y="5379184"/>
              <a:ext cx="996696" cy="51710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Code B</a:t>
              </a:r>
            </a:p>
            <a:p>
              <a:pPr algn="ctr"/>
              <a:r>
                <a:rPr lang="en-US" sz="1600" b="1">
                  <a:solidFill>
                    <a:srgbClr val="0070C0"/>
                  </a:solidFill>
                </a:rPr>
                <a:t>(C++)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CDD59D1-6657-8E6D-50CF-4FA6435A9187}"/>
                </a:ext>
              </a:extLst>
            </p:cNvPr>
            <p:cNvCxnSpPr>
              <a:cxnSpLocks/>
              <a:stCxn id="6" idx="3"/>
              <a:endCxn id="8" idx="1"/>
            </p:cNvCxnSpPr>
            <p:nvPr/>
          </p:nvCxnSpPr>
          <p:spPr>
            <a:xfrm flipV="1">
              <a:off x="1928438" y="5631437"/>
              <a:ext cx="205268" cy="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EF531E8-3E0D-6047-6110-C6AB50BA4F3B}"/>
                </a:ext>
              </a:extLst>
            </p:cNvPr>
            <p:cNvCxnSpPr>
              <a:cxnSpLocks/>
              <a:stCxn id="8" idx="3"/>
              <a:endCxn id="9" idx="1"/>
            </p:cNvCxnSpPr>
            <p:nvPr/>
          </p:nvCxnSpPr>
          <p:spPr>
            <a:xfrm>
              <a:off x="2870481" y="5631437"/>
              <a:ext cx="205268" cy="6302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0885B68-FE7F-4AA0-A330-18E5526F28D2}"/>
                </a:ext>
              </a:extLst>
            </p:cNvPr>
            <p:cNvSpPr/>
            <p:nvPr/>
          </p:nvSpPr>
          <p:spPr>
            <a:xfrm>
              <a:off x="4277713" y="5461694"/>
              <a:ext cx="736775" cy="33948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rgbClr val="0070C0"/>
                  </a:solidFill>
                </a:rPr>
                <a:t>IMAS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D0C0CAC-C876-6E40-2BEB-AA9644273B12}"/>
                </a:ext>
              </a:extLst>
            </p:cNvPr>
            <p:cNvCxnSpPr>
              <a:cxnSpLocks/>
              <a:stCxn id="9" idx="3"/>
              <a:endCxn id="15" idx="1"/>
            </p:cNvCxnSpPr>
            <p:nvPr/>
          </p:nvCxnSpPr>
          <p:spPr>
            <a:xfrm flipV="1">
              <a:off x="4072445" y="5631437"/>
              <a:ext cx="205268" cy="6302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39E12D5-F80E-F21D-222A-153FAE06D0BE}"/>
                </a:ext>
              </a:extLst>
            </p:cNvPr>
            <p:cNvSpPr/>
            <p:nvPr/>
          </p:nvSpPr>
          <p:spPr>
            <a:xfrm>
              <a:off x="5219756" y="5372883"/>
              <a:ext cx="996696" cy="51710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Code C</a:t>
              </a:r>
            </a:p>
            <a:p>
              <a:pPr algn="ctr"/>
              <a:r>
                <a:rPr lang="en-US" sz="1600" b="1">
                  <a:solidFill>
                    <a:srgbClr val="0070C0"/>
                  </a:solidFill>
                </a:rPr>
                <a:t>(Python)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49ACF5E-0D00-F286-AE85-7208C38CB6F6}"/>
                </a:ext>
              </a:extLst>
            </p:cNvPr>
            <p:cNvCxnSpPr>
              <a:cxnSpLocks/>
              <a:stCxn id="15" idx="3"/>
              <a:endCxn id="27" idx="1"/>
            </p:cNvCxnSpPr>
            <p:nvPr/>
          </p:nvCxnSpPr>
          <p:spPr>
            <a:xfrm>
              <a:off x="5014488" y="5631437"/>
              <a:ext cx="205268" cy="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38D7526-403A-B315-42D4-C6DA3CAAACC4}"/>
              </a:ext>
            </a:extLst>
          </p:cNvPr>
          <p:cNvGrpSpPr/>
          <p:nvPr/>
        </p:nvGrpSpPr>
        <p:grpSpPr>
          <a:xfrm>
            <a:off x="5894255" y="4461629"/>
            <a:ext cx="3134715" cy="1718531"/>
            <a:chOff x="6840178" y="4681480"/>
            <a:chExt cx="3134715" cy="1718531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6728E649-AC25-FDBC-C17E-92487DC5E516}"/>
                </a:ext>
              </a:extLst>
            </p:cNvPr>
            <p:cNvSpPr/>
            <p:nvPr/>
          </p:nvSpPr>
          <p:spPr>
            <a:xfrm>
              <a:off x="6841756" y="4681480"/>
              <a:ext cx="995118" cy="51710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Code A</a:t>
              </a:r>
            </a:p>
            <a:p>
              <a:pPr algn="ctr"/>
              <a:r>
                <a:rPr lang="en-US" sz="1600" b="1">
                  <a:solidFill>
                    <a:srgbClr val="0070C0"/>
                  </a:solidFill>
                </a:rPr>
                <a:t>(Fortran)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A872EA45-9746-2BEF-B2B5-4152FF1FEA81}"/>
                </a:ext>
              </a:extLst>
            </p:cNvPr>
            <p:cNvSpPr/>
            <p:nvPr/>
          </p:nvSpPr>
          <p:spPr>
            <a:xfrm>
              <a:off x="8042142" y="5372879"/>
              <a:ext cx="736775" cy="33948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rgbClr val="0070C0"/>
                  </a:solidFill>
                </a:rPr>
                <a:t>IMAS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1242844-97A2-8139-F070-C54C6C6B9680}"/>
                </a:ext>
              </a:extLst>
            </p:cNvPr>
            <p:cNvSpPr/>
            <p:nvPr/>
          </p:nvSpPr>
          <p:spPr>
            <a:xfrm>
              <a:off x="6840178" y="5284068"/>
              <a:ext cx="996696" cy="51710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Code B</a:t>
              </a:r>
            </a:p>
            <a:p>
              <a:pPr algn="ctr"/>
              <a:r>
                <a:rPr lang="en-US" sz="1600" b="1">
                  <a:solidFill>
                    <a:srgbClr val="0070C0"/>
                  </a:solidFill>
                </a:rPr>
                <a:t>(C++)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C38004B-61B0-B550-F2DE-55E8B2EE18B8}"/>
                </a:ext>
              </a:extLst>
            </p:cNvPr>
            <p:cNvCxnSpPr>
              <a:cxnSpLocks/>
              <a:stCxn id="31" idx="3"/>
              <a:endCxn id="32" idx="1"/>
            </p:cNvCxnSpPr>
            <p:nvPr/>
          </p:nvCxnSpPr>
          <p:spPr>
            <a:xfrm>
              <a:off x="7836874" y="4940035"/>
              <a:ext cx="205268" cy="602587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E0ECF19-C906-DC2D-6FEC-19776B5CBC1A}"/>
                </a:ext>
              </a:extLst>
            </p:cNvPr>
            <p:cNvCxnSpPr>
              <a:cxnSpLocks/>
              <a:stCxn id="47" idx="3"/>
              <a:endCxn id="32" idx="1"/>
            </p:cNvCxnSpPr>
            <p:nvPr/>
          </p:nvCxnSpPr>
          <p:spPr>
            <a:xfrm flipV="1">
              <a:off x="7836874" y="5542622"/>
              <a:ext cx="205268" cy="598835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D70DC2D-1DA1-E308-F9B4-837C5705E096}"/>
                </a:ext>
              </a:extLst>
            </p:cNvPr>
            <p:cNvCxnSpPr>
              <a:cxnSpLocks/>
              <a:stCxn id="33" idx="3"/>
              <a:endCxn id="32" idx="1"/>
            </p:cNvCxnSpPr>
            <p:nvPr/>
          </p:nvCxnSpPr>
          <p:spPr>
            <a:xfrm flipV="1">
              <a:off x="7836874" y="5542622"/>
              <a:ext cx="205268" cy="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856D6213-5219-B4CA-CAA8-F30652678F0E}"/>
                </a:ext>
              </a:extLst>
            </p:cNvPr>
            <p:cNvSpPr/>
            <p:nvPr/>
          </p:nvSpPr>
          <p:spPr>
            <a:xfrm>
              <a:off x="8978197" y="5284068"/>
              <a:ext cx="996696" cy="51710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Code D</a:t>
              </a:r>
            </a:p>
            <a:p>
              <a:pPr algn="ctr"/>
              <a:r>
                <a:rPr lang="en-US" sz="1600" b="1">
                  <a:solidFill>
                    <a:srgbClr val="0070C0"/>
                  </a:solidFill>
                </a:rPr>
                <a:t>(Python)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770A7B67-BDF7-A692-3054-71FE8CC02E40}"/>
                </a:ext>
              </a:extLst>
            </p:cNvPr>
            <p:cNvSpPr/>
            <p:nvPr/>
          </p:nvSpPr>
          <p:spPr>
            <a:xfrm>
              <a:off x="6840178" y="5882902"/>
              <a:ext cx="996696" cy="51710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Code C</a:t>
              </a:r>
            </a:p>
            <a:p>
              <a:pPr algn="ctr"/>
              <a:r>
                <a:rPr lang="en-US" sz="1600" b="1">
                  <a:solidFill>
                    <a:srgbClr val="0070C0"/>
                  </a:solidFill>
                </a:rPr>
                <a:t>(Java)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BF473468-8678-6333-AB6E-8553D6556CFB}"/>
                </a:ext>
              </a:extLst>
            </p:cNvPr>
            <p:cNvCxnSpPr>
              <a:cxnSpLocks/>
              <a:stCxn id="32" idx="3"/>
              <a:endCxn id="38" idx="1"/>
            </p:cNvCxnSpPr>
            <p:nvPr/>
          </p:nvCxnSpPr>
          <p:spPr>
            <a:xfrm>
              <a:off x="8778917" y="5542622"/>
              <a:ext cx="199280" cy="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466380A-944F-5DB3-2C0C-2FBF1F613FD9}"/>
              </a:ext>
            </a:extLst>
          </p:cNvPr>
          <p:cNvGrpSpPr/>
          <p:nvPr/>
        </p:nvGrpSpPr>
        <p:grpSpPr>
          <a:xfrm>
            <a:off x="9287948" y="4461628"/>
            <a:ext cx="2544388" cy="1718532"/>
            <a:chOff x="9287948" y="4536441"/>
            <a:chExt cx="2544388" cy="1718532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39DE40B5-693E-E7FD-EBB6-32190498A3B7}"/>
                </a:ext>
              </a:extLst>
            </p:cNvPr>
            <p:cNvSpPr/>
            <p:nvPr/>
          </p:nvSpPr>
          <p:spPr>
            <a:xfrm>
              <a:off x="10053097" y="4536441"/>
              <a:ext cx="995118" cy="51710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Code A</a:t>
              </a:r>
            </a:p>
            <a:p>
              <a:pPr algn="ctr"/>
              <a:r>
                <a:rPr lang="en-US" sz="1600" b="1">
                  <a:solidFill>
                    <a:srgbClr val="0070C0"/>
                  </a:solidFill>
                </a:rPr>
                <a:t>(Fortran)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E6A111E9-1E7A-F2D9-B0C2-1ED82B9BB311}"/>
                </a:ext>
              </a:extLst>
            </p:cNvPr>
            <p:cNvSpPr/>
            <p:nvPr/>
          </p:nvSpPr>
          <p:spPr>
            <a:xfrm>
              <a:off x="9287948" y="5737864"/>
              <a:ext cx="996696" cy="51710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Code B</a:t>
              </a:r>
            </a:p>
            <a:p>
              <a:pPr algn="ctr"/>
              <a:r>
                <a:rPr lang="en-US" sz="1600" b="1">
                  <a:solidFill>
                    <a:srgbClr val="0070C0"/>
                  </a:solidFill>
                </a:rPr>
                <a:t>(C++)</a:t>
              </a: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0769D99D-4954-41BD-CB1E-7E12CE1F511F}"/>
                </a:ext>
              </a:extLst>
            </p:cNvPr>
            <p:cNvSpPr/>
            <p:nvPr/>
          </p:nvSpPr>
          <p:spPr>
            <a:xfrm>
              <a:off x="10835640" y="5737864"/>
              <a:ext cx="996696" cy="51710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Code C</a:t>
              </a:r>
            </a:p>
            <a:p>
              <a:pPr algn="ctr"/>
              <a:r>
                <a:rPr lang="en-US" sz="1600" b="1">
                  <a:solidFill>
                    <a:srgbClr val="0070C0"/>
                  </a:solidFill>
                </a:rPr>
                <a:t>(Java)</a:t>
              </a: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DCC6DB7B-6775-BCD7-3B51-3CFFCCBC18C9}"/>
                </a:ext>
              </a:extLst>
            </p:cNvPr>
            <p:cNvSpPr/>
            <p:nvPr/>
          </p:nvSpPr>
          <p:spPr>
            <a:xfrm>
              <a:off x="10182269" y="5226163"/>
              <a:ext cx="736775" cy="33948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rgbClr val="0070C0"/>
                  </a:solidFill>
                </a:rPr>
                <a:t>IMAS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AE06F63-5AE3-DF27-9CA1-4D95AFE4F78B}"/>
                </a:ext>
              </a:extLst>
            </p:cNvPr>
            <p:cNvCxnSpPr>
              <a:cxnSpLocks/>
              <a:stCxn id="55" idx="3"/>
              <a:endCxn id="57" idx="0"/>
            </p:cNvCxnSpPr>
            <p:nvPr/>
          </p:nvCxnSpPr>
          <p:spPr>
            <a:xfrm>
              <a:off x="11048215" y="4794996"/>
              <a:ext cx="285773" cy="942868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788FE5AA-EFB8-D45F-4462-7681E6C4C67D}"/>
                </a:ext>
              </a:extLst>
            </p:cNvPr>
            <p:cNvCxnSpPr>
              <a:cxnSpLocks/>
              <a:stCxn id="57" idx="1"/>
              <a:endCxn id="56" idx="3"/>
            </p:cNvCxnSpPr>
            <p:nvPr/>
          </p:nvCxnSpPr>
          <p:spPr>
            <a:xfrm flipH="1">
              <a:off x="10284644" y="5996419"/>
              <a:ext cx="550996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98607620-0607-D1EE-CDB4-CBC7B2DF395C}"/>
                </a:ext>
              </a:extLst>
            </p:cNvPr>
            <p:cNvCxnSpPr>
              <a:cxnSpLocks/>
              <a:stCxn id="56" idx="0"/>
              <a:endCxn id="55" idx="1"/>
            </p:cNvCxnSpPr>
            <p:nvPr/>
          </p:nvCxnSpPr>
          <p:spPr>
            <a:xfrm flipV="1">
              <a:off x="9786296" y="4794996"/>
              <a:ext cx="266801" cy="942868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0F723A3-07AD-4454-7152-44BF03181FA2}"/>
                </a:ext>
              </a:extLst>
            </p:cNvPr>
            <p:cNvCxnSpPr>
              <a:stCxn id="55" idx="2"/>
              <a:endCxn id="58" idx="0"/>
            </p:cNvCxnSpPr>
            <p:nvPr/>
          </p:nvCxnSpPr>
          <p:spPr>
            <a:xfrm>
              <a:off x="10550656" y="5053550"/>
              <a:ext cx="1" cy="172613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CDB8054-29D2-44D8-B7AA-B20343F88DD4}"/>
                </a:ext>
              </a:extLst>
            </p:cNvPr>
            <p:cNvCxnSpPr>
              <a:cxnSpLocks/>
              <a:endCxn id="58" idx="2"/>
            </p:cNvCxnSpPr>
            <p:nvPr/>
          </p:nvCxnSpPr>
          <p:spPr>
            <a:xfrm flipH="1" flipV="1">
              <a:off x="10550657" y="5565648"/>
              <a:ext cx="306948" cy="198132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CEAC9F3-E93F-A34A-2B1C-9C1EFDFEFEE3}"/>
                </a:ext>
              </a:extLst>
            </p:cNvPr>
            <p:cNvCxnSpPr>
              <a:cxnSpLocks/>
              <a:endCxn id="58" idx="2"/>
            </p:cNvCxnSpPr>
            <p:nvPr/>
          </p:nvCxnSpPr>
          <p:spPr>
            <a:xfrm flipV="1">
              <a:off x="10284644" y="5565648"/>
              <a:ext cx="266013" cy="198132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2" name="Chart 81">
            <a:extLst>
              <a:ext uri="{FF2B5EF4-FFF2-40B4-BE49-F238E27FC236}">
                <a16:creationId xmlns:a16="http://schemas.microsoft.com/office/drawing/2014/main" id="{8006815D-9F9B-5684-F2FC-0489C7A64010}"/>
              </a:ext>
            </a:extLst>
          </p:cNvPr>
          <p:cNvGraphicFramePr/>
          <p:nvPr/>
        </p:nvGraphicFramePr>
        <p:xfrm>
          <a:off x="11025553" y="6324599"/>
          <a:ext cx="703387" cy="53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166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A0265-9FD5-367C-11C5-DEE0C7F93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DF82BE54-847E-6025-6516-1B477D33D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 Synthetic Diagnostic Platform (</a:t>
            </a:r>
            <a:r>
              <a:rPr lang="en-US" b="1">
                <a:solidFill>
                  <a:srgbClr val="0070C0"/>
                </a:solidFill>
              </a:rPr>
              <a:t>SDP</a:t>
            </a:r>
            <a:r>
              <a:rPr lang="en-US"/>
              <a:t>)</a:t>
            </a:r>
          </a:p>
          <a:p>
            <a:pPr lvl="1"/>
            <a:r>
              <a:rPr lang="en-US"/>
              <a:t> Mission: diagnostic design, physical quantities measurements, data analysis and visualization.</a:t>
            </a:r>
          </a:p>
          <a:p>
            <a:pPr lvl="1"/>
            <a:r>
              <a:rPr lang="en-US"/>
              <a:t> Key resources: diagnostic </a:t>
            </a:r>
            <a:r>
              <a:rPr lang="en-US" b="1">
                <a:solidFill>
                  <a:srgbClr val="0070C0"/>
                </a:solidFill>
              </a:rPr>
              <a:t>data</a:t>
            </a:r>
            <a:r>
              <a:rPr lang="en-US"/>
              <a:t> -&gt; plasma physical quantities.</a:t>
            </a:r>
          </a:p>
          <a:p>
            <a:pPr lvl="1"/>
            <a:r>
              <a:rPr lang="en-US"/>
              <a:t> Roles: </a:t>
            </a:r>
            <a:r>
              <a:rPr lang="en-US" b="1">
                <a:solidFill>
                  <a:srgbClr val="0070C0"/>
                </a:solidFill>
              </a:rPr>
              <a:t>developers</a:t>
            </a:r>
            <a:r>
              <a:rPr lang="en-US"/>
              <a:t> (data contributors), </a:t>
            </a:r>
            <a:r>
              <a:rPr lang="en-US" b="1">
                <a:solidFill>
                  <a:srgbClr val="0070C0"/>
                </a:solidFill>
              </a:rPr>
              <a:t>users</a:t>
            </a:r>
            <a:r>
              <a:rPr lang="en-US"/>
              <a:t> (</a:t>
            </a:r>
            <a:r>
              <a:rPr lang="en-US" altLang="zh-CN"/>
              <a:t>data consumers</a:t>
            </a:r>
            <a:r>
              <a:rPr lang="en-US"/>
              <a:t>), administrators. </a:t>
            </a:r>
          </a:p>
          <a:p>
            <a:pPr lvl="1"/>
            <a:r>
              <a:rPr lang="en-US"/>
              <a:t> Architecture: High-performance computers -&gt; developing environments -&gt; data processing codes &amp; applications.</a:t>
            </a:r>
          </a:p>
          <a:p>
            <a:pPr lvl="1"/>
            <a:r>
              <a:rPr lang="en-US"/>
              <a:t> </a:t>
            </a:r>
            <a:r>
              <a:rPr lang="en-US" b="1">
                <a:solidFill>
                  <a:srgbClr val="0070C0"/>
                </a:solidFill>
              </a:rPr>
              <a:t>IMAS</a:t>
            </a:r>
            <a:r>
              <a:rPr lang="en-US"/>
              <a:t> is selected as the core infrastructure</a:t>
            </a:r>
          </a:p>
          <a:p>
            <a:r>
              <a:rPr lang="en-US"/>
              <a:t> SDP Requirements</a:t>
            </a:r>
          </a:p>
          <a:p>
            <a:pPr lvl="1"/>
            <a:r>
              <a:rPr lang="en-US"/>
              <a:t> </a:t>
            </a:r>
            <a:r>
              <a:rPr lang="en-US" b="1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r>
              <a:rPr lang="en-US"/>
              <a:t> A unified interface to couple codes with different programming language (Server)</a:t>
            </a:r>
          </a:p>
          <a:p>
            <a:pPr lvl="1"/>
            <a:r>
              <a:rPr lang="en-US"/>
              <a:t> </a:t>
            </a:r>
            <a:r>
              <a:rPr lang="en-US" b="1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r>
              <a:rPr lang="en-US"/>
              <a:t> </a:t>
            </a:r>
            <a:r>
              <a:rPr lang="en-US" altLang="zh-CN"/>
              <a:t>Flexible tools to </a:t>
            </a:r>
            <a:r>
              <a:rPr lang="en-US"/>
              <a:t>manage database (Server)</a:t>
            </a:r>
            <a:endParaRPr lang="en-US" altLang="zh-CN"/>
          </a:p>
          <a:p>
            <a:pPr lvl="1"/>
            <a:r>
              <a:rPr lang="en-US" altLang="zh-CN"/>
              <a:t> </a:t>
            </a:r>
            <a:r>
              <a:rPr lang="en-US" b="1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r>
              <a:rPr lang="en-US">
                <a:sym typeface="Wingdings 2" panose="05020102010507070707" pitchFamily="18" charset="2"/>
              </a:rPr>
              <a:t> Web interface to share data (Clients)</a:t>
            </a:r>
          </a:p>
          <a:p>
            <a:pPr lvl="1"/>
            <a:r>
              <a:rPr lang="en-US" altLang="zh-CN"/>
              <a:t> </a:t>
            </a:r>
            <a:r>
              <a:rPr lang="en-US" b="1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r>
              <a:rPr lang="en-US">
                <a:sym typeface="Wingdings 2" panose="05020102010507070707" pitchFamily="18" charset="2"/>
              </a:rPr>
              <a:t> Access control to secure data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A3B38A-8C7A-8B6E-558A-21F4EC09B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Motivation</a:t>
            </a: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2E19E-02F5-4D35-8C6C-34C244A94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606B2-72E6-64C0-C879-45A493E8D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>
                <a:ea typeface="Tahoma" panose="020B0604030504040204" pitchFamily="34" charset="0"/>
              </a:rPr>
              <a:t>X. LIU, Sixth Technical Meeting on Fusion Data Processing, Validation and Analysis, Shanghai, 9.9-9.12, 2025</a:t>
            </a:r>
            <a:endParaRPr lang="en-US">
              <a:ea typeface="Tahoma" panose="020B060403050404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A3ECE65-7AAF-D08A-86E0-B74CD78DA278}"/>
              </a:ext>
            </a:extLst>
          </p:cNvPr>
          <p:cNvGraphicFramePr/>
          <p:nvPr/>
        </p:nvGraphicFramePr>
        <p:xfrm>
          <a:off x="11025553" y="6324599"/>
          <a:ext cx="703387" cy="53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0515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7EF44-A898-FA68-B17D-8A9F7A126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Connector: Elbow 111">
            <a:extLst>
              <a:ext uri="{FF2B5EF4-FFF2-40B4-BE49-F238E27FC236}">
                <a16:creationId xmlns:a16="http://schemas.microsoft.com/office/drawing/2014/main" id="{A310A0E1-EB1A-35AC-973A-AC95FEEF25BB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9765794" y="3482110"/>
            <a:ext cx="89863" cy="1164941"/>
          </a:xfrm>
          <a:prstGeom prst="bentConnector2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48D553F-3388-F003-E80A-AC409ABF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Architecture</a:t>
            </a: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B4C02-76E6-8896-643D-F02BCAB5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C657B-CDBB-3CFB-E297-332C096A49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>
                <a:ea typeface="Tahoma" panose="020B0604030504040204" pitchFamily="34" charset="0"/>
              </a:rPr>
              <a:t>X. LIU, Sixth Technical Meeting on Fusion Data Processing, Validation and Analysis, Shanghai, 9.9-9.12, 2025</a:t>
            </a:r>
            <a:endParaRPr lang="en-US">
              <a:ea typeface="Tahoma" panose="020B060403050404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8ED0A93-6F9B-686F-C97B-B69F6427CB0E}"/>
              </a:ext>
            </a:extLst>
          </p:cNvPr>
          <p:cNvGraphicFramePr/>
          <p:nvPr/>
        </p:nvGraphicFramePr>
        <p:xfrm>
          <a:off x="11025553" y="6324599"/>
          <a:ext cx="703387" cy="53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2CEFC1-783D-95DB-7EA8-FAE7DB0C9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63" y="1292352"/>
            <a:ext cx="5446963" cy="4936707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 Web server</a:t>
            </a:r>
          </a:p>
          <a:p>
            <a:pPr lvl="1"/>
            <a:r>
              <a:rPr lang="en-US"/>
              <a:t> Flask web framework</a:t>
            </a:r>
          </a:p>
          <a:p>
            <a:pPr lvl="2"/>
            <a:r>
              <a:rPr lang="en-US"/>
              <a:t>Backend: Jinja2, Flask-</a:t>
            </a:r>
            <a:r>
              <a:rPr lang="en-US" err="1"/>
              <a:t>SQLAlchemy</a:t>
            </a:r>
            <a:endParaRPr lang="en-US"/>
          </a:p>
          <a:p>
            <a:pPr lvl="2"/>
            <a:r>
              <a:rPr lang="en-US"/>
              <a:t>Frontend: Bootstrap5</a:t>
            </a:r>
          </a:p>
          <a:p>
            <a:pPr lvl="2"/>
            <a:r>
              <a:rPr lang="en-US"/>
              <a:t>MVC design pattern</a:t>
            </a:r>
          </a:p>
          <a:p>
            <a:pPr lvl="1"/>
            <a:r>
              <a:rPr lang="en-US"/>
              <a:t> Account</a:t>
            </a:r>
          </a:p>
          <a:p>
            <a:pPr lvl="2"/>
            <a:r>
              <a:rPr lang="en-US"/>
              <a:t>Flask-Security</a:t>
            </a:r>
          </a:p>
          <a:p>
            <a:pPr lvl="2"/>
            <a:r>
              <a:rPr lang="en-US"/>
              <a:t>Account registration</a:t>
            </a:r>
          </a:p>
          <a:p>
            <a:pPr lvl="1"/>
            <a:r>
              <a:rPr lang="en-US"/>
              <a:t> User access control</a:t>
            </a:r>
          </a:p>
          <a:p>
            <a:pPr lvl="2"/>
            <a:r>
              <a:rPr lang="en-US"/>
              <a:t>Data request (user/dev)</a:t>
            </a:r>
          </a:p>
          <a:p>
            <a:pPr lvl="2"/>
            <a:r>
              <a:rPr lang="en-US"/>
              <a:t>Data review/nominate (dev)</a:t>
            </a:r>
          </a:p>
          <a:p>
            <a:pPr lvl="1"/>
            <a:r>
              <a:rPr lang="en-US"/>
              <a:t> IMAS web interface</a:t>
            </a:r>
          </a:p>
          <a:p>
            <a:pPr lvl="2"/>
            <a:r>
              <a:rPr lang="en-US"/>
              <a:t>Serialization: </a:t>
            </a:r>
            <a:r>
              <a:rPr lang="en-US" altLang="zh-CN" err="1"/>
              <a:t>orjson</a:t>
            </a:r>
            <a:endParaRPr lang="en-US"/>
          </a:p>
          <a:p>
            <a:pPr lvl="2"/>
            <a:r>
              <a:rPr lang="en-US"/>
              <a:t>RESTful API</a:t>
            </a:r>
          </a:p>
          <a:p>
            <a:r>
              <a:rPr lang="en-US"/>
              <a:t> Client</a:t>
            </a:r>
          </a:p>
          <a:p>
            <a:pPr lvl="1"/>
            <a:r>
              <a:rPr lang="en-US"/>
              <a:t> Client API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AD56C9A-1628-DC72-8DDE-A65866CE314C}"/>
              </a:ext>
            </a:extLst>
          </p:cNvPr>
          <p:cNvSpPr/>
          <p:nvPr/>
        </p:nvSpPr>
        <p:spPr>
          <a:xfrm>
            <a:off x="7386642" y="4388730"/>
            <a:ext cx="1099709" cy="53934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Account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6514C93-B7D7-89AF-58E3-A3660150EF90}"/>
              </a:ext>
            </a:extLst>
          </p:cNvPr>
          <p:cNvSpPr/>
          <p:nvPr/>
        </p:nvSpPr>
        <p:spPr>
          <a:xfrm>
            <a:off x="8666075" y="4388496"/>
            <a:ext cx="1099719" cy="51710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IMAS </a:t>
            </a:r>
            <a:r>
              <a:rPr lang="en-US" altLang="zh-CN" b="1">
                <a:solidFill>
                  <a:schemeClr val="tx1"/>
                </a:solidFill>
              </a:rPr>
              <a:t>AL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3" name="Cylinder 22">
            <a:extLst>
              <a:ext uri="{FF2B5EF4-FFF2-40B4-BE49-F238E27FC236}">
                <a16:creationId xmlns:a16="http://schemas.microsoft.com/office/drawing/2014/main" id="{5D41D650-B98F-4B9E-E47C-040D26BB4B99}"/>
              </a:ext>
            </a:extLst>
          </p:cNvPr>
          <p:cNvSpPr/>
          <p:nvPr/>
        </p:nvSpPr>
        <p:spPr>
          <a:xfrm>
            <a:off x="8907777" y="5072356"/>
            <a:ext cx="616316" cy="517110"/>
          </a:xfrm>
          <a:prstGeom prst="can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Data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3E0E1DF-ED2E-B8A0-063E-A19917142612}"/>
              </a:ext>
            </a:extLst>
          </p:cNvPr>
          <p:cNvCxnSpPr>
            <a:cxnSpLocks/>
            <a:stCxn id="23" idx="1"/>
            <a:endCxn id="21" idx="2"/>
          </p:cNvCxnSpPr>
          <p:nvPr/>
        </p:nvCxnSpPr>
        <p:spPr>
          <a:xfrm flipV="1">
            <a:off x="9215935" y="4905605"/>
            <a:ext cx="0" cy="16675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D80EA6F-2858-3E59-9164-74CF9B573C4A}"/>
              </a:ext>
            </a:extLst>
          </p:cNvPr>
          <p:cNvSpPr/>
          <p:nvPr/>
        </p:nvSpPr>
        <p:spPr>
          <a:xfrm>
            <a:off x="8666075" y="3704636"/>
            <a:ext cx="1099711" cy="51710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rgbClr val="0070C0"/>
                </a:solidFill>
              </a:rPr>
              <a:t>IMAS</a:t>
            </a:r>
            <a:endParaRPr lang="en-US" b="1">
              <a:solidFill>
                <a:srgbClr val="0070C0"/>
              </a:solidFill>
            </a:endParaRPr>
          </a:p>
          <a:p>
            <a:pPr algn="ctr"/>
            <a:r>
              <a:rPr lang="en-US" b="1">
                <a:solidFill>
                  <a:srgbClr val="0070C0"/>
                </a:solidFill>
              </a:rPr>
              <a:t>Web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80CA474-CE89-2DF7-B8FA-E6DDBF0588D2}"/>
              </a:ext>
            </a:extLst>
          </p:cNvPr>
          <p:cNvCxnSpPr>
            <a:cxnSpLocks/>
            <a:stCxn id="21" idx="0"/>
            <a:endCxn id="27" idx="2"/>
          </p:cNvCxnSpPr>
          <p:nvPr/>
        </p:nvCxnSpPr>
        <p:spPr>
          <a:xfrm flipH="1" flipV="1">
            <a:off x="9215931" y="4221745"/>
            <a:ext cx="4" cy="16675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3027026-020E-73BD-B1DE-B16FC60C6E59}"/>
              </a:ext>
            </a:extLst>
          </p:cNvPr>
          <p:cNvCxnSpPr>
            <a:cxnSpLocks/>
            <a:stCxn id="3" idx="0"/>
            <a:endCxn id="50" idx="2"/>
          </p:cNvCxnSpPr>
          <p:nvPr/>
        </p:nvCxnSpPr>
        <p:spPr>
          <a:xfrm flipV="1">
            <a:off x="7936497" y="4227235"/>
            <a:ext cx="1" cy="161495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D6D1498-CC17-5D28-1BE3-0F4E84ECF4A6}"/>
              </a:ext>
            </a:extLst>
          </p:cNvPr>
          <p:cNvSpPr/>
          <p:nvPr/>
        </p:nvSpPr>
        <p:spPr>
          <a:xfrm>
            <a:off x="7386642" y="3710126"/>
            <a:ext cx="1099711" cy="51710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rgbClr val="0070C0"/>
                </a:solidFill>
              </a:rPr>
              <a:t>IMAS</a:t>
            </a:r>
            <a:endParaRPr lang="en-US" b="1">
              <a:solidFill>
                <a:srgbClr val="0070C0"/>
              </a:solidFill>
            </a:endParaRPr>
          </a:p>
          <a:p>
            <a:pPr algn="ctr"/>
            <a:r>
              <a:rPr lang="en-US" b="1">
                <a:solidFill>
                  <a:srgbClr val="0070C0"/>
                </a:solidFill>
              </a:rPr>
              <a:t>UAC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C252EB0-C777-14B1-D856-D45879A74718}"/>
              </a:ext>
            </a:extLst>
          </p:cNvPr>
          <p:cNvCxnSpPr>
            <a:cxnSpLocks/>
            <a:stCxn id="50" idx="3"/>
            <a:endCxn id="27" idx="1"/>
          </p:cNvCxnSpPr>
          <p:nvPr/>
        </p:nvCxnSpPr>
        <p:spPr>
          <a:xfrm flipV="1">
            <a:off x="8486353" y="3963191"/>
            <a:ext cx="179722" cy="549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8CF7E5DA-5D35-DE23-28D6-6C7BB0C6AAEA}"/>
              </a:ext>
            </a:extLst>
          </p:cNvPr>
          <p:cNvSpPr/>
          <p:nvPr/>
        </p:nvSpPr>
        <p:spPr>
          <a:xfrm>
            <a:off x="7386642" y="5089570"/>
            <a:ext cx="1099719" cy="51710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Flask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C0E24CA-0872-D167-376A-36BA2759B664}"/>
              </a:ext>
            </a:extLst>
          </p:cNvPr>
          <p:cNvCxnSpPr>
            <a:cxnSpLocks/>
            <a:stCxn id="69" idx="0"/>
            <a:endCxn id="3" idx="2"/>
          </p:cNvCxnSpPr>
          <p:nvPr/>
        </p:nvCxnSpPr>
        <p:spPr>
          <a:xfrm flipH="1" flipV="1">
            <a:off x="7936497" y="4928075"/>
            <a:ext cx="5" cy="161495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8B0EC44-AAFE-9559-1DD1-1EA30E48A084}"/>
              </a:ext>
            </a:extLst>
          </p:cNvPr>
          <p:cNvSpPr/>
          <p:nvPr/>
        </p:nvSpPr>
        <p:spPr>
          <a:xfrm>
            <a:off x="8026358" y="2091953"/>
            <a:ext cx="1099711" cy="51710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Web</a:t>
            </a:r>
          </a:p>
          <a:p>
            <a:pPr algn="ctr"/>
            <a:r>
              <a:rPr lang="en-US" altLang="zh-CN" b="1">
                <a:solidFill>
                  <a:schemeClr val="tx1"/>
                </a:solidFill>
              </a:rPr>
              <a:t>Apps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BA09471-FA12-2827-91F5-DE2098C694B2}"/>
              </a:ext>
            </a:extLst>
          </p:cNvPr>
          <p:cNvGrpSpPr/>
          <p:nvPr/>
        </p:nvGrpSpPr>
        <p:grpSpPr>
          <a:xfrm>
            <a:off x="5851606" y="2795996"/>
            <a:ext cx="1523994" cy="1510627"/>
            <a:chOff x="4750881" y="2832456"/>
            <a:chExt cx="1523994" cy="1510627"/>
          </a:xfrm>
        </p:grpSpPr>
        <p:sp>
          <p:nvSpPr>
            <p:cNvPr id="77" name="Right Brace 76">
              <a:extLst>
                <a:ext uri="{FF2B5EF4-FFF2-40B4-BE49-F238E27FC236}">
                  <a16:creationId xmlns:a16="http://schemas.microsoft.com/office/drawing/2014/main" id="{52B0E316-318F-2163-DAD1-E19415ABE873}"/>
                </a:ext>
              </a:extLst>
            </p:cNvPr>
            <p:cNvSpPr/>
            <p:nvPr/>
          </p:nvSpPr>
          <p:spPr>
            <a:xfrm>
              <a:off x="5925362" y="2832456"/>
              <a:ext cx="349513" cy="1510627"/>
            </a:xfrm>
            <a:prstGeom prst="rightBrace">
              <a:avLst>
                <a:gd name="adj1" fmla="val 8333"/>
                <a:gd name="adj2" fmla="val 8343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C9D0D7E2-BE84-AF12-0BAD-AE05358615DA}"/>
                </a:ext>
              </a:extLst>
            </p:cNvPr>
            <p:cNvSpPr/>
            <p:nvPr/>
          </p:nvSpPr>
          <p:spPr>
            <a:xfrm>
              <a:off x="4750882" y="3406093"/>
              <a:ext cx="1180526" cy="36693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>
                  <a:solidFill>
                    <a:schemeClr val="tx1"/>
                  </a:solidFill>
                </a:rPr>
                <a:t>Request</a:t>
              </a: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EFC00C26-E378-B284-FEBD-46A3A3DEC0F7}"/>
                </a:ext>
              </a:extLst>
            </p:cNvPr>
            <p:cNvSpPr/>
            <p:nvPr/>
          </p:nvSpPr>
          <p:spPr>
            <a:xfrm>
              <a:off x="4750881" y="3976144"/>
              <a:ext cx="1180526" cy="36693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>
                  <a:solidFill>
                    <a:schemeClr val="tx1"/>
                  </a:solidFill>
                </a:rPr>
                <a:t>Nominate</a:t>
              </a: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31E14A75-7769-72D1-7F4F-B1299C012ECA}"/>
                </a:ext>
              </a:extLst>
            </p:cNvPr>
            <p:cNvSpPr/>
            <p:nvPr/>
          </p:nvSpPr>
          <p:spPr>
            <a:xfrm>
              <a:off x="4750881" y="2836042"/>
              <a:ext cx="1180526" cy="36693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>
                  <a:solidFill>
                    <a:schemeClr val="tx1"/>
                  </a:solidFill>
                </a:rPr>
                <a:t>Review</a:t>
              </a:r>
              <a:endParaRPr lang="en-US" b="1">
                <a:solidFill>
                  <a:schemeClr val="tx1"/>
                </a:solidFill>
              </a:endParaRPr>
            </a:p>
          </p:txBody>
        </p:sp>
      </p:grpSp>
      <p:sp>
        <p:nvSpPr>
          <p:cNvPr id="82" name="Right Brace 81">
            <a:extLst>
              <a:ext uri="{FF2B5EF4-FFF2-40B4-BE49-F238E27FC236}">
                <a16:creationId xmlns:a16="http://schemas.microsoft.com/office/drawing/2014/main" id="{450754AC-8AEF-386D-7B9B-D244708DF23F}"/>
              </a:ext>
            </a:extLst>
          </p:cNvPr>
          <p:cNvSpPr/>
          <p:nvPr/>
        </p:nvSpPr>
        <p:spPr>
          <a:xfrm rot="10800000">
            <a:off x="9765793" y="3493524"/>
            <a:ext cx="343127" cy="925575"/>
          </a:xfrm>
          <a:prstGeom prst="rightBrace">
            <a:avLst>
              <a:gd name="adj1" fmla="val 8333"/>
              <a:gd name="adj2" fmla="val 5145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42F6E74A-BB2B-CB92-1218-2E2D8D1849B1}"/>
              </a:ext>
            </a:extLst>
          </p:cNvPr>
          <p:cNvSpPr/>
          <p:nvPr/>
        </p:nvSpPr>
        <p:spPr>
          <a:xfrm>
            <a:off x="10109257" y="4052161"/>
            <a:ext cx="1634963" cy="36693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Serialization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863DB451-C399-6741-53D3-EFF14AC011C7}"/>
              </a:ext>
            </a:extLst>
          </p:cNvPr>
          <p:cNvSpPr/>
          <p:nvPr/>
        </p:nvSpPr>
        <p:spPr>
          <a:xfrm>
            <a:off x="10109258" y="3482110"/>
            <a:ext cx="1634963" cy="36693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RESTful</a:t>
            </a:r>
            <a:r>
              <a:rPr lang="en-US" b="1">
                <a:solidFill>
                  <a:srgbClr val="0070C0"/>
                </a:solidFill>
              </a:rPr>
              <a:t> </a:t>
            </a:r>
            <a:r>
              <a:rPr lang="en-US" b="1">
                <a:solidFill>
                  <a:schemeClr val="tx1"/>
                </a:solidFill>
              </a:rPr>
              <a:t>API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E18D3701-565C-B5EF-9401-F8F25C8DF7B1}"/>
              </a:ext>
            </a:extLst>
          </p:cNvPr>
          <p:cNvSpPr/>
          <p:nvPr/>
        </p:nvSpPr>
        <p:spPr>
          <a:xfrm>
            <a:off x="10732091" y="2795998"/>
            <a:ext cx="1012130" cy="51710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Deserialization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515A94B-7848-486D-D5F5-7A2E9CF3F13E}"/>
              </a:ext>
            </a:extLst>
          </p:cNvPr>
          <p:cNvCxnSpPr>
            <a:cxnSpLocks/>
            <a:stCxn id="92" idx="0"/>
            <a:endCxn id="95" idx="2"/>
          </p:cNvCxnSpPr>
          <p:nvPr/>
        </p:nvCxnSpPr>
        <p:spPr>
          <a:xfrm flipV="1">
            <a:off x="10926739" y="3849049"/>
            <a:ext cx="1" cy="203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E7B9B7D7-25E0-E93F-9C56-F66CDF2CC4D4}"/>
              </a:ext>
            </a:extLst>
          </p:cNvPr>
          <p:cNvSpPr/>
          <p:nvPr/>
        </p:nvSpPr>
        <p:spPr>
          <a:xfrm>
            <a:off x="9305801" y="2773305"/>
            <a:ext cx="1099711" cy="51710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rgbClr val="0070C0"/>
                </a:solidFill>
              </a:rPr>
              <a:t>Client</a:t>
            </a:r>
          </a:p>
          <a:p>
            <a:pPr algn="ctr"/>
            <a:r>
              <a:rPr lang="en-US" b="1">
                <a:solidFill>
                  <a:srgbClr val="0070C0"/>
                </a:solidFill>
              </a:rPr>
              <a:t>API </a:t>
            </a:r>
          </a:p>
        </p:txBody>
      </p:sp>
      <p:cxnSp>
        <p:nvCxnSpPr>
          <p:cNvPr id="108" name="Connector: Elbow 107">
            <a:extLst>
              <a:ext uri="{FF2B5EF4-FFF2-40B4-BE49-F238E27FC236}">
                <a16:creationId xmlns:a16="http://schemas.microsoft.com/office/drawing/2014/main" id="{71582391-1695-0D58-E6DD-F110B03ABD98}"/>
              </a:ext>
            </a:extLst>
          </p:cNvPr>
          <p:cNvCxnSpPr>
            <a:cxnSpLocks/>
            <a:stCxn id="27" idx="0"/>
            <a:endCxn id="104" idx="2"/>
          </p:cNvCxnSpPr>
          <p:nvPr/>
        </p:nvCxnSpPr>
        <p:spPr>
          <a:xfrm rot="5400000" flipH="1" flipV="1">
            <a:off x="9328683" y="3177662"/>
            <a:ext cx="414222" cy="639726"/>
          </a:xfrm>
          <a:prstGeom prst="bentConnector3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or: Elbow 108">
            <a:extLst>
              <a:ext uri="{FF2B5EF4-FFF2-40B4-BE49-F238E27FC236}">
                <a16:creationId xmlns:a16="http://schemas.microsoft.com/office/drawing/2014/main" id="{907BD511-4682-4D0B-FD75-F319A37AA467}"/>
              </a:ext>
            </a:extLst>
          </p:cNvPr>
          <p:cNvCxnSpPr>
            <a:cxnSpLocks/>
            <a:stCxn id="27" idx="0"/>
            <a:endCxn id="73" idx="2"/>
          </p:cNvCxnSpPr>
          <p:nvPr/>
        </p:nvCxnSpPr>
        <p:spPr>
          <a:xfrm rot="16200000" flipV="1">
            <a:off x="8348286" y="2836990"/>
            <a:ext cx="1095574" cy="639717"/>
          </a:xfrm>
          <a:prstGeom prst="bentConnector3">
            <a:avLst>
              <a:gd name="adj1" fmla="val 18891"/>
            </a:avLst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>
            <a:extLst>
              <a:ext uri="{FF2B5EF4-FFF2-40B4-BE49-F238E27FC236}">
                <a16:creationId xmlns:a16="http://schemas.microsoft.com/office/drawing/2014/main" id="{1DC01C16-A604-25CA-282E-C326350EFBBB}"/>
              </a:ext>
            </a:extLst>
          </p:cNvPr>
          <p:cNvSpPr/>
          <p:nvPr/>
        </p:nvSpPr>
        <p:spPr>
          <a:xfrm rot="10800000">
            <a:off x="10405512" y="2795997"/>
            <a:ext cx="326578" cy="517109"/>
          </a:xfrm>
          <a:prstGeom prst="rightBrace">
            <a:avLst>
              <a:gd name="adj1" fmla="val 8333"/>
              <a:gd name="adj2" fmla="val 5145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EB9C0FB-9B15-8E99-1A27-8B1468E150A5}"/>
              </a:ext>
            </a:extLst>
          </p:cNvPr>
          <p:cNvSpPr/>
          <p:nvPr/>
        </p:nvSpPr>
        <p:spPr>
          <a:xfrm>
            <a:off x="9305800" y="2094793"/>
            <a:ext cx="1099711" cy="51710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SDP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Apps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C08B3C-D27C-0D08-4499-1F5AC5F0371F}"/>
              </a:ext>
            </a:extLst>
          </p:cNvPr>
          <p:cNvCxnSpPr>
            <a:cxnSpLocks/>
            <a:stCxn id="104" idx="0"/>
            <a:endCxn id="11" idx="2"/>
          </p:cNvCxnSpPr>
          <p:nvPr/>
        </p:nvCxnSpPr>
        <p:spPr>
          <a:xfrm flipH="1" flipV="1">
            <a:off x="9855656" y="2611902"/>
            <a:ext cx="1" cy="161403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Brace 16">
            <a:extLst>
              <a:ext uri="{FF2B5EF4-FFF2-40B4-BE49-F238E27FC236}">
                <a16:creationId xmlns:a16="http://schemas.microsoft.com/office/drawing/2014/main" id="{37C119A0-00C3-DB0B-276E-2F950098730D}"/>
              </a:ext>
            </a:extLst>
          </p:cNvPr>
          <p:cNvSpPr/>
          <p:nvPr/>
        </p:nvSpPr>
        <p:spPr>
          <a:xfrm>
            <a:off x="7026087" y="4525812"/>
            <a:ext cx="366601" cy="912006"/>
          </a:xfrm>
          <a:prstGeom prst="rightBrace">
            <a:avLst>
              <a:gd name="adj1" fmla="val 8333"/>
              <a:gd name="adj2" fmla="val 1599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B51C643-A34E-D4C1-E4FC-7FBA9548FDB1}"/>
              </a:ext>
            </a:extLst>
          </p:cNvPr>
          <p:cNvSpPr/>
          <p:nvPr/>
        </p:nvSpPr>
        <p:spPr>
          <a:xfrm>
            <a:off x="5851606" y="5079786"/>
            <a:ext cx="1180526" cy="36693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Register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AB30253-0435-E687-7322-DA489F765A87}"/>
              </a:ext>
            </a:extLst>
          </p:cNvPr>
          <p:cNvSpPr/>
          <p:nvPr/>
        </p:nvSpPr>
        <p:spPr>
          <a:xfrm>
            <a:off x="5851606" y="4509735"/>
            <a:ext cx="1180526" cy="36693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Review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F07EFE-EF42-E4CE-8E9B-A28DC09E1B76}"/>
              </a:ext>
            </a:extLst>
          </p:cNvPr>
          <p:cNvSpPr/>
          <p:nvPr/>
        </p:nvSpPr>
        <p:spPr>
          <a:xfrm>
            <a:off x="7936497" y="1485469"/>
            <a:ext cx="3895839" cy="194353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62F434-678F-1D32-0953-50AA3E2961F0}"/>
              </a:ext>
            </a:extLst>
          </p:cNvPr>
          <p:cNvSpPr txBox="1"/>
          <p:nvPr/>
        </p:nvSpPr>
        <p:spPr>
          <a:xfrm>
            <a:off x="10926738" y="1644767"/>
            <a:ext cx="87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Client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8FB4C8-FEB0-1133-8D47-BCB0666531C6}"/>
              </a:ext>
            </a:extLst>
          </p:cNvPr>
          <p:cNvSpPr txBox="1"/>
          <p:nvPr/>
        </p:nvSpPr>
        <p:spPr>
          <a:xfrm>
            <a:off x="10913437" y="5163458"/>
            <a:ext cx="87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257791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C6680-CF1E-FFE6-7E44-8898CDE1A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CA2E3-B4EC-BDE5-06D9-A7713C2F9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 account module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EF862-E8F6-2AB0-F171-A3820A282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66939-0C1C-3537-D648-98A033B15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>
                <a:ea typeface="Tahoma" panose="020B0604030504040204" pitchFamily="34" charset="0"/>
              </a:rPr>
              <a:t>X. LIU, Sixth Technical Meeting on Fusion Data Processing, Validation and Analysis, Shanghai, 9.9-9.12, 2025</a:t>
            </a:r>
            <a:endParaRPr lang="en-US">
              <a:ea typeface="Tahoma" panose="020B060403050404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1251A37-F0C8-464D-75E6-C2ADF9204D88}"/>
              </a:ext>
            </a:extLst>
          </p:cNvPr>
          <p:cNvGraphicFramePr/>
          <p:nvPr/>
        </p:nvGraphicFramePr>
        <p:xfrm>
          <a:off x="11025553" y="6324599"/>
          <a:ext cx="703387" cy="53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18324-CFA0-2A0A-3A15-10E9A144A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64" y="1292352"/>
            <a:ext cx="5966321" cy="50322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SDP Website Account</a:t>
            </a:r>
          </a:p>
          <a:p>
            <a:pPr lvl="1"/>
            <a:r>
              <a:rPr lang="en-US" dirty="0"/>
              <a:t> Using Flask-Security</a:t>
            </a:r>
          </a:p>
          <a:p>
            <a:pPr lvl="1"/>
            <a:r>
              <a:rPr lang="en-US" dirty="0"/>
              <a:t> Registration</a:t>
            </a:r>
          </a:p>
          <a:p>
            <a:pPr lvl="1"/>
            <a:r>
              <a:rPr lang="en-US" altLang="zh-CN" dirty="0"/>
              <a:t> Multiple</a:t>
            </a:r>
            <a:r>
              <a:rPr lang="en-US" dirty="0"/>
              <a:t> login methods</a:t>
            </a:r>
          </a:p>
          <a:p>
            <a:pPr lvl="1"/>
            <a:r>
              <a:rPr lang="en-US" dirty="0"/>
              <a:t> Role-based permission control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dirty="0"/>
              <a:t> SDP Account</a:t>
            </a:r>
          </a:p>
          <a:p>
            <a:pPr lvl="1"/>
            <a:r>
              <a:rPr lang="en-US" dirty="0"/>
              <a:t> Submit </a:t>
            </a:r>
            <a:r>
              <a:rPr lang="en-US" altLang="zh-CN" dirty="0"/>
              <a:t>application</a:t>
            </a:r>
          </a:p>
          <a:p>
            <a:pPr lvl="2"/>
            <a:r>
              <a:rPr lang="en-US" altLang="zh-CN" dirty="0"/>
              <a:t>One can claim to be developer</a:t>
            </a:r>
          </a:p>
          <a:p>
            <a:pPr lvl="1"/>
            <a:r>
              <a:rPr lang="en-US" dirty="0"/>
              <a:t> Reviewed by group and department leaders</a:t>
            </a:r>
          </a:p>
          <a:p>
            <a:pPr lvl="1"/>
            <a:r>
              <a:rPr lang="en-US" dirty="0"/>
              <a:t> Creation (confirmed by admin)</a:t>
            </a:r>
          </a:p>
          <a:p>
            <a:pPr lvl="2"/>
            <a:r>
              <a:rPr lang="en-US" dirty="0"/>
              <a:t>Linux username same as website account</a:t>
            </a:r>
          </a:p>
          <a:p>
            <a:pPr lvl="2"/>
            <a:r>
              <a:rPr lang="en-US" dirty="0"/>
              <a:t>Website role </a:t>
            </a:r>
            <a:r>
              <a:rPr lang="en-US" dirty="0">
                <a:sym typeface="Wingdings" panose="05000000000000000000" pitchFamily="2" charset="2"/>
              </a:rPr>
              <a:t> Linux </a:t>
            </a:r>
            <a:r>
              <a:rPr lang="en-US" dirty="0"/>
              <a:t>Group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16A4F0-A646-23C0-65B1-D2E6DE12D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435" y="1292352"/>
            <a:ext cx="2606015" cy="2328398"/>
          </a:xfrm>
          <a:prstGeom prst="rect">
            <a:avLst/>
          </a:prstGeom>
        </p:spPr>
      </p:pic>
      <p:pic>
        <p:nvPicPr>
          <p:cNvPr id="16" name="Picture 1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524B8B3-9A60-E615-6095-DC6414C1F3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6" b="6730"/>
          <a:stretch>
            <a:fillRect/>
          </a:stretch>
        </p:blipFill>
        <p:spPr>
          <a:xfrm>
            <a:off x="9195701" y="1292352"/>
            <a:ext cx="2533239" cy="49367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9DC72B-E007-B526-7965-5ACC2F951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7" b="23879"/>
          <a:stretch>
            <a:fillRect/>
          </a:stretch>
        </p:blipFill>
        <p:spPr>
          <a:xfrm>
            <a:off x="6640866" y="2725384"/>
            <a:ext cx="2386584" cy="350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48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816C0-8946-AC9F-5C64-0AE0F0183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57BB3-D580-B016-76ED-E8E21DF25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 user access control </a:t>
            </a: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C3015-12AB-822D-269F-AF950FE2A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5DD34-FAD6-E3C5-5803-F8017D896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>
                <a:ea typeface="Tahoma" panose="020B0604030504040204" pitchFamily="34" charset="0"/>
              </a:rPr>
              <a:t>X. LIU, Sixth Technical Meeting on Fusion Data Processing, Validation and Analysis, Shanghai, 9.9-9.12, 2025</a:t>
            </a:r>
            <a:endParaRPr lang="en-US">
              <a:ea typeface="Tahoma" panose="020B060403050404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6D74A86-0E90-2DE3-B735-19B35D12228C}"/>
              </a:ext>
            </a:extLst>
          </p:cNvPr>
          <p:cNvGraphicFramePr/>
          <p:nvPr/>
        </p:nvGraphicFramePr>
        <p:xfrm>
          <a:off x="11025553" y="6324599"/>
          <a:ext cx="703387" cy="53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76ADBD-7CBB-A0CD-5196-9E29BFFD5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63" y="1292352"/>
            <a:ext cx="5592250" cy="49367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Protected data</a:t>
            </a:r>
          </a:p>
          <a:p>
            <a:pPr lvl="1"/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Asset</a:t>
            </a:r>
            <a:r>
              <a:rPr lang="en-US" dirty="0"/>
              <a:t>: database + </a:t>
            </a:r>
            <a:r>
              <a:rPr lang="en-US" dirty="0" err="1"/>
              <a:t>idsname</a:t>
            </a:r>
            <a:r>
              <a:rPr lang="en-US" dirty="0"/>
              <a:t> + occurrence</a:t>
            </a:r>
          </a:p>
          <a:p>
            <a:pPr lvl="1"/>
            <a:r>
              <a:rPr lang="en-US" dirty="0"/>
              <a:t> Resource: asset + </a:t>
            </a:r>
            <a:r>
              <a:rPr lang="en-US" dirty="0" err="1"/>
              <a:t>shotno</a:t>
            </a:r>
            <a:r>
              <a:rPr lang="en-US" dirty="0"/>
              <a:t> + </a:t>
            </a:r>
            <a:r>
              <a:rPr lang="en-US" dirty="0" err="1"/>
              <a:t>runno</a:t>
            </a:r>
            <a:endParaRPr lang="en-US" dirty="0"/>
          </a:p>
          <a:p>
            <a:r>
              <a:rPr lang="en-US" dirty="0"/>
              <a:t> Roles (different access permission)</a:t>
            </a:r>
          </a:p>
          <a:p>
            <a:pPr lvl="1"/>
            <a:r>
              <a:rPr lang="en-US" dirty="0"/>
              <a:t> Admin</a:t>
            </a:r>
          </a:p>
          <a:p>
            <a:pPr lvl="2"/>
            <a:r>
              <a:rPr lang="en-US" b="1" dirty="0">
                <a:solidFill>
                  <a:srgbClr val="0070C0"/>
                </a:solidFill>
              </a:rPr>
              <a:t>Nominate</a:t>
            </a:r>
            <a:r>
              <a:rPr lang="en-US" dirty="0"/>
              <a:t> a dev as asset owner</a:t>
            </a:r>
          </a:p>
          <a:p>
            <a:pPr lvl="1"/>
            <a:r>
              <a:rPr lang="en-US" dirty="0"/>
              <a:t> Dev</a:t>
            </a:r>
          </a:p>
          <a:p>
            <a:pPr lvl="2"/>
            <a:r>
              <a:rPr lang="en-US" b="1" dirty="0">
                <a:solidFill>
                  <a:srgbClr val="0070C0"/>
                </a:solidFill>
              </a:rPr>
              <a:t>Nominate</a:t>
            </a:r>
            <a:r>
              <a:rPr lang="en-US" dirty="0"/>
              <a:t> a dev/user as asset co-reviewer</a:t>
            </a:r>
          </a:p>
          <a:p>
            <a:pPr lvl="2"/>
            <a:r>
              <a:rPr lang="en-US" b="1" dirty="0">
                <a:solidFill>
                  <a:srgbClr val="0070C0"/>
                </a:solidFill>
              </a:rPr>
              <a:t>Review</a:t>
            </a:r>
            <a:r>
              <a:rPr lang="en-US" dirty="0"/>
              <a:t> user’s data access application</a:t>
            </a:r>
          </a:p>
          <a:p>
            <a:pPr lvl="1"/>
            <a:r>
              <a:rPr lang="en-US" dirty="0"/>
              <a:t> User</a:t>
            </a:r>
          </a:p>
          <a:p>
            <a:pPr lvl="2"/>
            <a:r>
              <a:rPr lang="en-US" b="1" dirty="0">
                <a:solidFill>
                  <a:srgbClr val="0070C0"/>
                </a:solidFill>
              </a:rPr>
              <a:t>Request</a:t>
            </a:r>
            <a:r>
              <a:rPr lang="en-US" dirty="0"/>
              <a:t> resource before accessing</a:t>
            </a:r>
          </a:p>
          <a:p>
            <a:r>
              <a:rPr lang="en-US" dirty="0"/>
              <a:t> Models (SQL Table)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IMASOwner</a:t>
            </a:r>
            <a:r>
              <a:rPr lang="en-US" dirty="0"/>
              <a:t> (Nominate)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IMASAccess</a:t>
            </a:r>
            <a:r>
              <a:rPr lang="en-US" dirty="0"/>
              <a:t> (Request &amp; Review)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08971AF-2E21-C178-374D-37B5D088A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657" y="1292352"/>
            <a:ext cx="3399011" cy="49743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6CA169-AB44-4B83-962E-AB7ADE994A3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96"/>
          <a:stretch>
            <a:fillRect/>
          </a:stretch>
        </p:blipFill>
        <p:spPr>
          <a:xfrm>
            <a:off x="7441482" y="1292352"/>
            <a:ext cx="2195427" cy="49743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8A096F-1460-5E82-5EFA-47A09BE47A5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4053" r="30521" b="6131"/>
          <a:stretch>
            <a:fillRect/>
          </a:stretch>
        </p:blipFill>
        <p:spPr>
          <a:xfrm>
            <a:off x="9000732" y="1292352"/>
            <a:ext cx="2831604" cy="49743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3524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71EAA-4592-940C-3970-73E22BC63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DA3DCCC-F526-0FEE-01BA-17115940125B}"/>
              </a:ext>
            </a:extLst>
          </p:cNvPr>
          <p:cNvSpPr txBox="1"/>
          <p:nvPr/>
        </p:nvSpPr>
        <p:spPr>
          <a:xfrm>
            <a:off x="7243017" y="5459205"/>
            <a:ext cx="2541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C00000"/>
                </a:solidFill>
              </a:rPr>
              <a:t>POST</a:t>
            </a:r>
            <a:r>
              <a:rPr lang="en-US" sz="1600"/>
              <a:t> (CSRF, Resource JSON)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24E886-CD4D-896D-916C-5A11A23E1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 web interface </a:t>
            </a: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B42F8-1F48-3939-FBA7-ABC3AB199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3D341-6F53-C784-BC79-6BEA5994D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>
                <a:ea typeface="Tahoma" panose="020B0604030504040204" pitchFamily="34" charset="0"/>
              </a:rPr>
              <a:t>X. LIU, Sixth Technical Meeting on Fusion Data Processing, Validation and Analysis, Shanghai, 9.9-9.12, 2025</a:t>
            </a:r>
            <a:endParaRPr lang="en-US">
              <a:ea typeface="Tahoma" panose="020B060403050404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8540AE5-21DD-94AF-F6FD-8C763D335100}"/>
              </a:ext>
            </a:extLst>
          </p:cNvPr>
          <p:cNvGraphicFramePr/>
          <p:nvPr/>
        </p:nvGraphicFramePr>
        <p:xfrm>
          <a:off x="11025553" y="6324599"/>
          <a:ext cx="703387" cy="53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E21CF1-4A3C-3135-DE2C-A6376FEE7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64" y="1267413"/>
            <a:ext cx="5921046" cy="5107664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 </a:t>
            </a:r>
            <a:r>
              <a:rPr lang="en-US" b="1">
                <a:solidFill>
                  <a:srgbClr val="0070C0"/>
                </a:solidFill>
              </a:rPr>
              <a:t>IMASDB</a:t>
            </a:r>
            <a:r>
              <a:rPr lang="en-US"/>
              <a:t> class</a:t>
            </a:r>
          </a:p>
          <a:p>
            <a:pPr lvl="1"/>
            <a:r>
              <a:rPr lang="en-US" altLang="zh-CN"/>
              <a:t> Wrapper of IMAS python AL</a:t>
            </a:r>
          </a:p>
          <a:p>
            <a:r>
              <a:rPr lang="en-US"/>
              <a:t> </a:t>
            </a:r>
            <a:r>
              <a:rPr lang="en-US" b="1" err="1">
                <a:solidFill>
                  <a:srgbClr val="0070C0"/>
                </a:solidFill>
              </a:rPr>
              <a:t>IMASSchema</a:t>
            </a:r>
            <a:r>
              <a:rPr lang="en-US"/>
              <a:t> class</a:t>
            </a:r>
          </a:p>
          <a:p>
            <a:pPr lvl="1"/>
            <a:r>
              <a:rPr lang="en-US"/>
              <a:t> IMAS DD (IDSDef.xml) parsing</a:t>
            </a:r>
          </a:p>
          <a:p>
            <a:pPr lvl="1"/>
            <a:r>
              <a:rPr lang="en-US"/>
              <a:t> Marshmallow Schema generation</a:t>
            </a:r>
          </a:p>
          <a:p>
            <a:r>
              <a:rPr lang="en-US"/>
              <a:t> </a:t>
            </a:r>
            <a:r>
              <a:rPr lang="en-US" b="1" err="1">
                <a:solidFill>
                  <a:srgbClr val="0070C0"/>
                </a:solidFill>
              </a:rPr>
              <a:t>IMASResponse</a:t>
            </a:r>
            <a:r>
              <a:rPr lang="en-US"/>
              <a:t> class</a:t>
            </a:r>
          </a:p>
          <a:p>
            <a:pPr lvl="1"/>
            <a:r>
              <a:rPr lang="en-US"/>
              <a:t> IMAS Resource validation</a:t>
            </a:r>
          </a:p>
          <a:p>
            <a:pPr lvl="1"/>
            <a:r>
              <a:rPr lang="en-US"/>
              <a:t> </a:t>
            </a:r>
            <a:r>
              <a:rPr lang="en-US">
                <a:solidFill>
                  <a:srgbClr val="0070C0"/>
                </a:solidFill>
              </a:rPr>
              <a:t>Access permission check</a:t>
            </a:r>
          </a:p>
          <a:p>
            <a:pPr lvl="1"/>
            <a:r>
              <a:rPr lang="en-US" altLang="zh-CN"/>
              <a:t> Resource data</a:t>
            </a:r>
            <a:r>
              <a:rPr lang="en-US"/>
              <a:t> loading (call IMASDB)</a:t>
            </a:r>
          </a:p>
          <a:p>
            <a:pPr lvl="1"/>
            <a:r>
              <a:rPr lang="en-US"/>
              <a:t> </a:t>
            </a:r>
            <a:r>
              <a:rPr lang="en-US">
                <a:solidFill>
                  <a:srgbClr val="0070C0"/>
                </a:solidFill>
              </a:rPr>
              <a:t>Data serialization</a:t>
            </a:r>
            <a:r>
              <a:rPr lang="en-US"/>
              <a:t> (call generated schema)</a:t>
            </a:r>
          </a:p>
          <a:p>
            <a:pPr lvl="1"/>
            <a:r>
              <a:rPr lang="en-US"/>
              <a:t> Resource access counting</a:t>
            </a:r>
          </a:p>
          <a:p>
            <a:r>
              <a:rPr lang="en-US"/>
              <a:t> </a:t>
            </a:r>
            <a:r>
              <a:rPr lang="en-US" b="1" err="1">
                <a:solidFill>
                  <a:srgbClr val="0070C0"/>
                </a:solidFill>
              </a:rPr>
              <a:t>IMASData</a:t>
            </a:r>
            <a:r>
              <a:rPr lang="en-US"/>
              <a:t> Class (Flask-RESTful)</a:t>
            </a:r>
          </a:p>
          <a:p>
            <a:pPr lvl="1"/>
            <a:r>
              <a:rPr lang="en-US"/>
              <a:t> GET: CSRF Token generation</a:t>
            </a:r>
          </a:p>
          <a:p>
            <a:pPr lvl="1"/>
            <a:r>
              <a:rPr lang="en-US"/>
              <a:t> POST: respond request (call </a:t>
            </a:r>
            <a:r>
              <a:rPr lang="en-US" err="1"/>
              <a:t>IMASResponse</a:t>
            </a:r>
            <a:r>
              <a:rPr lang="en-US"/>
              <a:t>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8CE8DF7-67E8-5750-A0C6-82B6CA16EB1B}"/>
              </a:ext>
            </a:extLst>
          </p:cNvPr>
          <p:cNvSpPr/>
          <p:nvPr/>
        </p:nvSpPr>
        <p:spPr>
          <a:xfrm>
            <a:off x="6280710" y="5865918"/>
            <a:ext cx="5551626" cy="2990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Web Request</a:t>
            </a:r>
            <a:r>
              <a:rPr lang="en-US" altLang="zh-CN">
                <a:solidFill>
                  <a:schemeClr val="tx1"/>
                </a:solidFill>
              </a:rPr>
              <a:t> (with auth token)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A1AB38-9686-0CC9-2C3F-2112B6701774}"/>
              </a:ext>
            </a:extLst>
          </p:cNvPr>
          <p:cNvSpPr/>
          <p:nvPr/>
        </p:nvSpPr>
        <p:spPr>
          <a:xfrm>
            <a:off x="6280710" y="4956050"/>
            <a:ext cx="5551626" cy="45201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err="1">
                <a:solidFill>
                  <a:srgbClr val="0070C0"/>
                </a:solidFill>
              </a:rPr>
              <a:t>IMASData</a:t>
            </a:r>
            <a:endParaRPr lang="en-US" altLang="zh-CN" b="1">
              <a:solidFill>
                <a:srgbClr val="0070C0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6E5E18D-E89E-2228-6691-8B39AB376F6D}"/>
              </a:ext>
            </a:extLst>
          </p:cNvPr>
          <p:cNvGrpSpPr/>
          <p:nvPr/>
        </p:nvGrpSpPr>
        <p:grpSpPr>
          <a:xfrm>
            <a:off x="6125887" y="5439653"/>
            <a:ext cx="1146277" cy="426265"/>
            <a:chOff x="7106788" y="5439653"/>
            <a:chExt cx="1146277" cy="42626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169B7F-896C-F7FA-05BC-07B1511F5A2B}"/>
                </a:ext>
              </a:extLst>
            </p:cNvPr>
            <p:cNvSpPr txBox="1"/>
            <p:nvPr/>
          </p:nvSpPr>
          <p:spPr>
            <a:xfrm>
              <a:off x="7623263" y="5468119"/>
              <a:ext cx="6298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/>
                <a:t>CSRF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2EB3E3-14FE-FE57-8A6E-5C7B81ABDBA0}"/>
                </a:ext>
              </a:extLst>
            </p:cNvPr>
            <p:cNvSpPr txBox="1"/>
            <p:nvPr/>
          </p:nvSpPr>
          <p:spPr>
            <a:xfrm>
              <a:off x="7106788" y="5468119"/>
              <a:ext cx="5672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/>
                <a:t>GET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631C083-79DF-B658-D4F2-5B01B45853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94115" y="5439653"/>
              <a:ext cx="1" cy="4262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AC0A3AB-B149-E1B9-6638-0E118081E6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92335" y="5439653"/>
              <a:ext cx="1" cy="4262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1783EB5-B33F-E973-C0C6-62D9BD607EFD}"/>
              </a:ext>
            </a:extLst>
          </p:cNvPr>
          <p:cNvCxnSpPr>
            <a:cxnSpLocks/>
            <a:endCxn id="28" idx="2"/>
          </p:cNvCxnSpPr>
          <p:nvPr/>
        </p:nvCxnSpPr>
        <p:spPr>
          <a:xfrm flipV="1">
            <a:off x="7309623" y="5307156"/>
            <a:ext cx="0" cy="54939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481EC61C-0692-A962-A6E7-B42A04986241}"/>
              </a:ext>
            </a:extLst>
          </p:cNvPr>
          <p:cNvSpPr/>
          <p:nvPr/>
        </p:nvSpPr>
        <p:spPr>
          <a:xfrm>
            <a:off x="6605179" y="5059061"/>
            <a:ext cx="1408887" cy="2480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Resource Parsing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E283FC6-92F3-35C8-6403-9430320C847C}"/>
              </a:ext>
            </a:extLst>
          </p:cNvPr>
          <p:cNvSpPr/>
          <p:nvPr/>
        </p:nvSpPr>
        <p:spPr>
          <a:xfrm>
            <a:off x="6280710" y="3811715"/>
            <a:ext cx="5551626" cy="78855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err="1">
                <a:solidFill>
                  <a:srgbClr val="0070C0"/>
                </a:solidFill>
              </a:rPr>
              <a:t>IMASResponse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0A5ED91-DC67-C0C3-7636-8874C404164E}"/>
              </a:ext>
            </a:extLst>
          </p:cNvPr>
          <p:cNvSpPr/>
          <p:nvPr/>
        </p:nvSpPr>
        <p:spPr>
          <a:xfrm>
            <a:off x="6497711" y="4294731"/>
            <a:ext cx="1623823" cy="2480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Resource validation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8F2E7BD-7960-9006-9F6F-AFB501732790}"/>
              </a:ext>
            </a:extLst>
          </p:cNvPr>
          <p:cNvCxnSpPr>
            <a:cxnSpLocks/>
            <a:stCxn id="28" idx="0"/>
            <a:endCxn id="34" idx="2"/>
          </p:cNvCxnSpPr>
          <p:nvPr/>
        </p:nvCxnSpPr>
        <p:spPr>
          <a:xfrm flipV="1">
            <a:off x="7309623" y="4542824"/>
            <a:ext cx="0" cy="51623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CFC9C361-48BC-1A8F-B098-5D5A64EAF38B}"/>
              </a:ext>
            </a:extLst>
          </p:cNvPr>
          <p:cNvSpPr/>
          <p:nvPr/>
        </p:nvSpPr>
        <p:spPr>
          <a:xfrm>
            <a:off x="6497711" y="3905439"/>
            <a:ext cx="1623823" cy="2480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Access Check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566892F-6752-B569-8275-7A2DE69BCEB4}"/>
              </a:ext>
            </a:extLst>
          </p:cNvPr>
          <p:cNvCxnSpPr>
            <a:cxnSpLocks/>
            <a:stCxn id="34" idx="0"/>
            <a:endCxn id="44" idx="2"/>
          </p:cNvCxnSpPr>
          <p:nvPr/>
        </p:nvCxnSpPr>
        <p:spPr>
          <a:xfrm flipV="1">
            <a:off x="7309623" y="4153532"/>
            <a:ext cx="0" cy="14119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1C0F807-04EA-5936-DDEB-29254EBB5B0F}"/>
              </a:ext>
            </a:extLst>
          </p:cNvPr>
          <p:cNvSpPr/>
          <p:nvPr/>
        </p:nvSpPr>
        <p:spPr>
          <a:xfrm>
            <a:off x="6280710" y="2667380"/>
            <a:ext cx="5551626" cy="78855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rgbClr val="0070C0"/>
                </a:solidFill>
              </a:rPr>
              <a:t>IMASDB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067990F-51CE-9E36-41A7-8813FD8A3363}"/>
              </a:ext>
            </a:extLst>
          </p:cNvPr>
          <p:cNvSpPr/>
          <p:nvPr/>
        </p:nvSpPr>
        <p:spPr>
          <a:xfrm>
            <a:off x="6414583" y="2756638"/>
            <a:ext cx="1790078" cy="2480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Data availability check</a:t>
            </a:r>
          </a:p>
        </p:txBody>
      </p: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DD0368C9-B058-06F6-D9E4-2A63154C32A3}"/>
              </a:ext>
            </a:extLst>
          </p:cNvPr>
          <p:cNvCxnSpPr>
            <a:cxnSpLocks/>
            <a:stCxn id="51" idx="1"/>
            <a:endCxn id="34" idx="1"/>
          </p:cNvCxnSpPr>
          <p:nvPr/>
        </p:nvCxnSpPr>
        <p:spPr>
          <a:xfrm rot="10800000" flipH="1" flipV="1">
            <a:off x="6414583" y="2880684"/>
            <a:ext cx="83128" cy="1538093"/>
          </a:xfrm>
          <a:prstGeom prst="bentConnector3">
            <a:avLst>
              <a:gd name="adj1" fmla="val -274998"/>
            </a:avLst>
          </a:prstGeom>
          <a:ln w="190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1541DB35-D0CD-9F55-6DBF-C1EB3B408D80}"/>
              </a:ext>
            </a:extLst>
          </p:cNvPr>
          <p:cNvSpPr/>
          <p:nvPr/>
        </p:nvSpPr>
        <p:spPr>
          <a:xfrm>
            <a:off x="6414583" y="3143326"/>
            <a:ext cx="1790078" cy="2480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Read Data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AF9A6EE-940B-E897-BA93-AD2FAA4D51DA}"/>
              </a:ext>
            </a:extLst>
          </p:cNvPr>
          <p:cNvCxnSpPr>
            <a:cxnSpLocks/>
            <a:stCxn id="44" idx="0"/>
            <a:endCxn id="57" idx="2"/>
          </p:cNvCxnSpPr>
          <p:nvPr/>
        </p:nvCxnSpPr>
        <p:spPr>
          <a:xfrm flipH="1" flipV="1">
            <a:off x="7309622" y="3391419"/>
            <a:ext cx="1" cy="5140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8C4B0D3-786E-AD0E-F7E0-2901CDB0F293}"/>
              </a:ext>
            </a:extLst>
          </p:cNvPr>
          <p:cNvGrpSpPr/>
          <p:nvPr/>
        </p:nvGrpSpPr>
        <p:grpSpPr>
          <a:xfrm>
            <a:off x="6285366" y="1322386"/>
            <a:ext cx="2431027" cy="1033888"/>
            <a:chOff x="4668042" y="1300714"/>
            <a:chExt cx="2431027" cy="1033888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AF989F78-5E0D-BAC8-F8D1-5E7FEE04144D}"/>
                </a:ext>
              </a:extLst>
            </p:cNvPr>
            <p:cNvSpPr/>
            <p:nvPr/>
          </p:nvSpPr>
          <p:spPr>
            <a:xfrm>
              <a:off x="4668042" y="1300714"/>
              <a:ext cx="2431027" cy="103388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>
                  <a:solidFill>
                    <a:srgbClr val="0070C0"/>
                  </a:solidFill>
                </a:rPr>
                <a:t>IMAS AL</a:t>
              </a:r>
              <a:endParaRPr lang="en-US" b="1">
                <a:solidFill>
                  <a:srgbClr val="0070C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5B9C134-068F-56F9-A6A4-B436150BC7A6}"/>
                </a:ext>
              </a:extLst>
            </p:cNvPr>
            <p:cNvSpPr/>
            <p:nvPr/>
          </p:nvSpPr>
          <p:spPr>
            <a:xfrm>
              <a:off x="4801913" y="1737904"/>
              <a:ext cx="601359" cy="2480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Open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4E892D6-01EB-D683-8DC6-B153F705B07F}"/>
                </a:ext>
              </a:extLst>
            </p:cNvPr>
            <p:cNvSpPr/>
            <p:nvPr/>
          </p:nvSpPr>
          <p:spPr>
            <a:xfrm>
              <a:off x="4801913" y="1413189"/>
              <a:ext cx="603497" cy="2480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Close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827FDB7-0BCD-4CBB-8231-F1FD3B7BA45E}"/>
                </a:ext>
              </a:extLst>
            </p:cNvPr>
            <p:cNvSpPr/>
            <p:nvPr/>
          </p:nvSpPr>
          <p:spPr>
            <a:xfrm>
              <a:off x="4801913" y="2039526"/>
              <a:ext cx="601359" cy="2480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Get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32BB58D-D08A-2AB9-A6E5-57055C31A975}"/>
                </a:ext>
              </a:extLst>
            </p:cNvPr>
            <p:cNvSpPr/>
            <p:nvPr/>
          </p:nvSpPr>
          <p:spPr>
            <a:xfrm>
              <a:off x="5989665" y="1413188"/>
              <a:ext cx="1012814" cy="2480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Get Node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615DAD4-48F4-1184-46D3-9A99109F9F22}"/>
                </a:ext>
              </a:extLst>
            </p:cNvPr>
            <p:cNvSpPr/>
            <p:nvPr/>
          </p:nvSpPr>
          <p:spPr>
            <a:xfrm>
              <a:off x="5989665" y="2045731"/>
              <a:ext cx="1012814" cy="2480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Partial Get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CAEF6A4-86A8-968D-227F-9CFBDDA7990C}"/>
              </a:ext>
            </a:extLst>
          </p:cNvPr>
          <p:cNvGrpSpPr/>
          <p:nvPr/>
        </p:nvGrpSpPr>
        <p:grpSpPr>
          <a:xfrm>
            <a:off x="8848068" y="1322386"/>
            <a:ext cx="2984268" cy="1033272"/>
            <a:chOff x="8237914" y="1263253"/>
            <a:chExt cx="2984268" cy="1033272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70885725-03A2-C80F-C138-38B2EF809FB0}"/>
                </a:ext>
              </a:extLst>
            </p:cNvPr>
            <p:cNvSpPr/>
            <p:nvPr/>
          </p:nvSpPr>
          <p:spPr>
            <a:xfrm>
              <a:off x="8237914" y="1263253"/>
              <a:ext cx="2984268" cy="10332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>
                  <a:solidFill>
                    <a:srgbClr val="0070C0"/>
                  </a:solidFill>
                </a:rPr>
                <a:t>                          </a:t>
              </a:r>
              <a:r>
                <a:rPr lang="en-US" altLang="zh-CN" b="1" err="1">
                  <a:solidFill>
                    <a:srgbClr val="0070C0"/>
                  </a:solidFill>
                </a:rPr>
                <a:t>IMASSchema</a:t>
              </a:r>
              <a:endParaRPr lang="en-US" altLang="zh-CN" b="1">
                <a:solidFill>
                  <a:srgbClr val="0070C0"/>
                </a:solidFill>
              </a:endParaRPr>
            </a:p>
            <a:p>
              <a:pPr algn="ctr"/>
              <a:endParaRPr lang="en-US" b="1">
                <a:solidFill>
                  <a:srgbClr val="0070C0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21872DBA-7119-FDA9-E1F3-88E4F957C275}"/>
                </a:ext>
              </a:extLst>
            </p:cNvPr>
            <p:cNvSpPr/>
            <p:nvPr/>
          </p:nvSpPr>
          <p:spPr>
            <a:xfrm>
              <a:off x="8355731" y="1345139"/>
              <a:ext cx="1401446" cy="2480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IDS Name Check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6F5B41F-E4F6-24B5-5968-48A087174E1A}"/>
                </a:ext>
              </a:extLst>
            </p:cNvPr>
            <p:cNvSpPr/>
            <p:nvPr/>
          </p:nvSpPr>
          <p:spPr>
            <a:xfrm>
              <a:off x="8355731" y="1696995"/>
              <a:ext cx="1401446" cy="2480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Get Element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A4231B5-599C-FF96-FEF6-A80EA9077F02}"/>
                </a:ext>
              </a:extLst>
            </p:cNvPr>
            <p:cNvSpPr/>
            <p:nvPr/>
          </p:nvSpPr>
          <p:spPr>
            <a:xfrm>
              <a:off x="10114815" y="2004214"/>
              <a:ext cx="749728" cy="2480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Is Node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86CBDE7-7FCA-BF50-B22D-7B7D8AAD32D0}"/>
                </a:ext>
              </a:extLst>
            </p:cNvPr>
            <p:cNvSpPr/>
            <p:nvPr/>
          </p:nvSpPr>
          <p:spPr>
            <a:xfrm>
              <a:off x="8355731" y="1996760"/>
              <a:ext cx="1401446" cy="2480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Gen Schema</a:t>
              </a:r>
            </a:p>
          </p:txBody>
        </p:sp>
      </p:grp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19994BE1-106A-0B67-832C-1E507B79DF11}"/>
              </a:ext>
            </a:extLst>
          </p:cNvPr>
          <p:cNvCxnSpPr>
            <a:cxnSpLocks/>
            <a:stCxn id="58" idx="2"/>
            <a:endCxn id="49" idx="0"/>
          </p:cNvCxnSpPr>
          <p:nvPr/>
        </p:nvCxnSpPr>
        <p:spPr>
          <a:xfrm rot="16200000" flipH="1">
            <a:off x="8123148" y="1734005"/>
            <a:ext cx="311106" cy="1555643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id="{40439217-A0A4-2919-300F-D13E4767BAF7}"/>
              </a:ext>
            </a:extLst>
          </p:cNvPr>
          <p:cNvCxnSpPr>
            <a:cxnSpLocks/>
            <a:stCxn id="70" idx="2"/>
            <a:endCxn id="49" idx="0"/>
          </p:cNvCxnSpPr>
          <p:nvPr/>
        </p:nvCxnSpPr>
        <p:spPr>
          <a:xfrm rot="5400000">
            <a:off x="9542502" y="1869680"/>
            <a:ext cx="311722" cy="1283679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752616DD-3474-1D91-23A5-A016D3E83E4E}"/>
              </a:ext>
            </a:extLst>
          </p:cNvPr>
          <p:cNvSpPr/>
          <p:nvPr/>
        </p:nvSpPr>
        <p:spPr>
          <a:xfrm>
            <a:off x="10530563" y="703399"/>
            <a:ext cx="1301773" cy="45201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rgbClr val="0070C0"/>
                </a:solidFill>
              </a:rPr>
              <a:t>IMAS DD</a:t>
            </a:r>
          </a:p>
        </p:txBody>
      </p:sp>
      <p:cxnSp>
        <p:nvCxnSpPr>
          <p:cNvPr id="102" name="Connector: Elbow 101">
            <a:extLst>
              <a:ext uri="{FF2B5EF4-FFF2-40B4-BE49-F238E27FC236}">
                <a16:creationId xmlns:a16="http://schemas.microsoft.com/office/drawing/2014/main" id="{48379713-63F6-0F4D-07C8-B16F0445DACD}"/>
              </a:ext>
            </a:extLst>
          </p:cNvPr>
          <p:cNvCxnSpPr>
            <a:cxnSpLocks/>
            <a:stCxn id="101" idx="1"/>
            <a:endCxn id="70" idx="0"/>
          </p:cNvCxnSpPr>
          <p:nvPr/>
        </p:nvCxnSpPr>
        <p:spPr>
          <a:xfrm rot="10800000" flipV="1">
            <a:off x="10340203" y="929408"/>
            <a:ext cx="190361" cy="392978"/>
          </a:xfrm>
          <a:prstGeom prst="bentConnector2">
            <a:avLst/>
          </a:prstGeom>
          <a:ln w="190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0BF7FFB2-7EA4-52DE-EA74-D8C470B7DCEC}"/>
              </a:ext>
            </a:extLst>
          </p:cNvPr>
          <p:cNvSpPr/>
          <p:nvPr/>
        </p:nvSpPr>
        <p:spPr>
          <a:xfrm>
            <a:off x="10029693" y="3905439"/>
            <a:ext cx="1623823" cy="2480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Serialization</a:t>
            </a:r>
          </a:p>
        </p:txBody>
      </p:sp>
      <p:cxnSp>
        <p:nvCxnSpPr>
          <p:cNvPr id="110" name="Connector: Elbow 109">
            <a:extLst>
              <a:ext uri="{FF2B5EF4-FFF2-40B4-BE49-F238E27FC236}">
                <a16:creationId xmlns:a16="http://schemas.microsoft.com/office/drawing/2014/main" id="{A73DB401-0443-2C35-10F2-55CF445575D5}"/>
              </a:ext>
            </a:extLst>
          </p:cNvPr>
          <p:cNvCxnSpPr>
            <a:cxnSpLocks/>
            <a:stCxn id="57" idx="3"/>
            <a:endCxn id="109" idx="0"/>
          </p:cNvCxnSpPr>
          <p:nvPr/>
        </p:nvCxnSpPr>
        <p:spPr>
          <a:xfrm>
            <a:off x="8204661" y="3267373"/>
            <a:ext cx="2636944" cy="638066"/>
          </a:xfrm>
          <a:prstGeom prst="bentConnector2">
            <a:avLst/>
          </a:prstGeom>
          <a:ln w="28575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or: Elbow 115">
            <a:extLst>
              <a:ext uri="{FF2B5EF4-FFF2-40B4-BE49-F238E27FC236}">
                <a16:creationId xmlns:a16="http://schemas.microsoft.com/office/drawing/2014/main" id="{76F498EB-6B17-D082-E1DE-2F6563861C6C}"/>
              </a:ext>
            </a:extLst>
          </p:cNvPr>
          <p:cNvCxnSpPr>
            <a:cxnSpLocks/>
            <a:stCxn id="70" idx="3"/>
            <a:endCxn id="32" idx="3"/>
          </p:cNvCxnSpPr>
          <p:nvPr/>
        </p:nvCxnSpPr>
        <p:spPr>
          <a:xfrm>
            <a:off x="11832336" y="1839022"/>
            <a:ext cx="12700" cy="2366969"/>
          </a:xfrm>
          <a:prstGeom prst="bentConnector3">
            <a:avLst>
              <a:gd name="adj1" fmla="val 1800000"/>
            </a:avLst>
          </a:prstGeom>
          <a:ln w="190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5BFCB2F-6307-A3E8-85BE-E5BBD5992DA2}"/>
              </a:ext>
            </a:extLst>
          </p:cNvPr>
          <p:cNvSpPr/>
          <p:nvPr/>
        </p:nvSpPr>
        <p:spPr>
          <a:xfrm>
            <a:off x="10140858" y="5085731"/>
            <a:ext cx="1408887" cy="2480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Respond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86184153-3B15-2F04-88DF-BCEABA6C8A75}"/>
              </a:ext>
            </a:extLst>
          </p:cNvPr>
          <p:cNvCxnSpPr>
            <a:cxnSpLocks/>
            <a:stCxn id="122" idx="2"/>
          </p:cNvCxnSpPr>
          <p:nvPr/>
        </p:nvCxnSpPr>
        <p:spPr>
          <a:xfrm>
            <a:off x="10845302" y="5333826"/>
            <a:ext cx="0" cy="53209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D5132744-DE16-D252-4205-0FED6A3718E9}"/>
              </a:ext>
            </a:extLst>
          </p:cNvPr>
          <p:cNvSpPr txBox="1"/>
          <p:nvPr/>
        </p:nvSpPr>
        <p:spPr>
          <a:xfrm>
            <a:off x="10784502" y="5468119"/>
            <a:ext cx="1194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C00000"/>
                </a:solidFill>
              </a:rPr>
              <a:t>Data</a:t>
            </a:r>
            <a:r>
              <a:rPr lang="en-US" sz="1600"/>
              <a:t> (JSON)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594802D-5FF5-A17C-6C02-7EB27837B077}"/>
              </a:ext>
            </a:extLst>
          </p:cNvPr>
          <p:cNvSpPr/>
          <p:nvPr/>
        </p:nvSpPr>
        <p:spPr>
          <a:xfrm>
            <a:off x="10029693" y="4294730"/>
            <a:ext cx="1623822" cy="2480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Access     Count</a:t>
            </a: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1D140686-6BAA-8A03-C07A-1799000B0FAC}"/>
              </a:ext>
            </a:extLst>
          </p:cNvPr>
          <p:cNvCxnSpPr>
            <a:cxnSpLocks/>
            <a:stCxn id="109" idx="2"/>
            <a:endCxn id="122" idx="0"/>
          </p:cNvCxnSpPr>
          <p:nvPr/>
        </p:nvCxnSpPr>
        <p:spPr>
          <a:xfrm>
            <a:off x="10841605" y="4153532"/>
            <a:ext cx="3697" cy="93219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404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97B04-2C75-12C8-9940-C82A4113B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0D4FC-94BC-826A-7036-DAF54FCAB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 serialization</a:t>
            </a: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4C0DE-D3DC-CE50-564D-00DCCEA30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B5E78-CC23-2FBA-1347-A8CCD8A1E3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>
                <a:ea typeface="Tahoma" panose="020B0604030504040204" pitchFamily="34" charset="0"/>
              </a:rPr>
              <a:t>X. LIU, Sixth Technical Meeting on Fusion Data Processing, Validation and Analysis, Shanghai, 9.9-9.12, 2025</a:t>
            </a:r>
            <a:endParaRPr lang="en-US">
              <a:ea typeface="Tahoma" panose="020B060403050404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482285A-7387-C706-8240-DC1B0E1C2B79}"/>
              </a:ext>
            </a:extLst>
          </p:cNvPr>
          <p:cNvGraphicFramePr/>
          <p:nvPr/>
        </p:nvGraphicFramePr>
        <p:xfrm>
          <a:off x="11025553" y="6324599"/>
          <a:ext cx="703387" cy="53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52AD92-6432-C5D4-C55F-DFD45B968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64" y="1292353"/>
            <a:ext cx="5776020" cy="351297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 IDS object </a:t>
            </a:r>
            <a:r>
              <a:rPr lang="en-US" altLang="zh-CN" dirty="0"/>
              <a:t>—</a:t>
            </a:r>
            <a:r>
              <a:rPr lang="en-US" dirty="0"/>
              <a:t>&gt; Python </a:t>
            </a:r>
            <a:r>
              <a:rPr lang="en-US" dirty="0" err="1">
                <a:sym typeface="Wingdings" panose="05000000000000000000" pitchFamily="2" charset="2"/>
              </a:rPr>
              <a:t>Dict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altLang="zh-CN" dirty="0">
                <a:sym typeface="Wingdings" panose="05000000000000000000" pitchFamily="2" charset="2"/>
              </a:rPr>
              <a:t> </a:t>
            </a:r>
            <a:r>
              <a:rPr lang="en-US" altLang="zh-CN" dirty="0" err="1">
                <a:sym typeface="Wingdings" panose="05000000000000000000" pitchFamily="2" charset="2"/>
              </a:rPr>
              <a:t>ids_to_dict</a:t>
            </a:r>
            <a:endParaRPr lang="en-US" altLang="zh-CN" dirty="0">
              <a:sym typeface="Wingdings" panose="05000000000000000000" pitchFamily="2" charset="2"/>
            </a:endParaRPr>
          </a:p>
          <a:p>
            <a:pPr lvl="2"/>
            <a:r>
              <a:rPr lang="en-US" altLang="zh-CN" dirty="0">
                <a:sym typeface="Wingdings" panose="05000000000000000000" pitchFamily="2" charset="2"/>
              </a:rPr>
              <a:t>Recursively change </a:t>
            </a:r>
            <a:r>
              <a:rPr lang="en-US" altLang="zh-CN" dirty="0" err="1">
                <a:sym typeface="Wingdings" panose="05000000000000000000" pitchFamily="2" charset="2"/>
              </a:rPr>
              <a:t>oject</a:t>
            </a:r>
            <a:r>
              <a:rPr lang="en-US" altLang="zh-CN" dirty="0">
                <a:sym typeface="Wingdings" panose="05000000000000000000" pitchFamily="2" charset="2"/>
              </a:rPr>
              <a:t> to dictionary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ids_is_empty</a:t>
            </a:r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dirty="0">
                <a:sym typeface="Wingdings" panose="05000000000000000000" pitchFamily="2" charset="2"/>
              </a:rPr>
              <a:t>Remove empty value and struct</a:t>
            </a: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Python </a:t>
            </a:r>
            <a:r>
              <a:rPr lang="en-US" dirty="0" err="1">
                <a:sym typeface="Wingdings" panose="05000000000000000000" pitchFamily="2" charset="2"/>
              </a:rPr>
              <a:t>Dict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altLang="zh-CN" dirty="0"/>
              <a:t>—</a:t>
            </a:r>
            <a:r>
              <a:rPr lang="en-US" dirty="0"/>
              <a:t>&gt;</a:t>
            </a:r>
            <a:r>
              <a:rPr lang="en-US" dirty="0">
                <a:sym typeface="Wingdings" panose="05000000000000000000" pitchFamily="2" charset="2"/>
              </a:rPr>
              <a:t> JSON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ids_serializer</a:t>
            </a:r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dirty="0">
                <a:sym typeface="Wingdings" panose="05000000000000000000" pitchFamily="2" charset="2"/>
              </a:rPr>
              <a:t>Call </a:t>
            </a:r>
            <a:r>
              <a:rPr lang="en-US" dirty="0" err="1">
                <a:sym typeface="Wingdings" panose="05000000000000000000" pitchFamily="2" charset="2"/>
              </a:rPr>
              <a:t>orjson.dumps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complex_serializer</a:t>
            </a:r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dirty="0">
                <a:sym typeface="Wingdings" panose="05000000000000000000" pitchFamily="2" charset="2"/>
              </a:rPr>
              <a:t>Convert complex type to list</a:t>
            </a:r>
          </a:p>
          <a:p>
            <a:r>
              <a:rPr lang="en-US" dirty="0">
                <a:sym typeface="Wingdings" panose="05000000000000000000" pitchFamily="2" charset="2"/>
              </a:rPr>
              <a:t> Marshmallow (</a:t>
            </a:r>
            <a:r>
              <a:rPr lang="en-US" altLang="zh-CN" dirty="0">
                <a:sym typeface="Wingdings" panose="05000000000000000000" pitchFamily="2" charset="2"/>
              </a:rPr>
              <a:t>deprecated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 Generate schemas by IMAS DD</a:t>
            </a:r>
          </a:p>
        </p:txBody>
      </p:sp>
      <p:graphicFrame>
        <p:nvGraphicFramePr>
          <p:cNvPr id="24" name="Content Placeholder 7">
            <a:extLst>
              <a:ext uri="{FF2B5EF4-FFF2-40B4-BE49-F238E27FC236}">
                <a16:creationId xmlns:a16="http://schemas.microsoft.com/office/drawing/2014/main" id="{FE72FE03-54E5-BC0C-4E42-EFC0898379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300451"/>
              </p:ext>
            </p:extLst>
          </p:nvPr>
        </p:nvGraphicFramePr>
        <p:xfrm>
          <a:off x="517316" y="4628759"/>
          <a:ext cx="2471823" cy="1480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ontent Placeholder 7">
            <a:extLst>
              <a:ext uri="{FF2B5EF4-FFF2-40B4-BE49-F238E27FC236}">
                <a16:creationId xmlns:a16="http://schemas.microsoft.com/office/drawing/2014/main" id="{84A0513E-C372-15D3-C5E6-EEE14C01EB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957345"/>
              </p:ext>
            </p:extLst>
          </p:nvPr>
        </p:nvGraphicFramePr>
        <p:xfrm>
          <a:off x="2579241" y="4635066"/>
          <a:ext cx="2799954" cy="1480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7D57A6F9-03B0-DF7E-D154-9963F486A8C3}"/>
              </a:ext>
            </a:extLst>
          </p:cNvPr>
          <p:cNvSpPr txBox="1"/>
          <p:nvPr/>
        </p:nvSpPr>
        <p:spPr>
          <a:xfrm>
            <a:off x="1084667" y="6014266"/>
            <a:ext cx="3323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0070C0"/>
                </a:solidFill>
              </a:rPr>
              <a:t>   Marshmallow                               </a:t>
            </a:r>
            <a:r>
              <a:rPr lang="en-US" sz="1200" b="1" err="1">
                <a:solidFill>
                  <a:srgbClr val="0070C0"/>
                </a:solidFill>
              </a:rPr>
              <a:t>Orjson</a:t>
            </a:r>
            <a:endParaRPr lang="en-US" sz="1200" b="1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A87F46-367D-0A8F-A844-05509F3A003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5442"/>
          <a:stretch>
            <a:fillRect/>
          </a:stretch>
        </p:blipFill>
        <p:spPr>
          <a:xfrm>
            <a:off x="5997662" y="1292353"/>
            <a:ext cx="5834674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28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1397</Words>
  <Application>Microsoft Office PowerPoint</Application>
  <PresentationFormat>Widescreen</PresentationFormat>
  <Paragraphs>295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等线</vt:lpstr>
      <vt:lpstr>等线</vt:lpstr>
      <vt:lpstr>Microsoft YaHei</vt:lpstr>
      <vt:lpstr>Arial</vt:lpstr>
      <vt:lpstr>Calibri</vt:lpstr>
      <vt:lpstr>Tahoma</vt:lpstr>
      <vt:lpstr>Times New Roman</vt:lpstr>
      <vt:lpstr>Wingdings</vt:lpstr>
      <vt:lpstr>Wingdings 2</vt:lpstr>
      <vt:lpstr>Office Theme</vt:lpstr>
      <vt:lpstr>PowerPoint Presentation</vt:lpstr>
      <vt:lpstr>Outlines</vt:lpstr>
      <vt:lpstr>Introduction to the Integrated Modelling &amp; Analysis Suite (IMAS)</vt:lpstr>
      <vt:lpstr>Motivation</vt:lpstr>
      <vt:lpstr>Architecture</vt:lpstr>
      <vt:lpstr>Implementation: account module</vt:lpstr>
      <vt:lpstr>Implementation: user access control </vt:lpstr>
      <vt:lpstr>Implementation: web interface </vt:lpstr>
      <vt:lpstr>Implementation: serialization</vt:lpstr>
      <vt:lpstr>Implementation: client API</vt:lpstr>
      <vt:lpstr>Performance test</vt:lpstr>
      <vt:lpstr>Future development</vt:lpstr>
      <vt:lpstr>Summaries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Xiang Liu</dc:creator>
  <cp:lastModifiedBy>Xiang Liu</cp:lastModifiedBy>
  <cp:revision>2</cp:revision>
  <dcterms:created xsi:type="dcterms:W3CDTF">2022-05-27T01:37:43Z</dcterms:created>
  <dcterms:modified xsi:type="dcterms:W3CDTF">2025-09-11T05:03:03Z</dcterms:modified>
</cp:coreProperties>
</file>