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notesMasterIdLst>
    <p:notesMasterId r:id="rId3"/>
  </p:notesMasterIdLst>
  <p:sldIdLst>
    <p:sldId id="258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32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48" autoAdjust="0"/>
    <p:restoredTop sz="94660"/>
  </p:normalViewPr>
  <p:slideViewPr>
    <p:cSldViewPr>
      <p:cViewPr>
        <p:scale>
          <a:sx n="50" d="100"/>
          <a:sy n="50" d="100"/>
        </p:scale>
        <p:origin x="1488" y="36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3C622-BEC2-43F7-964B-49DEFE5C90A8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03420-D050-49D1-B552-DA02622B6E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905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984" y="449915"/>
            <a:ext cx="21668415" cy="3575334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A8D43F-7142-AC53-BBCE-B8EBF3191E15}"/>
              </a:ext>
            </a:extLst>
          </p:cNvPr>
          <p:cNvSpPr txBox="1">
            <a:spLocks/>
          </p:cNvSpPr>
          <p:nvPr userDrawn="1"/>
        </p:nvSpPr>
        <p:spPr>
          <a:xfrm>
            <a:off x="3544318" y="40267977"/>
            <a:ext cx="22610512" cy="2103231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9271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151374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30th IAEA FEC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Oct. 13-18, 2025, Chengdu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Email: luwang@hust.edu.cn</a:t>
            </a:r>
            <a:endParaRPr kumimoji="0" lang="zh-CN" altLang="en-US" sz="4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7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1" t="6136" r="2697" b="7957"/>
          <a:stretch/>
        </p:blipFill>
        <p:spPr>
          <a:xfrm>
            <a:off x="22266398" y="159521"/>
            <a:ext cx="7962656" cy="3600000"/>
          </a:xfrm>
          <a:prstGeom prst="rect">
            <a:avLst/>
          </a:prstGeom>
        </p:spPr>
      </p:pic>
      <p:cxnSp>
        <p:nvCxnSpPr>
          <p:cNvPr id="13" name="直接连接符 12"/>
          <p:cNvCxnSpPr/>
          <p:nvPr userDrawn="1"/>
        </p:nvCxnSpPr>
        <p:spPr>
          <a:xfrm>
            <a:off x="-17775" y="3975945"/>
            <a:ext cx="30275213" cy="0"/>
          </a:xfrm>
          <a:prstGeom prst="line">
            <a:avLst/>
          </a:prstGeom>
          <a:ln w="76200">
            <a:solidFill>
              <a:srgbClr val="2F32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组合 3">
            <a:extLst>
              <a:ext uri="{FF2B5EF4-FFF2-40B4-BE49-F238E27FC236}">
                <a16:creationId xmlns:a16="http://schemas.microsoft.com/office/drawing/2014/main" id="{FFCDFD51-BA53-0A96-E9E9-D999D120D34D}"/>
              </a:ext>
            </a:extLst>
          </p:cNvPr>
          <p:cNvGrpSpPr/>
          <p:nvPr userDrawn="1"/>
        </p:nvGrpSpPr>
        <p:grpSpPr>
          <a:xfrm>
            <a:off x="2" y="39801353"/>
            <a:ext cx="30327774" cy="2986904"/>
            <a:chOff x="2" y="39412994"/>
            <a:chExt cx="30327774" cy="2986904"/>
          </a:xfrm>
        </p:grpSpPr>
        <p:sp>
          <p:nvSpPr>
            <p:cNvPr id="14" name="Rectangle 8"/>
            <p:cNvSpPr>
              <a:spLocks noChangeArrowheads="1"/>
            </p:cNvSpPr>
            <p:nvPr userDrawn="1"/>
          </p:nvSpPr>
          <p:spPr bwMode="auto">
            <a:xfrm>
              <a:off x="2" y="39412994"/>
              <a:ext cx="30327774" cy="2986904"/>
            </a:xfrm>
            <a:prstGeom prst="rect">
              <a:avLst/>
            </a:prstGeom>
            <a:solidFill>
              <a:srgbClr val="2F328B"/>
            </a:solidFill>
            <a:ln>
              <a:noFill/>
            </a:ln>
            <a:effectLst/>
          </p:spPr>
          <p:txBody>
            <a:bodyPr wrap="none" lIns="413561" tIns="206780" rIns="413561" bIns="206780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zh-CN" altLang="en-US"/>
            </a:p>
          </p:txBody>
        </p:sp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6F5F8D5B-05D9-EB42-6A19-E1F869787730}"/>
                </a:ext>
              </a:extLst>
            </p:cNvPr>
            <p:cNvGrpSpPr/>
            <p:nvPr userDrawn="1"/>
          </p:nvGrpSpPr>
          <p:grpSpPr>
            <a:xfrm>
              <a:off x="447974" y="39951626"/>
              <a:ext cx="29489598" cy="1980000"/>
              <a:chOff x="447974" y="39951626"/>
              <a:chExt cx="29489598" cy="1980000"/>
            </a:xfrm>
          </p:grpSpPr>
          <p:pic>
            <p:nvPicPr>
              <p:cNvPr id="15" name="图片 14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7974" y="39951626"/>
                <a:ext cx="2514286" cy="1980000"/>
              </a:xfrm>
              <a:prstGeom prst="rect">
                <a:avLst/>
              </a:prstGeom>
            </p:spPr>
          </p:pic>
          <p:pic>
            <p:nvPicPr>
              <p:cNvPr id="16" name="图片 1"/>
              <p:cNvPicPr>
                <a:picLocks noChangeAspect="1"/>
              </p:cNvPicPr>
              <p:nvPr userDrawn="1"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347638" y="39951626"/>
                <a:ext cx="3589934" cy="198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11261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3027487" rtl="0" eaLnBrk="1" latinLnBrk="0" hangingPunct="1">
        <a:lnSpc>
          <a:spcPct val="90000"/>
        </a:lnSpc>
        <a:spcBef>
          <a:spcPct val="0"/>
        </a:spcBef>
        <a:buNone/>
        <a:defRPr sz="6000" kern="1200" baseline="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5" Type="http://schemas.openxmlformats.org/officeDocument/2006/relationships/image" Target="../media/image7.EMF"/><Relationship Id="rId10" Type="http://schemas.openxmlformats.org/officeDocument/2006/relationships/image" Target="../media/image12.E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>
            <a:extLst>
              <a:ext uri="{FF2B5EF4-FFF2-40B4-BE49-F238E27FC236}">
                <a16:creationId xmlns:a16="http://schemas.microsoft.com/office/drawing/2014/main" id="{6BB2D764-5749-4E66-AC51-E47AF3A4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984" y="449915"/>
            <a:ext cx="21668415" cy="302197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 of Finite Ion Temperature and Its Gradient on </a:t>
            </a:r>
            <a:b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Hasegawa-Mima Equation and Zonal Flow Generation</a:t>
            </a: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" name="表格 34">
            <a:extLst>
              <a:ext uri="{FF2B5EF4-FFF2-40B4-BE49-F238E27FC236}">
                <a16:creationId xmlns:a16="http://schemas.microsoft.com/office/drawing/2014/main" id="{C907AF4E-A286-DE56-20E6-B5CF48C97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372743"/>
              </p:ext>
            </p:extLst>
          </p:nvPr>
        </p:nvGraphicFramePr>
        <p:xfrm>
          <a:off x="1600102" y="4360583"/>
          <a:ext cx="27507056" cy="35274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3528">
                  <a:extLst>
                    <a:ext uri="{9D8B030D-6E8A-4147-A177-3AD203B41FA5}">
                      <a16:colId xmlns:a16="http://schemas.microsoft.com/office/drawing/2014/main" val="686732944"/>
                    </a:ext>
                  </a:extLst>
                </a:gridCol>
                <a:gridCol w="13753528">
                  <a:extLst>
                    <a:ext uri="{9D8B030D-6E8A-4147-A177-3AD203B41FA5}">
                      <a16:colId xmlns:a16="http://schemas.microsoft.com/office/drawing/2014/main" val="1859294402"/>
                    </a:ext>
                  </a:extLst>
                </a:gridCol>
              </a:tblGrid>
              <a:tr h="5879030"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5655363"/>
                  </a:ext>
                </a:extLst>
              </a:tr>
              <a:tr h="5879030">
                <a:tc>
                  <a:txBody>
                    <a:bodyPr/>
                    <a:lstStyle/>
                    <a:p>
                      <a:endParaRPr lang="zh-CN" altLang="en-US" sz="3060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3060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780777"/>
                  </a:ext>
                </a:extLst>
              </a:tr>
              <a:tr h="5879030"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025248"/>
                  </a:ext>
                </a:extLst>
              </a:tr>
              <a:tr h="5879030"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589645"/>
                  </a:ext>
                </a:extLst>
              </a:tr>
              <a:tr h="5879030">
                <a:tc>
                  <a:txBody>
                    <a:bodyPr/>
                    <a:lstStyle/>
                    <a:p>
                      <a:endParaRPr lang="zh-CN" altLang="en-US" sz="3060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417867"/>
                  </a:ext>
                </a:extLst>
              </a:tr>
              <a:tr h="5879030">
                <a:tc>
                  <a:txBody>
                    <a:bodyPr/>
                    <a:lstStyle/>
                    <a:p>
                      <a:endParaRPr lang="zh-CN" altLang="en-US" sz="3060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30600" dirty="0"/>
                    </a:p>
                  </a:txBody>
                  <a:tcPr marT="231094" marB="2310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458318"/>
                  </a:ext>
                </a:extLst>
              </a:tr>
            </a:tbl>
          </a:graphicData>
        </a:graphic>
      </p:graphicFrame>
      <p:pic>
        <p:nvPicPr>
          <p:cNvPr id="3" name="图片 2">
            <a:extLst>
              <a:ext uri="{FF2B5EF4-FFF2-40B4-BE49-F238E27FC236}">
                <a16:creationId xmlns:a16="http://schemas.microsoft.com/office/drawing/2014/main" id="{710401B9-AC18-447F-A484-50807D9629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203" y="4360583"/>
            <a:ext cx="10297227" cy="579275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1A5CFCF-EFBF-41CD-9945-E274104E93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75" y="4360936"/>
            <a:ext cx="10296599" cy="57924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7326EEF8-8A6B-4B3C-987B-CD79DFFF9F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831" y="10244762"/>
            <a:ext cx="10296599" cy="5792400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C84B385E-C285-434D-8282-92CE3AA03E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75" y="10244762"/>
            <a:ext cx="10296599" cy="5792400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7F820206-E93A-4832-B876-2A4A9B66A04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831" y="16128588"/>
            <a:ext cx="10296599" cy="579240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58BB6C25-7301-4735-A905-2827C6E166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75" y="16128588"/>
            <a:ext cx="10296599" cy="5792400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B6BFFD65-5EBA-4188-A407-E2404FA0D34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831" y="22012414"/>
            <a:ext cx="10296599" cy="5792400"/>
          </a:xfrm>
          <a:prstGeom prst="rect">
            <a:avLst/>
          </a:prstGeom>
        </p:spPr>
      </p:pic>
      <p:pic>
        <p:nvPicPr>
          <p:cNvPr id="28" name="图片 27">
            <a:extLst>
              <a:ext uri="{FF2B5EF4-FFF2-40B4-BE49-F238E27FC236}">
                <a16:creationId xmlns:a16="http://schemas.microsoft.com/office/drawing/2014/main" id="{7CDB7BFA-FEE0-4A9D-9E9C-D9F32BD971B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75" y="22012414"/>
            <a:ext cx="10296599" cy="5792400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E1AFDAA5-7F97-46DB-B8D7-69B64CA84D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831" y="27896240"/>
            <a:ext cx="10296599" cy="5792400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75B82CC0-91A6-40C0-967B-4343719D03C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75" y="27896240"/>
            <a:ext cx="10296599" cy="5792400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98CBA433-DBC6-4C5E-AB5A-041A968C67F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831" y="33780064"/>
            <a:ext cx="10296599" cy="579240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C99EAA38-BC52-4AD5-BCF1-F2C02E689B8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4375" y="33780064"/>
            <a:ext cx="10296599" cy="579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44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</TotalTime>
  <Words>16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宋体</vt:lpstr>
      <vt:lpstr>微软雅黑</vt:lpstr>
      <vt:lpstr>Arial</vt:lpstr>
      <vt:lpstr>Calibri</vt:lpstr>
      <vt:lpstr>Times New Roman</vt:lpstr>
      <vt:lpstr>Office 主题​​</vt:lpstr>
      <vt:lpstr>Effects of Finite Ion Temperature and Its Gradient on  Hasegawa-Mima Equation and Zonal Flow Generation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明珠</dc:creator>
  <cp:lastModifiedBy>NaN</cp:lastModifiedBy>
  <cp:revision>56</cp:revision>
  <dcterms:created xsi:type="dcterms:W3CDTF">2021-06-21T06:43:45Z</dcterms:created>
  <dcterms:modified xsi:type="dcterms:W3CDTF">2025-09-30T09:36:53Z</dcterms:modified>
</cp:coreProperties>
</file>