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omments/modernComment_100_0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</p:sldIdLst>
  <p:sldSz cx="30240288" cy="42803763"/>
  <p:notesSz cx="9801225" cy="14357350"/>
  <p:defaultTextStyle>
    <a:defPPr>
      <a:defRPr lang="en-US"/>
    </a:defPPr>
    <a:lvl1pPr algn="l" defTabSz="2084388" rtl="0" fontAlgn="base">
      <a:spcBef>
        <a:spcPct val="0"/>
      </a:spcBef>
      <a:spcAft>
        <a:spcPct val="0"/>
      </a:spcAft>
      <a:defRPr sz="4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1041400" indent="-393700" algn="l" defTabSz="2084388" rtl="0" fontAlgn="base">
      <a:spcBef>
        <a:spcPct val="0"/>
      </a:spcBef>
      <a:spcAft>
        <a:spcPct val="0"/>
      </a:spcAft>
      <a:defRPr sz="4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2084388" indent="-792163" algn="l" defTabSz="2084388" rtl="0" fontAlgn="base">
      <a:spcBef>
        <a:spcPct val="0"/>
      </a:spcBef>
      <a:spcAft>
        <a:spcPct val="0"/>
      </a:spcAft>
      <a:defRPr sz="4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3125788" indent="-1187450" algn="l" defTabSz="2084388" rtl="0" fontAlgn="base">
      <a:spcBef>
        <a:spcPct val="0"/>
      </a:spcBef>
      <a:spcAft>
        <a:spcPct val="0"/>
      </a:spcAft>
      <a:defRPr sz="4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4170363" indent="-1584325" algn="l" defTabSz="2084388" rtl="0" fontAlgn="base">
      <a:spcBef>
        <a:spcPct val="0"/>
      </a:spcBef>
      <a:spcAft>
        <a:spcPct val="0"/>
      </a:spcAft>
      <a:defRPr sz="4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4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4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4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4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2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4DCFDB8-0FF6-B915-6880-06B4338AD926}" name="Campos Fornes Marta (F4E-Ext)" initials="MC" userId="S::Marta.Campos@ext.f4e.europa.eu::ba7aea1d-3d9f-42ad-90ec-bb5ca6765c5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BB067D-65FD-496C-AB89-4604919ACDC8}" v="359" dt="2025-10-03T07:35:37.754"/>
    <p1510:client id="{A5BF8EDA-6343-4653-A37C-A0E8030E1965}" v="7" vWet="8" dt="2025-10-03T07:34:55.5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3482"/>
        <p:guide pos="9526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bri Marco (F4E)" userId="81c99687-4fb9-4e73-ba78-f27f1d7f0118" providerId="ADAL" clId="{1CBB067D-65FD-496C-AB89-4604919ACDC8}"/>
    <pc:docChg chg="undo custSel modSld">
      <pc:chgData name="Fabbri Marco (F4E)" userId="81c99687-4fb9-4e73-ba78-f27f1d7f0118" providerId="ADAL" clId="{1CBB067D-65FD-496C-AB89-4604919ACDC8}" dt="2025-10-03T07:35:37.754" v="2260" actId="1076"/>
      <pc:docMkLst>
        <pc:docMk/>
      </pc:docMkLst>
      <pc:sldChg chg="addSp delSp modSp mod modCm">
        <pc:chgData name="Fabbri Marco (F4E)" userId="81c99687-4fb9-4e73-ba78-f27f1d7f0118" providerId="ADAL" clId="{1CBB067D-65FD-496C-AB89-4604919ACDC8}" dt="2025-10-03T07:35:37.754" v="2260" actId="1076"/>
        <pc:sldMkLst>
          <pc:docMk/>
          <pc:sldMk cId="0" sldId="256"/>
        </pc:sldMkLst>
        <pc:spChg chg="mod">
          <ac:chgData name="Fabbri Marco (F4E)" userId="81c99687-4fb9-4e73-ba78-f27f1d7f0118" providerId="ADAL" clId="{1CBB067D-65FD-496C-AB89-4604919ACDC8}" dt="2025-10-03T07:34:41.186" v="2242" actId="1076"/>
          <ac:spMkLst>
            <pc:docMk/>
            <pc:sldMk cId="0" sldId="256"/>
            <ac:spMk id="2" creationId="{6BFAD6A6-9144-0C1B-6625-493E71453B26}"/>
          </ac:spMkLst>
        </pc:spChg>
        <pc:spChg chg="mod">
          <ac:chgData name="Fabbri Marco (F4E)" userId="81c99687-4fb9-4e73-ba78-f27f1d7f0118" providerId="ADAL" clId="{1CBB067D-65FD-496C-AB89-4604919ACDC8}" dt="2025-10-02T15:32:53.451" v="270" actId="113"/>
          <ac:spMkLst>
            <pc:docMk/>
            <pc:sldMk cId="0" sldId="256"/>
            <ac:spMk id="3" creationId="{FA3CE5D4-FB2A-DA5B-18A4-C75F4A8CE5E1}"/>
          </ac:spMkLst>
        </pc:spChg>
        <pc:spChg chg="mod">
          <ac:chgData name="Fabbri Marco (F4E)" userId="81c99687-4fb9-4e73-ba78-f27f1d7f0118" providerId="ADAL" clId="{1CBB067D-65FD-496C-AB89-4604919ACDC8}" dt="2025-10-03T07:32:03.729" v="2210" actId="20577"/>
          <ac:spMkLst>
            <pc:docMk/>
            <pc:sldMk cId="0" sldId="256"/>
            <ac:spMk id="5" creationId="{BAA20F73-3EFD-7F68-3273-4A5CEB12AF36}"/>
          </ac:spMkLst>
        </pc:spChg>
        <pc:spChg chg="del">
          <ac:chgData name="Fabbri Marco (F4E)" userId="81c99687-4fb9-4e73-ba78-f27f1d7f0118" providerId="ADAL" clId="{1CBB067D-65FD-496C-AB89-4604919ACDC8}" dt="2025-10-02T15:33:29.703" v="280" actId="478"/>
          <ac:spMkLst>
            <pc:docMk/>
            <pc:sldMk cId="0" sldId="256"/>
            <ac:spMk id="6" creationId="{0027D831-252F-BA9C-8C75-64B85414C7FD}"/>
          </ac:spMkLst>
        </pc:spChg>
        <pc:spChg chg="del">
          <ac:chgData name="Fabbri Marco (F4E)" userId="81c99687-4fb9-4e73-ba78-f27f1d7f0118" providerId="ADAL" clId="{1CBB067D-65FD-496C-AB89-4604919ACDC8}" dt="2025-10-02T15:31:38.045" v="192" actId="478"/>
          <ac:spMkLst>
            <pc:docMk/>
            <pc:sldMk cId="0" sldId="256"/>
            <ac:spMk id="9" creationId="{6C38DCC8-24A5-1153-1E11-9A398029BFA2}"/>
          </ac:spMkLst>
        </pc:spChg>
        <pc:spChg chg="add mod">
          <ac:chgData name="Fabbri Marco (F4E)" userId="81c99687-4fb9-4e73-ba78-f27f1d7f0118" providerId="ADAL" clId="{1CBB067D-65FD-496C-AB89-4604919ACDC8}" dt="2025-10-02T19:12:04.312" v="2038" actId="1076"/>
          <ac:spMkLst>
            <pc:docMk/>
            <pc:sldMk cId="0" sldId="256"/>
            <ac:spMk id="11" creationId="{1ECCAF44-7DA4-9271-6814-57564248B88B}"/>
          </ac:spMkLst>
        </pc:spChg>
        <pc:spChg chg="add del mod topLvl">
          <ac:chgData name="Fabbri Marco (F4E)" userId="81c99687-4fb9-4e73-ba78-f27f1d7f0118" providerId="ADAL" clId="{1CBB067D-65FD-496C-AB89-4604919ACDC8}" dt="2025-10-02T15:33:12.433" v="276" actId="478"/>
          <ac:spMkLst>
            <pc:docMk/>
            <pc:sldMk cId="0" sldId="256"/>
            <ac:spMk id="14" creationId="{3A63C157-886D-1C6B-B9B3-5564880AC75C}"/>
          </ac:spMkLst>
        </pc:spChg>
        <pc:spChg chg="add mod">
          <ac:chgData name="Fabbri Marco (F4E)" userId="81c99687-4fb9-4e73-ba78-f27f1d7f0118" providerId="ADAL" clId="{1CBB067D-65FD-496C-AB89-4604919ACDC8}" dt="2025-10-03T07:32:29.073" v="2227" actId="20577"/>
          <ac:spMkLst>
            <pc:docMk/>
            <pc:sldMk cId="0" sldId="256"/>
            <ac:spMk id="17" creationId="{C4EE93F1-D45E-085F-2A52-F173DBAD29C2}"/>
          </ac:spMkLst>
        </pc:spChg>
        <pc:spChg chg="del mod">
          <ac:chgData name="Fabbri Marco (F4E)" userId="81c99687-4fb9-4e73-ba78-f27f1d7f0118" providerId="ADAL" clId="{1CBB067D-65FD-496C-AB89-4604919ACDC8}" dt="2025-10-02T15:46:30.321" v="780" actId="478"/>
          <ac:spMkLst>
            <pc:docMk/>
            <pc:sldMk cId="0" sldId="256"/>
            <ac:spMk id="20" creationId="{7DF7AB9D-C7DF-98B7-8E7D-D2373F00A76E}"/>
          </ac:spMkLst>
        </pc:spChg>
        <pc:spChg chg="add del mod">
          <ac:chgData name="Fabbri Marco (F4E)" userId="81c99687-4fb9-4e73-ba78-f27f1d7f0118" providerId="ADAL" clId="{1CBB067D-65FD-496C-AB89-4604919ACDC8}" dt="2025-10-02T15:36:53.365" v="302" actId="478"/>
          <ac:spMkLst>
            <pc:docMk/>
            <pc:sldMk cId="0" sldId="256"/>
            <ac:spMk id="21" creationId="{E3B0D24F-46B9-40AA-2CC3-C3000D7808A7}"/>
          </ac:spMkLst>
        </pc:spChg>
        <pc:spChg chg="add">
          <ac:chgData name="Fabbri Marco (F4E)" userId="81c99687-4fb9-4e73-ba78-f27f1d7f0118" providerId="ADAL" clId="{1CBB067D-65FD-496C-AB89-4604919ACDC8}" dt="2025-10-02T15:39:10.004" v="445"/>
          <ac:spMkLst>
            <pc:docMk/>
            <pc:sldMk cId="0" sldId="256"/>
            <ac:spMk id="22" creationId="{2A1EBA4E-15D1-FA79-840B-490B0C7C2AD4}"/>
          </ac:spMkLst>
        </pc:spChg>
        <pc:spChg chg="add mod">
          <ac:chgData name="Fabbri Marco (F4E)" userId="81c99687-4fb9-4e73-ba78-f27f1d7f0118" providerId="ADAL" clId="{1CBB067D-65FD-496C-AB89-4604919ACDC8}" dt="2025-10-03T07:34:44.573" v="2243" actId="1076"/>
          <ac:spMkLst>
            <pc:docMk/>
            <pc:sldMk cId="0" sldId="256"/>
            <ac:spMk id="25" creationId="{A40EEF1D-6CFB-A34A-12D6-FA8AC882BF25}"/>
          </ac:spMkLst>
        </pc:spChg>
        <pc:spChg chg="add mod">
          <ac:chgData name="Fabbri Marco (F4E)" userId="81c99687-4fb9-4e73-ba78-f27f1d7f0118" providerId="ADAL" clId="{1CBB067D-65FD-496C-AB89-4604919ACDC8}" dt="2025-10-03T07:32:50.210" v="2229" actId="20577"/>
          <ac:spMkLst>
            <pc:docMk/>
            <pc:sldMk cId="0" sldId="256"/>
            <ac:spMk id="26" creationId="{DB22FCA1-0160-F195-D478-3123E3194CA9}"/>
          </ac:spMkLst>
        </pc:spChg>
        <pc:spChg chg="add">
          <ac:chgData name="Fabbri Marco (F4E)" userId="81c99687-4fb9-4e73-ba78-f27f1d7f0118" providerId="ADAL" clId="{1CBB067D-65FD-496C-AB89-4604919ACDC8}" dt="2025-10-02T16:04:13.430" v="1398"/>
          <ac:spMkLst>
            <pc:docMk/>
            <pc:sldMk cId="0" sldId="256"/>
            <ac:spMk id="31" creationId="{28EF2B38-AF92-2F2A-CEC0-DD4585F6EE75}"/>
          </ac:spMkLst>
        </pc:spChg>
        <pc:spChg chg="add">
          <ac:chgData name="Fabbri Marco (F4E)" userId="81c99687-4fb9-4e73-ba78-f27f1d7f0118" providerId="ADAL" clId="{1CBB067D-65FD-496C-AB89-4604919ACDC8}" dt="2025-10-02T16:13:08.034" v="1709"/>
          <ac:spMkLst>
            <pc:docMk/>
            <pc:sldMk cId="0" sldId="256"/>
            <ac:spMk id="32" creationId="{81293BC1-FA2E-25E5-D46D-9D07B595B5D5}"/>
          </ac:spMkLst>
        </pc:spChg>
        <pc:spChg chg="add">
          <ac:chgData name="Fabbri Marco (F4E)" userId="81c99687-4fb9-4e73-ba78-f27f1d7f0118" providerId="ADAL" clId="{1CBB067D-65FD-496C-AB89-4604919ACDC8}" dt="2025-10-02T16:13:08.034" v="1709"/>
          <ac:spMkLst>
            <pc:docMk/>
            <pc:sldMk cId="0" sldId="256"/>
            <ac:spMk id="33" creationId="{F175F882-74A1-0707-E906-EF20D9D6E3C7}"/>
          </ac:spMkLst>
        </pc:spChg>
        <pc:spChg chg="add">
          <ac:chgData name="Fabbri Marco (F4E)" userId="81c99687-4fb9-4e73-ba78-f27f1d7f0118" providerId="ADAL" clId="{1CBB067D-65FD-496C-AB89-4604919ACDC8}" dt="2025-10-02T16:24:41.201" v="1812"/>
          <ac:spMkLst>
            <pc:docMk/>
            <pc:sldMk cId="0" sldId="256"/>
            <ac:spMk id="35" creationId="{2477ED56-7108-FEE8-17D1-6C20610E66B8}"/>
          </ac:spMkLst>
        </pc:spChg>
        <pc:spChg chg="add del mod">
          <ac:chgData name="Fabbri Marco (F4E)" userId="81c99687-4fb9-4e73-ba78-f27f1d7f0118" providerId="ADAL" clId="{1CBB067D-65FD-496C-AB89-4604919ACDC8}" dt="2025-10-02T19:17:47.370" v="2130" actId="478"/>
          <ac:spMkLst>
            <pc:docMk/>
            <pc:sldMk cId="0" sldId="256"/>
            <ac:spMk id="40" creationId="{266CD797-9D04-211A-1DD4-F8C337DC021D}"/>
          </ac:spMkLst>
        </pc:spChg>
        <pc:spChg chg="add mod">
          <ac:chgData name="Fabbri Marco (F4E)" userId="81c99687-4fb9-4e73-ba78-f27f1d7f0118" providerId="ADAL" clId="{1CBB067D-65FD-496C-AB89-4604919ACDC8}" dt="2025-10-02T19:20:31.999" v="2174" actId="1076"/>
          <ac:spMkLst>
            <pc:docMk/>
            <pc:sldMk cId="0" sldId="256"/>
            <ac:spMk id="42" creationId="{1AB99A5A-7B5E-7C79-9434-9A07B9CB85FA}"/>
          </ac:spMkLst>
        </pc:spChg>
        <pc:spChg chg="add del mod ord">
          <ac:chgData name="Fabbri Marco (F4E)" userId="81c99687-4fb9-4e73-ba78-f27f1d7f0118" providerId="ADAL" clId="{1CBB067D-65FD-496C-AB89-4604919ACDC8}" dt="2025-10-02T19:19:24.145" v="2154" actId="478"/>
          <ac:spMkLst>
            <pc:docMk/>
            <pc:sldMk cId="0" sldId="256"/>
            <ac:spMk id="45" creationId="{7CAAFFE4-8B8E-BCCD-A46A-DE6E4B8147AD}"/>
          </ac:spMkLst>
        </pc:spChg>
        <pc:spChg chg="add mod ord">
          <ac:chgData name="Fabbri Marco (F4E)" userId="81c99687-4fb9-4e73-ba78-f27f1d7f0118" providerId="ADAL" clId="{1CBB067D-65FD-496C-AB89-4604919ACDC8}" dt="2025-10-02T19:20:27.780" v="2173" actId="14100"/>
          <ac:spMkLst>
            <pc:docMk/>
            <pc:sldMk cId="0" sldId="256"/>
            <ac:spMk id="46" creationId="{BEC8316E-DFA6-E617-297A-80A9CDF5CDAE}"/>
          </ac:spMkLst>
        </pc:spChg>
        <pc:spChg chg="add del mod topLvl">
          <ac:chgData name="Fabbri Marco (F4E)" userId="81c99687-4fb9-4e73-ba78-f27f1d7f0118" providerId="ADAL" clId="{1CBB067D-65FD-496C-AB89-4604919ACDC8}" dt="2025-10-03T07:33:55.487" v="2235" actId="478"/>
          <ac:spMkLst>
            <pc:docMk/>
            <pc:sldMk cId="0" sldId="256"/>
            <ac:spMk id="49" creationId="{67B6E8B9-DE11-4A5F-CFC2-5C5AF2BBE766}"/>
          </ac:spMkLst>
        </pc:spChg>
        <pc:grpChg chg="add del mod">
          <ac:chgData name="Fabbri Marco (F4E)" userId="81c99687-4fb9-4e73-ba78-f27f1d7f0118" providerId="ADAL" clId="{1CBB067D-65FD-496C-AB89-4604919ACDC8}" dt="2025-10-02T15:33:12.433" v="276" actId="478"/>
          <ac:grpSpMkLst>
            <pc:docMk/>
            <pc:sldMk cId="0" sldId="256"/>
            <ac:grpSpMk id="12" creationId="{BF3DEADD-4633-F93E-B4E4-835EAAFFA13C}"/>
          </ac:grpSpMkLst>
        </pc:grpChg>
        <pc:grpChg chg="add del mod">
          <ac:chgData name="Fabbri Marco (F4E)" userId="81c99687-4fb9-4e73-ba78-f27f1d7f0118" providerId="ADAL" clId="{1CBB067D-65FD-496C-AB89-4604919ACDC8}" dt="2025-10-03T07:33:55.487" v="2235" actId="478"/>
          <ac:grpSpMkLst>
            <pc:docMk/>
            <pc:sldMk cId="0" sldId="256"/>
            <ac:grpSpMk id="47" creationId="{3F2F7731-07FF-5731-5AF1-4E6C083BFC89}"/>
          </ac:grpSpMkLst>
        </pc:grpChg>
        <pc:graphicFrameChg chg="del">
          <ac:chgData name="Fabbri Marco (F4E)" userId="81c99687-4fb9-4e73-ba78-f27f1d7f0118" providerId="ADAL" clId="{1CBB067D-65FD-496C-AB89-4604919ACDC8}" dt="2025-10-02T15:31:09.732" v="185" actId="478"/>
          <ac:graphicFrameMkLst>
            <pc:docMk/>
            <pc:sldMk cId="0" sldId="256"/>
            <ac:graphicFrameMk id="7" creationId="{3F6C9EE4-F606-D066-1C71-86D71F8924BA}"/>
          </ac:graphicFrameMkLst>
        </pc:graphicFrameChg>
        <pc:graphicFrameChg chg="del">
          <ac:chgData name="Fabbri Marco (F4E)" userId="81c99687-4fb9-4e73-ba78-f27f1d7f0118" providerId="ADAL" clId="{1CBB067D-65FD-496C-AB89-4604919ACDC8}" dt="2025-10-02T15:33:28.238" v="279" actId="478"/>
          <ac:graphicFrameMkLst>
            <pc:docMk/>
            <pc:sldMk cId="0" sldId="256"/>
            <ac:graphicFrameMk id="29" creationId="{75678AA6-7070-922E-B781-569AF4C0520D}"/>
          </ac:graphicFrameMkLst>
        </pc:graphicFrameChg>
        <pc:picChg chg="mod modCrop">
          <ac:chgData name="Fabbri Marco (F4E)" userId="81c99687-4fb9-4e73-ba78-f27f1d7f0118" providerId="ADAL" clId="{1CBB067D-65FD-496C-AB89-4604919ACDC8}" dt="2025-10-02T19:18:51.589" v="2146" actId="1076"/>
          <ac:picMkLst>
            <pc:docMk/>
            <pc:sldMk cId="0" sldId="256"/>
            <ac:picMk id="4" creationId="{4C7369DB-A12C-1FB9-A4CE-0C22FA1C6AF3}"/>
          </ac:picMkLst>
        </pc:picChg>
        <pc:picChg chg="del">
          <ac:chgData name="Fabbri Marco (F4E)" userId="81c99687-4fb9-4e73-ba78-f27f1d7f0118" providerId="ADAL" clId="{1CBB067D-65FD-496C-AB89-4604919ACDC8}" dt="2025-10-02T15:34:08.438" v="281" actId="478"/>
          <ac:picMkLst>
            <pc:docMk/>
            <pc:sldMk cId="0" sldId="256"/>
            <ac:picMk id="10" creationId="{2F66CF6B-EFA9-7920-8ED6-BBA43733BB57}"/>
          </ac:picMkLst>
        </pc:picChg>
        <pc:picChg chg="add del mod topLvl modCrop">
          <ac:chgData name="Fabbri Marco (F4E)" userId="81c99687-4fb9-4e73-ba78-f27f1d7f0118" providerId="ADAL" clId="{1CBB067D-65FD-496C-AB89-4604919ACDC8}" dt="2025-10-03T07:33:18.362" v="2230" actId="478"/>
          <ac:picMkLst>
            <pc:docMk/>
            <pc:sldMk cId="0" sldId="256"/>
            <ac:picMk id="13" creationId="{4B6F2F4B-19CE-398E-BCFB-DDB299855C9B}"/>
          </ac:picMkLst>
        </pc:picChg>
        <pc:picChg chg="del">
          <ac:chgData name="Fabbri Marco (F4E)" userId="81c99687-4fb9-4e73-ba78-f27f1d7f0118" providerId="ADAL" clId="{1CBB067D-65FD-496C-AB89-4604919ACDC8}" dt="2025-10-02T15:30:26.386" v="180" actId="478"/>
          <ac:picMkLst>
            <pc:docMk/>
            <pc:sldMk cId="0" sldId="256"/>
            <ac:picMk id="19" creationId="{708560D8-AE7B-EBC1-22B9-486C6048E179}"/>
          </ac:picMkLst>
        </pc:picChg>
        <pc:picChg chg="add mod">
          <ac:chgData name="Fabbri Marco (F4E)" userId="81c99687-4fb9-4e73-ba78-f27f1d7f0118" providerId="ADAL" clId="{1CBB067D-65FD-496C-AB89-4604919ACDC8}" dt="2025-10-03T07:35:24.727" v="2255" actId="14100"/>
          <ac:picMkLst>
            <pc:docMk/>
            <pc:sldMk cId="0" sldId="256"/>
            <ac:picMk id="23" creationId="{7AFAB02D-1445-BDF2-A797-A6A981333781}"/>
          </ac:picMkLst>
        </pc:picChg>
        <pc:picChg chg="add mod">
          <ac:chgData name="Fabbri Marco (F4E)" userId="81c99687-4fb9-4e73-ba78-f27f1d7f0118" providerId="ADAL" clId="{1CBB067D-65FD-496C-AB89-4604919ACDC8}" dt="2025-10-03T07:35:21.285" v="2254" actId="14100"/>
          <ac:picMkLst>
            <pc:docMk/>
            <pc:sldMk cId="0" sldId="256"/>
            <ac:picMk id="24" creationId="{D2AB6425-B679-E205-9886-2E312DEF80FF}"/>
          </ac:picMkLst>
        </pc:picChg>
        <pc:picChg chg="add mod">
          <ac:chgData name="Fabbri Marco (F4E)" userId="81c99687-4fb9-4e73-ba78-f27f1d7f0118" providerId="ADAL" clId="{1CBB067D-65FD-496C-AB89-4604919ACDC8}" dt="2025-10-03T07:35:33.613" v="2259" actId="1076"/>
          <ac:picMkLst>
            <pc:docMk/>
            <pc:sldMk cId="0" sldId="256"/>
            <ac:picMk id="27" creationId="{B0576474-C350-37F9-A68A-10A464866F9F}"/>
          </ac:picMkLst>
        </pc:picChg>
        <pc:picChg chg="add mod">
          <ac:chgData name="Fabbri Marco (F4E)" userId="81c99687-4fb9-4e73-ba78-f27f1d7f0118" providerId="ADAL" clId="{1CBB067D-65FD-496C-AB89-4604919ACDC8}" dt="2025-10-03T07:35:37.754" v="2260" actId="1076"/>
          <ac:picMkLst>
            <pc:docMk/>
            <pc:sldMk cId="0" sldId="256"/>
            <ac:picMk id="28" creationId="{4A58DA93-92BE-0F7E-2EB1-9C2D103E8FB2}"/>
          </ac:picMkLst>
        </pc:picChg>
        <pc:picChg chg="add mod">
          <ac:chgData name="Fabbri Marco (F4E)" userId="81c99687-4fb9-4e73-ba78-f27f1d7f0118" providerId="ADAL" clId="{1CBB067D-65FD-496C-AB89-4604919ACDC8}" dt="2025-10-02T16:01:24.971" v="1370" actId="1076"/>
          <ac:picMkLst>
            <pc:docMk/>
            <pc:sldMk cId="0" sldId="256"/>
            <ac:picMk id="30" creationId="{EE32C1F2-F13C-7B73-868B-79AFDC7A6C8E}"/>
          </ac:picMkLst>
        </pc:picChg>
        <pc:picChg chg="add mod">
          <ac:chgData name="Fabbri Marco (F4E)" userId="81c99687-4fb9-4e73-ba78-f27f1d7f0118" providerId="ADAL" clId="{1CBB067D-65FD-496C-AB89-4604919ACDC8}" dt="2025-10-03T07:35:31.073" v="2258" actId="1076"/>
          <ac:picMkLst>
            <pc:docMk/>
            <pc:sldMk cId="0" sldId="256"/>
            <ac:picMk id="34" creationId="{40119836-04D4-3D9A-3407-81ED54B2FFBB}"/>
          </ac:picMkLst>
        </pc:picChg>
        <pc:picChg chg="add mod">
          <ac:chgData name="Fabbri Marco (F4E)" userId="81c99687-4fb9-4e73-ba78-f27f1d7f0118" providerId="ADAL" clId="{1CBB067D-65FD-496C-AB89-4604919ACDC8}" dt="2025-10-03T07:35:17.075" v="2253" actId="1076"/>
          <ac:picMkLst>
            <pc:docMk/>
            <pc:sldMk cId="0" sldId="256"/>
            <ac:picMk id="37" creationId="{47D38D36-9B72-8405-D63E-1415B8FA2B2A}"/>
          </ac:picMkLst>
        </pc:picChg>
        <pc:picChg chg="add del mod ord">
          <ac:chgData name="Fabbri Marco (F4E)" userId="81c99687-4fb9-4e73-ba78-f27f1d7f0118" providerId="ADAL" clId="{1CBB067D-65FD-496C-AB89-4604919ACDC8}" dt="2025-10-02T19:17:46.433" v="2129" actId="478"/>
          <ac:picMkLst>
            <pc:docMk/>
            <pc:sldMk cId="0" sldId="256"/>
            <ac:picMk id="39" creationId="{7913F3B0-01A8-2F24-EB60-BC1ACA04B561}"/>
          </ac:picMkLst>
        </pc:picChg>
        <pc:picChg chg="add del mod ord modCrop">
          <ac:chgData name="Fabbri Marco (F4E)" userId="81c99687-4fb9-4e73-ba78-f27f1d7f0118" providerId="ADAL" clId="{1CBB067D-65FD-496C-AB89-4604919ACDC8}" dt="2025-10-02T19:13:22.553" v="2063" actId="478"/>
          <ac:picMkLst>
            <pc:docMk/>
            <pc:sldMk cId="0" sldId="256"/>
            <ac:picMk id="41" creationId="{A5726545-5CF4-A86E-BEB5-41304FEB300D}"/>
          </ac:picMkLst>
        </pc:picChg>
        <pc:picChg chg="add mod">
          <ac:chgData name="Fabbri Marco (F4E)" userId="81c99687-4fb9-4e73-ba78-f27f1d7f0118" providerId="ADAL" clId="{1CBB067D-65FD-496C-AB89-4604919ACDC8}" dt="2025-10-02T19:19:47.818" v="2164" actId="1076"/>
          <ac:picMkLst>
            <pc:docMk/>
            <pc:sldMk cId="0" sldId="256"/>
            <ac:picMk id="44" creationId="{63EB219F-E4B4-FF03-7F8E-89321AB3AEBC}"/>
          </ac:picMkLst>
        </pc:picChg>
        <pc:picChg chg="add mod topLvl modCrop">
          <ac:chgData name="Fabbri Marco (F4E)" userId="81c99687-4fb9-4e73-ba78-f27f1d7f0118" providerId="ADAL" clId="{1CBB067D-65FD-496C-AB89-4604919ACDC8}" dt="2025-10-03T07:34:15.517" v="2241" actId="1076"/>
          <ac:picMkLst>
            <pc:docMk/>
            <pc:sldMk cId="0" sldId="256"/>
            <ac:picMk id="48" creationId="{A2BF662A-FAF7-33CE-3DA3-FBE72EA74FBF}"/>
          </ac:picMkLst>
        </pc:picChg>
        <pc:picChg chg="add">
          <ac:chgData name="Fabbri Marco (F4E)" userId="81c99687-4fb9-4e73-ba78-f27f1d7f0118" providerId="ADAL" clId="{1CBB067D-65FD-496C-AB89-4604919ACDC8}" dt="2025-10-02T16:13:08.034" v="1709"/>
          <ac:picMkLst>
            <pc:docMk/>
            <pc:sldMk cId="0" sldId="256"/>
            <ac:picMk id="1027" creationId="{533038D9-7D6D-7D02-F432-D38C9DC2C302}"/>
          </ac:picMkLst>
        </pc:picChg>
        <pc:picChg chg="add mod">
          <ac:chgData name="Fabbri Marco (F4E)" userId="81c99687-4fb9-4e73-ba78-f27f1d7f0118" providerId="ADAL" clId="{1CBB067D-65FD-496C-AB89-4604919ACDC8}" dt="2025-10-03T07:35:08.657" v="2250" actId="1076"/>
          <ac:picMkLst>
            <pc:docMk/>
            <pc:sldMk cId="0" sldId="256"/>
            <ac:picMk id="1032" creationId="{03383353-1A34-24E5-2F10-16007FD0179E}"/>
          </ac:picMkLst>
        </pc:picChg>
        <pc:picChg chg="add mod">
          <ac:chgData name="Fabbri Marco (F4E)" userId="81c99687-4fb9-4e73-ba78-f27f1d7f0118" providerId="ADAL" clId="{1CBB067D-65FD-496C-AB89-4604919ACDC8}" dt="2025-10-03T07:35:11.737" v="2251" actId="1076"/>
          <ac:picMkLst>
            <pc:docMk/>
            <pc:sldMk cId="0" sldId="256"/>
            <ac:picMk id="1034" creationId="{B61358DD-BD19-81C7-3091-26529F27FDA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Fabbri Marco (F4E)" userId="81c99687-4fb9-4e73-ba78-f27f1d7f0118" providerId="ADAL" clId="{1CBB067D-65FD-496C-AB89-4604919ACDC8}" dt="2025-10-03T07:32:38.089" v="2228" actId="20577"/>
              <pc2:cmMkLst xmlns:pc2="http://schemas.microsoft.com/office/powerpoint/2019/9/main/command">
                <pc:docMk/>
                <pc:sldMk cId="0" sldId="256"/>
                <pc2:cmMk id="{29344809-2D88-4A30-8962-024698ADB279}"/>
              </pc2:cmMkLst>
            </pc226:cmChg>
            <pc226:cmChg xmlns:pc226="http://schemas.microsoft.com/office/powerpoint/2022/06/main/command" chg="mod">
              <pc226:chgData name="Fabbri Marco (F4E)" userId="81c99687-4fb9-4e73-ba78-f27f1d7f0118" providerId="ADAL" clId="{1CBB067D-65FD-496C-AB89-4604919ACDC8}" dt="2025-10-03T07:31:00.912" v="2190" actId="20577"/>
              <pc2:cmMkLst xmlns:pc2="http://schemas.microsoft.com/office/powerpoint/2019/9/main/command">
                <pc:docMk/>
                <pc:sldMk cId="0" sldId="256"/>
                <pc2:cmMk id="{BBC41E0E-471C-4446-997B-928B6DDAE066}"/>
              </pc2:cmMkLst>
            </pc226:cmChg>
            <pc226:cmChg xmlns:pc226="http://schemas.microsoft.com/office/powerpoint/2022/06/main/command" chg="mod">
              <pc226:chgData name="Fabbri Marco (F4E)" userId="81c99687-4fb9-4e73-ba78-f27f1d7f0118" providerId="ADAL" clId="{1CBB067D-65FD-496C-AB89-4604919ACDC8}" dt="2025-10-03T07:32:03.729" v="2210" actId="20577"/>
              <pc2:cmMkLst xmlns:pc2="http://schemas.microsoft.com/office/powerpoint/2019/9/main/command">
                <pc:docMk/>
                <pc:sldMk cId="0" sldId="256"/>
                <pc2:cmMk id="{3721C34F-DF6E-4C07-BC70-A99D2A57DDE9}"/>
              </pc2:cmMkLst>
            </pc226:cmChg>
            <pc226:cmChg xmlns:pc226="http://schemas.microsoft.com/office/powerpoint/2022/06/main/command" chg="mod">
              <pc226:chgData name="Fabbri Marco (F4E)" userId="81c99687-4fb9-4e73-ba78-f27f1d7f0118" providerId="ADAL" clId="{1CBB067D-65FD-496C-AB89-4604919ACDC8}" dt="2025-10-03T07:32:29.073" v="2227" actId="20577"/>
              <pc2:cmMkLst xmlns:pc2="http://schemas.microsoft.com/office/powerpoint/2019/9/main/command">
                <pc:docMk/>
                <pc:sldMk cId="0" sldId="256"/>
                <pc2:cmMk id="{005E7464-BF25-4078-AEFA-87D33B893C1A}"/>
              </pc2:cmMkLst>
            </pc226:cmChg>
            <pc226:cmChg xmlns:pc226="http://schemas.microsoft.com/office/powerpoint/2022/06/main/command" chg="mod">
              <pc226:chgData name="Fabbri Marco (F4E)" userId="81c99687-4fb9-4e73-ba78-f27f1d7f0118" providerId="ADAL" clId="{1CBB067D-65FD-496C-AB89-4604919ACDC8}" dt="2025-10-03T07:32:50.210" v="2229" actId="20577"/>
              <pc2:cmMkLst xmlns:pc2="http://schemas.microsoft.com/office/powerpoint/2019/9/main/command">
                <pc:docMk/>
                <pc:sldMk cId="0" sldId="256"/>
                <pc2:cmMk id="{3BD81EAA-D9D6-4DDA-9F85-4ECC4D007D9F}"/>
              </pc2:cmMkLst>
            </pc226:cmChg>
            <pc226:cmChg xmlns:pc226="http://schemas.microsoft.com/office/powerpoint/2022/06/main/command" chg="mod">
              <pc226:chgData name="Fabbri Marco (F4E)" userId="81c99687-4fb9-4e73-ba78-f27f1d7f0118" providerId="ADAL" clId="{1CBB067D-65FD-496C-AB89-4604919ACDC8}" dt="2025-10-03T07:30:47.281" v="2188" actId="20577"/>
              <pc2:cmMkLst xmlns:pc2="http://schemas.microsoft.com/office/powerpoint/2019/9/main/command">
                <pc:docMk/>
                <pc:sldMk cId="0" sldId="256"/>
                <pc2:cmMk id="{A00316E6-C3CF-41DA-B91D-3A85326ADD61}"/>
              </pc2:cmMkLst>
            </pc226:cmChg>
          </p:ext>
        </pc:extLst>
      </pc:sldChg>
    </pc:docChg>
  </pc:docChgLst>
</pc:chgInfo>
</file>

<file path=ppt/comments/modernComment_100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9C766BF-87AB-44BA-BCB8-63ACA3887118}" authorId="{44DCFDB8-0FF6-B915-6880-06B4338AD926}" created="2025-10-03T07:15:03.59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6"/>
      <ac:picMk id="13" creationId="{4B6F2F4B-19CE-398E-BCFB-DDB299855C9B}"/>
    </ac:deMkLst>
    <p188:txBody>
      <a:bodyPr/>
      <a:lstStyle/>
      <a:p>
        <a:r>
          <a:rPr lang="en-IE"/>
          <a:t>Is it possible that the image hasn’t conserved its original aspect ratio? It looks a bit distorted.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9946" y="17476130"/>
            <a:ext cx="27624122" cy="1110006"/>
          </a:xfrm>
        </p:spPr>
        <p:txBody>
          <a:bodyPr anchor="ctr">
            <a:spAutoFit/>
          </a:bodyPr>
          <a:lstStyle>
            <a:lvl1pPr marL="0" indent="0" algn="ctr">
              <a:buNone/>
              <a:defRPr sz="2922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17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4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52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69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87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04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22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39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on two lines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447F5-D579-401B-8FEE-F529150F04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71013" y="27184654"/>
            <a:ext cx="27620513" cy="573962"/>
          </a:xfrm>
        </p:spPr>
        <p:txBody>
          <a:bodyPr anchor="ctr">
            <a:spAutoFit/>
          </a:bodyPr>
          <a:lstStyle>
            <a:lvl1pPr marL="0" marR="0" indent="0" algn="ctr" defTabSz="8349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36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GB">
                <a:ea typeface="+mn-ea"/>
              </a:rPr>
              <a:t>Subtitle or author’s name of the slideshow</a:t>
            </a:r>
            <a:endParaRPr lang="en-US">
              <a:ea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447F5-D579-401B-8FEE-F529150F04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76200" algn="ctr" rotWithShape="0">
                    <a:prstClr val="black">
                      <a:alpha val="52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071015" y="11963785"/>
            <a:ext cx="27862016" cy="26519970"/>
          </a:xfrm>
        </p:spPr>
        <p:txBody>
          <a:bodyPr>
            <a:normAutofit/>
          </a:bodyPr>
          <a:lstStyle>
            <a:lvl1pPr indent="-164353">
              <a:buFont typeface="Arial" pitchFamily="34" charset="0"/>
              <a:buNone/>
              <a:defRPr sz="148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Font typeface="Arial" pitchFamily="34" charset="0"/>
              <a:buChar char="•"/>
              <a:defRPr sz="148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Font typeface="Arial" pitchFamily="34" charset="0"/>
              <a:buChar char="•"/>
              <a:defRPr sz="148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Font typeface="Arial" pitchFamily="34" charset="0"/>
              <a:buChar char="•"/>
              <a:defRPr sz="148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Font typeface="Arial" pitchFamily="34" charset="0"/>
              <a:buChar char="•"/>
              <a:defRPr sz="148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071015" y="7915944"/>
            <a:ext cx="27862016" cy="530873"/>
          </a:xfrm>
          <a:ln w="6350">
            <a:noFill/>
          </a:ln>
        </p:spPr>
        <p:txBody>
          <a:bodyPr>
            <a:spAutoFit/>
          </a:bodyPr>
          <a:lstStyle>
            <a:lvl1pPr marL="0" indent="0">
              <a:defRPr sz="2081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447F5-D579-401B-8FEE-F529150F04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069949" y="2703075"/>
            <a:ext cx="20956226" cy="544082"/>
          </a:xfrm>
          <a:prstGeom prst="rect">
            <a:avLst/>
          </a:prstGeom>
        </p:spPr>
        <p:txBody>
          <a:bodyPr vert="horz" lIns="208620" tIns="104310" rIns="208620" bIns="10431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069951" y="7915944"/>
            <a:ext cx="27863083" cy="530873"/>
          </a:xfrm>
        </p:spPr>
        <p:txBody>
          <a:bodyPr>
            <a:spAutoFit/>
          </a:bodyPr>
          <a:lstStyle>
            <a:lvl1pPr>
              <a:defRPr sz="2081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1070606" y="11959296"/>
            <a:ext cx="13335125" cy="1554615"/>
          </a:xfrm>
        </p:spPr>
        <p:txBody>
          <a:bodyPr>
            <a:spAutoFit/>
          </a:bodyPr>
          <a:lstStyle>
            <a:lvl1pPr marL="0" indent="-184074">
              <a:buFont typeface="Arial" pitchFamily="34" charset="0"/>
              <a:buNone/>
              <a:defRPr sz="1480"/>
            </a:lvl1pPr>
            <a:lvl2pPr>
              <a:defRPr sz="1480"/>
            </a:lvl2pPr>
            <a:lvl3pPr>
              <a:defRPr sz="1480"/>
            </a:lvl3pPr>
            <a:lvl4pPr>
              <a:defRPr sz="1480"/>
            </a:lvl4pPr>
            <a:lvl5pPr>
              <a:defRPr sz="148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6"/>
          </p:nvPr>
        </p:nvSpPr>
        <p:spPr>
          <a:xfrm>
            <a:off x="15596423" y="11963784"/>
            <a:ext cx="13335125" cy="1554615"/>
          </a:xfrm>
        </p:spPr>
        <p:txBody>
          <a:bodyPr>
            <a:spAutoFit/>
          </a:bodyPr>
          <a:lstStyle>
            <a:lvl1pPr>
              <a:defRPr sz="1480"/>
            </a:lvl1pPr>
            <a:lvl2pPr>
              <a:defRPr sz="1480"/>
            </a:lvl2pPr>
            <a:lvl3pPr>
              <a:defRPr sz="1480"/>
            </a:lvl3pPr>
            <a:lvl4pPr>
              <a:defRPr sz="1480"/>
            </a:lvl4pPr>
            <a:lvl5pPr>
              <a:defRPr sz="148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 cap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447F5-D579-401B-8FEE-F529150F04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069949" y="2703075"/>
            <a:ext cx="20956226" cy="544082"/>
          </a:xfrm>
          <a:prstGeom prst="rect">
            <a:avLst/>
          </a:prstGeom>
        </p:spPr>
        <p:txBody>
          <a:bodyPr vert="horz" lIns="208620" tIns="104310" rIns="208620" bIns="10431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071015" y="7915944"/>
            <a:ext cx="27862016" cy="530873"/>
          </a:xfrm>
        </p:spPr>
        <p:txBody>
          <a:bodyPr>
            <a:spAutoFit/>
          </a:bodyPr>
          <a:lstStyle>
            <a:lvl1pPr>
              <a:defRPr sz="2081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597902" y="36154350"/>
            <a:ext cx="13334299" cy="407763"/>
          </a:xfrm>
        </p:spPr>
        <p:txBody>
          <a:bodyPr wrap="square" anchor="t">
            <a:spAutoFit/>
          </a:bodyPr>
          <a:lstStyle>
            <a:lvl1pPr>
              <a:defRPr sz="1281" i="1">
                <a:solidFill>
                  <a:schemeClr val="accent2">
                    <a:lumMod val="50000"/>
                  </a:schemeClr>
                </a:solidFill>
              </a:defRPr>
            </a:lvl1pPr>
            <a:lvl2pPr algn="l">
              <a:buNone/>
              <a:defRPr sz="1641" baseline="0"/>
            </a:lvl2pPr>
          </a:lstStyle>
          <a:p>
            <a:pPr lvl="0"/>
            <a:r>
              <a:rPr lang="en-GB"/>
              <a:t>Caption text</a:t>
            </a:r>
            <a:endParaRPr lang="en-US"/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6"/>
          </p:nvPr>
        </p:nvSpPr>
        <p:spPr>
          <a:xfrm>
            <a:off x="1070606" y="11959296"/>
            <a:ext cx="13335125" cy="1554615"/>
          </a:xfrm>
        </p:spPr>
        <p:txBody>
          <a:bodyPr>
            <a:spAutoFit/>
          </a:bodyPr>
          <a:lstStyle>
            <a:lvl1pPr indent="-164353">
              <a:defRPr sz="1480"/>
            </a:lvl1pPr>
            <a:lvl2pPr>
              <a:defRPr sz="1480"/>
            </a:lvl2pPr>
            <a:lvl3pPr>
              <a:defRPr sz="1480"/>
            </a:lvl3pPr>
            <a:lvl4pPr>
              <a:defRPr sz="1480"/>
            </a:lvl4pPr>
            <a:lvl5pPr>
              <a:defRPr sz="148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7"/>
          </p:nvPr>
        </p:nvSpPr>
        <p:spPr>
          <a:xfrm>
            <a:off x="15596423" y="11963789"/>
            <a:ext cx="13335125" cy="1554615"/>
          </a:xfrm>
        </p:spPr>
        <p:txBody>
          <a:bodyPr>
            <a:spAutoFit/>
          </a:bodyPr>
          <a:lstStyle>
            <a:lvl1pPr indent="-164353">
              <a:defRPr sz="1480"/>
            </a:lvl1pPr>
            <a:lvl2pPr>
              <a:defRPr sz="1480"/>
            </a:lvl2pPr>
            <a:lvl3pPr>
              <a:defRPr sz="1480"/>
            </a:lvl3pPr>
            <a:lvl4pPr>
              <a:defRPr sz="1480"/>
            </a:lvl4pPr>
            <a:lvl5pPr>
              <a:defRPr sz="148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1069948" y="36233185"/>
            <a:ext cx="13334299" cy="407763"/>
          </a:xfrm>
        </p:spPr>
        <p:txBody>
          <a:bodyPr wrap="square" anchor="t">
            <a:spAutoFit/>
          </a:bodyPr>
          <a:lstStyle>
            <a:lvl1pPr>
              <a:defRPr sz="1281" i="1">
                <a:solidFill>
                  <a:schemeClr val="accent2">
                    <a:lumMod val="50000"/>
                  </a:schemeClr>
                </a:solidFill>
              </a:defRPr>
            </a:lvl1pPr>
            <a:lvl2pPr algn="l">
              <a:buNone/>
              <a:defRPr sz="1641" baseline="0"/>
            </a:lvl2pPr>
          </a:lstStyle>
          <a:p>
            <a:pPr lvl="0"/>
            <a:r>
              <a:rPr lang="en-GB"/>
              <a:t>Caption text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2" y="3"/>
            <a:ext cx="30240288" cy="40277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40669521"/>
            <a:ext cx="30240288" cy="463162"/>
          </a:xfrm>
          <a:solidFill>
            <a:schemeClr val="tx2"/>
          </a:solidFill>
        </p:spPr>
        <p:txBody>
          <a:bodyPr wrap="square">
            <a:spAutoFit/>
          </a:bodyPr>
          <a:lstStyle>
            <a:lvl1pPr>
              <a:defRPr sz="1641">
                <a:solidFill>
                  <a:schemeClr val="bg2"/>
                </a:solidFill>
              </a:defRPr>
            </a:lvl1pPr>
            <a:lvl2pPr>
              <a:buNone/>
              <a:defRPr>
                <a:solidFill>
                  <a:schemeClr val="bg2"/>
                </a:solidFill>
              </a:defRPr>
            </a:lvl2pPr>
          </a:lstStyle>
          <a:p>
            <a:pPr lvl="1"/>
            <a:r>
              <a:rPr lang="en-GB"/>
              <a:t>Caption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447F5-D579-401B-8FEE-F529150F04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069949" y="2703075"/>
            <a:ext cx="20956226" cy="544082"/>
          </a:xfrm>
          <a:prstGeom prst="rect">
            <a:avLst/>
          </a:prstGeom>
        </p:spPr>
        <p:txBody>
          <a:bodyPr vert="horz" lIns="208620" tIns="104310" rIns="208620" bIns="10431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Big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447F5-D579-401B-8FEE-F529150F04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76200" algn="ctr" rotWithShape="0">
                    <a:prstClr val="black">
                      <a:alpha val="52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071015" y="11963785"/>
            <a:ext cx="27862016" cy="26519970"/>
          </a:xfrm>
        </p:spPr>
        <p:txBody>
          <a:bodyPr>
            <a:normAutofit/>
          </a:bodyPr>
          <a:lstStyle>
            <a:lvl1pPr indent="-164353">
              <a:buFont typeface="Arial" pitchFamily="34" charset="0"/>
              <a:buNone/>
              <a:defRPr sz="2203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Font typeface="Arial" pitchFamily="34" charset="0"/>
              <a:buChar char="•"/>
              <a:defRPr sz="2203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Font typeface="Arial" pitchFamily="34" charset="0"/>
              <a:buChar char="•"/>
              <a:defRPr sz="2203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Font typeface="Arial" pitchFamily="34" charset="0"/>
              <a:buChar char="•"/>
              <a:defRPr sz="2203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Font typeface="Arial" pitchFamily="34" charset="0"/>
              <a:buChar char="•"/>
              <a:defRPr sz="2203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071015" y="7915944"/>
            <a:ext cx="27862016" cy="530873"/>
          </a:xfrm>
          <a:ln w="6350">
            <a:noFill/>
          </a:ln>
        </p:spPr>
        <p:txBody>
          <a:bodyPr>
            <a:spAutoFit/>
          </a:bodyPr>
          <a:lstStyle>
            <a:lvl1pPr marL="0" indent="0">
              <a:defRPr sz="2081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8779" y="15225837"/>
            <a:ext cx="25004592" cy="546006"/>
          </a:xfrm>
        </p:spPr>
        <p:txBody>
          <a:bodyPr/>
          <a:lstStyle>
            <a:lvl1pPr algn="ctr">
              <a:defRPr sz="2922" b="1" cap="none" spc="0">
                <a:ln w="1905"/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78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52000"/>
                    </a:srgb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2499024" y="25666334"/>
            <a:ext cx="25005992" cy="463162"/>
          </a:xfrm>
        </p:spPr>
        <p:txBody>
          <a:bodyPr anchor="ctr">
            <a:spAutoFit/>
          </a:bodyPr>
          <a:lstStyle>
            <a:lvl1pPr algn="l">
              <a:defRPr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54000"/>
                    </a:schemeClr>
                  </a:innerShdw>
                </a:effectLst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024" y="17612409"/>
            <a:ext cx="25704243" cy="5440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6044" y="24255473"/>
            <a:ext cx="21168202" cy="1093873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7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4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52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69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87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04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22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39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14236" y="39671008"/>
            <a:ext cx="7056914" cy="22780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42755-886E-45C2-90F8-C210207C7CA9}" type="datetimeFigureOut">
              <a:rPr lang="en-US"/>
              <a:pPr>
                <a:defRPr/>
              </a:pPr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AAC3D-17E8-4D1B-8F39-BFE1AFBA9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949" y="2703075"/>
            <a:ext cx="20956226" cy="544082"/>
          </a:xfrm>
          <a:prstGeom prst="rect">
            <a:avLst/>
          </a:prstGeom>
        </p:spPr>
        <p:txBody>
          <a:bodyPr vert="horz" lIns="208620" tIns="104310" rIns="208620" bIns="10431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949" y="7469461"/>
            <a:ext cx="27740107" cy="30766600"/>
          </a:xfrm>
          <a:prstGeom prst="rect">
            <a:avLst/>
          </a:prstGeom>
        </p:spPr>
        <p:txBody>
          <a:bodyPr vert="horz" lIns="208620" tIns="104310" rIns="208620" bIns="10431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947" y="40727517"/>
            <a:ext cx="25242727" cy="2076250"/>
          </a:xfrm>
          <a:prstGeom prst="rect">
            <a:avLst/>
          </a:prstGeom>
        </p:spPr>
        <p:txBody>
          <a:bodyPr vert="horz" lIns="208620" tIns="104310" rIns="208620" bIns="104310" rtlCol="0" anchor="ctr"/>
          <a:lstStyle>
            <a:lvl1pPr algn="l">
              <a:defRPr sz="128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503372" y="40695785"/>
            <a:ext cx="2293289" cy="2278903"/>
          </a:xfrm>
          <a:prstGeom prst="rect">
            <a:avLst/>
          </a:prstGeom>
        </p:spPr>
        <p:txBody>
          <a:bodyPr vert="horz" lIns="208620" tIns="104310" rIns="208620" bIns="104310" rtlCol="0" anchor="ctr"/>
          <a:lstStyle>
            <a:lvl1pPr algn="r">
              <a:defRPr sz="1082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BD447F5-D579-401B-8FEE-F529150F04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indent="0" algn="l" defTabSz="834905" rtl="0" eaLnBrk="1" latinLnBrk="0" hangingPunct="1">
        <a:lnSpc>
          <a:spcPts val="2556"/>
        </a:lnSpc>
        <a:spcBef>
          <a:spcPct val="0"/>
        </a:spcBef>
        <a:buNone/>
        <a:defRPr sz="2562" b="1" kern="1200" spc="0">
          <a:solidFill>
            <a:schemeClr val="bg1"/>
          </a:solidFill>
          <a:effectLst>
            <a:outerShdw blurRad="63500" algn="ctr" rotWithShape="0">
              <a:prstClr val="black">
                <a:alpha val="50000"/>
              </a:prst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834905" rtl="0" eaLnBrk="1" latinLnBrk="0" hangingPunct="1">
        <a:lnSpc>
          <a:spcPct val="100000"/>
        </a:lnSpc>
        <a:spcBef>
          <a:spcPts val="366"/>
        </a:spcBef>
        <a:buFont typeface="Arial" pitchFamily="34" charset="0"/>
        <a:buNone/>
        <a:defRPr sz="164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92825" indent="-182636" algn="l" defTabSz="834905" rtl="0" eaLnBrk="1" latinLnBrk="0" hangingPunct="1">
        <a:lnSpc>
          <a:spcPct val="100000"/>
        </a:lnSpc>
        <a:spcBef>
          <a:spcPts val="366"/>
        </a:spcBef>
        <a:buFont typeface="Arial" pitchFamily="34" charset="0"/>
        <a:buChar char="•"/>
        <a:defRPr sz="164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0410" indent="-163793" algn="l" defTabSz="834905" rtl="0" eaLnBrk="1" latinLnBrk="0" hangingPunct="1">
        <a:lnSpc>
          <a:spcPct val="100000"/>
        </a:lnSpc>
        <a:spcBef>
          <a:spcPts val="366"/>
        </a:spcBef>
        <a:buFont typeface="Arial" pitchFamily="34" charset="0"/>
        <a:buChar char="•"/>
        <a:defRPr sz="164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9443" indent="-165242" algn="l" defTabSz="834905" rtl="0" eaLnBrk="1" latinLnBrk="0" hangingPunct="1">
        <a:lnSpc>
          <a:spcPct val="100000"/>
        </a:lnSpc>
        <a:spcBef>
          <a:spcPts val="366"/>
        </a:spcBef>
        <a:buFont typeface="Arial" pitchFamily="34" charset="0"/>
        <a:buChar char="•"/>
        <a:defRPr sz="164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77028" indent="-163793" algn="l" defTabSz="834905" rtl="0" eaLnBrk="1" latinLnBrk="0" hangingPunct="1">
        <a:lnSpc>
          <a:spcPct val="100000"/>
        </a:lnSpc>
        <a:spcBef>
          <a:spcPts val="366"/>
        </a:spcBef>
        <a:buFont typeface="Arial" pitchFamily="34" charset="0"/>
        <a:buChar char="•"/>
        <a:defRPr sz="164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5987" indent="-208726" algn="l" defTabSz="834905" rtl="0" eaLnBrk="1" latinLnBrk="0" hangingPunct="1">
        <a:spcBef>
          <a:spcPct val="20000"/>
        </a:spcBef>
        <a:buFont typeface="Arial" pitchFamily="34" charset="0"/>
        <a:buChar char="•"/>
        <a:defRPr sz="1841" kern="1200">
          <a:solidFill>
            <a:schemeClr val="tx1"/>
          </a:solidFill>
          <a:latin typeface="+mn-lt"/>
          <a:ea typeface="+mn-ea"/>
          <a:cs typeface="+mn-cs"/>
        </a:defRPr>
      </a:lvl6pPr>
      <a:lvl7pPr marL="2713441" indent="-208726" algn="l" defTabSz="834905" rtl="0" eaLnBrk="1" latinLnBrk="0" hangingPunct="1">
        <a:spcBef>
          <a:spcPct val="20000"/>
        </a:spcBef>
        <a:buFont typeface="Arial" pitchFamily="34" charset="0"/>
        <a:buChar char="•"/>
        <a:defRPr sz="1841" kern="1200">
          <a:solidFill>
            <a:schemeClr val="tx1"/>
          </a:solidFill>
          <a:latin typeface="+mn-lt"/>
          <a:ea typeface="+mn-ea"/>
          <a:cs typeface="+mn-cs"/>
        </a:defRPr>
      </a:lvl7pPr>
      <a:lvl8pPr marL="3130893" indent="-208726" algn="l" defTabSz="834905" rtl="0" eaLnBrk="1" latinLnBrk="0" hangingPunct="1">
        <a:spcBef>
          <a:spcPct val="20000"/>
        </a:spcBef>
        <a:buFont typeface="Arial" pitchFamily="34" charset="0"/>
        <a:buChar char="•"/>
        <a:defRPr sz="1841" kern="1200">
          <a:solidFill>
            <a:schemeClr val="tx1"/>
          </a:solidFill>
          <a:latin typeface="+mn-lt"/>
          <a:ea typeface="+mn-ea"/>
          <a:cs typeface="+mn-cs"/>
        </a:defRPr>
      </a:lvl8pPr>
      <a:lvl9pPr marL="3548345" indent="-208726" algn="l" defTabSz="834905" rtl="0" eaLnBrk="1" latinLnBrk="0" hangingPunct="1">
        <a:spcBef>
          <a:spcPct val="20000"/>
        </a:spcBef>
        <a:buFont typeface="Arial" pitchFamily="34" charset="0"/>
        <a:buChar char="•"/>
        <a:defRPr sz="18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4905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1pPr>
      <a:lvl2pPr marL="417451" algn="l" defTabSz="834905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2pPr>
      <a:lvl3pPr marL="834905" algn="l" defTabSz="834905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3pPr>
      <a:lvl4pPr marL="1252357" algn="l" defTabSz="834905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4pPr>
      <a:lvl5pPr marL="1669809" algn="l" defTabSz="834905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5pPr>
      <a:lvl6pPr marL="2087261" algn="l" defTabSz="834905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6pPr>
      <a:lvl7pPr marL="2504714" algn="l" defTabSz="834905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7pPr>
      <a:lvl8pPr marL="2922166" algn="l" defTabSz="834905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8pPr>
      <a:lvl9pPr marL="3339619" algn="l" defTabSz="834905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microsoft.com/office/2018/10/relationships/comments" Target="../comments/modernComment_100_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BEC8316E-DFA6-E617-297A-80A9CDF5CDAE}"/>
              </a:ext>
            </a:extLst>
          </p:cNvPr>
          <p:cNvSpPr txBox="1"/>
          <p:nvPr/>
        </p:nvSpPr>
        <p:spPr>
          <a:xfrm>
            <a:off x="23341830" y="4507815"/>
            <a:ext cx="4379714" cy="3695288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lIns="504300" tIns="504300" rIns="504300" bIns="504300" rtlCol="0">
            <a:spAutoFit/>
          </a:bodyPr>
          <a:lstStyle/>
          <a:p>
            <a:pPr>
              <a:spcAft>
                <a:spcPts val="201"/>
              </a:spcAft>
            </a:pPr>
            <a:endParaRPr lang="en-US" sz="36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369DB-A12C-1FB9-A4CE-0C22FA1C6A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" r="41"/>
          <a:stretch/>
        </p:blipFill>
        <p:spPr>
          <a:xfrm>
            <a:off x="0" y="-1"/>
            <a:ext cx="30240288" cy="4319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A20F73-3EFD-7F68-3273-4A5CEB12AF36}"/>
              </a:ext>
            </a:extLst>
          </p:cNvPr>
          <p:cNvSpPr txBox="1"/>
          <p:nvPr/>
        </p:nvSpPr>
        <p:spPr>
          <a:xfrm>
            <a:off x="371147" y="4625290"/>
            <a:ext cx="21229717" cy="9594452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lIns="504300" tIns="504300" rIns="504300" bIns="504300" rtlCol="0">
            <a:spAutoFit/>
          </a:bodyPr>
          <a:lstStyle/>
          <a:p>
            <a:pPr>
              <a:spcAft>
                <a:spcPts val="201"/>
              </a:spcAft>
            </a:pPr>
            <a:r>
              <a:rPr lang="en-GB" sz="5400" b="1">
                <a:solidFill>
                  <a:schemeClr val="tx2"/>
                </a:solidFill>
              </a:rPr>
              <a:t>Executive resume</a:t>
            </a:r>
          </a:p>
          <a:p>
            <a:pPr algn="just"/>
            <a:endParaRPr lang="en-US" sz="3362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3600"/>
              <a:t>The study evaluates tungsten nuclear data using the TUD-W SINBAD benchmark across two Monte Carlo transport codes: </a:t>
            </a:r>
            <a:r>
              <a:rPr lang="en-US" sz="3600" b="1"/>
              <a:t>MCNP6.2</a:t>
            </a:r>
            <a:r>
              <a:rPr lang="en-US" sz="3600"/>
              <a:t> and </a:t>
            </a:r>
            <a:r>
              <a:rPr lang="en-US" sz="3600" b="1" err="1"/>
              <a:t>OpenMC</a:t>
            </a:r>
            <a:r>
              <a:rPr lang="en-US" sz="3600" b="1"/>
              <a:t> v0.15.0, providing to the latest indications for the further development of the code</a:t>
            </a:r>
            <a:r>
              <a:rPr lang="en-US" sz="3600"/>
              <a:t>. Simulations were performed to calculate neutron and photon flux spectra at different depths of within a thick tungsten alloy (DENSIMET-176/180) exposed to a 14 MeV neutron source. Experimental measurements from an NE 213 scintillation spectrometer served as reference.</a:t>
            </a:r>
          </a:p>
          <a:p>
            <a:endParaRPr lang="en-US" sz="3600"/>
          </a:p>
          <a:p>
            <a:r>
              <a:rPr lang="en-US" sz="3600"/>
              <a:t>The contribution shows: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The successful conversion of the MCNP model to </a:t>
            </a:r>
            <a:r>
              <a:rPr lang="en-US" sz="3600" err="1"/>
              <a:t>OpenMC</a:t>
            </a:r>
            <a:r>
              <a:rPr lang="en-US" sz="3600"/>
              <a:t> and confirms model equivalence.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The comparison of results using various nuclear data libraries, finding general agreement but notable discrepancies (computational underestimation) in photon spectra above 6 MeV. These were traced to (</a:t>
            </a:r>
            <a:r>
              <a:rPr lang="en-US" sz="3600" err="1"/>
              <a:t>n,γ</a:t>
            </a:r>
            <a:r>
              <a:rPr lang="en-US" sz="3600"/>
              <a:t>) reactions in </a:t>
            </a:r>
            <a:r>
              <a:rPr lang="en-US" sz="3600" b="1"/>
              <a:t>183W</a:t>
            </a:r>
            <a:r>
              <a:rPr lang="en-US" sz="3600"/>
              <a:t> and </a:t>
            </a:r>
            <a:r>
              <a:rPr lang="en-US" sz="3600" b="1"/>
              <a:t>58Ni</a:t>
            </a:r>
            <a:r>
              <a:rPr lang="en-US" sz="3600"/>
              <a:t>, with differences among libraries like </a:t>
            </a:r>
            <a:r>
              <a:rPr lang="en-US" sz="3600" b="1"/>
              <a:t>FENDL 2.1</a:t>
            </a:r>
            <a:r>
              <a:rPr lang="en-US" sz="3600"/>
              <a:t> and </a:t>
            </a:r>
            <a:r>
              <a:rPr lang="en-US" sz="3600" b="1"/>
              <a:t>ENDF/B-VII.0</a:t>
            </a:r>
            <a:r>
              <a:rPr lang="en-US" sz="3600"/>
              <a:t> attributed to variations in tungsten isotope data.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3CE5D4-FB2A-DA5B-18A4-C75F4A8CE5E1}"/>
              </a:ext>
            </a:extLst>
          </p:cNvPr>
          <p:cNvSpPr txBox="1"/>
          <p:nvPr/>
        </p:nvSpPr>
        <p:spPr>
          <a:xfrm>
            <a:off x="631410" y="591569"/>
            <a:ext cx="192897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bg2"/>
                </a:solidFill>
                <a:latin typeface="Aptos SemiBold" panose="020B0004020202020204" pitchFamily="34" charset="0"/>
              </a:rPr>
              <a:t>APPLICATION OF THE TUD-W BENCHMARK FOR NUCLEAR DATA AND CODE ASSESSMENT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4524FF36-E071-D96F-DDC9-6ECBA07DCE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892190"/>
              </p:ext>
            </p:extLst>
          </p:nvPr>
        </p:nvGraphicFramePr>
        <p:xfrm>
          <a:off x="-5051220" y="1442005"/>
          <a:ext cx="40344602" cy="26894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0" imgH="0" progId="Paint.Picture">
                  <p:embed/>
                </p:oleObj>
              </mc:Choice>
              <mc:Fallback>
                <p:oleObj name="Bitmap Image" r:id="rId4" imgW="0" imgH="0" progId="Paint.Picture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4524FF36-E071-D96F-DDC9-6ECBA07DCE21}"/>
                          </a:ext>
                        </a:extLst>
                      </p:cNvPr>
                      <p:cNvPicPr/>
                      <p:nvPr/>
                    </p:nvPicPr>
                    <p:blipFill/>
                    <p:spPr>
                      <a:xfrm>
                        <a:off x="-5051220" y="1442005"/>
                        <a:ext cx="40344602" cy="268949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BFAD6A6-9144-0C1B-6625-493E71453B26}"/>
              </a:ext>
            </a:extLst>
          </p:cNvPr>
          <p:cNvSpPr txBox="1"/>
          <p:nvPr/>
        </p:nvSpPr>
        <p:spPr>
          <a:xfrm>
            <a:off x="371147" y="14624295"/>
            <a:ext cx="12516749" cy="737846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lIns="504300" tIns="504300" rIns="504300" bIns="504300" rtlCol="0">
            <a:spAutoFit/>
          </a:bodyPr>
          <a:lstStyle/>
          <a:p>
            <a:pPr>
              <a:spcAft>
                <a:spcPts val="201"/>
              </a:spcAft>
            </a:pPr>
            <a:r>
              <a:rPr lang="en-GB" sz="5400" b="1">
                <a:solidFill>
                  <a:schemeClr val="tx2"/>
                </a:solidFill>
              </a:rPr>
              <a:t>MCNP to </a:t>
            </a:r>
            <a:r>
              <a:rPr lang="en-GB" sz="5400" b="1" err="1">
                <a:solidFill>
                  <a:schemeClr val="tx2"/>
                </a:solidFill>
              </a:rPr>
              <a:t>OpenMC</a:t>
            </a:r>
            <a:r>
              <a:rPr lang="en-GB" sz="5400" b="1">
                <a:solidFill>
                  <a:schemeClr val="tx2"/>
                </a:solidFill>
              </a:rPr>
              <a:t> conversion</a:t>
            </a:r>
          </a:p>
          <a:p>
            <a:pPr algn="just"/>
            <a:endParaRPr lang="en-US" sz="3362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u="sng"/>
              <a:t>Geometry and material:</a:t>
            </a:r>
            <a:r>
              <a:rPr lang="en-GB" sz="3600"/>
              <a:t> csg2csg repository employed.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u="sng"/>
              <a:t>Tally: </a:t>
            </a:r>
            <a:r>
              <a:rPr lang="en-GB" sz="3600"/>
              <a:t>reimplemented from scratch.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u="sng"/>
              <a:t>Source:</a:t>
            </a:r>
            <a:r>
              <a:rPr lang="en-GB" sz="3600"/>
              <a:t> quite challenging, </a:t>
            </a:r>
            <a:r>
              <a:rPr lang="en-US" sz="3600"/>
              <a:t> which required a thorough understanding of source definition for both transport codes and a detailed manual translation process.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u="sng"/>
              <a:t>Weight window:</a:t>
            </a:r>
            <a:r>
              <a:rPr lang="en-US" sz="3600"/>
              <a:t> the MCNP based on cells cannot be translated as this features is absent in </a:t>
            </a:r>
            <a:r>
              <a:rPr lang="en-US" sz="3600" err="1"/>
              <a:t>OpenMC</a:t>
            </a:r>
            <a:r>
              <a:rPr lang="en-US" sz="3600"/>
              <a:t>, thus regenerated by the MAGIC approach.</a:t>
            </a:r>
            <a:endParaRPr lang="en-GB" sz="36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CCAF44-7DA4-9271-6814-57564248B88B}"/>
              </a:ext>
            </a:extLst>
          </p:cNvPr>
          <p:cNvSpPr txBox="1"/>
          <p:nvPr/>
        </p:nvSpPr>
        <p:spPr>
          <a:xfrm>
            <a:off x="718544" y="2724514"/>
            <a:ext cx="235166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>
                <a:solidFill>
                  <a:schemeClr val="bg2"/>
                </a:solidFill>
                <a:latin typeface="Aptos SemiBold" panose="020B0004020202020204" pitchFamily="34" charset="0"/>
              </a:rPr>
              <a:t> M. Fabbri*, F4E, M. Campos, ATG, L. Petrizzi, Retiree – former EU commission,</a:t>
            </a:r>
          </a:p>
          <a:p>
            <a:r>
              <a:rPr lang="en-US" sz="4000">
                <a:solidFill>
                  <a:schemeClr val="bg2"/>
                </a:solidFill>
                <a:latin typeface="Aptos SemiBold" panose="020B0004020202020204" pitchFamily="34" charset="0"/>
              </a:rPr>
              <a:t> A. Kolsek, F4E, D. Laghi, F4E.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EE93F1-D45E-085F-2A52-F173DBAD29C2}"/>
              </a:ext>
            </a:extLst>
          </p:cNvPr>
          <p:cNvSpPr txBox="1"/>
          <p:nvPr/>
        </p:nvSpPr>
        <p:spPr>
          <a:xfrm>
            <a:off x="-204893" y="41361758"/>
            <a:ext cx="2923773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b="1" i="1">
                <a:solidFill>
                  <a:schemeClr val="tx2"/>
                </a:solidFill>
                <a:latin typeface="Arial" charset="0"/>
              </a:rPr>
              <a:t>DISCLAIMER. </a:t>
            </a:r>
            <a:r>
              <a:rPr lang="en-US" altLang="en-US" sz="3200" b="1" i="1">
                <a:solidFill>
                  <a:schemeClr val="tx2"/>
                </a:solidFill>
                <a:latin typeface="Arial" charset="0"/>
              </a:rPr>
              <a:t>The views and opinions here in do not necessarily reflect those of the F4E or ATG.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i="1">
                <a:solidFill>
                  <a:schemeClr val="tx2"/>
                </a:solidFill>
                <a:latin typeface="Arial" charset="0"/>
              </a:rPr>
              <a:t>F4E and </a:t>
            </a:r>
            <a:r>
              <a:rPr lang="en-US" altLang="en-US" sz="3200" b="1" i="1">
                <a:solidFill>
                  <a:schemeClr val="tx2"/>
                </a:solidFill>
              </a:rPr>
              <a:t>ATG Europe </a:t>
            </a:r>
            <a:r>
              <a:rPr lang="en-US" altLang="en-US" sz="3200" b="1" i="1">
                <a:solidFill>
                  <a:schemeClr val="tx2"/>
                </a:solidFill>
                <a:latin typeface="Arial" charset="0"/>
              </a:rPr>
              <a:t>cannot be held responsible for any use which may be made of the information contained herein</a:t>
            </a:r>
            <a:r>
              <a:rPr lang="en-GB" altLang="en-US" sz="3200" b="1" i="1">
                <a:solidFill>
                  <a:schemeClr val="tx2"/>
                </a:solidFill>
                <a:latin typeface="Arial" charset="0"/>
              </a:rPr>
              <a:t>.</a:t>
            </a:r>
            <a:endParaRPr lang="en-US" altLang="en-US" sz="3200" b="1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AFAB02D-1445-BDF2-A797-A6A9813337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80"/>
          <a:stretch>
            <a:fillRect/>
          </a:stretch>
        </p:blipFill>
        <p:spPr bwMode="auto">
          <a:xfrm>
            <a:off x="375567" y="22407308"/>
            <a:ext cx="9424845" cy="8080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2AB6425-B679-E205-9886-2E312DEF80F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7"/>
          <a:stretch>
            <a:fillRect/>
          </a:stretch>
        </p:blipFill>
        <p:spPr bwMode="auto">
          <a:xfrm>
            <a:off x="10060094" y="22472962"/>
            <a:ext cx="9413737" cy="8080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40EEF1D-6CFB-A34A-12D6-FA8AC882BF25}"/>
              </a:ext>
            </a:extLst>
          </p:cNvPr>
          <p:cNvSpPr txBox="1"/>
          <p:nvPr/>
        </p:nvSpPr>
        <p:spPr>
          <a:xfrm>
            <a:off x="13220384" y="14648170"/>
            <a:ext cx="16648757" cy="737846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lIns="504300" tIns="504300" rIns="504300" bIns="504300" rtlCol="0">
            <a:spAutoFit/>
          </a:bodyPr>
          <a:lstStyle/>
          <a:p>
            <a:pPr>
              <a:spcAft>
                <a:spcPts val="201"/>
              </a:spcAft>
            </a:pPr>
            <a:r>
              <a:rPr lang="en-GB" sz="5400" b="1">
                <a:solidFill>
                  <a:schemeClr val="tx2"/>
                </a:solidFill>
              </a:rPr>
              <a:t>MCNP vs </a:t>
            </a:r>
            <a:r>
              <a:rPr lang="en-GB" sz="5400" b="1" err="1">
                <a:solidFill>
                  <a:schemeClr val="tx2"/>
                </a:solidFill>
              </a:rPr>
              <a:t>OpenMC</a:t>
            </a:r>
            <a:r>
              <a:rPr lang="en-GB" sz="5400" b="1">
                <a:solidFill>
                  <a:schemeClr val="tx2"/>
                </a:solidFill>
              </a:rPr>
              <a:t> C/E results</a:t>
            </a:r>
          </a:p>
          <a:p>
            <a:pPr algn="just"/>
            <a:endParaRPr lang="en-US" sz="3362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/>
              <a:t>FENDL3.2c employed for both software.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/>
              <a:t>A very good agreement </a:t>
            </a:r>
            <a:r>
              <a:rPr lang="en-GB" sz="3600"/>
              <a:t>can be observed for both neutron and photon computational spectra in all positions.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/>
              <a:t>The mean of the </a:t>
            </a:r>
            <a:r>
              <a:rPr lang="en-GB" sz="3600" b="1"/>
              <a:t>discrepancy between </a:t>
            </a:r>
            <a:r>
              <a:rPr lang="en-GB" sz="3600" b="1" err="1"/>
              <a:t>OpenMC</a:t>
            </a:r>
            <a:r>
              <a:rPr lang="en-GB" sz="3600" b="1"/>
              <a:t> and MCNP </a:t>
            </a:r>
            <a:r>
              <a:rPr lang="en-GB" sz="3600"/>
              <a:t>being </a:t>
            </a:r>
            <a:r>
              <a:rPr lang="en-GB" sz="3600" b="1"/>
              <a:t>3.43% for neutrons </a:t>
            </a:r>
            <a:r>
              <a:rPr lang="en-GB" sz="3600"/>
              <a:t>and </a:t>
            </a:r>
            <a:r>
              <a:rPr lang="en-GB" sz="3600" b="1"/>
              <a:t>4.23% for photons.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/>
              <a:t>Validation of the developed </a:t>
            </a:r>
            <a:r>
              <a:rPr lang="en-GB" sz="3600" err="1"/>
              <a:t>OpenMC</a:t>
            </a:r>
            <a:r>
              <a:rPr lang="en-GB" sz="3600"/>
              <a:t> model and the confirmation of the proper operation of </a:t>
            </a:r>
            <a:r>
              <a:rPr lang="en-GB" sz="3600" err="1"/>
              <a:t>OpenMC</a:t>
            </a:r>
            <a:r>
              <a:rPr lang="en-GB" sz="3600"/>
              <a:t> as a transport code in the context of the TUD-W benchmark. </a:t>
            </a:r>
            <a:endParaRPr lang="en-IE" sz="360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/>
              <a:t>The benchmark </a:t>
            </a:r>
            <a:r>
              <a:rPr lang="en-GB" sz="3600" b="1"/>
              <a:t>added to the JADE V&amp;V code</a:t>
            </a:r>
            <a:r>
              <a:rPr lang="en-GB" sz="3600"/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B22FCA1-0160-F195-D478-3123E3194CA9}"/>
              </a:ext>
            </a:extLst>
          </p:cNvPr>
          <p:cNvSpPr txBox="1"/>
          <p:nvPr/>
        </p:nvSpPr>
        <p:spPr>
          <a:xfrm>
            <a:off x="406292" y="30878520"/>
            <a:ext cx="18914536" cy="9594452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lIns="504300" tIns="504300" rIns="504300" bIns="504300" rtlCol="0">
            <a:spAutoFit/>
          </a:bodyPr>
          <a:lstStyle/>
          <a:p>
            <a:pPr>
              <a:spcAft>
                <a:spcPts val="201"/>
              </a:spcAft>
            </a:pPr>
            <a:r>
              <a:rPr lang="en-US" sz="5400" b="1">
                <a:solidFill>
                  <a:schemeClr val="tx2"/>
                </a:solidFill>
              </a:rPr>
              <a:t>Comparison across the different nuclear data libraries </a:t>
            </a:r>
            <a:endParaRPr lang="en-GB" sz="5400" b="1">
              <a:solidFill>
                <a:schemeClr val="tx2"/>
              </a:solidFill>
            </a:endParaRPr>
          </a:p>
          <a:p>
            <a:pPr algn="just"/>
            <a:endParaRPr lang="en-US" sz="3362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The C/E discrepancy observed results for high-energy photons was </a:t>
            </a:r>
            <a:r>
              <a:rPr lang="en-US" sz="3600" b="1"/>
              <a:t>investigated by the PKMT card in MCNP.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This card was employed to selectively </a:t>
            </a:r>
            <a:r>
              <a:rPr lang="en-US" sz="3600" b="1"/>
              <a:t>disable the secondary gamma production </a:t>
            </a:r>
            <a:r>
              <a:rPr lang="en-US" sz="3600"/>
              <a:t>for different isotopes.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This revealed that one of the first</a:t>
            </a:r>
            <a:r>
              <a:rPr lang="en-US" sz="3600" b="1"/>
              <a:t> photon lines </a:t>
            </a:r>
            <a:r>
              <a:rPr lang="en-US" sz="3600"/>
              <a:t>responsible for a substantial deviation, </a:t>
            </a:r>
            <a:r>
              <a:rPr lang="en-US" sz="3600" b="1"/>
              <a:t>corresponding to an energy of 7 MeV, originated from 183W(</a:t>
            </a:r>
            <a:r>
              <a:rPr lang="en-US" sz="3600" b="1" err="1"/>
              <a:t>n,γ</a:t>
            </a:r>
            <a:r>
              <a:rPr lang="en-US" sz="3600" b="1"/>
              <a:t>) reactions</a:t>
            </a:r>
            <a:r>
              <a:rPr lang="en-US" sz="3600"/>
              <a:t>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The higher-energy peaks related to the discrepancies were found to originate predominantly </a:t>
            </a:r>
            <a:r>
              <a:rPr lang="en-US" sz="3600" b="1"/>
              <a:t>from radiative capture, (</a:t>
            </a:r>
            <a:r>
              <a:rPr lang="en-US" sz="3600" b="1" err="1"/>
              <a:t>n,γ</a:t>
            </a:r>
            <a:r>
              <a:rPr lang="en-US" sz="3600" b="1"/>
              <a:t>), in 58Ni</a:t>
            </a:r>
            <a:r>
              <a:rPr lang="en-US" sz="3600"/>
              <a:t>, one of the </a:t>
            </a:r>
            <a:r>
              <a:rPr lang="en-US" sz="3600" b="1"/>
              <a:t>main impurities</a:t>
            </a:r>
            <a:r>
              <a:rPr lang="en-US" sz="3600"/>
              <a:t> present in DENSIMET.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Highlighted critical role of impurities, not only in activation studies, but also in prompt radiation transport </a:t>
            </a:r>
            <a:r>
              <a:rPr lang="en-US" sz="3600">
                <a:sym typeface="Wingdings" panose="05000000000000000000" pitchFamily="2" charset="2"/>
              </a:rPr>
              <a:t> </a:t>
            </a:r>
            <a:r>
              <a:rPr lang="en-US" sz="3600"/>
              <a:t>necessity for thorough material characterization and certification to ensure accurate response predictions.</a:t>
            </a:r>
            <a:endParaRPr lang="en-IE" sz="36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0576474-C350-37F9-A68A-10A464866F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9231" y="31402371"/>
            <a:ext cx="10225136" cy="9130484"/>
          </a:xfrm>
          <a:prstGeom prst="rect">
            <a:avLst/>
          </a:prstGeom>
          <a:noFill/>
        </p:spPr>
      </p:pic>
      <p:pic>
        <p:nvPicPr>
          <p:cNvPr id="28" name="Picture 27" descr="A graph of different colors and numbers&#10;&#10;AI-generated content may be incorrect.">
            <a:extLst>
              <a:ext uri="{FF2B5EF4-FFF2-40B4-BE49-F238E27FC236}">
                <a16:creationId xmlns:a16="http://schemas.microsoft.com/office/drawing/2014/main" id="{4A58DA93-92BE-0F7E-2EB1-9C2D103E8F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069" y="22643657"/>
            <a:ext cx="9865036" cy="737846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E32C1F2-F13C-7B73-868B-79AFDC7A6C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6977" y="32269892"/>
            <a:ext cx="3822700" cy="42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0119836-04D4-3D9A-3407-81ED54B2FF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8102" y="30285881"/>
            <a:ext cx="7990707" cy="881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Picture 8" descr="openmc.Source — OpenMC Documentation">
            <a:extLst>
              <a:ext uri="{FF2B5EF4-FFF2-40B4-BE49-F238E27FC236}">
                <a16:creationId xmlns:a16="http://schemas.microsoft.com/office/drawing/2014/main" id="{03383353-1A34-24E5-2F10-16007FD01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171" y="22271492"/>
            <a:ext cx="2816923" cy="638582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A-UR-18-21377">
            <a:extLst>
              <a:ext uri="{FF2B5EF4-FFF2-40B4-BE49-F238E27FC236}">
                <a16:creationId xmlns:a16="http://schemas.microsoft.com/office/drawing/2014/main" id="{B61358DD-BD19-81C7-3091-26529F27F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727" y="22271492"/>
            <a:ext cx="2153119" cy="678232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7D38D36-9B72-8405-D63E-1415B8FA2B2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762863" y="22299899"/>
            <a:ext cx="1149226" cy="6782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1AB99A5A-7B5E-7C79-9434-9A07B9CB85FA}"/>
              </a:ext>
            </a:extLst>
          </p:cNvPr>
          <p:cNvSpPr txBox="1"/>
          <p:nvPr/>
        </p:nvSpPr>
        <p:spPr>
          <a:xfrm rot="16200000">
            <a:off x="22377829" y="5944902"/>
            <a:ext cx="31833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chemeClr val="tx2"/>
                </a:solidFill>
              </a:rPr>
              <a:t>Pre-print</a:t>
            </a:r>
          </a:p>
        </p:txBody>
      </p:sp>
      <p:pic>
        <p:nvPicPr>
          <p:cNvPr id="44" name="Picture 43" descr="A qr code on a black background&#10;&#10;AI-generated content may be incorrect.">
            <a:extLst>
              <a:ext uri="{FF2B5EF4-FFF2-40B4-BE49-F238E27FC236}">
                <a16:creationId xmlns:a16="http://schemas.microsoft.com/office/drawing/2014/main" id="{63EB219F-E4B4-FF03-7F8E-89321AB3AEB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697208" y="5013373"/>
            <a:ext cx="2608195" cy="290813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2BF662A-FAF7-33CE-3DA3-FBE72EA74FB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28"/>
          <a:stretch>
            <a:fillRect/>
          </a:stretch>
        </p:blipFill>
        <p:spPr bwMode="auto">
          <a:xfrm>
            <a:off x="21459113" y="8708661"/>
            <a:ext cx="8410028" cy="5661517"/>
          </a:xfrm>
          <a:prstGeom prst="rect">
            <a:avLst/>
          </a:prstGeom>
          <a:noFill/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f4e">
  <a:themeElements>
    <a:clrScheme name="F4E_colors">
      <a:dk1>
        <a:srgbClr val="000000"/>
      </a:dk1>
      <a:lt1>
        <a:srgbClr val="FFC61E"/>
      </a:lt1>
      <a:dk2>
        <a:srgbClr val="1C3F94"/>
      </a:dk2>
      <a:lt2>
        <a:srgbClr val="FFFFFF"/>
      </a:lt2>
      <a:accent1>
        <a:srgbClr val="ADE8FE"/>
      </a:accent1>
      <a:accent2>
        <a:srgbClr val="81D9FD"/>
      </a:accent2>
      <a:accent3>
        <a:srgbClr val="2CB1EC"/>
      </a:accent3>
      <a:accent4>
        <a:srgbClr val="007DC5"/>
      </a:accent4>
      <a:accent5>
        <a:srgbClr val="1C3F94"/>
      </a:accent5>
      <a:accent6>
        <a:srgbClr val="001E60"/>
      </a:accent6>
      <a:hlink>
        <a:srgbClr val="FFC61E"/>
      </a:hlink>
      <a:folHlink>
        <a:srgbClr val="FFC61E"/>
      </a:folHlink>
    </a:clrScheme>
    <a:fontScheme name="F4E_font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7C2A72889E2E44B9F98A344094CE37" ma:contentTypeVersion="14" ma:contentTypeDescription="Create a new document." ma:contentTypeScope="" ma:versionID="c09eef754e4a184312414d5508ba8f6a">
  <xsd:schema xmlns:xsd="http://www.w3.org/2001/XMLSchema" xmlns:xs="http://www.w3.org/2001/XMLSchema" xmlns:p="http://schemas.microsoft.com/office/2006/metadata/properties" xmlns:ns2="2ba85184-84fe-4809-971d-775a05733bfd" xmlns:ns3="83e4b8fb-0ec0-4a5f-bb30-a9eb2b9c058f" targetNamespace="http://schemas.microsoft.com/office/2006/metadata/properties" ma:root="true" ma:fieldsID="c725817c271b65230bd535ce429efdf4" ns2:_="" ns3:_="">
    <xsd:import namespace="2ba85184-84fe-4809-971d-775a05733bfd"/>
    <xsd:import namespace="83e4b8fb-0ec0-4a5f-bb30-a9eb2b9c05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85184-84fe-4809-971d-775a05733b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6d54d1b-fd6e-4291-855d-32a6172559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e4b8fb-0ec0-4a5f-bb30-a9eb2b9c058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3284d816-66ac-403e-9d73-64dda20e31cc}" ma:internalName="TaxCatchAll" ma:showField="CatchAllData" ma:web="83e4b8fb-0ec0-4a5f-bb30-a9eb2b9c05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ba85184-84fe-4809-971d-775a05733bfd">
      <Terms xmlns="http://schemas.microsoft.com/office/infopath/2007/PartnerControls"/>
    </lcf76f155ced4ddcb4097134ff3c332f>
    <TaxCatchAll xmlns="83e4b8fb-0ec0-4a5f-bb30-a9eb2b9c058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B261F7-386E-4705-9ABF-5B832109290B}"/>
</file>

<file path=customXml/itemProps2.xml><?xml version="1.0" encoding="utf-8"?>
<ds:datastoreItem xmlns:ds="http://schemas.openxmlformats.org/officeDocument/2006/customXml" ds:itemID="{6B1E596F-1E64-4552-BAC3-92F8AFDE0597}">
  <ds:schemaRefs>
    <ds:schemaRef ds:uri="2ba85184-84fe-4809-971d-775a05733bfd"/>
    <ds:schemaRef ds:uri="83e4b8fb-0ec0-4a5f-bb30-a9eb2b9c058f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4084B4D-C1FE-4438-80E3-E445C55903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f4e</Template>
  <Application>Microsoft Office PowerPoint</Application>
  <PresentationFormat>Custom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f4e</vt:lpstr>
      <vt:lpstr>PowerPoint Presentation</vt:lpstr>
    </vt:vector>
  </TitlesOfParts>
  <Company>Fusion For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boulgma</dc:creator>
  <cp:revision>1</cp:revision>
  <dcterms:created xsi:type="dcterms:W3CDTF">2010-08-24T15:31:26Z</dcterms:created>
  <dcterms:modified xsi:type="dcterms:W3CDTF">2025-10-03T07:35:40Z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0x0101009A7C2A72889E2E44B9F98A344094CE37</vt:lpwstr>
  </property>
  <property fmtid="{D5CDD505-2E9C-101B-9397-08002B2CF9AE}" pid="3" name="MediaServiceImageTags">
    <vt:lpwstr/>
  </property>
</Properties>
</file>