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1490" r:id="rId2"/>
    <p:sldId id="267" r:id="rId3"/>
    <p:sldId id="1504" r:id="rId4"/>
    <p:sldId id="1505" r:id="rId5"/>
    <p:sldId id="1544" r:id="rId6"/>
    <p:sldId id="1503" r:id="rId7"/>
    <p:sldId id="1502" r:id="rId8"/>
    <p:sldId id="1509" r:id="rId9"/>
    <p:sldId id="1507" r:id="rId10"/>
    <p:sldId id="1506" r:id="rId11"/>
    <p:sldId id="1460" r:id="rId12"/>
    <p:sldId id="1512" r:id="rId13"/>
    <p:sldId id="1511" r:id="rId14"/>
    <p:sldId id="1510" r:id="rId15"/>
    <p:sldId id="1513" r:id="rId16"/>
    <p:sldId id="265" r:id="rId17"/>
    <p:sldId id="1431" r:id="rId18"/>
    <p:sldId id="1430" r:id="rId19"/>
    <p:sldId id="1429" r:id="rId20"/>
    <p:sldId id="1428" r:id="rId21"/>
    <p:sldId id="669" r:id="rId22"/>
    <p:sldId id="1476" r:id="rId23"/>
    <p:sldId id="1494" r:id="rId24"/>
    <p:sldId id="258" r:id="rId25"/>
    <p:sldId id="1537" r:id="rId26"/>
    <p:sldId id="1536" r:id="rId27"/>
    <p:sldId id="1514" r:id="rId28"/>
    <p:sldId id="1516" r:id="rId29"/>
    <p:sldId id="291" r:id="rId30"/>
    <p:sldId id="1519" r:id="rId31"/>
    <p:sldId id="1518" r:id="rId32"/>
    <p:sldId id="1517" r:id="rId33"/>
    <p:sldId id="1543" r:id="rId34"/>
    <p:sldId id="1484" r:id="rId35"/>
    <p:sldId id="1495" r:id="rId36"/>
    <p:sldId id="1524" r:id="rId37"/>
    <p:sldId id="1523" r:id="rId38"/>
    <p:sldId id="1522" r:id="rId39"/>
    <p:sldId id="1521" r:id="rId40"/>
    <p:sldId id="1520" r:id="rId41"/>
    <p:sldId id="1478" r:id="rId42"/>
    <p:sldId id="1498" r:id="rId43"/>
    <p:sldId id="1526" r:id="rId44"/>
    <p:sldId id="1525" r:id="rId45"/>
    <p:sldId id="300" r:id="rId46"/>
    <p:sldId id="1529" r:id="rId47"/>
    <p:sldId id="1528" r:id="rId48"/>
    <p:sldId id="1527" r:id="rId49"/>
    <p:sldId id="541" r:id="rId50"/>
    <p:sldId id="1491" r:id="rId51"/>
    <p:sldId id="1492" r:id="rId52"/>
    <p:sldId id="1530" r:id="rId53"/>
    <p:sldId id="1493" r:id="rId54"/>
    <p:sldId id="1496" r:id="rId55"/>
    <p:sldId id="1499" r:id="rId56"/>
    <p:sldId id="1538" r:id="rId57"/>
    <p:sldId id="1539" r:id="rId58"/>
    <p:sldId id="1540" r:id="rId59"/>
    <p:sldId id="1542" r:id="rId60"/>
    <p:sldId id="1541" r:id="rId61"/>
    <p:sldId id="1497" r:id="rId62"/>
    <p:sldId id="1501" r:id="rId63"/>
    <p:sldId id="1535" r:id="rId64"/>
    <p:sldId id="1482" r:id="rId65"/>
    <p:sldId id="1549" r:id="rId66"/>
    <p:sldId id="1548" r:id="rId67"/>
    <p:sldId id="1547" r:id="rId68"/>
    <p:sldId id="1546" r:id="rId69"/>
    <p:sldId id="1500" r:id="rId70"/>
    <p:sldId id="552" r:id="rId71"/>
    <p:sldId id="257" r:id="rId72"/>
    <p:sldId id="1531" r:id="rId73"/>
    <p:sldId id="1479" r:id="rId74"/>
    <p:sldId id="1481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1B3"/>
    <a:srgbClr val="132B4E"/>
    <a:srgbClr val="90919C"/>
    <a:srgbClr val="B0B8C9"/>
    <a:srgbClr val="F6A704"/>
    <a:srgbClr val="F8971D"/>
    <a:srgbClr val="EF4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959868-42B1-4263-8653-C3554C2A57DD}" v="140" dt="2025-09-19T14:57:23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8" autoAdjust="0"/>
    <p:restoredTop sz="94674"/>
  </p:normalViewPr>
  <p:slideViewPr>
    <p:cSldViewPr snapToGrid="0" snapToObjects="1">
      <p:cViewPr varScale="1">
        <p:scale>
          <a:sx n="82" d="100"/>
          <a:sy n="82" d="100"/>
        </p:scale>
        <p:origin x="662" y="1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Hyun-Tae" userId="40806e1d-71fa-4a3f-8de7-d7a8582d11ba" providerId="ADAL" clId="{7B959868-42B1-4263-8653-C3554C2A57DD}"/>
    <pc:docChg chg="undo custSel addSld delSld modSld sldOrd">
      <pc:chgData name="Kim, Hyun-Tae" userId="40806e1d-71fa-4a3f-8de7-d7a8582d11ba" providerId="ADAL" clId="{7B959868-42B1-4263-8653-C3554C2A57DD}" dt="2025-09-19T14:57:28.674" v="3252" actId="6549"/>
      <pc:docMkLst>
        <pc:docMk/>
      </pc:docMkLst>
      <pc:sldChg chg="del">
        <pc:chgData name="Kim, Hyun-Tae" userId="40806e1d-71fa-4a3f-8de7-d7a8582d11ba" providerId="ADAL" clId="{7B959868-42B1-4263-8653-C3554C2A57DD}" dt="2025-09-17T13:10:06.519" v="398" actId="47"/>
        <pc:sldMkLst>
          <pc:docMk/>
          <pc:sldMk cId="359977735" sldId="262"/>
        </pc:sldMkLst>
      </pc:sldChg>
      <pc:sldChg chg="modSp mod">
        <pc:chgData name="Kim, Hyun-Tae" userId="40806e1d-71fa-4a3f-8de7-d7a8582d11ba" providerId="ADAL" clId="{7B959868-42B1-4263-8653-C3554C2A57DD}" dt="2025-09-17T14:17:26.174" v="2894" actId="20577"/>
        <pc:sldMkLst>
          <pc:docMk/>
          <pc:sldMk cId="3588444875" sldId="267"/>
        </pc:sldMkLst>
        <pc:spChg chg="mod">
          <ac:chgData name="Kim, Hyun-Tae" userId="40806e1d-71fa-4a3f-8de7-d7a8582d11ba" providerId="ADAL" clId="{7B959868-42B1-4263-8653-C3554C2A57DD}" dt="2025-09-17T14:17:26.174" v="2894" actId="20577"/>
          <ac:spMkLst>
            <pc:docMk/>
            <pc:sldMk cId="3588444875" sldId="267"/>
            <ac:spMk id="2" creationId="{518C8826-D9EC-13D4-1270-354EB7B87654}"/>
          </ac:spMkLst>
        </pc:spChg>
      </pc:sldChg>
      <pc:sldChg chg="addSp modSp mod">
        <pc:chgData name="Kim, Hyun-Tae" userId="40806e1d-71fa-4a3f-8de7-d7a8582d11ba" providerId="ADAL" clId="{7B959868-42B1-4263-8653-C3554C2A57DD}" dt="2025-09-17T14:31:43.143" v="3021" actId="20577"/>
        <pc:sldMkLst>
          <pc:docMk/>
          <pc:sldMk cId="3520693175" sldId="300"/>
        </pc:sldMkLst>
        <pc:spChg chg="mod">
          <ac:chgData name="Kim, Hyun-Tae" userId="40806e1d-71fa-4a3f-8de7-d7a8582d11ba" providerId="ADAL" clId="{7B959868-42B1-4263-8653-C3554C2A57DD}" dt="2025-09-17T14:31:43.143" v="3021" actId="20577"/>
          <ac:spMkLst>
            <pc:docMk/>
            <pc:sldMk cId="3520693175" sldId="300"/>
            <ac:spMk id="2" creationId="{15606AEF-5AD8-6077-F7D4-DC094683442C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7" creationId="{DDF66213-BB0D-1CA8-1098-F537851CF392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8" creationId="{A2445E6C-557D-9773-8AED-F9065BD8CCF3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9" creationId="{7595758C-B023-079E-B077-D66CC2508780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0" creationId="{2D6EC09B-ED88-DFE0-C93B-E80245C35956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2" creationId="{99E32CAB-D98F-185C-AFFC-0BBD8AF60501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4" creationId="{57D08DB3-DED1-71F8-EC39-15F75CC30E02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5" creationId="{F5497E34-3186-9CCD-875B-926CFC72E171}"/>
          </ac:spMkLst>
        </pc:spChg>
        <pc:spChg chg="add mod">
          <ac:chgData name="Kim, Hyun-Tae" userId="40806e1d-71fa-4a3f-8de7-d7a8582d11ba" providerId="ADAL" clId="{7B959868-42B1-4263-8653-C3554C2A57DD}" dt="2025-09-17T13:33:28.943" v="1641" actId="1037"/>
          <ac:spMkLst>
            <pc:docMk/>
            <pc:sldMk cId="3520693175" sldId="300"/>
            <ac:spMk id="16" creationId="{1D5BA0A8-12CC-DD25-CD40-834FE9A4494F}"/>
          </ac:spMkLst>
        </pc:spChg>
        <pc:spChg chg="add mod">
          <ac:chgData name="Kim, Hyun-Tae" userId="40806e1d-71fa-4a3f-8de7-d7a8582d11ba" providerId="ADAL" clId="{7B959868-42B1-4263-8653-C3554C2A57DD}" dt="2025-09-17T13:33:36.963" v="1693" actId="1037"/>
          <ac:spMkLst>
            <pc:docMk/>
            <pc:sldMk cId="3520693175" sldId="300"/>
            <ac:spMk id="17" creationId="{B33CC550-3F0A-4AAC-053A-05A9843B10CF}"/>
          </ac:spMkLst>
        </pc:spChg>
        <pc:spChg chg="add mod">
          <ac:chgData name="Kim, Hyun-Tae" userId="40806e1d-71fa-4a3f-8de7-d7a8582d11ba" providerId="ADAL" clId="{7B959868-42B1-4263-8653-C3554C2A57DD}" dt="2025-09-17T14:31:16.372" v="3012"/>
          <ac:spMkLst>
            <pc:docMk/>
            <pc:sldMk cId="3520693175" sldId="300"/>
            <ac:spMk id="18" creationId="{0CB2F0DC-7402-F8BA-F2BE-252B620AB0E6}"/>
          </ac:spMkLst>
        </pc:spChg>
      </pc:sldChg>
      <pc:sldChg chg="modSp mod">
        <pc:chgData name="Kim, Hyun-Tae" userId="40806e1d-71fa-4a3f-8de7-d7a8582d11ba" providerId="ADAL" clId="{7B959868-42B1-4263-8653-C3554C2A57DD}" dt="2025-09-17T14:33:33.404" v="3129" actId="1038"/>
        <pc:sldMkLst>
          <pc:docMk/>
          <pc:sldMk cId="612545657" sldId="541"/>
        </pc:sldMkLst>
        <pc:spChg chg="mod">
          <ac:chgData name="Kim, Hyun-Tae" userId="40806e1d-71fa-4a3f-8de7-d7a8582d11ba" providerId="ADAL" clId="{7B959868-42B1-4263-8653-C3554C2A57DD}" dt="2025-09-17T14:33:03.961" v="3087" actId="14100"/>
          <ac:spMkLst>
            <pc:docMk/>
            <pc:sldMk cId="612545657" sldId="541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33.404" v="3129" actId="1038"/>
          <ac:picMkLst>
            <pc:docMk/>
            <pc:sldMk cId="612545657" sldId="541"/>
            <ac:picMk id="6" creationId="{F0F697A6-BFEE-47F5-6723-893B802F3A2D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4:23:53.192" v="2947"/>
        <pc:sldMkLst>
          <pc:docMk/>
          <pc:sldMk cId="2681208937" sldId="1460"/>
        </pc:sldMkLst>
        <pc:spChg chg="add mod">
          <ac:chgData name="Kim, Hyun-Tae" userId="40806e1d-71fa-4a3f-8de7-d7a8582d11ba" providerId="ADAL" clId="{7B959868-42B1-4263-8653-C3554C2A57DD}" dt="2025-09-17T14:23:53.192" v="2947"/>
          <ac:spMkLst>
            <pc:docMk/>
            <pc:sldMk cId="2681208937" sldId="1460"/>
            <ac:spMk id="7" creationId="{40347CA4-A03F-3014-C0D2-131C64ACBBF1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28:16.046" v="1219" actId="478"/>
        <pc:sldMkLst>
          <pc:docMk/>
          <pc:sldMk cId="3641192695" sldId="1478"/>
        </pc:sldMkLst>
        <pc:picChg chg="mod modCrop">
          <ac:chgData name="Kim, Hyun-Tae" userId="40806e1d-71fa-4a3f-8de7-d7a8582d11ba" providerId="ADAL" clId="{7B959868-42B1-4263-8653-C3554C2A57DD}" dt="2025-09-17T10:40:55.707" v="372" actId="1076"/>
          <ac:picMkLst>
            <pc:docMk/>
            <pc:sldMk cId="3641192695" sldId="1478"/>
            <ac:picMk id="11" creationId="{D173F285-0327-E4CC-E9D3-66C431D87CE1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4:15:06.582" v="2860" actId="20577"/>
        <pc:sldMkLst>
          <pc:docMk/>
          <pc:sldMk cId="1274424403" sldId="1482"/>
        </pc:sldMkLst>
        <pc:spChg chg="add mod">
          <ac:chgData name="Kim, Hyun-Tae" userId="40806e1d-71fa-4a3f-8de7-d7a8582d11ba" providerId="ADAL" clId="{7B959868-42B1-4263-8653-C3554C2A57DD}" dt="2025-09-17T14:15:06.582" v="2860" actId="20577"/>
          <ac:spMkLst>
            <pc:docMk/>
            <pc:sldMk cId="1274424403" sldId="1482"/>
            <ac:spMk id="6" creationId="{43C5B628-5DDC-CACD-FD4E-98B56DE270E8}"/>
          </ac:spMkLst>
        </pc:spChg>
      </pc:sldChg>
      <pc:sldChg chg="modSp del mod">
        <pc:chgData name="Kim, Hyun-Tae" userId="40806e1d-71fa-4a3f-8de7-d7a8582d11ba" providerId="ADAL" clId="{7B959868-42B1-4263-8653-C3554C2A57DD}" dt="2025-09-19T14:55:53.966" v="3242" actId="47"/>
        <pc:sldMkLst>
          <pc:docMk/>
          <pc:sldMk cId="2220269131" sldId="1483"/>
        </pc:sldMkLst>
        <pc:spChg chg="mod">
          <ac:chgData name="Kim, Hyun-Tae" userId="40806e1d-71fa-4a3f-8de7-d7a8582d11ba" providerId="ADAL" clId="{7B959868-42B1-4263-8653-C3554C2A57DD}" dt="2025-09-17T14:13:50.193" v="2858" actId="20577"/>
          <ac:spMkLst>
            <pc:docMk/>
            <pc:sldMk cId="2220269131" sldId="1483"/>
            <ac:spMk id="2" creationId="{4761162A-E12D-A336-CC8A-59EA043DEB6D}"/>
          </ac:spMkLst>
        </pc:spChg>
      </pc:sldChg>
      <pc:sldChg chg="addSp modSp mod">
        <pc:chgData name="Kim, Hyun-Tae" userId="40806e1d-71fa-4a3f-8de7-d7a8582d11ba" providerId="ADAL" clId="{7B959868-42B1-4263-8653-C3554C2A57DD}" dt="2025-09-17T13:38:44.143" v="1793" actId="12"/>
        <pc:sldMkLst>
          <pc:docMk/>
          <pc:sldMk cId="2994677238" sldId="1484"/>
        </pc:sldMkLst>
        <pc:spChg chg="add mod">
          <ac:chgData name="Kim, Hyun-Tae" userId="40806e1d-71fa-4a3f-8de7-d7a8582d11ba" providerId="ADAL" clId="{7B959868-42B1-4263-8653-C3554C2A57DD}" dt="2025-09-17T13:30:09.006" v="1259" actId="1035"/>
          <ac:spMkLst>
            <pc:docMk/>
            <pc:sldMk cId="2994677238" sldId="1484"/>
            <ac:spMk id="2" creationId="{B9C4CCBA-51CD-CC90-174B-947894AEC720}"/>
          </ac:spMkLst>
        </pc:spChg>
        <pc:spChg chg="mod">
          <ac:chgData name="Kim, Hyun-Tae" userId="40806e1d-71fa-4a3f-8de7-d7a8582d11ba" providerId="ADAL" clId="{7B959868-42B1-4263-8653-C3554C2A57DD}" dt="2025-09-17T13:38:44.143" v="1793" actId="12"/>
          <ac:spMkLst>
            <pc:docMk/>
            <pc:sldMk cId="2994677238" sldId="1484"/>
            <ac:spMk id="8" creationId="{8E04FD95-2645-A059-9FA7-2124805324E1}"/>
          </ac:spMkLst>
        </pc:spChg>
        <pc:spChg chg="add mod">
          <ac:chgData name="Kim, Hyun-Tae" userId="40806e1d-71fa-4a3f-8de7-d7a8582d11ba" providerId="ADAL" clId="{7B959868-42B1-4263-8653-C3554C2A57DD}" dt="2025-09-17T13:30:22.470" v="1352" actId="1038"/>
          <ac:spMkLst>
            <pc:docMk/>
            <pc:sldMk cId="2994677238" sldId="1484"/>
            <ac:spMk id="9" creationId="{7BB6D44B-89F8-8714-09FB-DE9348385D36}"/>
          </ac:spMkLst>
        </pc:spChg>
        <pc:spChg chg="mod">
          <ac:chgData name="Kim, Hyun-Tae" userId="40806e1d-71fa-4a3f-8de7-d7a8582d11ba" providerId="ADAL" clId="{7B959868-42B1-4263-8653-C3554C2A57DD}" dt="2025-09-17T10:39:30.085" v="356" actId="1076"/>
          <ac:spMkLst>
            <pc:docMk/>
            <pc:sldMk cId="2994677238" sldId="1484"/>
            <ac:spMk id="10" creationId="{E2D3DBC2-AF17-0F33-57CE-3DA855315C83}"/>
          </ac:spMkLst>
        </pc:spChg>
        <pc:spChg chg="mod">
          <ac:chgData name="Kim, Hyun-Tae" userId="40806e1d-71fa-4a3f-8de7-d7a8582d11ba" providerId="ADAL" clId="{7B959868-42B1-4263-8653-C3554C2A57DD}" dt="2025-09-17T10:39:32.840" v="357" actId="1076"/>
          <ac:spMkLst>
            <pc:docMk/>
            <pc:sldMk cId="2994677238" sldId="1484"/>
            <ac:spMk id="11" creationId="{B1C054B0-3930-F998-FB85-8F38C5D6E627}"/>
          </ac:spMkLst>
        </pc:spChg>
        <pc:spChg chg="mod">
          <ac:chgData name="Kim, Hyun-Tae" userId="40806e1d-71fa-4a3f-8de7-d7a8582d11ba" providerId="ADAL" clId="{7B959868-42B1-4263-8653-C3554C2A57DD}" dt="2025-09-17T10:39:36.439" v="358" actId="1076"/>
          <ac:spMkLst>
            <pc:docMk/>
            <pc:sldMk cId="2994677238" sldId="1484"/>
            <ac:spMk id="12" creationId="{A2EE7E68-9270-14D7-19D3-56311231EE3D}"/>
          </ac:spMkLst>
        </pc:spChg>
        <pc:spChg chg="add mod">
          <ac:chgData name="Kim, Hyun-Tae" userId="40806e1d-71fa-4a3f-8de7-d7a8582d11ba" providerId="ADAL" clId="{7B959868-42B1-4263-8653-C3554C2A57DD}" dt="2025-09-17T13:30:33.550" v="1427" actId="1038"/>
          <ac:spMkLst>
            <pc:docMk/>
            <pc:sldMk cId="2994677238" sldId="1484"/>
            <ac:spMk id="13" creationId="{A7AADB4D-F3C3-B8A0-0BAF-C64F3A1CF88A}"/>
          </ac:spMkLst>
        </pc:spChg>
        <pc:spChg chg="mod">
          <ac:chgData name="Kim, Hyun-Tae" userId="40806e1d-71fa-4a3f-8de7-d7a8582d11ba" providerId="ADAL" clId="{7B959868-42B1-4263-8653-C3554C2A57DD}" dt="2025-09-17T10:39:39.008" v="359" actId="1076"/>
          <ac:spMkLst>
            <pc:docMk/>
            <pc:sldMk cId="2994677238" sldId="1484"/>
            <ac:spMk id="14" creationId="{9F2EB58C-1745-1B63-1021-168B74BADA31}"/>
          </ac:spMkLst>
        </pc:spChg>
        <pc:spChg chg="add mod">
          <ac:chgData name="Kim, Hyun-Tae" userId="40806e1d-71fa-4a3f-8de7-d7a8582d11ba" providerId="ADAL" clId="{7B959868-42B1-4263-8653-C3554C2A57DD}" dt="2025-09-17T13:30:43.085" v="1486" actId="1036"/>
          <ac:spMkLst>
            <pc:docMk/>
            <pc:sldMk cId="2994677238" sldId="1484"/>
            <ac:spMk id="15" creationId="{BB32CDD6-3888-7812-79DD-E3EEEFAD9D79}"/>
          </ac:spMkLst>
        </pc:spChg>
        <pc:spChg chg="add mod">
          <ac:chgData name="Kim, Hyun-Tae" userId="40806e1d-71fa-4a3f-8de7-d7a8582d11ba" providerId="ADAL" clId="{7B959868-42B1-4263-8653-C3554C2A57DD}" dt="2025-09-17T13:30:54.129" v="1548" actId="1035"/>
          <ac:spMkLst>
            <pc:docMk/>
            <pc:sldMk cId="2994677238" sldId="1484"/>
            <ac:spMk id="16" creationId="{DC8CEA7B-A7E4-BAD0-487D-7ED82DCA2DC5}"/>
          </ac:spMkLst>
        </pc:spChg>
        <pc:spChg chg="add mod">
          <ac:chgData name="Kim, Hyun-Tae" userId="40806e1d-71fa-4a3f-8de7-d7a8582d11ba" providerId="ADAL" clId="{7B959868-42B1-4263-8653-C3554C2A57DD}" dt="2025-09-17T13:31:55.431" v="1600"/>
          <ac:spMkLst>
            <pc:docMk/>
            <pc:sldMk cId="2994677238" sldId="1484"/>
            <ac:spMk id="17" creationId="{0B578302-ACE8-4385-CA7F-3460DC2680E0}"/>
          </ac:spMkLst>
        </pc:spChg>
        <pc:spChg chg="mod">
          <ac:chgData name="Kim, Hyun-Tae" userId="40806e1d-71fa-4a3f-8de7-d7a8582d11ba" providerId="ADAL" clId="{7B959868-42B1-4263-8653-C3554C2A57DD}" dt="2025-09-17T10:39:27.302" v="355" actId="1076"/>
          <ac:spMkLst>
            <pc:docMk/>
            <pc:sldMk cId="2994677238" sldId="1484"/>
            <ac:spMk id="18" creationId="{1B432615-9814-B996-4BAA-121736ABAB19}"/>
          </ac:spMkLst>
        </pc:spChg>
        <pc:picChg chg="mod ord modCrop">
          <ac:chgData name="Kim, Hyun-Tae" userId="40806e1d-71fa-4a3f-8de7-d7a8582d11ba" providerId="ADAL" clId="{7B959868-42B1-4263-8653-C3554C2A57DD}" dt="2025-09-17T13:29:13.274" v="1231" actId="1076"/>
          <ac:picMkLst>
            <pc:docMk/>
            <pc:sldMk cId="2994677238" sldId="1484"/>
            <ac:picMk id="7" creationId="{29C8170B-5B9F-C139-FD52-B9B05B742DD3}"/>
          </ac:picMkLst>
        </pc:picChg>
      </pc:sldChg>
      <pc:sldChg chg="modSp mod">
        <pc:chgData name="Kim, Hyun-Tae" userId="40806e1d-71fa-4a3f-8de7-d7a8582d11ba" providerId="ADAL" clId="{7B959868-42B1-4263-8653-C3554C2A57DD}" dt="2025-09-17T14:27:26.791" v="2978" actId="27636"/>
        <pc:sldMkLst>
          <pc:docMk/>
          <pc:sldMk cId="652972353" sldId="1490"/>
        </pc:sldMkLst>
        <pc:spChg chg="mod">
          <ac:chgData name="Kim, Hyun-Tae" userId="40806e1d-71fa-4a3f-8de7-d7a8582d11ba" providerId="ADAL" clId="{7B959868-42B1-4263-8653-C3554C2A57DD}" dt="2025-09-17T14:27:26.791" v="2978" actId="27636"/>
          <ac:spMkLst>
            <pc:docMk/>
            <pc:sldMk cId="652972353" sldId="1490"/>
            <ac:spMk id="4" creationId="{548DFBDA-52EF-67BD-C423-75766EEB9DAA}"/>
          </ac:spMkLst>
        </pc:spChg>
      </pc:sldChg>
      <pc:sldChg chg="modSp mod">
        <pc:chgData name="Kim, Hyun-Tae" userId="40806e1d-71fa-4a3f-8de7-d7a8582d11ba" providerId="ADAL" clId="{7B959868-42B1-4263-8653-C3554C2A57DD}" dt="2025-09-17T14:33:40.633" v="3149" actId="1038"/>
        <pc:sldMkLst>
          <pc:docMk/>
          <pc:sldMk cId="301367432" sldId="1491"/>
        </pc:sldMkLst>
        <pc:spChg chg="mod">
          <ac:chgData name="Kim, Hyun-Tae" userId="40806e1d-71fa-4a3f-8de7-d7a8582d11ba" providerId="ADAL" clId="{7B959868-42B1-4263-8653-C3554C2A57DD}" dt="2025-09-17T14:33:13.786" v="3098" actId="14100"/>
          <ac:spMkLst>
            <pc:docMk/>
            <pc:sldMk cId="301367432" sldId="1491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40.633" v="3149" actId="1038"/>
          <ac:picMkLst>
            <pc:docMk/>
            <pc:sldMk cId="301367432" sldId="1491"/>
            <ac:picMk id="4" creationId="{17CA82C1-C055-627E-8EDF-68BC206DABE4}"/>
          </ac:picMkLst>
        </pc:picChg>
      </pc:sldChg>
      <pc:sldChg chg="modSp mod">
        <pc:chgData name="Kim, Hyun-Tae" userId="40806e1d-71fa-4a3f-8de7-d7a8582d11ba" providerId="ADAL" clId="{7B959868-42B1-4263-8653-C3554C2A57DD}" dt="2025-09-17T14:33:47.946" v="3169" actId="1038"/>
        <pc:sldMkLst>
          <pc:docMk/>
          <pc:sldMk cId="3898508462" sldId="1492"/>
        </pc:sldMkLst>
        <pc:spChg chg="mod">
          <ac:chgData name="Kim, Hyun-Tae" userId="40806e1d-71fa-4a3f-8de7-d7a8582d11ba" providerId="ADAL" clId="{7B959868-42B1-4263-8653-C3554C2A57DD}" dt="2025-09-17T14:33:22.558" v="3109" actId="14100"/>
          <ac:spMkLst>
            <pc:docMk/>
            <pc:sldMk cId="3898508462" sldId="1492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47.946" v="3169" actId="1038"/>
          <ac:picMkLst>
            <pc:docMk/>
            <pc:sldMk cId="3898508462" sldId="1492"/>
            <ac:picMk id="4" creationId="{B0D63FEC-8E56-EF1E-34E4-16998CE2A616}"/>
          </ac:picMkLst>
        </pc:picChg>
      </pc:sldChg>
      <pc:sldChg chg="modSp mod">
        <pc:chgData name="Kim, Hyun-Tae" userId="40806e1d-71fa-4a3f-8de7-d7a8582d11ba" providerId="ADAL" clId="{7B959868-42B1-4263-8653-C3554C2A57DD}" dt="2025-09-17T13:47:00.091" v="1886"/>
        <pc:sldMkLst>
          <pc:docMk/>
          <pc:sldMk cId="2384551242" sldId="1493"/>
        </pc:sldMkLst>
        <pc:graphicFrameChg chg="mod modGraphic">
          <ac:chgData name="Kim, Hyun-Tae" userId="40806e1d-71fa-4a3f-8de7-d7a8582d11ba" providerId="ADAL" clId="{7B959868-42B1-4263-8653-C3554C2A57DD}" dt="2025-09-17T13:47:00.091" v="1886"/>
          <ac:graphicFrameMkLst>
            <pc:docMk/>
            <pc:sldMk cId="2384551242" sldId="1493"/>
            <ac:graphicFrameMk id="6" creationId="{75EF11CE-03E0-A6E9-0DB3-97F07871E183}"/>
          </ac:graphicFrameMkLst>
        </pc:graphicFrameChg>
      </pc:sldChg>
      <pc:sldChg chg="modSp mod">
        <pc:chgData name="Kim, Hyun-Tae" userId="40806e1d-71fa-4a3f-8de7-d7a8582d11ba" providerId="ADAL" clId="{7B959868-42B1-4263-8653-C3554C2A57DD}" dt="2025-09-17T14:17:43.711" v="2896" actId="113"/>
        <pc:sldMkLst>
          <pc:docMk/>
          <pc:sldMk cId="534206888" sldId="1494"/>
        </pc:sldMkLst>
        <pc:spChg chg="mod">
          <ac:chgData name="Kim, Hyun-Tae" userId="40806e1d-71fa-4a3f-8de7-d7a8582d11ba" providerId="ADAL" clId="{7B959868-42B1-4263-8653-C3554C2A57DD}" dt="2025-09-17T14:17:43.711" v="2896" actId="113"/>
          <ac:spMkLst>
            <pc:docMk/>
            <pc:sldMk cId="534206888" sldId="1494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7:52.727" v="2900" actId="27636"/>
        <pc:sldMkLst>
          <pc:docMk/>
          <pc:sldMk cId="1763956631" sldId="1495"/>
        </pc:sldMkLst>
        <pc:spChg chg="mod">
          <ac:chgData name="Kim, Hyun-Tae" userId="40806e1d-71fa-4a3f-8de7-d7a8582d11ba" providerId="ADAL" clId="{7B959868-42B1-4263-8653-C3554C2A57DD}" dt="2025-09-17T14:17:52.727" v="2900" actId="27636"/>
          <ac:spMkLst>
            <pc:docMk/>
            <pc:sldMk cId="1763956631" sldId="1495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8:02.293" v="2904" actId="27636"/>
        <pc:sldMkLst>
          <pc:docMk/>
          <pc:sldMk cId="2847965617" sldId="1496"/>
        </pc:sldMkLst>
        <pc:spChg chg="mod">
          <ac:chgData name="Kim, Hyun-Tae" userId="40806e1d-71fa-4a3f-8de7-d7a8582d11ba" providerId="ADAL" clId="{7B959868-42B1-4263-8653-C3554C2A57DD}" dt="2025-09-17T14:18:02.293" v="2904" actId="27636"/>
          <ac:spMkLst>
            <pc:docMk/>
            <pc:sldMk cId="2847965617" sldId="1496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8:08.202" v="2908" actId="27636"/>
        <pc:sldMkLst>
          <pc:docMk/>
          <pc:sldMk cId="2228626142" sldId="1497"/>
        </pc:sldMkLst>
        <pc:spChg chg="mod">
          <ac:chgData name="Kim, Hyun-Tae" userId="40806e1d-71fa-4a3f-8de7-d7a8582d11ba" providerId="ADAL" clId="{7B959868-42B1-4263-8653-C3554C2A57DD}" dt="2025-09-17T14:18:08.202" v="2908" actId="27636"/>
          <ac:spMkLst>
            <pc:docMk/>
            <pc:sldMk cId="2228626142" sldId="1497"/>
            <ac:spMk id="2" creationId="{518C8826-D9EC-13D4-1270-354EB7B87654}"/>
          </ac:spMkLst>
        </pc:spChg>
      </pc:sldChg>
      <pc:sldChg chg="addSp modSp mod">
        <pc:chgData name="Kim, Hyun-Tae" userId="40806e1d-71fa-4a3f-8de7-d7a8582d11ba" providerId="ADAL" clId="{7B959868-42B1-4263-8653-C3554C2A57DD}" dt="2025-09-17T13:44:20.252" v="1810" actId="20577"/>
        <pc:sldMkLst>
          <pc:docMk/>
          <pc:sldMk cId="3399438750" sldId="1498"/>
        </pc:sldMkLst>
        <pc:spChg chg="mod">
          <ac:chgData name="Kim, Hyun-Tae" userId="40806e1d-71fa-4a3f-8de7-d7a8582d11ba" providerId="ADAL" clId="{7B959868-42B1-4263-8653-C3554C2A57DD}" dt="2025-09-17T13:44:20.252" v="1810" actId="20577"/>
          <ac:spMkLst>
            <pc:docMk/>
            <pc:sldMk cId="3399438750" sldId="1498"/>
            <ac:spMk id="2" creationId="{0095157B-0DF1-6BDD-599C-B42ECD7A1BE4}"/>
          </ac:spMkLst>
        </pc:spChg>
        <pc:spChg chg="add mod">
          <ac:chgData name="Kim, Hyun-Tae" userId="40806e1d-71fa-4a3f-8de7-d7a8582d11ba" providerId="ADAL" clId="{7B959868-42B1-4263-8653-C3554C2A57DD}" dt="2025-09-17T13:26:47.374" v="1141" actId="1035"/>
          <ac:spMkLst>
            <pc:docMk/>
            <pc:sldMk cId="3399438750" sldId="1498"/>
            <ac:spMk id="6" creationId="{AECDFC6E-757A-7A0A-3363-016A504ABF2C}"/>
          </ac:spMkLst>
        </pc:spChg>
        <pc:spChg chg="add mod">
          <ac:chgData name="Kim, Hyun-Tae" userId="40806e1d-71fa-4a3f-8de7-d7a8582d11ba" providerId="ADAL" clId="{7B959868-42B1-4263-8653-C3554C2A57DD}" dt="2025-09-17T13:26:52.018" v="1170" actId="1037"/>
          <ac:spMkLst>
            <pc:docMk/>
            <pc:sldMk cId="3399438750" sldId="1498"/>
            <ac:spMk id="7" creationId="{690FFEEA-BBEF-B15F-1404-137BF994B0F8}"/>
          </ac:spMkLst>
        </pc:spChg>
        <pc:spChg chg="add mod">
          <ac:chgData name="Kim, Hyun-Tae" userId="40806e1d-71fa-4a3f-8de7-d7a8582d11ba" providerId="ADAL" clId="{7B959868-42B1-4263-8653-C3554C2A57DD}" dt="2025-09-17T13:26:57.704" v="1193" actId="1037"/>
          <ac:spMkLst>
            <pc:docMk/>
            <pc:sldMk cId="3399438750" sldId="1498"/>
            <ac:spMk id="8" creationId="{AA3EDC85-ECCC-C644-D559-9D618D9F49C8}"/>
          </ac:spMkLst>
        </pc:spChg>
        <pc:spChg chg="add mod">
          <ac:chgData name="Kim, Hyun-Tae" userId="40806e1d-71fa-4a3f-8de7-d7a8582d11ba" providerId="ADAL" clId="{7B959868-42B1-4263-8653-C3554C2A57DD}" dt="2025-09-17T13:26:38.696" v="1136"/>
          <ac:spMkLst>
            <pc:docMk/>
            <pc:sldMk cId="3399438750" sldId="1498"/>
            <ac:spMk id="10" creationId="{A6981C0A-6310-74FC-F243-56994EC84101}"/>
          </ac:spMkLst>
        </pc:spChg>
        <pc:spChg chg="add mod">
          <ac:chgData name="Kim, Hyun-Tae" userId="40806e1d-71fa-4a3f-8de7-d7a8582d11ba" providerId="ADAL" clId="{7B959868-42B1-4263-8653-C3554C2A57DD}" dt="2025-09-17T13:27:04.735" v="1194" actId="1076"/>
          <ac:spMkLst>
            <pc:docMk/>
            <pc:sldMk cId="3399438750" sldId="1498"/>
            <ac:spMk id="11" creationId="{7B2CDEA7-3BF9-7B14-8823-6D852831A0F2}"/>
          </ac:spMkLst>
        </pc:spChg>
      </pc:sldChg>
      <pc:sldChg chg="addSp modSp mod modTransition">
        <pc:chgData name="Kim, Hyun-Tae" userId="40806e1d-71fa-4a3f-8de7-d7a8582d11ba" providerId="ADAL" clId="{7B959868-42B1-4263-8653-C3554C2A57DD}" dt="2025-09-19T14:49:44.541" v="3236"/>
        <pc:sldMkLst>
          <pc:docMk/>
          <pc:sldMk cId="2130531290" sldId="1499"/>
        </pc:sldMkLst>
        <pc:spChg chg="add mod">
          <ac:chgData name="Kim, Hyun-Tae" userId="40806e1d-71fa-4a3f-8de7-d7a8582d11ba" providerId="ADAL" clId="{7B959868-42B1-4263-8653-C3554C2A57DD}" dt="2025-09-17T13:35:07.904" v="1703" actId="1038"/>
          <ac:spMkLst>
            <pc:docMk/>
            <pc:sldMk cId="2130531290" sldId="1499"/>
            <ac:spMk id="2" creationId="{F61DD0B4-3C60-3573-EBD5-64970161981A}"/>
          </ac:spMkLst>
        </pc:spChg>
        <pc:spChg chg="mod">
          <ac:chgData name="Kim, Hyun-Tae" userId="40806e1d-71fa-4a3f-8de7-d7a8582d11ba" providerId="ADAL" clId="{7B959868-42B1-4263-8653-C3554C2A57DD}" dt="2025-09-17T14:35:48.026" v="3220" actId="20577"/>
          <ac:spMkLst>
            <pc:docMk/>
            <pc:sldMk cId="2130531290" sldId="1499"/>
            <ac:spMk id="3" creationId="{B825384F-5A5B-2A3D-79EF-6FBD5AD15751}"/>
          </ac:spMkLst>
        </pc:spChg>
        <pc:spChg chg="add mod">
          <ac:chgData name="Kim, Hyun-Tae" userId="40806e1d-71fa-4a3f-8de7-d7a8582d11ba" providerId="ADAL" clId="{7B959868-42B1-4263-8653-C3554C2A57DD}" dt="2025-09-17T13:35:07.904" v="1703" actId="1038"/>
          <ac:spMkLst>
            <pc:docMk/>
            <pc:sldMk cId="2130531290" sldId="1499"/>
            <ac:spMk id="6" creationId="{3978C44C-DA2F-642C-3457-EE12931F55EC}"/>
          </ac:spMkLst>
        </pc:spChg>
        <pc:spChg chg="add mod">
          <ac:chgData name="Kim, Hyun-Tae" userId="40806e1d-71fa-4a3f-8de7-d7a8582d11ba" providerId="ADAL" clId="{7B959868-42B1-4263-8653-C3554C2A57DD}" dt="2025-09-17T13:35:42.391" v="1778" actId="1038"/>
          <ac:spMkLst>
            <pc:docMk/>
            <pc:sldMk cId="2130531290" sldId="1499"/>
            <ac:spMk id="7" creationId="{38D7E0B6-AEFA-D660-4F83-CCB962335160}"/>
          </ac:spMkLst>
        </pc:spChg>
        <pc:spChg chg="add mod">
          <ac:chgData name="Kim, Hyun-Tae" userId="40806e1d-71fa-4a3f-8de7-d7a8582d11ba" providerId="ADAL" clId="{7B959868-42B1-4263-8653-C3554C2A57DD}" dt="2025-09-17T13:35:42.391" v="1778" actId="1038"/>
          <ac:spMkLst>
            <pc:docMk/>
            <pc:sldMk cId="2130531290" sldId="1499"/>
            <ac:spMk id="8" creationId="{335B9677-022A-E6E0-0DB1-17BC39A18004}"/>
          </ac:spMkLst>
        </pc:spChg>
        <pc:spChg chg="add mod">
          <ac:chgData name="Kim, Hyun-Tae" userId="40806e1d-71fa-4a3f-8de7-d7a8582d11ba" providerId="ADAL" clId="{7B959868-42B1-4263-8653-C3554C2A57DD}" dt="2025-09-17T13:35:30.419" v="1755" actId="1038"/>
          <ac:spMkLst>
            <pc:docMk/>
            <pc:sldMk cId="2130531290" sldId="1499"/>
            <ac:spMk id="9" creationId="{4A57FF3F-6D18-7E5B-ECEC-F0B3405ABC0A}"/>
          </ac:spMkLst>
        </pc:spChg>
        <pc:spChg chg="add mod">
          <ac:chgData name="Kim, Hyun-Tae" userId="40806e1d-71fa-4a3f-8de7-d7a8582d11ba" providerId="ADAL" clId="{7B959868-42B1-4263-8653-C3554C2A57DD}" dt="2025-09-17T13:35:36.536" v="1776" actId="1038"/>
          <ac:spMkLst>
            <pc:docMk/>
            <pc:sldMk cId="2130531290" sldId="1499"/>
            <ac:spMk id="10" creationId="{B3398DFC-8751-0907-9B1A-14B9122F47BB}"/>
          </ac:spMkLst>
        </pc:spChg>
        <pc:picChg chg="mod modCrop">
          <ac:chgData name="Kim, Hyun-Tae" userId="40806e1d-71fa-4a3f-8de7-d7a8582d11ba" providerId="ADAL" clId="{7B959868-42B1-4263-8653-C3554C2A57DD}" dt="2025-09-17T13:41:26.523" v="1809" actId="732"/>
          <ac:picMkLst>
            <pc:docMk/>
            <pc:sldMk cId="2130531290" sldId="1499"/>
            <ac:picMk id="13" creationId="{C880240D-4696-3AA6-34ED-A927CAA67886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3:54:33.686" v="1996"/>
        <pc:sldMkLst>
          <pc:docMk/>
          <pc:sldMk cId="266618760" sldId="1501"/>
        </pc:sldMkLst>
        <pc:spChg chg="add mod">
          <ac:chgData name="Kim, Hyun-Tae" userId="40806e1d-71fa-4a3f-8de7-d7a8582d11ba" providerId="ADAL" clId="{7B959868-42B1-4263-8653-C3554C2A57DD}" dt="2025-09-17T13:54:33.686" v="1996"/>
          <ac:spMkLst>
            <pc:docMk/>
            <pc:sldMk cId="266618760" sldId="1501"/>
            <ac:spMk id="6" creationId="{8C21E011-A982-EFBA-546A-34A8623D102D}"/>
          </ac:spMkLst>
        </pc:spChg>
      </pc:sldChg>
      <pc:sldChg chg="modSp mod">
        <pc:chgData name="Kim, Hyun-Tae" userId="40806e1d-71fa-4a3f-8de7-d7a8582d11ba" providerId="ADAL" clId="{7B959868-42B1-4263-8653-C3554C2A57DD}" dt="2025-09-17T14:20:25.581" v="2933" actId="20577"/>
        <pc:sldMkLst>
          <pc:docMk/>
          <pc:sldMk cId="2186477308" sldId="1502"/>
        </pc:sldMkLst>
        <pc:spChg chg="mod">
          <ac:chgData name="Kim, Hyun-Tae" userId="40806e1d-71fa-4a3f-8de7-d7a8582d11ba" providerId="ADAL" clId="{7B959868-42B1-4263-8653-C3554C2A57DD}" dt="2025-09-17T14:20:25.581" v="2933" actId="20577"/>
          <ac:spMkLst>
            <pc:docMk/>
            <pc:sldMk cId="2186477308" sldId="1502"/>
            <ac:spMk id="59" creationId="{54B09B79-B9CC-1521-3E59-894364D8234D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0:58.516" v="2937" actId="6549"/>
        <pc:sldMkLst>
          <pc:docMk/>
          <pc:sldMk cId="3590900876" sldId="1503"/>
        </pc:sldMkLst>
        <pc:spChg chg="add mod">
          <ac:chgData name="Kim, Hyun-Tae" userId="40806e1d-71fa-4a3f-8de7-d7a8582d11ba" providerId="ADAL" clId="{7B959868-42B1-4263-8653-C3554C2A57DD}" dt="2025-09-17T14:20:58.516" v="2937" actId="6549"/>
          <ac:spMkLst>
            <pc:docMk/>
            <pc:sldMk cId="3590900876" sldId="1503"/>
            <ac:spMk id="8" creationId="{A8D38277-DF89-7ADE-7AEB-96EC4E659CAB}"/>
          </ac:spMkLst>
        </pc:spChg>
      </pc:sldChg>
      <pc:sldChg chg="modSp">
        <pc:chgData name="Kim, Hyun-Tae" userId="40806e1d-71fa-4a3f-8de7-d7a8582d11ba" providerId="ADAL" clId="{7B959868-42B1-4263-8653-C3554C2A57DD}" dt="2025-09-17T14:19:38.688" v="2922" actId="20577"/>
        <pc:sldMkLst>
          <pc:docMk/>
          <pc:sldMk cId="1657271065" sldId="1505"/>
        </pc:sldMkLst>
        <pc:spChg chg="mod">
          <ac:chgData name="Kim, Hyun-Tae" userId="40806e1d-71fa-4a3f-8de7-d7a8582d11ba" providerId="ADAL" clId="{7B959868-42B1-4263-8653-C3554C2A57DD}" dt="2025-09-17T14:19:38.688" v="2922" actId="20577"/>
          <ac:spMkLst>
            <pc:docMk/>
            <pc:sldMk cId="1657271065" sldId="1505"/>
            <ac:spMk id="59" creationId="{A6DEB8AD-25CE-DE91-4EBE-DE157D4EE362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8.384" v="2945"/>
        <pc:sldMkLst>
          <pc:docMk/>
          <pc:sldMk cId="75135802" sldId="1506"/>
        </pc:sldMkLst>
        <pc:spChg chg="add mod">
          <ac:chgData name="Kim, Hyun-Tae" userId="40806e1d-71fa-4a3f-8de7-d7a8582d11ba" providerId="ADAL" clId="{7B959868-42B1-4263-8653-C3554C2A57DD}" dt="2025-09-17T14:22:18.384" v="2945"/>
          <ac:spMkLst>
            <pc:docMk/>
            <pc:sldMk cId="75135802" sldId="1506"/>
            <ac:spMk id="7" creationId="{A5B269A7-52B8-5ECB-3AAF-C3ED43451490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4.194" v="2943"/>
        <pc:sldMkLst>
          <pc:docMk/>
          <pc:sldMk cId="2583765453" sldId="1507"/>
        </pc:sldMkLst>
        <pc:spChg chg="add mod">
          <ac:chgData name="Kim, Hyun-Tae" userId="40806e1d-71fa-4a3f-8de7-d7a8582d11ba" providerId="ADAL" clId="{7B959868-42B1-4263-8653-C3554C2A57DD}" dt="2025-09-17T14:22:14.194" v="2943"/>
          <ac:spMkLst>
            <pc:docMk/>
            <pc:sldMk cId="2583765453" sldId="1507"/>
            <ac:spMk id="7" creationId="{8594CD4C-5DFC-E660-2CE9-108D9FDC27F3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0.053" v="2941"/>
        <pc:sldMkLst>
          <pc:docMk/>
          <pc:sldMk cId="2629613625" sldId="1509"/>
        </pc:sldMkLst>
        <pc:spChg chg="add mod">
          <ac:chgData name="Kim, Hyun-Tae" userId="40806e1d-71fa-4a3f-8de7-d7a8582d11ba" providerId="ADAL" clId="{7B959868-42B1-4263-8653-C3554C2A57DD}" dt="2025-09-17T14:22:10.053" v="2941"/>
          <ac:spMkLst>
            <pc:docMk/>
            <pc:sldMk cId="2629613625" sldId="1509"/>
            <ac:spMk id="7" creationId="{8D56C1F4-F9BB-9C72-9869-0439F5259C8A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39:37.916" v="1803" actId="6549"/>
        <pc:sldMkLst>
          <pc:docMk/>
          <pc:sldMk cId="3644094085" sldId="1517"/>
        </pc:sldMkLst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2" creationId="{148B5B0F-BBED-AA22-AA76-A23F3E69B312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6" creationId="{630ED866-8FA0-2078-C0FC-A94EECAEC419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9" creationId="{B4B1E005-6117-400B-41BA-CE56EB811F99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13" creationId="{6B6009AC-7005-ACB2-D5F4-4B22EB8CFD32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15" creationId="{BCDF8D4C-1926-FD6D-50BD-B6D75F6407CB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6" creationId="{2EEB4056-E415-4011-2A67-4D354C364337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7" creationId="{6D9C0403-37B2-E98A-3E5B-44D24CD64960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9" creationId="{AB7B679F-BB3C-B0A9-3473-6846F74EA2C9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20" creationId="{092CFA1F-704E-08BC-B16B-9B6F9288227D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21" creationId="{B2813CDF-8D19-C17C-0803-49D80F292560}"/>
          </ac:spMkLst>
        </pc:spChg>
        <pc:spChg chg="add mod">
          <ac:chgData name="Kim, Hyun-Tae" userId="40806e1d-71fa-4a3f-8de7-d7a8582d11ba" providerId="ADAL" clId="{7B959868-42B1-4263-8653-C3554C2A57DD}" dt="2025-09-17T13:31:54.364" v="1599"/>
          <ac:spMkLst>
            <pc:docMk/>
            <pc:sldMk cId="3644094085" sldId="1517"/>
            <ac:spMk id="22" creationId="{47AD9E8E-5F01-27FE-ADB2-DAA8F932979B}"/>
          </ac:spMkLst>
        </pc:spChg>
        <pc:spChg chg="add mod">
          <ac:chgData name="Kim, Hyun-Tae" userId="40806e1d-71fa-4a3f-8de7-d7a8582d11ba" providerId="ADAL" clId="{7B959868-42B1-4263-8653-C3554C2A57DD}" dt="2025-09-17T13:39:37.916" v="1803" actId="6549"/>
          <ac:spMkLst>
            <pc:docMk/>
            <pc:sldMk cId="3644094085" sldId="1517"/>
            <ac:spMk id="23" creationId="{6F68032C-16A7-117C-A9FB-12B985EB8FCA}"/>
          </ac:spMkLst>
        </pc:spChg>
        <pc:picChg chg="mod ord modCrop">
          <ac:chgData name="Kim, Hyun-Tae" userId="40806e1d-71fa-4a3f-8de7-d7a8582d11ba" providerId="ADAL" clId="{7B959868-42B1-4263-8653-C3554C2A57DD}" dt="2025-09-17T10:38:43.172" v="330" actId="1035"/>
          <ac:picMkLst>
            <pc:docMk/>
            <pc:sldMk cId="3644094085" sldId="1517"/>
            <ac:picMk id="7" creationId="{BB6227EF-EAB8-9BED-2EEB-32A4E24374E6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3:39:26.638" v="1801"/>
        <pc:sldMkLst>
          <pc:docMk/>
          <pc:sldMk cId="3174338423" sldId="1518"/>
        </pc:sldMkLst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2" creationId="{6D89DA13-1476-82C2-0D5B-C19427BDA8FF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6" creationId="{849648BE-97EE-5AC1-4E7E-AB6D79AE8F66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9" creationId="{DC6D6BD0-FE0F-36A4-4FCC-165B9E20E2A8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13" creationId="{508FF595-2B5B-0F29-BAB9-1B61503A3587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15" creationId="{185450E8-E3BE-71B2-3879-BE2BAD3E8E58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6" creationId="{13358422-51BD-553D-AEFD-2EEB05A63CA9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7" creationId="{669BBDD3-5845-9E7F-2E43-C041F4081DF0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9" creationId="{27D52568-6502-CEBE-971E-ACD83FE73B76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20" creationId="{F03CBAE1-4F9B-BC04-8930-C98A62DF4DC3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21" creationId="{487F998A-0170-E4BA-B577-368E33646CAE}"/>
          </ac:spMkLst>
        </pc:spChg>
        <pc:spChg chg="add mod">
          <ac:chgData name="Kim, Hyun-Tae" userId="40806e1d-71fa-4a3f-8de7-d7a8582d11ba" providerId="ADAL" clId="{7B959868-42B1-4263-8653-C3554C2A57DD}" dt="2025-09-17T13:31:53.254" v="1598"/>
          <ac:spMkLst>
            <pc:docMk/>
            <pc:sldMk cId="3174338423" sldId="1518"/>
            <ac:spMk id="22" creationId="{2DE914A2-AD7B-2E75-5355-572FAB7EE376}"/>
          </ac:spMkLst>
        </pc:spChg>
        <pc:spChg chg="add mod">
          <ac:chgData name="Kim, Hyun-Tae" userId="40806e1d-71fa-4a3f-8de7-d7a8582d11ba" providerId="ADAL" clId="{7B959868-42B1-4263-8653-C3554C2A57DD}" dt="2025-09-17T13:39:24.682" v="1799" actId="6549"/>
          <ac:spMkLst>
            <pc:docMk/>
            <pc:sldMk cId="3174338423" sldId="1518"/>
            <ac:spMk id="23" creationId="{C0964928-5F3B-EF62-A6C2-554E944FBCEE}"/>
          </ac:spMkLst>
        </pc:spChg>
        <pc:picChg chg="mod ord modCrop">
          <ac:chgData name="Kim, Hyun-Tae" userId="40806e1d-71fa-4a3f-8de7-d7a8582d11ba" providerId="ADAL" clId="{7B959868-42B1-4263-8653-C3554C2A57DD}" dt="2025-09-17T10:39:15.826" v="354" actId="1036"/>
          <ac:picMkLst>
            <pc:docMk/>
            <pc:sldMk cId="3174338423" sldId="1518"/>
            <ac:picMk id="7" creationId="{61FA6099-75A8-6745-6706-69DE31A512B5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3:31:48.688" v="1597" actId="1036"/>
        <pc:sldMkLst>
          <pc:docMk/>
          <pc:sldMk cId="2562210005" sldId="1519"/>
        </pc:sldMkLst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2" creationId="{6E7C319B-BF80-C316-CB0A-20BE02D085EB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6" creationId="{0FB9AE28-8D91-79F8-D9AD-4375449C96D2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8" creationId="{93222630-7F40-39E5-70E2-1404CA92C5FB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9" creationId="{34C3F57C-E5EF-8DFD-A5A7-EB139F329F05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13" creationId="{4A4E5ECF-4D26-7647-6A71-38A1A2B092EA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5" creationId="{5C66128D-4F72-29D3-FB98-63D53207478D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6" creationId="{68EEFEA5-50FC-B974-3E0B-5EFB7AA4BBE9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7" creationId="{2E5EB7C5-7C08-FC61-C925-654A83BC6B24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9" creationId="{E73A1F8B-10C6-A071-7D7E-88275775CA77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20" creationId="{CCBC89E1-438C-5B06-7328-5C1184CFF7E3}"/>
          </ac:spMkLst>
        </pc:spChg>
        <pc:spChg chg="add mod">
          <ac:chgData name="Kim, Hyun-Tae" userId="40806e1d-71fa-4a3f-8de7-d7a8582d11ba" providerId="ADAL" clId="{7B959868-42B1-4263-8653-C3554C2A57DD}" dt="2025-09-17T13:31:48.688" v="1597" actId="1036"/>
          <ac:spMkLst>
            <pc:docMk/>
            <pc:sldMk cId="2562210005" sldId="1519"/>
            <ac:spMk id="21" creationId="{12C8115C-D615-8CCB-086D-08F1CB5F6DE4}"/>
          </ac:spMkLst>
        </pc:spChg>
        <pc:picChg chg="mod ord modCrop">
          <ac:chgData name="Kim, Hyun-Tae" userId="40806e1d-71fa-4a3f-8de7-d7a8582d11ba" providerId="ADAL" clId="{7B959868-42B1-4263-8653-C3554C2A57DD}" dt="2025-09-17T13:31:44.006" v="1593" actId="1076"/>
          <ac:picMkLst>
            <pc:docMk/>
            <pc:sldMk cId="2562210005" sldId="1519"/>
            <ac:picMk id="7" creationId="{64FFB7D2-6A28-5C47-B26F-2F70B3733FEA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3.177" v="385"/>
        <pc:sldMkLst>
          <pc:docMk/>
          <pc:sldMk cId="3669230278" sldId="1520"/>
        </pc:sldMkLst>
        <pc:picChg chg="add mod">
          <ac:chgData name="Kim, Hyun-Tae" userId="40806e1d-71fa-4a3f-8de7-d7a8582d11ba" providerId="ADAL" clId="{7B959868-42B1-4263-8653-C3554C2A57DD}" dt="2025-09-17T12:45:13.177" v="385"/>
          <ac:picMkLst>
            <pc:docMk/>
            <pc:sldMk cId="3669230278" sldId="1520"/>
            <ac:picMk id="6" creationId="{23A01CD7-48A3-8E8C-CCDC-2D20388C5617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3.976" v="386"/>
        <pc:sldMkLst>
          <pc:docMk/>
          <pc:sldMk cId="3329708536" sldId="1521"/>
        </pc:sldMkLst>
        <pc:picChg chg="add mod">
          <ac:chgData name="Kim, Hyun-Tae" userId="40806e1d-71fa-4a3f-8de7-d7a8582d11ba" providerId="ADAL" clId="{7B959868-42B1-4263-8653-C3554C2A57DD}" dt="2025-09-17T12:45:13.976" v="386"/>
          <ac:picMkLst>
            <pc:docMk/>
            <pc:sldMk cId="3329708536" sldId="1521"/>
            <ac:picMk id="6" creationId="{31C06C3C-4979-F3A3-F6BD-AF4185529CB2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4.600" v="387"/>
        <pc:sldMkLst>
          <pc:docMk/>
          <pc:sldMk cId="3029523122" sldId="1522"/>
        </pc:sldMkLst>
        <pc:picChg chg="add mod">
          <ac:chgData name="Kim, Hyun-Tae" userId="40806e1d-71fa-4a3f-8de7-d7a8582d11ba" providerId="ADAL" clId="{7B959868-42B1-4263-8653-C3554C2A57DD}" dt="2025-09-17T12:45:14.600" v="387"/>
          <ac:picMkLst>
            <pc:docMk/>
            <pc:sldMk cId="3029523122" sldId="1522"/>
            <ac:picMk id="6" creationId="{995CC1E2-6E05-720C-BEB3-80B690F06F88}"/>
          </ac:picMkLst>
        </pc:picChg>
      </pc:sldChg>
      <pc:sldChg chg="addSp modSp mod">
        <pc:chgData name="Kim, Hyun-Tae" userId="40806e1d-71fa-4a3f-8de7-d7a8582d11ba" providerId="ADAL" clId="{7B959868-42B1-4263-8653-C3554C2A57DD}" dt="2025-09-17T14:31:01.979" v="3011" actId="1036"/>
        <pc:sldMkLst>
          <pc:docMk/>
          <pc:sldMk cId="4006181625" sldId="1525"/>
        </pc:sldMkLst>
        <pc:spChg chg="add mod">
          <ac:chgData name="Kim, Hyun-Tae" userId="40806e1d-71fa-4a3f-8de7-d7a8582d11ba" providerId="ADAL" clId="{7B959868-42B1-4263-8653-C3554C2A57DD}" dt="2025-09-17T13:23:43.686" v="851" actId="1037"/>
          <ac:spMkLst>
            <pc:docMk/>
            <pc:sldMk cId="4006181625" sldId="1525"/>
            <ac:spMk id="7" creationId="{E4B81E81-F022-A0DF-F0C1-1611073F6307}"/>
          </ac:spMkLst>
        </pc:spChg>
        <pc:spChg chg="add mod">
          <ac:chgData name="Kim, Hyun-Tae" userId="40806e1d-71fa-4a3f-8de7-d7a8582d11ba" providerId="ADAL" clId="{7B959868-42B1-4263-8653-C3554C2A57DD}" dt="2025-09-17T13:24:07.737" v="877" actId="1076"/>
          <ac:spMkLst>
            <pc:docMk/>
            <pc:sldMk cId="4006181625" sldId="1525"/>
            <ac:spMk id="8" creationId="{24DA12E2-A17B-5504-06C1-CC6CD93EDC50}"/>
          </ac:spMkLst>
        </pc:spChg>
        <pc:spChg chg="add mod">
          <ac:chgData name="Kim, Hyun-Tae" userId="40806e1d-71fa-4a3f-8de7-d7a8582d11ba" providerId="ADAL" clId="{7B959868-42B1-4263-8653-C3554C2A57DD}" dt="2025-09-17T13:24:48.389" v="922" actId="208"/>
          <ac:spMkLst>
            <pc:docMk/>
            <pc:sldMk cId="4006181625" sldId="1525"/>
            <ac:spMk id="9" creationId="{F8DFF346-BB18-80DC-071C-60826AB1C377}"/>
          </ac:spMkLst>
        </pc:spChg>
        <pc:spChg chg="add mod">
          <ac:chgData name="Kim, Hyun-Tae" userId="40806e1d-71fa-4a3f-8de7-d7a8582d11ba" providerId="ADAL" clId="{7B959868-42B1-4263-8653-C3554C2A57DD}" dt="2025-09-17T13:25:02.864" v="936" actId="1037"/>
          <ac:spMkLst>
            <pc:docMk/>
            <pc:sldMk cId="4006181625" sldId="1525"/>
            <ac:spMk id="10" creationId="{3C49348B-BCE7-8A42-E35B-9ADE1A3EEE90}"/>
          </ac:spMkLst>
        </pc:spChg>
        <pc:spChg chg="add mod">
          <ac:chgData name="Kim, Hyun-Tae" userId="40806e1d-71fa-4a3f-8de7-d7a8582d11ba" providerId="ADAL" clId="{7B959868-42B1-4263-8653-C3554C2A57DD}" dt="2025-09-17T13:25:21.100" v="1012" actId="1037"/>
          <ac:spMkLst>
            <pc:docMk/>
            <pc:sldMk cId="4006181625" sldId="1525"/>
            <ac:spMk id="12" creationId="{AD7B91EE-72CD-6F73-393E-ACCEFB3BE164}"/>
          </ac:spMkLst>
        </pc:spChg>
        <pc:spChg chg="add mod">
          <ac:chgData name="Kim, Hyun-Tae" userId="40806e1d-71fa-4a3f-8de7-d7a8582d11ba" providerId="ADAL" clId="{7B959868-42B1-4263-8653-C3554C2A57DD}" dt="2025-09-17T13:25:31.408" v="1083" actId="20577"/>
          <ac:spMkLst>
            <pc:docMk/>
            <pc:sldMk cId="4006181625" sldId="1525"/>
            <ac:spMk id="14" creationId="{6CAC2B2F-F552-B905-1C62-4D8EAC421FA2}"/>
          </ac:spMkLst>
        </pc:spChg>
        <pc:spChg chg="add mod">
          <ac:chgData name="Kim, Hyun-Tae" userId="40806e1d-71fa-4a3f-8de7-d7a8582d11ba" providerId="ADAL" clId="{7B959868-42B1-4263-8653-C3554C2A57DD}" dt="2025-09-17T13:25:44.898" v="1132" actId="1076"/>
          <ac:spMkLst>
            <pc:docMk/>
            <pc:sldMk cId="4006181625" sldId="1525"/>
            <ac:spMk id="15" creationId="{6E43AB63-8369-8953-DBB7-4D570312987B}"/>
          </ac:spMkLst>
        </pc:spChg>
        <pc:spChg chg="add mod">
          <ac:chgData name="Kim, Hyun-Tae" userId="40806e1d-71fa-4a3f-8de7-d7a8582d11ba" providerId="ADAL" clId="{7B959868-42B1-4263-8653-C3554C2A57DD}" dt="2025-09-17T13:33:43.952" v="1694"/>
          <ac:spMkLst>
            <pc:docMk/>
            <pc:sldMk cId="4006181625" sldId="1525"/>
            <ac:spMk id="16" creationId="{C46D78AA-E4FD-3D1D-8EC4-CDF618C14689}"/>
          </ac:spMkLst>
        </pc:spChg>
        <pc:spChg chg="add mod">
          <ac:chgData name="Kim, Hyun-Tae" userId="40806e1d-71fa-4a3f-8de7-d7a8582d11ba" providerId="ADAL" clId="{7B959868-42B1-4263-8653-C3554C2A57DD}" dt="2025-09-17T13:33:43.952" v="1694"/>
          <ac:spMkLst>
            <pc:docMk/>
            <pc:sldMk cId="4006181625" sldId="1525"/>
            <ac:spMk id="17" creationId="{771F695E-0117-8B7E-C54E-B22A1B7C6666}"/>
          </ac:spMkLst>
        </pc:spChg>
        <pc:spChg chg="add mod">
          <ac:chgData name="Kim, Hyun-Tae" userId="40806e1d-71fa-4a3f-8de7-d7a8582d11ba" providerId="ADAL" clId="{7B959868-42B1-4263-8653-C3554C2A57DD}" dt="2025-09-17T14:31:01.979" v="3011" actId="1036"/>
          <ac:spMkLst>
            <pc:docMk/>
            <pc:sldMk cId="4006181625" sldId="1525"/>
            <ac:spMk id="18" creationId="{127B4D8D-DA04-0E5F-F360-38215C5C3B5B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34:13.148" v="1700" actId="732"/>
        <pc:sldMkLst>
          <pc:docMk/>
          <pc:sldMk cId="3274063357" sldId="1526"/>
        </pc:sldMkLst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4" creationId="{6CAF81CA-A58C-62F4-4C6B-88314A6D39DB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7" creationId="{EE4AF45A-E752-4F49-4EE0-473C4084C6F9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8" creationId="{E72DF800-DC5B-1BAE-FE0B-724EB649F6EB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9" creationId="{BAA536FA-18A0-F3B9-0A1F-E33303686EC2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10" creationId="{3CF17373-7862-745D-FEF2-C90957E4B9C9}"/>
          </ac:spMkLst>
        </pc:spChg>
        <pc:spChg chg="add mod">
          <ac:chgData name="Kim, Hyun-Tae" userId="40806e1d-71fa-4a3f-8de7-d7a8582d11ba" providerId="ADAL" clId="{7B959868-42B1-4263-8653-C3554C2A57DD}" dt="2025-09-17T13:25:58.798" v="1134"/>
          <ac:spMkLst>
            <pc:docMk/>
            <pc:sldMk cId="3274063357" sldId="1526"/>
            <ac:spMk id="11" creationId="{34EEBC2E-C574-2D79-67A4-9100572B1C1A}"/>
          </ac:spMkLst>
        </pc:spChg>
        <pc:spChg chg="add mod">
          <ac:chgData name="Kim, Hyun-Tae" userId="40806e1d-71fa-4a3f-8de7-d7a8582d11ba" providerId="ADAL" clId="{7B959868-42B1-4263-8653-C3554C2A57DD}" dt="2025-09-17T13:33:49.788" v="1697"/>
          <ac:spMkLst>
            <pc:docMk/>
            <pc:sldMk cId="3274063357" sldId="1526"/>
            <ac:spMk id="20" creationId="{50684965-6388-2A4F-64F7-201DAB8F5B9B}"/>
          </ac:spMkLst>
        </pc:spChg>
        <pc:picChg chg="mod modCrop">
          <ac:chgData name="Kim, Hyun-Tae" userId="40806e1d-71fa-4a3f-8de7-d7a8582d11ba" providerId="ADAL" clId="{7B959868-42B1-4263-8653-C3554C2A57DD}" dt="2025-09-17T13:34:13.148" v="1700" actId="732"/>
          <ac:picMkLst>
            <pc:docMk/>
            <pc:sldMk cId="3274063357" sldId="1526"/>
            <ac:picMk id="13" creationId="{C374510B-BADD-0F9A-BC38-A14D0F3BB970}"/>
          </ac:picMkLst>
        </pc:picChg>
      </pc:sldChg>
      <pc:sldChg chg="modSp mod">
        <pc:chgData name="Kim, Hyun-Tae" userId="40806e1d-71fa-4a3f-8de7-d7a8582d11ba" providerId="ADAL" clId="{7B959868-42B1-4263-8653-C3554C2A57DD}" dt="2025-09-17T14:32:49.733" v="3072" actId="14100"/>
        <pc:sldMkLst>
          <pc:docMk/>
          <pc:sldMk cId="3206782527" sldId="1527"/>
        </pc:sldMkLst>
        <pc:spChg chg="mod">
          <ac:chgData name="Kim, Hyun-Tae" userId="40806e1d-71fa-4a3f-8de7-d7a8582d11ba" providerId="ADAL" clId="{7B959868-42B1-4263-8653-C3554C2A57DD}" dt="2025-09-17T14:32:49.733" v="3072" actId="14100"/>
          <ac:spMkLst>
            <pc:docMk/>
            <pc:sldMk cId="3206782527" sldId="1527"/>
            <ac:spMk id="2" creationId="{B51EF5F2-28CE-AD60-93F1-E4B8AADBA481}"/>
          </ac:spMkLst>
        </pc:spChg>
      </pc:sldChg>
      <pc:sldChg chg="modSp mod">
        <pc:chgData name="Kim, Hyun-Tae" userId="40806e1d-71fa-4a3f-8de7-d7a8582d11ba" providerId="ADAL" clId="{7B959868-42B1-4263-8653-C3554C2A57DD}" dt="2025-09-17T14:32:34.077" v="3055" actId="14100"/>
        <pc:sldMkLst>
          <pc:docMk/>
          <pc:sldMk cId="2436485101" sldId="1528"/>
        </pc:sldMkLst>
        <pc:spChg chg="mod">
          <ac:chgData name="Kim, Hyun-Tae" userId="40806e1d-71fa-4a3f-8de7-d7a8582d11ba" providerId="ADAL" clId="{7B959868-42B1-4263-8653-C3554C2A57DD}" dt="2025-09-17T14:32:34.077" v="3055" actId="14100"/>
          <ac:spMkLst>
            <pc:docMk/>
            <pc:sldMk cId="2436485101" sldId="1528"/>
            <ac:spMk id="2" creationId="{E2F1A9DD-41C2-CE6E-6876-6E6BBEF84132}"/>
          </ac:spMkLst>
        </pc:spChg>
      </pc:sldChg>
      <pc:sldChg chg="modSp mod">
        <pc:chgData name="Kim, Hyun-Tae" userId="40806e1d-71fa-4a3f-8de7-d7a8582d11ba" providerId="ADAL" clId="{7B959868-42B1-4263-8653-C3554C2A57DD}" dt="2025-09-17T14:32:17.818" v="3039" actId="14100"/>
        <pc:sldMkLst>
          <pc:docMk/>
          <pc:sldMk cId="4174519917" sldId="1529"/>
        </pc:sldMkLst>
        <pc:spChg chg="mod">
          <ac:chgData name="Kim, Hyun-Tae" userId="40806e1d-71fa-4a3f-8de7-d7a8582d11ba" providerId="ADAL" clId="{7B959868-42B1-4263-8653-C3554C2A57DD}" dt="2025-09-17T14:32:17.818" v="3039" actId="14100"/>
          <ac:spMkLst>
            <pc:docMk/>
            <pc:sldMk cId="4174519917" sldId="1529"/>
            <ac:spMk id="2" creationId="{404FDBB1-F369-4323-C460-EDFD964297F7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47:20.940" v="1888"/>
        <pc:sldMkLst>
          <pc:docMk/>
          <pc:sldMk cId="473417387" sldId="1530"/>
        </pc:sldMkLst>
        <pc:graphicFrameChg chg="add mod">
          <ac:chgData name="Kim, Hyun-Tae" userId="40806e1d-71fa-4a3f-8de7-d7a8582d11ba" providerId="ADAL" clId="{7B959868-42B1-4263-8653-C3554C2A57DD}" dt="2025-09-17T13:47:20.940" v="1888"/>
          <ac:graphicFrameMkLst>
            <pc:docMk/>
            <pc:sldMk cId="473417387" sldId="1530"/>
            <ac:graphicFrameMk id="2" creationId="{A305E48B-20FA-4622-8B0E-5F7161447915}"/>
          </ac:graphicFrameMkLst>
        </pc:graphicFrameChg>
      </pc:sldChg>
      <pc:sldChg chg="ord">
        <pc:chgData name="Kim, Hyun-Tae" userId="40806e1d-71fa-4a3f-8de7-d7a8582d11ba" providerId="ADAL" clId="{7B959868-42B1-4263-8653-C3554C2A57DD}" dt="2025-09-17T14:16:30.540" v="2865"/>
        <pc:sldMkLst>
          <pc:docMk/>
          <pc:sldMk cId="227781138" sldId="1531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2164491746" sldId="1532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1814395343" sldId="1533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4203457586" sldId="1534"/>
        </pc:sldMkLst>
      </pc:sldChg>
      <pc:sldChg chg="addSp delSp modSp mod">
        <pc:chgData name="Kim, Hyun-Tae" userId="40806e1d-71fa-4a3f-8de7-d7a8582d11ba" providerId="ADAL" clId="{7B959868-42B1-4263-8653-C3554C2A57DD}" dt="2025-09-17T14:15:19.325" v="2862" actId="20577"/>
        <pc:sldMkLst>
          <pc:docMk/>
          <pc:sldMk cId="99809908" sldId="1535"/>
        </pc:sldMkLst>
        <pc:spChg chg="add mod">
          <ac:chgData name="Kim, Hyun-Tae" userId="40806e1d-71fa-4a3f-8de7-d7a8582d11ba" providerId="ADAL" clId="{7B959868-42B1-4263-8653-C3554C2A57DD}" dt="2025-09-17T14:15:19.325" v="2862" actId="20577"/>
          <ac:spMkLst>
            <pc:docMk/>
            <pc:sldMk cId="99809908" sldId="1535"/>
            <ac:spMk id="7" creationId="{7E09723B-A565-E5B7-B637-CA1AA770ABC1}"/>
          </ac:spMkLst>
        </pc:spChg>
      </pc:sldChg>
      <pc:sldChg chg="addSp modSp add mod modTransition">
        <pc:chgData name="Kim, Hyun-Tae" userId="40806e1d-71fa-4a3f-8de7-d7a8582d11ba" providerId="ADAL" clId="{7B959868-42B1-4263-8653-C3554C2A57DD}" dt="2025-09-19T14:49:44.541" v="3236"/>
        <pc:sldMkLst>
          <pc:docMk/>
          <pc:sldMk cId="811507895" sldId="1538"/>
        </pc:sldMkLst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2" creationId="{3BBEF260-CB18-A644-F17E-C90A165D845A}"/>
          </ac:spMkLst>
        </pc:spChg>
        <pc:spChg chg="mod">
          <ac:chgData name="Kim, Hyun-Tae" userId="40806e1d-71fa-4a3f-8de7-d7a8582d11ba" providerId="ADAL" clId="{7B959868-42B1-4263-8653-C3554C2A57DD}" dt="2025-09-17T14:36:12.564" v="3230" actId="20577"/>
          <ac:spMkLst>
            <pc:docMk/>
            <pc:sldMk cId="811507895" sldId="1538"/>
            <ac:spMk id="3" creationId="{45BAB454-BAC0-C333-E2DA-C2D1AC996432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6" creationId="{0FD51F56-ECA8-E91B-7E80-81025AF45392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7" creationId="{C46C0F1C-0383-9A2A-2F9A-4F658F5FFB63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8" creationId="{C6BB800D-56CA-3353-798B-0E0A76C3335D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9" creationId="{701AB104-41B6-906F-BEFF-3450C390C950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10" creationId="{EDF368D6-EC25-7442-5D71-ECADB179CD4D}"/>
          </ac:spMkLst>
        </pc:spChg>
        <pc:picChg chg="mod modCrop">
          <ac:chgData name="Kim, Hyun-Tae" userId="40806e1d-71fa-4a3f-8de7-d7a8582d11ba" providerId="ADAL" clId="{7B959868-42B1-4263-8653-C3554C2A57DD}" dt="2025-09-17T13:41:21.036" v="1808" actId="732"/>
          <ac:picMkLst>
            <pc:docMk/>
            <pc:sldMk cId="811507895" sldId="1538"/>
            <ac:picMk id="13" creationId="{93834A04-2AF1-CD98-91E5-5B6FD2C6C11B}"/>
          </ac:picMkLst>
        </pc:picChg>
      </pc:sldChg>
      <pc:sldChg chg="addSp modSp add mod modTransition">
        <pc:chgData name="Kim, Hyun-Tae" userId="40806e1d-71fa-4a3f-8de7-d7a8582d11ba" providerId="ADAL" clId="{7B959868-42B1-4263-8653-C3554C2A57DD}" dt="2025-09-19T14:49:44.541" v="3236"/>
        <pc:sldMkLst>
          <pc:docMk/>
          <pc:sldMk cId="3007883902" sldId="1539"/>
        </pc:sldMkLst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2" creationId="{49F20B68-EC51-D4D0-8D0C-47A7FA0141C4}"/>
          </ac:spMkLst>
        </pc:spChg>
        <pc:spChg chg="mod">
          <ac:chgData name="Kim, Hyun-Tae" userId="40806e1d-71fa-4a3f-8de7-d7a8582d11ba" providerId="ADAL" clId="{7B959868-42B1-4263-8653-C3554C2A57DD}" dt="2025-09-17T14:36:21.991" v="3231"/>
          <ac:spMkLst>
            <pc:docMk/>
            <pc:sldMk cId="3007883902" sldId="1539"/>
            <ac:spMk id="3" creationId="{53919E4F-FDF4-6323-B514-0C85C69797B2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6" creationId="{826646FD-1014-CAA0-78FB-EA8EDB3AC7C3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7" creationId="{E900ACA1-83AA-36F7-D793-2EBE645AC36B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8" creationId="{6BA34C58-1CE3-D33D-CBD5-FC7581B7F0CB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9" creationId="{B06A84BE-3082-4416-E386-162E09C8F305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10" creationId="{51B20912-C9C5-2298-AB51-E501A8B9FFF6}"/>
          </ac:spMkLst>
        </pc:spChg>
        <pc:picChg chg="mod modCrop">
          <ac:chgData name="Kim, Hyun-Tae" userId="40806e1d-71fa-4a3f-8de7-d7a8582d11ba" providerId="ADAL" clId="{7B959868-42B1-4263-8653-C3554C2A57DD}" dt="2025-09-17T13:41:14.687" v="1807" actId="732"/>
          <ac:picMkLst>
            <pc:docMk/>
            <pc:sldMk cId="3007883902" sldId="1539"/>
            <ac:picMk id="13" creationId="{E59FAF0A-48B3-66B2-E7DE-9D4FF2704585}"/>
          </ac:picMkLst>
        </pc:picChg>
      </pc:sldChg>
      <pc:sldChg chg="addSp modSp add mod modTransition">
        <pc:chgData name="Kim, Hyun-Tae" userId="40806e1d-71fa-4a3f-8de7-d7a8582d11ba" providerId="ADAL" clId="{7B959868-42B1-4263-8653-C3554C2A57DD}" dt="2025-09-19T14:49:44.541" v="3236"/>
        <pc:sldMkLst>
          <pc:docMk/>
          <pc:sldMk cId="3136052269" sldId="1540"/>
        </pc:sldMkLst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2" creationId="{1EB53E95-967D-1567-FA49-BC517E5FFFEB}"/>
          </ac:spMkLst>
        </pc:spChg>
        <pc:spChg chg="mod">
          <ac:chgData name="Kim, Hyun-Tae" userId="40806e1d-71fa-4a3f-8de7-d7a8582d11ba" providerId="ADAL" clId="{7B959868-42B1-4263-8653-C3554C2A57DD}" dt="2025-09-17T14:36:26.157" v="3232"/>
          <ac:spMkLst>
            <pc:docMk/>
            <pc:sldMk cId="3136052269" sldId="1540"/>
            <ac:spMk id="3" creationId="{C9DCDF32-53A1-6CD4-4221-83DC3AEACF0D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6" creationId="{C1F1547F-F2FA-FD73-B401-2A7DC41BD50A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7" creationId="{0A8F928E-1032-9053-F592-33D057068CF5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8" creationId="{E7805FC1-C8C8-0EC0-E850-CEABF4531F71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9" creationId="{F1B61CBA-7E71-6AF3-80C5-722A61324F04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10" creationId="{FD1A179D-62AC-57B9-26FD-7EEC6C26FBD1}"/>
          </ac:spMkLst>
        </pc:spChg>
        <pc:picChg chg="mod modCrop">
          <ac:chgData name="Kim, Hyun-Tae" userId="40806e1d-71fa-4a3f-8de7-d7a8582d11ba" providerId="ADAL" clId="{7B959868-42B1-4263-8653-C3554C2A57DD}" dt="2025-09-17T13:41:09.314" v="1806" actId="732"/>
          <ac:picMkLst>
            <pc:docMk/>
            <pc:sldMk cId="3136052269" sldId="1540"/>
            <ac:picMk id="13" creationId="{F8CDCBA5-5372-3787-6863-A23EC7A729F6}"/>
          </ac:picMkLst>
        </pc:picChg>
      </pc:sldChg>
      <pc:sldChg chg="addSp modSp add mod ord modTransition">
        <pc:chgData name="Kim, Hyun-Tae" userId="40806e1d-71fa-4a3f-8de7-d7a8582d11ba" providerId="ADAL" clId="{7B959868-42B1-4263-8653-C3554C2A57DD}" dt="2025-09-19T14:49:31.777" v="3235"/>
        <pc:sldMkLst>
          <pc:docMk/>
          <pc:sldMk cId="444903691" sldId="1541"/>
        </pc:sldMkLst>
        <pc:spChg chg="add mod">
          <ac:chgData name="Kim, Hyun-Tae" userId="40806e1d-71fa-4a3f-8de7-d7a8582d11ba" providerId="ADAL" clId="{7B959868-42B1-4263-8653-C3554C2A57DD}" dt="2025-09-17T14:04:52.805" v="2494" actId="1076"/>
          <ac:spMkLst>
            <pc:docMk/>
            <pc:sldMk cId="444903691" sldId="1541"/>
            <ac:spMk id="2" creationId="{E7AFFA0E-9D48-C5EA-ED8B-F8B2094943AE}"/>
          </ac:spMkLst>
        </pc:spChg>
        <pc:spChg chg="mod">
          <ac:chgData name="Kim, Hyun-Tae" userId="40806e1d-71fa-4a3f-8de7-d7a8582d11ba" providerId="ADAL" clId="{7B959868-42B1-4263-8653-C3554C2A57DD}" dt="2025-09-17T14:36:33.823" v="3234"/>
          <ac:spMkLst>
            <pc:docMk/>
            <pc:sldMk cId="444903691" sldId="1541"/>
            <ac:spMk id="3" creationId="{AAA9FCAD-E6AC-3D34-8446-9CCB42D703CD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6" creationId="{BD644071-5C8F-2252-50FE-76085ED459F8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7" creationId="{82E8765E-C15C-3715-CCD7-58936851A48C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8" creationId="{E81B92EF-86BE-C813-B0D4-D8D1936ED204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9" creationId="{61F28A5A-07B1-B757-12C5-A312EFFBC7A7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10" creationId="{D3EFDCF5-0F0B-8F74-06BC-D7DE2EB37F76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11" creationId="{9929454C-EEA5-9762-26B6-C72E65125343}"/>
          </ac:spMkLst>
        </pc:spChg>
        <pc:picChg chg="mod modCrop">
          <ac:chgData name="Kim, Hyun-Tae" userId="40806e1d-71fa-4a3f-8de7-d7a8582d11ba" providerId="ADAL" clId="{7B959868-42B1-4263-8653-C3554C2A57DD}" dt="2025-09-17T13:40:56.125" v="1804" actId="732"/>
          <ac:picMkLst>
            <pc:docMk/>
            <pc:sldMk cId="444903691" sldId="1541"/>
            <ac:picMk id="13" creationId="{109078CA-D9DF-DE09-0CC1-1EDD973AC7FE}"/>
          </ac:picMkLst>
        </pc:picChg>
      </pc:sldChg>
      <pc:sldChg chg="addSp delSp modSp add mod modTransition">
        <pc:chgData name="Kim, Hyun-Tae" userId="40806e1d-71fa-4a3f-8de7-d7a8582d11ba" providerId="ADAL" clId="{7B959868-42B1-4263-8653-C3554C2A57DD}" dt="2025-09-19T14:49:44.541" v="3236"/>
        <pc:sldMkLst>
          <pc:docMk/>
          <pc:sldMk cId="3204023031" sldId="1542"/>
        </pc:sldMkLst>
        <pc:spChg chg="mod">
          <ac:chgData name="Kim, Hyun-Tae" userId="40806e1d-71fa-4a3f-8de7-d7a8582d11ba" providerId="ADAL" clId="{7B959868-42B1-4263-8653-C3554C2A57DD}" dt="2025-09-17T14:36:30.491" v="3233"/>
          <ac:spMkLst>
            <pc:docMk/>
            <pc:sldMk cId="3204023031" sldId="1542"/>
            <ac:spMk id="3" creationId="{E9927B96-3BC8-18AC-2550-FB7C31981CA3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6" creationId="{BDCD834E-CE07-D55E-912A-FFD9C4670BA4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7" creationId="{F8A0B0BE-0667-C036-D6A8-D3726A0B9513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8" creationId="{23EC2BE5-4538-597B-399D-689C0526EA17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9" creationId="{D8FA71EE-5503-744B-9F33-4887AEE20831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10" creationId="{17886C57-51DD-2793-0D67-4ED6F925D9FF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11" creationId="{825E22DD-F670-1901-5F4F-6274FEF0BD31}"/>
          </ac:spMkLst>
        </pc:spChg>
        <pc:picChg chg="mod modCrop">
          <ac:chgData name="Kim, Hyun-Tae" userId="40806e1d-71fa-4a3f-8de7-d7a8582d11ba" providerId="ADAL" clId="{7B959868-42B1-4263-8653-C3554C2A57DD}" dt="2025-09-17T13:41:03.438" v="1805" actId="732"/>
          <ac:picMkLst>
            <pc:docMk/>
            <pc:sldMk cId="3204023031" sldId="1542"/>
            <ac:picMk id="13" creationId="{DA42603C-6172-FF5B-4C06-D9CF6AD7714F}"/>
          </ac:picMkLst>
        </pc:picChg>
      </pc:sldChg>
      <pc:sldChg chg="add">
        <pc:chgData name="Kim, Hyun-Tae" userId="40806e1d-71fa-4a3f-8de7-d7a8582d11ba" providerId="ADAL" clId="{7B959868-42B1-4263-8653-C3554C2A57DD}" dt="2025-09-17T13:39:33.383" v="1802"/>
        <pc:sldMkLst>
          <pc:docMk/>
          <pc:sldMk cId="1453097478" sldId="1543"/>
        </pc:sldMkLst>
      </pc:sldChg>
      <pc:sldChg chg="modSp add">
        <pc:chgData name="Kim, Hyun-Tae" userId="40806e1d-71fa-4a3f-8de7-d7a8582d11ba" providerId="ADAL" clId="{7B959868-42B1-4263-8653-C3554C2A57DD}" dt="2025-09-17T14:21:21.961" v="2939" actId="6549"/>
        <pc:sldMkLst>
          <pc:docMk/>
          <pc:sldMk cId="1253398239" sldId="1544"/>
        </pc:sldMkLst>
        <pc:spChg chg="mod">
          <ac:chgData name="Kim, Hyun-Tae" userId="40806e1d-71fa-4a3f-8de7-d7a8582d11ba" providerId="ADAL" clId="{7B959868-42B1-4263-8653-C3554C2A57DD}" dt="2025-09-17T14:21:21.961" v="2939" actId="6549"/>
          <ac:spMkLst>
            <pc:docMk/>
            <pc:sldMk cId="1253398239" sldId="1544"/>
            <ac:spMk id="8" creationId="{55BC718E-E4C9-C557-E201-32FB98A6DC8E}"/>
          </ac:spMkLst>
        </pc:spChg>
      </pc:sldChg>
      <pc:sldChg chg="modSp add del mod">
        <pc:chgData name="Kim, Hyun-Tae" userId="40806e1d-71fa-4a3f-8de7-d7a8582d11ba" providerId="ADAL" clId="{7B959868-42B1-4263-8653-C3554C2A57DD}" dt="2025-09-19T14:55:53.966" v="3242" actId="47"/>
        <pc:sldMkLst>
          <pc:docMk/>
          <pc:sldMk cId="1493370886" sldId="1545"/>
        </pc:sldMkLst>
        <pc:spChg chg="mod">
          <ac:chgData name="Kim, Hyun-Tae" userId="40806e1d-71fa-4a3f-8de7-d7a8582d11ba" providerId="ADAL" clId="{7B959868-42B1-4263-8653-C3554C2A57DD}" dt="2025-09-19T14:55:50.943" v="3241" actId="6549"/>
          <ac:spMkLst>
            <pc:docMk/>
            <pc:sldMk cId="1493370886" sldId="1545"/>
            <ac:spMk id="2" creationId="{C7521CA7-C3CB-4593-6887-88CFA2A5F029}"/>
          </ac:spMkLst>
        </pc:spChg>
      </pc:sldChg>
      <pc:sldChg chg="modSp add mod">
        <pc:chgData name="Kim, Hyun-Tae" userId="40806e1d-71fa-4a3f-8de7-d7a8582d11ba" providerId="ADAL" clId="{7B959868-42B1-4263-8653-C3554C2A57DD}" dt="2025-09-19T14:56:57.692" v="3246" actId="255"/>
        <pc:sldMkLst>
          <pc:docMk/>
          <pc:sldMk cId="2283928300" sldId="1546"/>
        </pc:sldMkLst>
        <pc:spChg chg="mod">
          <ac:chgData name="Kim, Hyun-Tae" userId="40806e1d-71fa-4a3f-8de7-d7a8582d11ba" providerId="ADAL" clId="{7B959868-42B1-4263-8653-C3554C2A57DD}" dt="2025-09-19T14:56:57.692" v="3246" actId="255"/>
          <ac:spMkLst>
            <pc:docMk/>
            <pc:sldMk cId="2283928300" sldId="1546"/>
            <ac:spMk id="2" creationId="{AC2A8728-78CD-C47C-715B-2B6D06D65EF8}"/>
          </ac:spMkLst>
        </pc:spChg>
      </pc:sldChg>
      <pc:sldChg chg="modSp add mod">
        <pc:chgData name="Kim, Hyun-Tae" userId="40806e1d-71fa-4a3f-8de7-d7a8582d11ba" providerId="ADAL" clId="{7B959868-42B1-4263-8653-C3554C2A57DD}" dt="2025-09-19T14:57:08.926" v="3248" actId="6549"/>
        <pc:sldMkLst>
          <pc:docMk/>
          <pc:sldMk cId="3315772769" sldId="1547"/>
        </pc:sldMkLst>
        <pc:spChg chg="mod">
          <ac:chgData name="Kim, Hyun-Tae" userId="40806e1d-71fa-4a3f-8de7-d7a8582d11ba" providerId="ADAL" clId="{7B959868-42B1-4263-8653-C3554C2A57DD}" dt="2025-09-19T14:57:08.926" v="3248" actId="6549"/>
          <ac:spMkLst>
            <pc:docMk/>
            <pc:sldMk cId="3315772769" sldId="1547"/>
            <ac:spMk id="2" creationId="{68A5ECD1-8D22-6B9C-6DB7-2E2CC72393DB}"/>
          </ac:spMkLst>
        </pc:spChg>
      </pc:sldChg>
      <pc:sldChg chg="modSp add mod">
        <pc:chgData name="Kim, Hyun-Tae" userId="40806e1d-71fa-4a3f-8de7-d7a8582d11ba" providerId="ADAL" clId="{7B959868-42B1-4263-8653-C3554C2A57DD}" dt="2025-09-19T14:57:20.598" v="3250" actId="6549"/>
        <pc:sldMkLst>
          <pc:docMk/>
          <pc:sldMk cId="3342727670" sldId="1548"/>
        </pc:sldMkLst>
        <pc:spChg chg="mod">
          <ac:chgData name="Kim, Hyun-Tae" userId="40806e1d-71fa-4a3f-8de7-d7a8582d11ba" providerId="ADAL" clId="{7B959868-42B1-4263-8653-C3554C2A57DD}" dt="2025-09-19T14:57:20.598" v="3250" actId="6549"/>
          <ac:spMkLst>
            <pc:docMk/>
            <pc:sldMk cId="3342727670" sldId="1548"/>
            <ac:spMk id="2" creationId="{F9DE33E6-7AE1-A15F-534B-987E600A1505}"/>
          </ac:spMkLst>
        </pc:spChg>
      </pc:sldChg>
      <pc:sldChg chg="modSp add mod">
        <pc:chgData name="Kim, Hyun-Tae" userId="40806e1d-71fa-4a3f-8de7-d7a8582d11ba" providerId="ADAL" clId="{7B959868-42B1-4263-8653-C3554C2A57DD}" dt="2025-09-19T14:57:28.674" v="3252" actId="6549"/>
        <pc:sldMkLst>
          <pc:docMk/>
          <pc:sldMk cId="250012492" sldId="1549"/>
        </pc:sldMkLst>
        <pc:spChg chg="mod">
          <ac:chgData name="Kim, Hyun-Tae" userId="40806e1d-71fa-4a3f-8de7-d7a8582d11ba" providerId="ADAL" clId="{7B959868-42B1-4263-8653-C3554C2A57DD}" dt="2025-09-19T14:57:28.674" v="3252" actId="6549"/>
          <ac:spMkLst>
            <pc:docMk/>
            <pc:sldMk cId="250012492" sldId="1549"/>
            <ac:spMk id="2" creationId="{11F113B7-6AB6-8AD2-9F37-28FEDCA6CC8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9/19/2025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74378655-6313-4BA8-FD7F-E1652BEBA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3"/>
            <a:ext cx="12236064" cy="5308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actory&#10;&#10;Description automatically generated">
            <a:extLst>
              <a:ext uri="{FF2B5EF4-FFF2-40B4-BE49-F238E27FC236}">
                <a16:creationId xmlns:a16="http://schemas.microsoft.com/office/drawing/2014/main" id="{EE1D502D-9674-88B5-CAD8-36A8D1F7F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24552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25107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riangle 6">
            <a:extLst>
              <a:ext uri="{FF2B5EF4-FFF2-40B4-BE49-F238E27FC236}">
                <a16:creationId xmlns:a16="http://schemas.microsoft.com/office/drawing/2014/main" id="{85CB16D8-6C40-ED27-0031-9D09E1430FEC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09DEB-91FF-C0C2-9FD8-2F5AD05DB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53"/>
            <a:ext cx="12207532" cy="52838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0028596E-A45E-F435-570F-F20AA63E964D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57A5D-FE21-5BE2-9560-6C23CCC72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front of computers&#10;&#10;Description automatically generated">
            <a:extLst>
              <a:ext uri="{FF2B5EF4-FFF2-40B4-BE49-F238E27FC236}">
                <a16:creationId xmlns:a16="http://schemas.microsoft.com/office/drawing/2014/main" id="{A2B4C594-311C-4543-E27E-8C147C83E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24" y="0"/>
            <a:ext cx="12198724" cy="52289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7561F1F0-0D5F-B033-FD79-56D0A61EBBC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C50E3-1653-5DE2-D1C5-EC5BA3B9B6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E0DA9190-BE64-2177-9CB0-12E22936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798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5D799A25-0458-1ACE-F73F-F8E4AFCCC42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0194C-040C-5DA4-A94C-28A3595F6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3C9D6F55-F3B9-0388-A008-C5CFC72E6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2934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light on a black background&#10;&#10;Description automatically generated">
            <a:extLst>
              <a:ext uri="{FF2B5EF4-FFF2-40B4-BE49-F238E27FC236}">
                <a16:creationId xmlns:a16="http://schemas.microsoft.com/office/drawing/2014/main" id="{B1D632BA-73F6-2CAA-7E76-C94956A6C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0"/>
            <a:ext cx="12210930" cy="536537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sitting in front of several monitors&#10;&#10;Description automatically generated">
            <a:extLst>
              <a:ext uri="{FF2B5EF4-FFF2-40B4-BE49-F238E27FC236}">
                <a16:creationId xmlns:a16="http://schemas.microsoft.com/office/drawing/2014/main" id="{29F38B8C-B0F7-4DFD-E3CD-D105B0F1F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76"/>
          <a:stretch/>
        </p:blipFill>
        <p:spPr>
          <a:xfrm>
            <a:off x="-18930" y="-14622"/>
            <a:ext cx="12236064" cy="540247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959FC96-E3F0-4A79-531C-ECCF4D086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2"/>
            <a:ext cx="12210930" cy="635936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1A284294-3C35-458B-013F-88D137987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20320"/>
            <a:ext cx="12238414" cy="535770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EB6ACF58-AF63-EB3C-6171-45E1A7703C71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4DD4F-8ACB-51DB-8E00-180A379A2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17A6-0088-4E91-9E10-55A83B1F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976B-06F0-4EE3-890B-0ADB1CD81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72EE8-CBBB-4332-9837-96DD2CB5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0083-8ADC-4351-BDB9-A7165600906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0CE8-1C3B-44E3-83CF-382BA72B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9A32F-9F61-4B47-9181-11F1A7B5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E1D38-1CE4-4D68-A4B0-A1384819D3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70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dirty="0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67" r:id="rId15"/>
    <p:sldLayoutId id="2147483680" r:id="rId16"/>
    <p:sldLayoutId id="2147483681" r:id="rId17"/>
    <p:sldLayoutId id="2147483685" r:id="rId18"/>
    <p:sldLayoutId id="2147483683" r:id="rId19"/>
    <p:sldLayoutId id="2147483684" r:id="rId20"/>
    <p:sldLayoutId id="2147483672" r:id="rId21"/>
    <p:sldLayoutId id="2147483686" r:id="rId22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BB19B9-F035-E46A-63CC-05213342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39" y="4127378"/>
            <a:ext cx="8734738" cy="1287122"/>
          </a:xfrm>
        </p:spPr>
        <p:txBody>
          <a:bodyPr>
            <a:normAutofit/>
          </a:bodyPr>
          <a:lstStyle/>
          <a:p>
            <a:r>
              <a:rPr lang="en-GB" sz="2400" dirty="0"/>
              <a:t>MULTI-MACHINE VALIDATION OF PLASMA INITIATION MODELLING AND PROSPECTS FOR FUTURE DEVICES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DFBDA-52EF-67BD-C423-75766EEB9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523" y="5972175"/>
            <a:ext cx="11665155" cy="705673"/>
          </a:xfrm>
        </p:spPr>
        <p:txBody>
          <a:bodyPr>
            <a:normAutofit fontScale="92500"/>
          </a:bodyPr>
          <a:lstStyle/>
          <a:p>
            <a:r>
              <a:rPr lang="en-GB" dirty="0"/>
              <a:t>Hyun-Tae Kim (MAST-U), </a:t>
            </a:r>
            <a:r>
              <a:rPr lang="en-GB" dirty="0" err="1"/>
              <a:t>Runze</a:t>
            </a:r>
            <a:r>
              <a:rPr lang="en-GB" dirty="0"/>
              <a:t> Chen (EAST), James Yang (DIII-D), </a:t>
            </a:r>
            <a:r>
              <a:rPr lang="en-GB" dirty="0" err="1"/>
              <a:t>Youngsun</a:t>
            </a:r>
            <a:r>
              <a:rPr lang="en-GB" dirty="0"/>
              <a:t> Lee (KSTAR), Jeongwon Lee (KSTAR), and </a:t>
            </a:r>
            <a:r>
              <a:rPr lang="en-GB" dirty="0" err="1"/>
              <a:t>Hongsik</a:t>
            </a:r>
            <a:r>
              <a:rPr lang="en-GB" dirty="0"/>
              <a:t> Yoon (VEST), and ITPA-IOS contributors</a:t>
            </a:r>
          </a:p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F44EEE8-B5FE-81A4-ED31-3A3339BC4D8A}"/>
              </a:ext>
            </a:extLst>
          </p:cNvPr>
          <p:cNvSpPr txBox="1">
            <a:spLocks/>
          </p:cNvSpPr>
          <p:nvPr/>
        </p:nvSpPr>
        <p:spPr>
          <a:xfrm>
            <a:off x="244964" y="5464593"/>
            <a:ext cx="822276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30th IAEA Fusion Energy Conference | 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13–18 October 2025, Chengdu, China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9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C8623-5418-D9C9-A284-2430CA8B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A54A-7510-91D0-0CD2-FBEE1D25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4AAA12F-0714-46AF-487F-CBD3F9B8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4B6E531D-AB00-44A9-850F-0979248D26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FA03B5-EFB4-2C73-B9A5-992EB721D744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0678677C-B634-AA33-25DE-684888A2C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705667-183D-CFF3-A927-2828C14DB7C9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49F739E9-8401-5714-434C-6A49BA0875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5AD1CC2B-BEB4-4C7B-126F-1F7803DD6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D9F707C7-71F9-3761-3002-CF9CE91F4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ED5759AF-5923-C58A-B12B-DDE198A6B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FEC843DF-FB1F-FCF8-EE9C-FCDEBA5351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9F80B8D5-2374-C0D7-10B7-95E4FCA82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398A3F88-89F4-6564-B55C-278AE3457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3F7B248E-1237-5A88-ABAC-8F0CFC875D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D869C1A4-5FD0-5D99-5A32-50D1DE27D7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E6EBAF64-0879-08CC-C003-B435DF7DB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6D76B97-C750-0261-7786-AFB961A97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69F35978-EDB6-EA33-EB9C-611850D6C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5A0BDDF6-E043-E849-7E8D-4235D9A13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B08E96BF-B6DC-4EE3-5159-FCB600B4C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ED9738C5-64E2-3E1B-196B-C6892F32D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64EBF72-F809-A24C-B3D5-A26891E31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CCAC0A08-43C8-10AF-446F-4C15E9403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C34BECE1-CCC8-8ABF-AEEB-27D7C0935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CCA0E1AA-0C5D-F5F0-F7C9-4FE4A87E75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DA1761CA-01BD-A05D-EB36-D8F9596FB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CCE4E4E-AE24-5F33-AC59-9AA3E42A9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B9E937DD-1D20-53DA-6D64-D2E337785B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723A374-71DA-5F7C-EDDE-C69112D2B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C1BA232D-4704-D61C-7440-CB52AC4270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F1B4803E-1E8D-B28A-3C1C-2E62339A59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D2BBC28D-9545-C793-B084-54271A3A2C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DD8D2A75-C538-3CB2-2C1C-03305C6EF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8DE43CE4-DC01-FE31-0B20-87EA2A339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8FAA1D74-E4A3-A249-CCD3-D67AEBBF56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3E63AE2F-5FC9-F149-7B36-4457C7E5DD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1BCA6E9C-2E2B-305B-B99E-EED182240E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F3A59ACE-B210-8F63-B22A-B124375D2F4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0CC34B61-3D67-26C4-6CE9-029513171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AF03D293-726B-8D21-14A0-2D35A3CA9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CE01D595-B74A-C967-5C64-B6EB26E21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711850BC-CB4C-EDEF-20D8-664C8A092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2B4868F-13EF-9000-4501-0DE6156A52F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788591E0-C17D-91FA-FAC6-683E6DFC160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F37A6A19-C9FD-1F93-1E17-5CD4B19924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C93FFFEB-B86C-371C-E8F6-FA77D1B73FC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A5892CBC-EF8C-B1B1-1EAF-8D46216B69A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11174B91-0128-5A20-0DD9-A941CD54F16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F7334198-8333-1883-601A-A4586B6A349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E7D9CC71-4DB7-5A89-6FD6-AB69A766D919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7CC5166-8540-2624-29B6-B20B99C9276B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A1450B5-2E58-9B7E-99E7-B1AB60E077EE}"/>
              </a:ext>
            </a:extLst>
          </p:cNvPr>
          <p:cNvGrpSpPr/>
          <p:nvPr/>
        </p:nvGrpSpPr>
        <p:grpSpPr>
          <a:xfrm>
            <a:off x="6303986" y="2220041"/>
            <a:ext cx="5112453" cy="3350874"/>
            <a:chOff x="5924613" y="2303651"/>
            <a:chExt cx="5112453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91C352A-A19F-B0BF-2FAA-D4C8D79A9B4D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89544DC-7E3A-BA71-C015-CEFAAF2EBDFD}"/>
                </a:ext>
              </a:extLst>
            </p:cNvPr>
            <p:cNvGrpSpPr/>
            <p:nvPr/>
          </p:nvGrpSpPr>
          <p:grpSpPr>
            <a:xfrm>
              <a:off x="5924613" y="2303651"/>
              <a:ext cx="5112453" cy="3350874"/>
              <a:chOff x="5490532" y="2035064"/>
              <a:chExt cx="6808688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F1C90C74-AB1D-E76C-7401-876542853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416" y="2887863"/>
                <a:ext cx="3406461" cy="2880369"/>
                <a:chOff x="1041991" y="1628799"/>
                <a:chExt cx="3385993" cy="2880321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978A4831-2B01-6D7E-12F8-457A166E5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3F59F08E-895B-811B-55BA-5E00038B31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02" y="2797264"/>
                  <a:ext cx="2105246" cy="1711856"/>
                </a:xfrm>
                <a:custGeom>
                  <a:avLst/>
                  <a:gdLst>
                    <a:gd name="T0" fmla="*/ 0 w 2105246"/>
                    <a:gd name="T1" fmla="*/ 1711856 h 1711856"/>
                    <a:gd name="T2" fmla="*/ 1031358 w 2105246"/>
                    <a:gd name="T3" fmla="*/ 14 h 1711856"/>
                    <a:gd name="T4" fmla="*/ 2105246 w 2105246"/>
                    <a:gd name="T5" fmla="*/ 1679959 h 17118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5246" h="1711856">
                      <a:moveTo>
                        <a:pt x="0" y="1711856"/>
                      </a:moveTo>
                      <a:cubicBezTo>
                        <a:pt x="340242" y="858593"/>
                        <a:pt x="680484" y="5330"/>
                        <a:pt x="1031358" y="14"/>
                      </a:cubicBezTo>
                      <a:cubicBezTo>
                        <a:pt x="1382232" y="-5302"/>
                        <a:pt x="1970567" y="1474396"/>
                        <a:pt x="2105246" y="1679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30E7828B-9F88-34E0-5932-B6A47452A0CF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73B31D1-0DC5-F183-B7CC-59E61E16DE53}"/>
                  </a:ext>
                </a:extLst>
              </p:cNvPr>
              <p:cNvSpPr txBox="1"/>
              <p:nvPr/>
            </p:nvSpPr>
            <p:spPr>
              <a:xfrm>
                <a:off x="5490532" y="4024482"/>
                <a:ext cx="137740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[W]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21ABA03-4A6C-845A-0238-3DA2BC9C08A0}"/>
                  </a:ext>
                </a:extLst>
              </p:cNvPr>
              <p:cNvSpPr txBox="1"/>
              <p:nvPr/>
            </p:nvSpPr>
            <p:spPr>
              <a:xfrm>
                <a:off x="5866543" y="2812975"/>
                <a:ext cx="95043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r>
                  <a:rPr lang="en-GB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3146640-5AC0-27C5-7701-390D6365B00B}"/>
                  </a:ext>
                </a:extLst>
              </p:cNvPr>
              <p:cNvSpPr txBox="1"/>
              <p:nvPr/>
            </p:nvSpPr>
            <p:spPr>
              <a:xfrm>
                <a:off x="6298128" y="5335022"/>
                <a:ext cx="52987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endParaRPr lang="en-GB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AFD2486-152B-094E-57D0-DCCF0EDCAB1B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48A1580-0E59-2C6A-C84C-7C2201F7738A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7850F43-736A-6404-0FC1-25BCD5473DFA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FC28197-5B12-CFF5-AF9A-B8F6A827C275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C5E38AD7-74C0-35FC-7167-FA78FF11A1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7907" y="3411015"/>
                <a:ext cx="1724603" cy="74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dirty="0"/>
                  <a:t>D radiation barrier</a:t>
                </a:r>
                <a:endParaRPr lang="en-GB" altLang="en-US" sz="1600" dirty="0"/>
              </a:p>
            </p:txBody>
          </p:sp>
          <p:cxnSp>
            <p:nvCxnSpPr>
              <p:cNvPr id="92" name="Straight Arrow Connector 23">
                <a:extLst>
                  <a:ext uri="{FF2B5EF4-FFF2-40B4-BE49-F238E27FC236}">
                    <a16:creationId xmlns:a16="http://schemas.microsoft.com/office/drawing/2014/main" id="{48592BFF-14CF-A4A5-FF3E-42B3E6380429}"/>
                  </a:ext>
                </a:extLst>
              </p:cNvPr>
              <p:cNvCxnSpPr>
                <a:cxnSpLocks noChangeShapeType="1"/>
                <a:stCxn id="91" idx="1"/>
              </p:cNvCxnSpPr>
              <p:nvPr/>
            </p:nvCxnSpPr>
            <p:spPr bwMode="auto">
              <a:xfrm flipH="1">
                <a:off x="7939960" y="3782388"/>
                <a:ext cx="417946" cy="27397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8725636D-2038-4ACC-B888-D560A1EB49F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0BD56CC-D3E1-FA26-0E60-4668C5152C23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BD6A8A3E-9492-45F6-6C9B-52E6F065D85A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91B232EF-0FCF-A279-3DF2-B3A125F2D82A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E8CD9DF-3F9E-CD43-9FA1-8D0B6A671EA6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5E4E208-B49E-C2BD-24E5-F3BD48A63850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6E0A7C-BE2A-B6D8-1BCB-A541B7E46719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2A410-C5C2-6770-509B-095C2A12BAA2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285586A-DAA1-475B-B2B0-D8A7C06404B4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A6902D2F-16BF-885B-41D6-ED8F96B7D0F8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34723C9E-7EA7-39C1-C418-A6AE99F5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63806-E82B-6ACF-A744-37A5578EEB46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A5B269A7-52B8-5ECB-3AAF-C3ED43451490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A5B269A7-52B8-5ECB-3AAF-C3ED43451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7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43431-C618-4D64-919C-6784BDAC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588A9423-97D7-4F50-B5B7-CDCC678D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C45CDAAA-07CC-494C-8C8A-A180D5AFA3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D7C9A5-A42C-CFFC-8656-8A989B5F08EC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A3A87B5E-5062-4E72-ABBC-B7E2AE66C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AE2D03-7F53-FE2A-4D29-6925B78AEEB1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790A4C41-8AFC-4BBF-AF6F-FB712B94F8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4BD6921D-FD39-4011-B3A6-917D5FAC6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4AD870D0-CA6B-485E-B369-D2F2C91C5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9402BA35-458E-475E-A971-9707D84FF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019B6A96-9F10-470B-A5DF-7CC3AA0EC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6A502439-9077-456C-9919-6FD4E68A3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85201A25-6230-48A5-BDE9-8D5B86DFF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0DE8D32C-1D52-4F0F-A3E0-4DE17A61A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7AD60E6A-4086-47A4-B249-915EBBFFF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B47B3DCE-85DD-40DF-B053-38F449E72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F2C43745-7089-4D99-A986-EC15038B2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1FE85E27-D42D-426D-BE7E-2D5746D30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995DB625-0E55-4B9F-8026-7B7AE63506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2FB05BA0-8B6E-4C5C-961A-84D095F328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B8766DF2-2262-44C2-9D29-E33C33640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42946AAB-7DAF-465C-94F6-4D513FEE8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FF79D97B-8AC2-47A0-A91C-BEE636584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A3E4F35E-D2B0-4274-87AF-036F0CEBB8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965AEBA-BB88-48CE-A723-E16154545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A5DE6A22-2DA6-4C6C-AE97-4E23A2250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0554632C-960C-4CB4-9536-E95D8E255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8482895-9204-4223-95C5-4F3F5B4949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4A648E2-6204-428D-86CF-688D9279F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1220CAC7-4828-42A7-B04A-8DB0F54281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C772A5DF-22E8-4A1B-B83D-FED8B51877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47508DAB-3B60-4107-9CC6-1DCE24E032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61BA3B58-1225-412A-8FC4-FE0CB26F71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8E18A5AC-2489-4557-BBB4-168381E6C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5029CF4E-C09C-4322-A32F-65D434D8FB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56C149F4-40D0-4F81-A6A0-85873089AF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C81FA19-9115-4421-AC84-D4492D8A0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381E7C1E-3778-4CDD-9C24-F8CAB0195B6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9A161047-19E7-445B-A29A-D2C28ADC0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94C20EEC-F541-43FD-9068-35504A966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C8ECA76-D2E0-4CB9-B4FB-45FD6F135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99D7BF21-73AB-4E2E-9F27-9B3852A8A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3EB6D0BA-E9EC-4D78-9BDD-74CF0EEAB74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F557807A-AEA5-406D-9F49-43A965B6325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A8D62070-B5B2-4D96-9E98-529918FB6A5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95AD167C-0DD2-49E9-8E1C-082A7C802F8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4B95C191-4BDA-4BD7-8A62-1FF8CCDAC8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A04C0128-4F0F-4400-B13D-D82A8ACC21B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0E7A33F-4C5C-4CEF-BF53-343DF323054A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11B555F-E62A-6160-4B28-27BADD9D8B55}"/>
              </a:ext>
            </a:extLst>
          </p:cNvPr>
          <p:cNvGrpSpPr/>
          <p:nvPr/>
        </p:nvGrpSpPr>
        <p:grpSpPr>
          <a:xfrm>
            <a:off x="6303986" y="2220041"/>
            <a:ext cx="5112453" cy="3350874"/>
            <a:chOff x="5924613" y="2303651"/>
            <a:chExt cx="5112453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4F6A156-5E68-B0DD-C621-31728D56561A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F6D03F9-D95E-4315-DB69-ADC71FEC54F1}"/>
                </a:ext>
              </a:extLst>
            </p:cNvPr>
            <p:cNvGrpSpPr/>
            <p:nvPr/>
          </p:nvGrpSpPr>
          <p:grpSpPr>
            <a:xfrm>
              <a:off x="5924613" y="2303651"/>
              <a:ext cx="5112453" cy="3350874"/>
              <a:chOff x="5490532" y="2035064"/>
              <a:chExt cx="6808688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1A387EAE-8C55-D290-9F26-34858C6299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416" y="2887863"/>
                <a:ext cx="3406461" cy="2880369"/>
                <a:chOff x="1041991" y="1628799"/>
                <a:chExt cx="3385993" cy="2880321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F6AA3801-F078-DD1A-436E-54BE94383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D0261913-87B5-060E-1DFA-70039854D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02" y="2797264"/>
                  <a:ext cx="2105246" cy="1711856"/>
                </a:xfrm>
                <a:custGeom>
                  <a:avLst/>
                  <a:gdLst>
                    <a:gd name="T0" fmla="*/ 0 w 2105246"/>
                    <a:gd name="T1" fmla="*/ 1711856 h 1711856"/>
                    <a:gd name="T2" fmla="*/ 1031358 w 2105246"/>
                    <a:gd name="T3" fmla="*/ 14 h 1711856"/>
                    <a:gd name="T4" fmla="*/ 2105246 w 2105246"/>
                    <a:gd name="T5" fmla="*/ 1679959 h 17118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5246" h="1711856">
                      <a:moveTo>
                        <a:pt x="0" y="1711856"/>
                      </a:moveTo>
                      <a:cubicBezTo>
                        <a:pt x="340242" y="858593"/>
                        <a:pt x="680484" y="5330"/>
                        <a:pt x="1031358" y="14"/>
                      </a:cubicBezTo>
                      <a:cubicBezTo>
                        <a:pt x="1382232" y="-5302"/>
                        <a:pt x="1970567" y="1474396"/>
                        <a:pt x="2105246" y="1679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77BDC60A-2035-FAEE-7099-A36DE50D1790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15B1FD6-4316-CB74-9C21-A84FD9434760}"/>
                  </a:ext>
                </a:extLst>
              </p:cNvPr>
              <p:cNvSpPr txBox="1"/>
              <p:nvPr/>
            </p:nvSpPr>
            <p:spPr>
              <a:xfrm>
                <a:off x="5490532" y="4024482"/>
                <a:ext cx="137740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[W]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A218B47-38FA-D406-44FE-85222B359064}"/>
                  </a:ext>
                </a:extLst>
              </p:cNvPr>
              <p:cNvSpPr txBox="1"/>
              <p:nvPr/>
            </p:nvSpPr>
            <p:spPr>
              <a:xfrm>
                <a:off x="5866543" y="2812975"/>
                <a:ext cx="95043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r>
                  <a:rPr lang="en-GB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F68E6A3-6E14-C600-255A-101A1D50E76B}"/>
                  </a:ext>
                </a:extLst>
              </p:cNvPr>
              <p:cNvSpPr txBox="1"/>
              <p:nvPr/>
            </p:nvSpPr>
            <p:spPr>
              <a:xfrm>
                <a:off x="6298128" y="5335022"/>
                <a:ext cx="52987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endParaRPr lang="en-GB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B058DF9-32FF-ED93-1D24-FE1E7D733387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8A1CB0F-3938-B284-ADFD-46DD881D682A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5A6C89E-8527-3EEE-4E0B-A717448F0CEE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423BA64-FD73-D442-B0E2-BEDDB4929FE2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59FC555F-CD26-2346-CD43-B5D667C458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7907" y="3411015"/>
                <a:ext cx="1724603" cy="74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dirty="0"/>
                  <a:t>D radiation barrier</a:t>
                </a:r>
                <a:endParaRPr lang="en-GB" altLang="en-US" sz="1600" dirty="0"/>
              </a:p>
            </p:txBody>
          </p:sp>
          <p:cxnSp>
            <p:nvCxnSpPr>
              <p:cNvPr id="92" name="Straight Arrow Connector 23">
                <a:extLst>
                  <a:ext uri="{FF2B5EF4-FFF2-40B4-BE49-F238E27FC236}">
                    <a16:creationId xmlns:a16="http://schemas.microsoft.com/office/drawing/2014/main" id="{2F7E46F7-D566-D5AB-7BD9-3018DB471FDB}"/>
                  </a:ext>
                </a:extLst>
              </p:cNvPr>
              <p:cNvCxnSpPr>
                <a:cxnSpLocks noChangeShapeType="1"/>
                <a:stCxn id="91" idx="1"/>
              </p:cNvCxnSpPr>
              <p:nvPr/>
            </p:nvCxnSpPr>
            <p:spPr bwMode="auto">
              <a:xfrm flipH="1">
                <a:off x="7939960" y="3782388"/>
                <a:ext cx="417946" cy="27397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A96AEF-B69D-0C3C-4AA7-69156258F59B}"/>
              </a:ext>
            </a:extLst>
          </p:cNvPr>
          <p:cNvGrpSpPr/>
          <p:nvPr/>
        </p:nvGrpSpPr>
        <p:grpSpPr>
          <a:xfrm>
            <a:off x="6565296" y="5431684"/>
            <a:ext cx="5594350" cy="953241"/>
            <a:chOff x="6200656" y="5511228"/>
            <a:chExt cx="5594350" cy="953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Object 2">
                  <a:extLst>
                    <a:ext uri="{FF2B5EF4-FFF2-40B4-BE49-F238E27FC236}">
                      <a16:creationId xmlns:a16="http://schemas.microsoft.com/office/drawing/2014/main" id="{26116726-DA2D-C4A2-9B2E-89E2BAEEDF6D}"/>
                    </a:ext>
                  </a:extLst>
                </p:cNvPr>
                <p:cNvSpPr txBox="1"/>
                <p:nvPr/>
              </p:nvSpPr>
              <p:spPr bwMode="auto">
                <a:xfrm>
                  <a:off x="6200656" y="5761207"/>
                  <a:ext cx="5594350" cy="7032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77500" lnSpcReduction="2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Passing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radiation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barrier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impurities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𝑟𝑎𝑑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↓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Since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increases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constant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or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reduced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  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𝑙𝑜𝑜𝑝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4" name="Object 2">
                  <a:extLst>
                    <a:ext uri="{FF2B5EF4-FFF2-40B4-BE49-F238E27FC236}">
                      <a16:creationId xmlns:a16="http://schemas.microsoft.com/office/drawing/2014/main" id="{26116726-DA2D-C4A2-9B2E-89E2BAEED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00656" y="5761207"/>
                  <a:ext cx="5594350" cy="7032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Arrow: Curved Right 94">
              <a:extLst>
                <a:ext uri="{FF2B5EF4-FFF2-40B4-BE49-F238E27FC236}">
                  <a16:creationId xmlns:a16="http://schemas.microsoft.com/office/drawing/2014/main" id="{520ED11C-DD39-966A-AA8E-2BC0C99DC825}"/>
                </a:ext>
              </a:extLst>
            </p:cNvPr>
            <p:cNvSpPr/>
            <p:nvPr/>
          </p:nvSpPr>
          <p:spPr>
            <a:xfrm rot="5400000">
              <a:off x="10650512" y="5117287"/>
              <a:ext cx="235711" cy="1023594"/>
            </a:xfrm>
            <a:prstGeom prst="curved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693EB74-09F3-B3D2-7258-00738E8E3999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97749952-F611-9778-7502-E45E64A5BB04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8EDCE1A0-26BD-7CB7-9D1F-6A2B16679C52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511C639-8D74-E465-E13F-B3493A67087D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5188D9-EC02-A254-4057-37952715AB8A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F3DCA7D-B1D5-44A5-E0CE-40E33CA1D69D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12D5D5-D846-A95D-563E-DFD2A43B7B99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81852E-553C-0205-3729-A7FA3015509E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AD9CE20F-E472-8757-4FAA-F2B5642A1D12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87450-C8E3-5F11-628C-92D28EE69205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p:pic>
        <p:nvPicPr>
          <p:cNvPr id="10" name="Content Placeholder 115">
            <a:extLst>
              <a:ext uri="{FF2B5EF4-FFF2-40B4-BE49-F238E27FC236}">
                <a16:creationId xmlns:a16="http://schemas.microsoft.com/office/drawing/2014/main" id="{A9236121-80E6-CABE-AB7C-134309C143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1426" y="3978164"/>
            <a:ext cx="3637396" cy="2385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40347CA4-A03F-3014-C0D2-131C64ACBBF1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40347CA4-A03F-3014-C0D2-131C64ACB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8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2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3C0E3-83EA-F1F3-3F6B-092F29B3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82EA21-DEB3-56EA-0058-87A836FC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BB680-2413-765B-93CB-17D880DB3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6C0E6-C156-A9FB-30C9-DACC907B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B7850CA-25ED-BBBF-DB7C-F660D65CD3A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6D8EB-B822-1870-4CD3-ACEBF66BA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61469-C063-DEAB-2D5E-5C3B9EA2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98CE7-1737-0784-44E9-67DE1FF5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B4720-4F52-8159-82F3-CAE7A72FB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FEAFA-7D18-F634-6777-BF8A5A984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D16A4C8-E76D-D794-A2B6-060EB0A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88" t="4938" r="8232" b="50319"/>
          <a:stretch/>
        </p:blipFill>
        <p:spPr>
          <a:xfrm>
            <a:off x="7528302" y="937094"/>
            <a:ext cx="4562098" cy="237179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F3785C5-5EA6-0EF8-2D0A-7F6669A78669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4B729-989E-BA9B-5A98-A07DBEDF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3449-32B6-5110-9FD6-51972A5E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66CAC-A22F-41CC-014F-3D811A2A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EB220-840B-7B74-7FE5-946C60F99A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3C930-B6F7-336A-8370-014C226E1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10A2ECD-DD47-0FEF-A00A-629CBF88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9" r="8232" b="397"/>
          <a:stretch/>
        </p:blipFill>
        <p:spPr>
          <a:xfrm>
            <a:off x="2466052" y="937094"/>
            <a:ext cx="9624348" cy="501813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AB685E09-86C5-A265-DAC6-D81D42008BE5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F9833-3018-7D79-885B-BCA4475F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ED7A2-C0EF-EBA3-5C6C-BBDB3A416604}"/>
              </a:ext>
            </a:extLst>
          </p:cNvPr>
          <p:cNvSpPr/>
          <p:nvPr/>
        </p:nvSpPr>
        <p:spPr>
          <a:xfrm>
            <a:off x="2506430" y="3382505"/>
            <a:ext cx="9583970" cy="25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6844D-E1F2-7809-1BB2-1409B967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4B4638-7A3F-7250-96F4-362FCE73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E6D96-4526-8219-D417-C3D83671B2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9487-1BB1-4980-CAE7-5ED0022AB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BCB85F9-058A-48A9-1826-99D0CF94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8" r="8232" b="3247"/>
          <a:stretch/>
        </p:blipFill>
        <p:spPr>
          <a:xfrm>
            <a:off x="2466052" y="937094"/>
            <a:ext cx="9624348" cy="486702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D9714B9-314E-B644-0E1F-51638F43F39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50D33-E466-DB39-D4A9-66A80C23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02F580-3AFD-8746-251D-666B3E673DD4}"/>
              </a:ext>
            </a:extLst>
          </p:cNvPr>
          <p:cNvSpPr/>
          <p:nvPr/>
        </p:nvSpPr>
        <p:spPr>
          <a:xfrm>
            <a:off x="7326824" y="3382505"/>
            <a:ext cx="4763576" cy="25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F56131-9E37-FA84-4483-7B4746EA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5B2A0-82BB-E13A-1A7F-D61E54954B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AF864-8924-5D69-6ECD-3826C2A1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39A36B3-EB1C-0FEB-8FF4-AE5E63CF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8" r="8232" b="3247"/>
          <a:stretch/>
        </p:blipFill>
        <p:spPr>
          <a:xfrm>
            <a:off x="2466052" y="937094"/>
            <a:ext cx="9624348" cy="486702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746FDD69-C803-40A4-A661-E3276F636CA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9DCDE1-8BB3-21F6-5879-6BF359FBD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B458564-C60F-97E8-1416-23DEFF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pic>
        <p:nvPicPr>
          <p:cNvPr id="6" name="Picture 5" descr="A drawing of a race track&#10;&#10;Description automatically generated">
            <a:extLst>
              <a:ext uri="{FF2B5EF4-FFF2-40B4-BE49-F238E27FC236}">
                <a16:creationId xmlns:a16="http://schemas.microsoft.com/office/drawing/2014/main" id="{4570ED1D-E704-55B7-F7EB-E678473E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070A542-9B86-7CBA-BEE6-B151DA5A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8459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624353-D054-3DC6-8888-A54B3F3634A5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BBF4D1-77AC-C50C-CDCE-4DA2FE1E59AE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5E47E-CD17-7162-DE4B-47F418B81335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61BA0-D215-B8E0-EA82-FBE4330B88F1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6696948A-2BC0-F435-1CCD-8DADE3A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0BC0BCBD-4985-C1E9-004D-747089F98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231D2-0333-BF07-B57E-87B6B1587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0999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B69B88-2D03-A751-33E8-D37F40BC41EF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9CCEA4-CD91-A8C3-6C83-31E9C47F2926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9D686-E252-75B3-C01C-6016AF066160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F16B7-F377-CB3B-6961-CD587FA3E4CE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E05FDD3D-1B50-6854-C3DB-B6AD4B60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6005D8-9D57-600F-066F-4CA7FAB382C0}"/>
              </a:ext>
            </a:extLst>
          </p:cNvPr>
          <p:cNvCxnSpPr/>
          <p:nvPr/>
        </p:nvCxnSpPr>
        <p:spPr>
          <a:xfrm>
            <a:off x="4197140" y="2134912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09D26C-1B8A-54FB-614E-E41446BAAC03}"/>
              </a:ext>
            </a:extLst>
          </p:cNvPr>
          <p:cNvCxnSpPr/>
          <p:nvPr/>
        </p:nvCxnSpPr>
        <p:spPr>
          <a:xfrm>
            <a:off x="4197140" y="546364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B209-3C34-DD83-AC36-7DFABF1E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8D475D5-6D41-123E-4EEC-194F81E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421908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b="1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058D3B-FC19-545E-507C-9C9CE1E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5" t="5086" r="3483" b="7143"/>
          <a:stretch/>
        </p:blipFill>
        <p:spPr>
          <a:xfrm>
            <a:off x="9034150" y="641343"/>
            <a:ext cx="2856111" cy="5992408"/>
          </a:xfrm>
          <a:prstGeom prst="rect">
            <a:avLst/>
          </a:prstGeom>
        </p:spPr>
      </p:pic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587180-EDC0-D834-CA3B-2ED3CEA4548B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6F212F-3444-3205-22E9-C761277105A4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3E1F7-28C0-DF75-52A0-DF141D53EF1B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CDFCE-D097-0629-6A38-DE8333C8E6F5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3B33E46-B8CD-BA61-B11F-773BBA34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405E8330-E185-6CA4-C3CE-90C74EFB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E43ECE-8577-F01A-FCBA-BA6F049B6831}"/>
              </a:ext>
            </a:extLst>
          </p:cNvPr>
          <p:cNvCxnSpPr/>
          <p:nvPr/>
        </p:nvCxnSpPr>
        <p:spPr>
          <a:xfrm>
            <a:off x="4197140" y="2134912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00582D-4C86-8DAF-1D80-16984690AF21}"/>
              </a:ext>
            </a:extLst>
          </p:cNvPr>
          <p:cNvCxnSpPr/>
          <p:nvPr/>
        </p:nvCxnSpPr>
        <p:spPr>
          <a:xfrm>
            <a:off x="4197140" y="546364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4E272E-BD7F-F8B6-F8E1-62BA7793F858}"/>
              </a:ext>
            </a:extLst>
          </p:cNvPr>
          <p:cNvCxnSpPr/>
          <p:nvPr/>
        </p:nvCxnSpPr>
        <p:spPr>
          <a:xfrm>
            <a:off x="8065731" y="2062723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7D4205-E273-A246-5A93-13BCCAF2B2A5}"/>
              </a:ext>
            </a:extLst>
          </p:cNvPr>
          <p:cNvCxnSpPr/>
          <p:nvPr/>
        </p:nvCxnSpPr>
        <p:spPr>
          <a:xfrm>
            <a:off x="8065731" y="539145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6F867-B1F2-0299-5EC2-482A5D4BE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3653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2EE2DA7-E925-465A-54D1-4655080D6EF5}"/>
              </a:ext>
            </a:extLst>
          </p:cNvPr>
          <p:cNvGrpSpPr/>
          <p:nvPr/>
        </p:nvGrpSpPr>
        <p:grpSpPr>
          <a:xfrm>
            <a:off x="4364523" y="737817"/>
            <a:ext cx="2745259" cy="764931"/>
            <a:chOff x="2198045" y="3947852"/>
            <a:chExt cx="2745258" cy="7649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9F44717-ACB3-319A-6B03-E7FECD80DF86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3018B2E-055B-1970-451D-D09CEC2F6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pic>
        <p:nvPicPr>
          <p:cNvPr id="8" name="Picture 7" descr="A collage of graphs&#10;&#10;Description automatically generated">
            <a:extLst>
              <a:ext uri="{FF2B5EF4-FFF2-40B4-BE49-F238E27FC236}">
                <a16:creationId xmlns:a16="http://schemas.microsoft.com/office/drawing/2014/main" id="{F1058D3B-FC19-545E-507C-9C9CE1E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82" t="4795" r="3769" b="6857"/>
          <a:stretch/>
        </p:blipFill>
        <p:spPr>
          <a:xfrm>
            <a:off x="9069732" y="620197"/>
            <a:ext cx="2793347" cy="59988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7510134-3B18-2EE0-5EEA-082FBC86EF7E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67437C-A7CC-0BE3-44F8-CC8C886E49DF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38AA0-D795-2A4C-A04E-4835A998DA4D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FCE88-294B-8F8D-B087-DA853BFAC9C0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A4C4F1E-66FD-DA9F-3D24-2F96435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FCB684-223D-9B62-3379-D2BE2185C26C}"/>
              </a:ext>
            </a:extLst>
          </p:cNvPr>
          <p:cNvCxnSpPr>
            <a:cxnSpLocks/>
          </p:cNvCxnSpPr>
          <p:nvPr/>
        </p:nvCxnSpPr>
        <p:spPr>
          <a:xfrm>
            <a:off x="7342573" y="1112099"/>
            <a:ext cx="1114063" cy="0"/>
          </a:xfrm>
          <a:prstGeom prst="straightConnector1">
            <a:avLst/>
          </a:prstGeom>
          <a:ln w="76200">
            <a:solidFill>
              <a:srgbClr val="018C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93456-978A-1FFB-C1F4-895003A3BAF1}"/>
              </a:ext>
            </a:extLst>
          </p:cNvPr>
          <p:cNvGrpSpPr/>
          <p:nvPr/>
        </p:nvGrpSpPr>
        <p:grpSpPr>
          <a:xfrm>
            <a:off x="4445605" y="5737717"/>
            <a:ext cx="2745259" cy="764931"/>
            <a:chOff x="2198045" y="3947852"/>
            <a:chExt cx="2745258" cy="7649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DE2038-0620-839A-C099-D5BBCF2A6EDC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05B2A9-CA61-DCD5-C0D7-EBE60FC8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4C6D1F-E6A3-720B-6CE0-E75DB82CA615}"/>
              </a:ext>
            </a:extLst>
          </p:cNvPr>
          <p:cNvCxnSpPr>
            <a:cxnSpLocks/>
          </p:cNvCxnSpPr>
          <p:nvPr/>
        </p:nvCxnSpPr>
        <p:spPr>
          <a:xfrm>
            <a:off x="7421418" y="6051191"/>
            <a:ext cx="1114063" cy="0"/>
          </a:xfrm>
          <a:prstGeom prst="straightConnector1">
            <a:avLst/>
          </a:prstGeom>
          <a:ln w="76200">
            <a:solidFill>
              <a:srgbClr val="018C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drawing of a race track&#10;&#10;Description automatically generated">
            <a:extLst>
              <a:ext uri="{FF2B5EF4-FFF2-40B4-BE49-F238E27FC236}">
                <a16:creationId xmlns:a16="http://schemas.microsoft.com/office/drawing/2014/main" id="{54C66226-26D7-EEFC-C227-F14C54F8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5267152" y="1632154"/>
            <a:ext cx="2012345" cy="387840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3FB314-F3F2-E4CF-E3D4-50FAFB3F696A}"/>
              </a:ext>
            </a:extLst>
          </p:cNvPr>
          <p:cNvCxnSpPr/>
          <p:nvPr/>
        </p:nvCxnSpPr>
        <p:spPr>
          <a:xfrm>
            <a:off x="4298732" y="2664301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0BF82-EC90-6367-81AB-4F7585635A68}"/>
              </a:ext>
            </a:extLst>
          </p:cNvPr>
          <p:cNvCxnSpPr/>
          <p:nvPr/>
        </p:nvCxnSpPr>
        <p:spPr>
          <a:xfrm>
            <a:off x="4298732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B97424-EB52-19B1-E275-C6C521F9C9EB}"/>
              </a:ext>
            </a:extLst>
          </p:cNvPr>
          <p:cNvCxnSpPr/>
          <p:nvPr/>
        </p:nvCxnSpPr>
        <p:spPr>
          <a:xfrm>
            <a:off x="7488216" y="288086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D6574A-BC95-FAF3-30A3-8E99515D2556}"/>
              </a:ext>
            </a:extLst>
          </p:cNvPr>
          <p:cNvCxnSpPr/>
          <p:nvPr/>
        </p:nvCxnSpPr>
        <p:spPr>
          <a:xfrm>
            <a:off x="7421417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E3B0554-6E7D-6176-D528-67EEE7BAA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5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2EE2DA7-E925-465A-54D1-4655080D6EF5}"/>
              </a:ext>
            </a:extLst>
          </p:cNvPr>
          <p:cNvGrpSpPr/>
          <p:nvPr/>
        </p:nvGrpSpPr>
        <p:grpSpPr>
          <a:xfrm>
            <a:off x="4364523" y="737817"/>
            <a:ext cx="2745259" cy="764931"/>
            <a:chOff x="2198045" y="3947852"/>
            <a:chExt cx="2745258" cy="7649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9F44717-ACB3-319A-6B03-E7FECD80DF86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3018B2E-055B-1970-451D-D09CEC2F6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510134-3B18-2EE0-5EEA-082FBC86EF7E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67437C-A7CC-0BE3-44F8-CC8C886E49DF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38AA0-D795-2A4C-A04E-4835A998DA4D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FCE88-294B-8F8D-B087-DA853BFAC9C0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A4C4F1E-66FD-DA9F-3D24-2F96435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93456-978A-1FFB-C1F4-895003A3BAF1}"/>
              </a:ext>
            </a:extLst>
          </p:cNvPr>
          <p:cNvGrpSpPr/>
          <p:nvPr/>
        </p:nvGrpSpPr>
        <p:grpSpPr>
          <a:xfrm>
            <a:off x="4445605" y="5737717"/>
            <a:ext cx="2745259" cy="764931"/>
            <a:chOff x="2198045" y="3947852"/>
            <a:chExt cx="2745258" cy="7649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DE2038-0620-839A-C099-D5BBCF2A6EDC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05B2A9-CA61-DCD5-C0D7-EBE60FC8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A drawing of a race track&#10;&#10;Description automatically generated">
            <a:extLst>
              <a:ext uri="{FF2B5EF4-FFF2-40B4-BE49-F238E27FC236}">
                <a16:creationId xmlns:a16="http://schemas.microsoft.com/office/drawing/2014/main" id="{54C66226-26D7-EEFC-C227-F14C54F8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5267152" y="1632154"/>
            <a:ext cx="2012345" cy="387840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3FB314-F3F2-E4CF-E3D4-50FAFB3F696A}"/>
              </a:ext>
            </a:extLst>
          </p:cNvPr>
          <p:cNvCxnSpPr/>
          <p:nvPr/>
        </p:nvCxnSpPr>
        <p:spPr>
          <a:xfrm>
            <a:off x="4298732" y="2664301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0BF82-EC90-6367-81AB-4F7585635A68}"/>
              </a:ext>
            </a:extLst>
          </p:cNvPr>
          <p:cNvCxnSpPr/>
          <p:nvPr/>
        </p:nvCxnSpPr>
        <p:spPr>
          <a:xfrm>
            <a:off x="4298732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85254C-DD3A-221A-EB1D-239E351B8DD1}"/>
              </a:ext>
            </a:extLst>
          </p:cNvPr>
          <p:cNvSpPr txBox="1"/>
          <p:nvPr/>
        </p:nvSpPr>
        <p:spPr>
          <a:xfrm>
            <a:off x="7234280" y="1375767"/>
            <a:ext cx="4957721" cy="5150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Plasma initiation phase is the most dynamic phase in the whole tokamak pulse.</a:t>
            </a:r>
          </a:p>
          <a:p>
            <a:endParaRPr lang="en-GB" dirty="0"/>
          </a:p>
          <a:p>
            <a:r>
              <a:rPr lang="en-GB" dirty="0"/>
              <a:t>Tokamak hardware determines the operational constraints: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Coil design: </a:t>
            </a:r>
            <a:r>
              <a:rPr lang="en-GB" sz="1467" dirty="0" err="1"/>
              <a:t>I</a:t>
            </a:r>
            <a:r>
              <a:rPr lang="en-GB" sz="1467" baseline="-25000" dirty="0" err="1"/>
              <a:t>coil</a:t>
            </a:r>
            <a:r>
              <a:rPr lang="en-GB" sz="1467" dirty="0"/>
              <a:t> limit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Power supply design : </a:t>
            </a:r>
            <a:r>
              <a:rPr lang="en-GB" sz="1467" dirty="0" err="1"/>
              <a:t>dI</a:t>
            </a:r>
            <a:r>
              <a:rPr lang="en-GB" sz="1467" baseline="-25000" dirty="0" err="1"/>
              <a:t>coil</a:t>
            </a:r>
            <a:r>
              <a:rPr lang="en-GB" sz="1467" dirty="0"/>
              <a:t>/dt limit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Vessel conductivity: eddy currents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Vacuum volume: required p</a:t>
            </a:r>
            <a:r>
              <a:rPr lang="en-GB" sz="1467" baseline="-25000" dirty="0"/>
              <a:t>0</a:t>
            </a:r>
          </a:p>
          <a:p>
            <a:endParaRPr lang="en-GB" dirty="0"/>
          </a:p>
          <a:p>
            <a:r>
              <a:rPr lang="en-GB" dirty="0"/>
              <a:t>For a new tokamak design, the feasibility of plasma initiation with the operational constraints should be ensured with predictive modelling.</a:t>
            </a:r>
          </a:p>
          <a:p>
            <a:endParaRPr lang="en-GB" dirty="0"/>
          </a:p>
          <a:p>
            <a:r>
              <a:rPr lang="en-GB" dirty="0"/>
              <a:t>This is particularly important for large superconducting devices such as ITER and STEP, as the plasma initiation will be challenging.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FFA53-6968-6B0C-4D72-653C42DA1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b="1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B285A-0B05-5E1F-E160-DD0CCA6C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Devices for multimachine validation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8CF6A-670F-305B-CB96-9D7FD2F7D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9110D-EA61-491E-8113-417C06DEF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409E1C-FC9E-5C4C-3C20-0C55CDD9B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42651"/>
              </p:ext>
            </p:extLst>
          </p:nvPr>
        </p:nvGraphicFramePr>
        <p:xfrm>
          <a:off x="166868" y="1187985"/>
          <a:ext cx="11702577" cy="472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297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1996514">
                  <a:extLst>
                    <a:ext uri="{9D8B030D-6E8A-4147-A177-3AD203B41FA5}">
                      <a16:colId xmlns:a16="http://schemas.microsoft.com/office/drawing/2014/main" val="3961181258"/>
                    </a:ext>
                  </a:extLst>
                </a:gridCol>
                <a:gridCol w="1257565">
                  <a:extLst>
                    <a:ext uri="{9D8B030D-6E8A-4147-A177-3AD203B41FA5}">
                      <a16:colId xmlns:a16="http://schemas.microsoft.com/office/drawing/2014/main" val="3236713539"/>
                    </a:ext>
                  </a:extLst>
                </a:gridCol>
                <a:gridCol w="1580225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1597980">
                  <a:extLst>
                    <a:ext uri="{9D8B030D-6E8A-4147-A177-3AD203B41FA5}">
                      <a16:colId xmlns:a16="http://schemas.microsoft.com/office/drawing/2014/main" val="310369893"/>
                    </a:ext>
                  </a:extLst>
                </a:gridCol>
                <a:gridCol w="905523">
                  <a:extLst>
                    <a:ext uri="{9D8B030D-6E8A-4147-A177-3AD203B41FA5}">
                      <a16:colId xmlns:a16="http://schemas.microsoft.com/office/drawing/2014/main" val="591804370"/>
                    </a:ext>
                  </a:extLst>
                </a:gridCol>
                <a:gridCol w="976544">
                  <a:extLst>
                    <a:ext uri="{9D8B030D-6E8A-4147-A177-3AD203B41FA5}">
                      <a16:colId xmlns:a16="http://schemas.microsoft.com/office/drawing/2014/main" val="3972814476"/>
                    </a:ext>
                  </a:extLst>
                </a:gridCol>
                <a:gridCol w="964690">
                  <a:extLst>
                    <a:ext uri="{9D8B030D-6E8A-4147-A177-3AD203B41FA5}">
                      <a16:colId xmlns:a16="http://schemas.microsoft.com/office/drawing/2014/main" val="822642938"/>
                    </a:ext>
                  </a:extLst>
                </a:gridCol>
                <a:gridCol w="1290239">
                  <a:extLst>
                    <a:ext uri="{9D8B030D-6E8A-4147-A177-3AD203B41FA5}">
                      <a16:colId xmlns:a16="http://schemas.microsoft.com/office/drawing/2014/main" val="402117301"/>
                    </a:ext>
                  </a:extLst>
                </a:gridCol>
              </a:tblGrid>
              <a:tr h="81395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Aspect ratio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First wall material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Vv</a:t>
                      </a:r>
                      <a:r>
                        <a:rPr lang="en-GB" sz="1600" dirty="0"/>
                        <a:t>[m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Vp</a:t>
                      </a:r>
                      <a:r>
                        <a:rPr lang="en-GB" sz="1600" dirty="0"/>
                        <a:t>[m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Bt</a:t>
                      </a:r>
                      <a:r>
                        <a:rPr lang="en-GB" sz="1600" dirty="0"/>
                        <a:t>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Lf</a:t>
                      </a:r>
                      <a:r>
                        <a:rPr lang="en-GB" sz="1600" dirty="0"/>
                        <a:t>[m]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62307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Spherical Torus (R=0.7m, a=0.5m)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24375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Conventional Tokamak </a:t>
                      </a:r>
                      <a:r>
                        <a:rPr lang="en-GB" sz="1600" dirty="0"/>
                        <a:t>(R=1.85m, a=0.5m)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Super Conductor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Tungsten </a:t>
                      </a:r>
                      <a:r>
                        <a:rPr lang="en-GB" sz="1600"/>
                        <a:t>+ Molybdenum</a:t>
                      </a:r>
                      <a:endParaRPr lang="en-GB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804927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Conventional Tokamak (R=1.67m, a=0.65m)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825664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Conventional Tokamak (R=1.8m, a=0.7m)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Super Conductor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 err="1"/>
                        <a:t>Incoloy</a:t>
                      </a:r>
                      <a:r>
                        <a:rPr lang="en-GB" sz="1600" b="0" i="0" u="none" strike="noStrike" baseline="0" dirty="0"/>
                        <a:t> 908 in the jacket of PF and TF coils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858141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Spherical Torus (R=0.3m, a=0.2m)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Stainless steel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9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41506-3AFA-135F-C7D2-E824E566C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1887DB-1318-7248-C09F-5CBEEDA7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0DC70-FA30-C360-0AF4-104B45B46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6660624-9BD6-6026-82F6-5B3B74B6F2A5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AC50B75-9D7D-F7A7-5DD0-52C44E0AA389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3DF1A9-3D5F-715A-2BB5-E06DAB32E6E5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50A46F-696D-14C7-F545-14F11CE01CE0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005AF-5FB9-0EE0-8395-CBFDC5EC50B8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4EC26-5B5D-82A6-49C0-E50D5EBEA83F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D4D87-8758-74BB-F2F2-1F81CF712C3D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B52B8-0536-DD41-45C0-22B6E8FC63F1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E9D2E-07B3-4456-2FA3-94C758107FD8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418555-0B2A-CFCA-E3E9-2BD205DB1A1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49BD3-E261-36EF-A5D2-AA59DCFA55C7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8B2358-7AB9-CF12-529A-8CA7C2793368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99B859-380B-D109-3577-5DF21B39285C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C71A76-0FCD-DD5A-6679-998B1F2B5070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44468-ACE1-0D76-48F1-E8BDE9987D0E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33DDCF-C662-89D9-9D03-AE910C7CF165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5223B-EE1C-9B2B-7DE9-82C424DDEE4D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BC72CC-158B-0E9F-C9DB-87B321CB25EA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8CF521-B6A1-CA74-03E2-0DAC13A25254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3CA29DB-2FED-6DFB-49F4-EC4B47D2E3CA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3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E7F9-3007-5F58-3E05-D47CB07B2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9969F1-3D77-47FE-AB17-7BD8866C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B2407-AD35-AD32-BDB0-6ECBF6BDA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2A335C4-7F1F-BB2D-C5B7-9C792E24FB40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4A127BA-A728-CD03-29BE-D9BA036D52C6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5B6760-7B95-9BF3-49E7-04E868CBE5DC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398A90-0499-0EB6-A3AC-CB028F9C81A3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138CA-E04A-EFB9-4CD2-A7C45D3E2807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91B62-E2EB-61C7-E2E8-F87AEAB289DF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1F716-30D0-2F2A-1D82-C3949F02D3B2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C91C8-A89D-FCFD-C98C-18FB87BB5B1D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DD750F-E45B-C2EA-859F-55EA840BCD80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EAE1E-C219-25D6-DB95-32AD0A7824C2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025EF-742A-C5CD-E402-A201F54B4FA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9773E7-6415-8FEB-5B5F-D0C7041BD68D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578CD-79EE-49F7-F922-7F7ECBE9EFD5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770214-B0A7-62CF-98EE-5ED8A3542698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337F7-5C75-4AD1-8773-DDEAD349CB06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E33090-9DFA-27C9-8AE5-A12406C01370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5C2F0-C30B-8424-FD2B-588B6D5AFC68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1193B0-9CB6-C4B4-DF9E-2400FAEE3D1C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046E8E-CECB-34CC-7447-B0389B67DE64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1CABD6-C27B-4D3F-1E21-EDBC5754CE00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C5FF53-3C1F-048F-EBC6-2010DCB1A5D6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1F3F5-55E7-6ECC-6889-D71345EDF051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3064A-7EBE-4B05-2664-7238FB21257F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6CA1EB-203A-F3D1-C750-D6216166ABC8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1449E91-1E62-77ED-E0D7-78506E1D8821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CC0D9A-0F07-C875-621E-F2324B62A288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8D15CF-BC13-5235-0A00-8ED8246C277D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9E5B77-570A-236D-2BC9-8BE7D4F8E9BF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5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0663-3FFB-E73F-8C63-CD6AB98D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F87D8C-5B75-6BF4-5032-D6580C89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25129-1F8C-3273-740B-A869710D3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B731B6A-9EA9-D2F5-E3F9-11E056E6596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2C739C3-6C5F-2B56-A6D7-6DEFB83160AC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3C71DD-9F9B-3A4F-47C0-732BF2684331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D0872E-EB18-597C-8DF3-BD51E2630521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E0DD9-602E-4E05-2DEE-225AEC4915E4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71F4C-5C81-1A41-3959-A17A6108FB70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9943F-12C8-7DCE-75E2-B9ECB12FAF9B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CD06C-165E-36DD-087D-EF2178E8529F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2FF19-9764-E3F4-BEE8-B8EF0782DD51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CBBEC-7782-A06E-0F5D-3FA8CBA53BB2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BAAC3-AED2-F7DC-D0D6-869D7917A83E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61FF2-19E9-4C63-2120-EF83BC8F3C7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D2820-C070-4BBC-AE4B-9C42563AEC6B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8DB6F8-DD0D-BB96-42DA-C6BFB4C5FBE9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893765-28D8-0E5A-ED29-26CC442DC9D1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F4835-298D-4CB3-75D3-12E9D1D0F21C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9E7E7-F5FA-BD2F-FDEC-731A24379AF2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A2EA1B-0D3D-8612-7673-05409A78B4FD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08F42-F62E-727C-780D-4BE293222B61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24EDED-8EB8-201A-A756-D20F64E82380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E9FAA3-C941-490D-A80D-51F0107118D2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BDC75-0481-0DEE-FFC1-E1C7026383E2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8EB2DA-2091-0015-2AB7-44F46A1D974E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52A9A8-12D8-174A-CB98-86307C15721A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032462-2634-D837-A66C-ABC509DBC4E4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7DAF27-B93A-6086-1E6F-94DB35F45EDC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6D59EF-4575-EEBD-DAE6-33022F9A5842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FAB3AC5-DBEC-520E-28B9-92E29C8FBEB4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2ED01-AA65-B850-556A-657A0EE6599E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D47AE2A-5404-D9ED-265C-FC3035795FF6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DBC3BD-47E4-F543-45D2-B835D4DF5E90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1E9943-484C-8CAD-F801-5C04A6774057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A0C43D-514F-9001-02CF-C11852B78971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7461FC-DF08-044D-B815-3C477E27C015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5E45-5BE1-1C70-132F-02D99C8B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241211-B0F5-3305-0151-5045BA8B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67B32-01E9-C180-0B85-65090A0D4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B9CEDC7-F641-3649-A3C3-729C75311EBA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DB14BB-B87F-A238-D03F-AFEB0D4DD276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1D92D2-CE04-27F2-2D0E-C88A774505FE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2B821C-BADD-1F14-9D23-AB2EA835EFCC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8CCC5-DE21-9F93-45EF-D46FE4DACBA3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A666C-D2BA-4712-7D8D-5A9BA45E44CA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34CEC-0EF0-CA2E-E512-FE207F441174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72D19-D46A-0DD2-49AD-F9CCDD20AD27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6F591-8F55-46C7-B55B-C1AC82A6B3FB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AFBB6-5623-5EC6-3325-0E50A85253E2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84F22-4BEA-17AA-4564-4164A675B197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B5A4D-CFCD-4F47-DBE5-4E4B2C224ABF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22D1D0-BF20-715A-007A-15BD563D79E0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2583D2-8FF7-6496-EBD8-406FBD37C20F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4FC848-6689-9CF1-4707-51A250A33BD2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1C919-736D-8888-10BC-8306CB774BD9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AAE045-921C-9D59-6AA1-7C73E2EBE735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8E32DE-9FB8-4EA2-2EC3-7B26AB576B0F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D44AB3-0987-26F7-1C8F-030D87A292A7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F79774-B5CD-E236-D9FA-E129AEA01AE7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D9592D-730F-7378-3EB4-43FC41F1846C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D00622-CB03-0199-D3C3-4CAB2254C39D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D38320-BFAB-21D4-186C-0B363D63D207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F9526F-B036-35D2-47B8-ED19AA8F7F91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1501E-8445-3A2B-6FB5-1ADFA9B72120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F8EE3B-50B1-FDF4-4FF6-CF5DB3AD3A0E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A4058CC-3B4E-0B55-AB67-350405B23FD6}"/>
              </a:ext>
            </a:extLst>
          </p:cNvPr>
          <p:cNvSpPr/>
          <p:nvPr/>
        </p:nvSpPr>
        <p:spPr>
          <a:xfrm>
            <a:off x="7158927" y="2611632"/>
            <a:ext cx="2865237" cy="201105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01995F-932F-933E-344B-8C33FB235C8C}"/>
              </a:ext>
            </a:extLst>
          </p:cNvPr>
          <p:cNvSpPr txBox="1"/>
          <p:nvPr/>
        </p:nvSpPr>
        <p:spPr>
          <a:xfrm>
            <a:off x="8843488" y="3986942"/>
            <a:ext cx="1809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Paschen curve?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510DE6-0550-5640-D330-D7FF4F689DBC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9C7E003-7A38-8971-EA9D-96D199A050C8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85F780-F974-A35A-7D78-B90944E6D82B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60B33CD-F510-E342-DAE4-589360A9D6DD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588CAA-370C-534D-F351-720258EDA8B5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46E38E-F6BC-2DE2-D957-35D7D4EB94F7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3C7007-F4AF-CE6C-B997-AC9DE66C41A5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59ABD2-A064-6CD7-7E56-93F537547926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3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C32827-9A4F-4E4E-A3A1-19D21EBA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3F44C-0ACF-49BF-8DE1-6FEADEC3D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C8F029F-B762-524A-97C0-059DFE22AC1A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AB681A-6CD1-A1FE-1A4B-2308D7FF9CA5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41787A2-475A-3233-22C8-CFCBBBF86462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2186CF-BA72-A552-AE67-53E1B89C9DD3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E4A138-8169-A6A8-978D-9AFF7D46E79F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1509AF-F1B8-E3A4-707F-352A9263E8D9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EFABAF-FAC3-1B06-772A-55515033F848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B0DFCFD-F267-92EC-D40F-2564E8FFDBD6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F0D3D4-87FC-5E25-656D-06FCDF018F7C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0205FA-388F-CE6A-FA66-254AB06E838A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9F9223-3797-08D6-AD0B-972B47EBA027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0E721B-B4B5-1C70-E230-83ACB624ECF8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E918EA-98F4-E921-63DB-DB95BD0C6C6F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A6F6DF3-F67F-F81E-608E-B30185F1D733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FEE798-E2BA-ED65-816A-C73B563B7217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E800C3-4C9B-2ED2-3BEA-03434D2615B2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5B33F01-8065-4C90-DA18-A8BCFE4DA0CB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6E1584-9314-D4E1-5B11-CFF69EFFC563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B30420-AB15-83CF-B644-0D5D86CA2750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DC0C19-2647-0BB9-833C-64542DE363F1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02F314F-1CD2-8945-B3A5-3FF9B1D6522C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8DAFED-0235-897C-E019-4199A28969C9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48F2CF-F2B0-FB24-3EF2-C50A30FEB6C6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7901FD-8D8A-FE92-CE2D-717BA708A05D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E15FF3-09F1-4004-4D66-F1526E164A05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C14A32C-0890-4A1A-CF53-1BDAA357A85D}"/>
              </a:ext>
            </a:extLst>
          </p:cNvPr>
          <p:cNvSpPr/>
          <p:nvPr/>
        </p:nvSpPr>
        <p:spPr>
          <a:xfrm>
            <a:off x="7158927" y="2611632"/>
            <a:ext cx="2865237" cy="201105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CFB4CF-BAF3-D8BD-DB4F-D3CC505381FA}"/>
              </a:ext>
            </a:extLst>
          </p:cNvPr>
          <p:cNvSpPr txBox="1"/>
          <p:nvPr/>
        </p:nvSpPr>
        <p:spPr>
          <a:xfrm>
            <a:off x="8843488" y="3986942"/>
            <a:ext cx="1809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Paschen curve?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0D6A212-2709-C7DD-1F83-DFDA1C7D754E}"/>
              </a:ext>
            </a:extLst>
          </p:cNvPr>
          <p:cNvCxnSpPr>
            <a:cxnSpLocks/>
            <a:stCxn id="74" idx="3"/>
            <a:endCxn id="60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4AD840B-52B3-F0B2-1CE7-4E4B17F2D822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8EAA9F3-9433-CC68-021D-CF3DC3DDCA35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02A7141E-BAFB-5D35-7D35-F1B644B7D903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0C0C29-CC86-36B5-A54C-B9EAEB0C1748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0D8BA93-8970-A378-DE99-3527990599CD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D2577E-1146-F819-CA64-83A38C555FF4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F178BE8-01BD-0985-09D0-84099D8651C9}"/>
              </a:ext>
            </a:extLst>
          </p:cNvPr>
          <p:cNvCxnSpPr>
            <a:cxnSpLocks/>
            <a:stCxn id="79" idx="2"/>
            <a:endCxn id="59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11DEEBC9-3667-D08A-2483-9B057ADF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3" t="5066" r="7804" b="1989"/>
          <a:stretch/>
        </p:blipFill>
        <p:spPr>
          <a:xfrm>
            <a:off x="213326" y="1081007"/>
            <a:ext cx="4748802" cy="5306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FFAA0E-51CB-BF22-EE69-38E71EA2C2C1}"/>
              </a:ext>
            </a:extLst>
          </p:cNvPr>
          <p:cNvSpPr txBox="1"/>
          <p:nvPr/>
        </p:nvSpPr>
        <p:spPr>
          <a:xfrm>
            <a:off x="603561" y="840155"/>
            <a:ext cx="86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MAST-U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7641EA7-31FE-D2CF-7C48-4F3C061F031B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AE7F6-813C-2D1A-0905-D49BA8A74786}"/>
              </a:ext>
            </a:extLst>
          </p:cNvPr>
          <p:cNvSpPr txBox="1"/>
          <p:nvPr/>
        </p:nvSpPr>
        <p:spPr>
          <a:xfrm>
            <a:off x="4921562" y="5707895"/>
            <a:ext cx="2268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Hyun-Taen Kim et al 2024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10939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6EEEB-58AD-AB8B-6C1C-47E6BA796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78BC-402B-4234-33AC-667A94A9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268DB74-CBCE-3CA9-7D84-DE472D5C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4395CAD-0B88-958F-93E6-E1BA3FD90A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7DD763-5834-1CB4-918C-4B76DFF90EDA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DCDFA9C8-91D9-2EC3-DF5D-34429488B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E7884A-C19D-A2C9-2D86-33420E02AF37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2EAE22A3-2BD9-B268-745F-E38FB70F9E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E086C449-7124-242E-FD37-A984C23A8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38579D25-4300-3942-2067-B3F8C3E7B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55654F47-0D0A-6653-96F0-4412E3F1AB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675ADD61-FFEF-C479-59AE-318CA5A58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90739178-3296-9751-94A3-44BBFC867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1A15331A-C575-DFA9-C791-5D9488661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379431D5-A7F7-052E-DE23-BEC2D1E8CB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F2DF000A-1A0C-78CE-91C0-1CDFA9F2C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C03E2433-162F-3144-FC34-C71CF5D24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6C0DE03-C436-F03C-7979-2D8D5B5AE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E06364A8-98C7-1DD9-6085-F71BD2989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40E4DF31-0C52-0C7F-947D-4B95195BE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0244AB78-FA92-56D2-44E1-813F13ABA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A63B349E-C210-416D-AF4A-E9384DE39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AB51078-358D-883D-5D72-29FD45833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5105AD22-40E9-B85E-BE3B-D732C3B66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8ADB662D-2B41-47CC-D504-9CDD3DB91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061BB813-9A45-D5EF-45FB-DB5C06A6C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7B8E23E1-04EE-BF76-A993-4950876DEE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3B06FB15-1F8F-988B-8CC4-10D790728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C67DEB42-E7B2-D10D-521C-03361248C7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AF1E458C-8B16-C273-8639-800347EC4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CFB5CC4E-C0CC-4EF8-6A1D-4EA54A1782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175245CC-E288-7256-D99C-9345721830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2FB94335-F7C9-EDD3-8786-270BB9F62C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63239ABC-562E-9455-EFC1-82271ED152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2FA170F3-214B-700F-6B96-934E27530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5C6EDEBB-E098-8F9D-2F5C-5760C5F221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1675597C-C8CE-F332-CF80-A67980FB32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A470B988-132F-B34F-4DF0-E6E447A01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72605100-1403-6126-1239-9220DB619D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39A1D1B8-1542-118B-22A8-D8E1757B8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845DE412-96FC-43B0-4800-BA69F9B0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AE92A57-0EFB-C5C0-EB45-3A31DF854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278DBB95-81C3-3992-BCB0-956DBC24C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ECEA3E4-323A-1852-6CD9-BA3558889B4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B10DB98D-C02E-A84E-3178-363275876A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5ADC2170-6800-C32F-E3FA-3290779915D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68D1D3ED-3E43-B8FC-8EB9-0191AFEC14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97A4EFED-4E5D-B6A4-B358-7B22A315490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204AF232-8CFD-A738-9B82-D1A9596A94F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E7EDA4AB-D981-C271-04CF-978D0D5F341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E84133E0-48D3-4B5C-F703-6A7B4F8D1ADD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12FAAA5E-B6ED-B147-8E1C-7377B9B97072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49C73497-EFAA-FEB1-59D1-7181FBA5A64B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10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765BE-1CF1-1F64-29DC-57C5CE22F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4FFB7D2-6A28-5C47-B26F-2F70B373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40" t="5543" r="8372" b="5217"/>
          <a:stretch/>
        </p:blipFill>
        <p:spPr>
          <a:xfrm>
            <a:off x="0" y="990702"/>
            <a:ext cx="8562109" cy="54614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32855D-5CF4-57E8-0599-A82DB6FF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21201-426B-13FB-3607-1E149166A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21B0A-2E96-65D0-1953-F90C84026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C319B-BF80-C316-CB0A-20BE02D085EB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9AE28-8D91-79F8-D9AD-4375449C96D2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22630-7F40-39E5-70E2-1404CA92C5FB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3F57C-E5EF-8DFD-A5A7-EB139F329F05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E5ECF-4D26-7647-6A71-38A1A2B092EA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6128D-4F72-29D3-FB98-63D53207478D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EFEA5-50FC-B974-3E0B-5EFB7AA4BBE9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EB7C5-7C08-FC61-C925-654A83BC6B24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3A1F8B-10C6-A071-7D7E-88275775CA77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C89E1-438C-5B06-7328-5C1184CFF7E3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C8115C-D615-8CCB-086D-08F1CB5F6DE4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5622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4A5E3-F33D-E899-A65C-EFD0121D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1FA6099-75A8-6745-6706-69DE31A5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6086" r="8064" b="5082"/>
          <a:stretch/>
        </p:blipFill>
        <p:spPr>
          <a:xfrm>
            <a:off x="101600" y="1023952"/>
            <a:ext cx="8492210" cy="54365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1CDEBF-B7F8-BA62-484C-5D30B860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AB0D3-96A4-95E4-0103-968988D23C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41750-64D5-B751-2429-AE509A38D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89DA13-1476-82C2-0D5B-C19427BDA8FF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648BE-97EE-5AC1-4E7E-AB6D79AE8F66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D6BD0-FE0F-36A4-4FCC-165B9E20E2A8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F595-2B5B-0F29-BAB9-1B61503A3587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450E8-E3BE-71B2-3879-BE2BAD3E8E58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358422-51BD-553D-AEFD-2EEB05A63CA9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9BBDD3-5845-9E7F-2E43-C041F4081DF0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52568-6502-CEBE-971E-ACD83FE73B76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CBAE1-4F9B-BC04-8930-C98A62DF4DC3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F998A-0170-E4BA-B577-368E33646CAE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E914A2-AD7B-2E75-5355-572FAB7EE376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964928-5F3B-EF62-A6C2-554E944FBCEE}"/>
              </a:ext>
            </a:extLst>
          </p:cNvPr>
          <p:cNvSpPr txBox="1"/>
          <p:nvPr/>
        </p:nvSpPr>
        <p:spPr>
          <a:xfrm>
            <a:off x="8593810" y="2356760"/>
            <a:ext cx="359819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1743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1E674-7309-34DB-7D6C-861638B4A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BB6227EF-EAB8-9BED-2EEB-32A4E243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5950" r="8064" b="5761"/>
          <a:stretch/>
        </p:blipFill>
        <p:spPr>
          <a:xfrm>
            <a:off x="101600" y="1015640"/>
            <a:ext cx="8492210" cy="54032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5760E4-6973-0CF9-FD17-0FD72E8B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9C541-2CBD-9FC4-4D77-21549FEFD6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E21C2-D010-6675-11C7-98A32FE2F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B5B0F-BBED-AA22-AA76-A23F3E69B312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0ED866-8FA0-2078-C0FC-A94EECAEC419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1E005-6117-400B-41BA-CE56EB811F99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009AC-7005-ACB2-D5F4-4B22EB8CFD32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F8D4C-1926-FD6D-50BD-B6D75F6407CB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B4056-E415-4011-2A67-4D354C364337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C0403-37B2-E98A-3E5B-44D24CD64960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B679F-BB3C-B0A9-3473-6846F74EA2C9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2CFA1F-704E-08BC-B16B-9B6F9288227D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813CDF-8D19-C17C-0803-49D80F292560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D9E8E-5F01-27FE-ADB2-DAA8F932979B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68032C-16A7-117C-A9FB-12B985EB8FCA}"/>
              </a:ext>
            </a:extLst>
          </p:cNvPr>
          <p:cNvSpPr txBox="1"/>
          <p:nvPr/>
        </p:nvSpPr>
        <p:spPr>
          <a:xfrm>
            <a:off x="8593810" y="2356760"/>
            <a:ext cx="359819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644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347A-2509-3AAB-ABA6-17C03E36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BE9200B9-D3E4-EBDA-D8C0-79FFDFC6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5950" r="8064" b="5761"/>
          <a:stretch/>
        </p:blipFill>
        <p:spPr>
          <a:xfrm>
            <a:off x="101600" y="1015640"/>
            <a:ext cx="8492210" cy="54032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79DF90-CD56-D890-9E2C-45A08836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BD4A9-D428-263C-3611-337DE2B9C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F7AA-2A67-4061-920A-E20CF875D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C814E-66F8-BA20-E26F-1B0B9B56CF9D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8AEBD-6727-D9A0-4A94-8E7BBBD4CD33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2ECD-192A-2706-8EF2-DC57C94C7CE3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16544-0B7D-6309-DEBA-02DC10F5910A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89673F-9FF9-656B-60DA-D86C5B4BB7FE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6857D-67D5-3F66-BD91-1CCA30A19D7E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F78A78-8921-597A-869A-DE4DD32E67F5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776463-27A6-D75E-19B3-12C05E6E34C0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BD005-B57B-5448-F1FB-25F5CF51938F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DC571F-ABCD-B2B5-50F9-66446BC1115A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0C10CD-3DCA-13E2-C27E-183CB3573360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4F3D8D-5AA1-D063-C76D-25F1F07B8AB5}"/>
              </a:ext>
            </a:extLst>
          </p:cNvPr>
          <p:cNvSpPr txBox="1"/>
          <p:nvPr/>
        </p:nvSpPr>
        <p:spPr>
          <a:xfrm>
            <a:off x="8593810" y="2356760"/>
            <a:ext cx="3598190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The hypothesis is valid for all devices.</a:t>
            </a:r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4530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29C8170B-5B9F-C139-FD52-B9B05B74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6222" r="8064" b="5218"/>
          <a:stretch/>
        </p:blipFill>
        <p:spPr>
          <a:xfrm>
            <a:off x="101600" y="1032265"/>
            <a:ext cx="8492210" cy="5419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4FD95-2645-A059-9FA7-2124805324E1}"/>
              </a:ext>
            </a:extLst>
          </p:cNvPr>
          <p:cNvSpPr txBox="1"/>
          <p:nvPr/>
        </p:nvSpPr>
        <p:spPr>
          <a:xfrm>
            <a:off x="8593810" y="2356760"/>
            <a:ext cx="3598190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The hypothesis is valid for all devices.</a:t>
            </a:r>
          </a:p>
          <a:p>
            <a:endParaRPr lang="en-GB" sz="1600" dirty="0"/>
          </a:p>
          <a:p>
            <a:endParaRPr lang="en-GB" sz="1600" baseline="-25000" dirty="0"/>
          </a:p>
          <a:p>
            <a:r>
              <a:rPr lang="en-GB" sz="1600" dirty="0"/>
              <a:t>The conventional Townsend assessment with 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f</a:t>
            </a:r>
            <a:r>
              <a:rPr lang="en-GB" sz="1600" dirty="0"/>
              <a:t> (i.e. α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f</a:t>
            </a:r>
            <a:r>
              <a:rPr lang="en-GB" sz="1600" i="1" baseline="-25000" dirty="0"/>
              <a:t> </a:t>
            </a:r>
            <a:r>
              <a:rPr lang="en-GB" sz="1600" dirty="0"/>
              <a:t>&gt; 1)   over-predicts the lower limit of p</a:t>
            </a:r>
            <a:r>
              <a:rPr lang="en-GB" sz="1600" baseline="-25000" dirty="0"/>
              <a:t>0</a:t>
            </a:r>
            <a:r>
              <a:rPr lang="en-GB" sz="1600" dirty="0"/>
              <a:t> for plasma breakdown.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3DBC2-AF17-0F33-57CE-3DA855315C83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054B0-3930-F998-FB85-8F38C5D6E627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E7E68-9270-14D7-19D3-56311231EE3D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EB58C-1745-1B63-1021-168B74BADA31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32615-9814-B996-4BAA-121736ABAB19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C4CCBA-51CD-CC90-174B-947894AEC720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6D44B-89F8-8714-09FB-DE9348385D36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ADB4D-F3C3-B8A0-0BAF-C64F3A1CF88A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32CDD6-3888-7812-79DD-E3EEEFAD9D79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8CEA7B-A7E4-BAD0-487D-7ED82DCA2DC5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578302-ACE8-4385-CA7F-3460DC2680E0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9946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b="1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2099A-BA18-E690-1499-69BB065E6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DB20E-180F-1E12-A80C-BBFAE0785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03481-C185-4FA2-4A30-AE17954A8F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6ED6F-120C-A02F-ED88-DDC0B6CF7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39F83-B3E2-C89F-D0BE-1ECC67C62448}"/>
              </a:ext>
            </a:extLst>
          </p:cNvPr>
          <p:cNvSpPr txBox="1"/>
          <p:nvPr/>
        </p:nvSpPr>
        <p:spPr>
          <a:xfrm>
            <a:off x="121682" y="1413063"/>
            <a:ext cx="8685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44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59A9E-1F04-0A6D-BE78-F1979F5F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952A76-7A6A-9F03-5A14-D1D073C2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B58CF-563C-594E-683D-D9CF4031F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2DACE-5ECC-FEFF-5273-1CB3056CA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BD44C-10FB-1361-5732-B853871EFD32}"/>
              </a:ext>
            </a:extLst>
          </p:cNvPr>
          <p:cNvSpPr txBox="1"/>
          <p:nvPr/>
        </p:nvSpPr>
        <p:spPr>
          <a:xfrm>
            <a:off x="121682" y="1413063"/>
            <a:ext cx="8685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262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F42AF-E401-0330-79D6-497283F5A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BF12AC-405A-E59C-6E1F-9A519AAED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78119-0871-CBC5-8266-0F7F34EC9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8F46D-977B-EF0C-978A-07C31525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80D8E-7E2F-E974-AC7E-136E470DF777}"/>
              </a:ext>
            </a:extLst>
          </p:cNvPr>
          <p:cNvSpPr txBox="1"/>
          <p:nvPr/>
        </p:nvSpPr>
        <p:spPr>
          <a:xfrm>
            <a:off x="121682" y="1413063"/>
            <a:ext cx="8685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BAB822-690F-E422-FC71-83BD1FCC4522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CC1E2-6E05-720C-BEB3-80B690F0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7FC3-E2B3-25D8-20FD-4629AD3F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C988ED-0E47-DDF8-22D7-B64D8C7A3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11E74-C27A-F69F-20D6-6F5933D421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89C21-D2EF-E3C7-7473-15C65F431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49593-176F-C75E-0E44-2A763167C33D}"/>
              </a:ext>
            </a:extLst>
          </p:cNvPr>
          <p:cNvSpPr txBox="1"/>
          <p:nvPr/>
        </p:nvSpPr>
        <p:spPr>
          <a:xfrm>
            <a:off x="121682" y="1413063"/>
            <a:ext cx="86852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F1E1C-A2DF-D84C-B8A4-6F93B095AE20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06C3C-4979-F3A3-F6BD-AF4185529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E6AE-0FDC-2B27-AF71-0E45CB6D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F298-6B5E-2AD4-86B0-25F66823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57E6FE7-300B-5392-94D1-03CBD30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0796AA5D-27A6-393F-42BF-6147215E2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4CE865-AD02-539A-972B-75881180CAA0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391D04CE-EB92-8D60-47B5-F08E5465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02FB6A-CE31-3783-D2C4-53E8483B18E6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52B63592-1EA2-6F9F-06E4-A21D7AC5B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9A4E54BE-0810-6598-94AF-E02DA642C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24B6A6AF-623B-8B4E-330D-2955ECB48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7E878CB2-E460-E780-5BB3-81B8D13AE1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D49E1C00-15E6-969E-3723-9196A7094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BA79839E-BD99-576C-EF6E-8393CCA39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41E13CFB-1165-74AD-DFC6-8DDAB3A0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E9C3B8AA-5E3D-D2B3-4766-0DD83C87DE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A91910B1-CC71-638D-C8B3-0DAC5A0ECA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5AEEEC3F-44DE-3FC8-F3C4-719B1580B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10F55397-88A9-0C07-2A7D-AAFB61B32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38B2C449-3AE4-0072-3374-58B3609C2F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189EA2B5-0878-A034-38AC-B00D5E297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C899B73B-95AB-F7F0-6550-9FACE56C3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226D1F29-44B0-42FE-5543-C5FE577DEC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D5069A2-8C70-BDCC-8CF2-7D43D0C6FF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6309E61E-F6B2-A3C2-840A-C8C485F8E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375F6033-3477-CB48-B2FF-82D3E88BE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DC370D70-C32D-E2E2-27E3-E34C02BF0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167F2157-1F29-21C3-C2C4-E5CD080414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7D2737E2-E5CB-BA76-39E9-78A102D97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4B0E2A08-A752-ABDF-0C42-FB1389159B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8A5BC9EE-18D5-7114-935D-E89933016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63A86F23-72B2-CC99-AAA0-EB3920DC64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2A365339-B0C4-404E-9038-5CA16435DD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F9716DAE-0241-C922-0501-EA4C8E8441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42794169-8AD1-71B1-2438-0BD748CE69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69E986C1-BBAA-4FCB-EA00-D4FA235B4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2378CC18-47D1-5419-BD06-A8D415805E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AD3154BA-C1F4-79D5-26C5-4548D9B49A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8B8A8824-85AC-9A98-0F23-08C88492EA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7E1704CE-AB90-7DCE-FBBF-76C401E3260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64CA08FD-365A-AA41-E4BF-8EF315634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FDFBEEA7-C713-AC00-A516-3A26F1BF3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3DD3279C-19B9-8747-4205-CDF9E568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E8CDFA85-D44F-46D9-570A-E2DCA14B6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304CF245-F483-9536-1505-4D9D57780AE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FB60206A-50A9-4A5F-C7AF-B07FDD7833E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900D3D22-E5C5-FA14-B1AA-8095BF933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D99AADE6-1CEA-7BBB-4028-B56ED765C7F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E475C27C-F3FE-F27B-D324-52B0CFFD48D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9587133C-47BB-8EEA-F9EF-F41923D0B6C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8E4C38A2-E3A1-15C7-B491-70C1706856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6DEB8AD-25CE-DE91-4EBE-DE157D4EE362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6DEB8AD-25CE-DE91-4EBE-DE157D4EE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C00D7395-18CC-8A2E-C2FF-BE82D8D2C3A1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BC7F9038-BBB3-F060-4F65-61DBC0D69AAF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CA3845-A303-10FC-94EC-DAA9226FB7A0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8EF292A-C92B-F63C-D006-CEB86BD0B0C5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0603D22-71D6-E281-73EC-6981FAE945D4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B9B64460-BCFB-D53E-8EFC-EA8136500925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8F5B2-B57D-FF3A-1597-52E3E073B103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16572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900C-BCBF-9D5A-5AA1-85385056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E0CE77-6F6F-2330-DA6D-4A84CE47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34C02-C81E-B46A-5126-FD23B029D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4EB50-C3FE-5723-69ED-5A9B9E047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3DB6D-E137-95CE-BADE-CB52AF123B50}"/>
              </a:ext>
            </a:extLst>
          </p:cNvPr>
          <p:cNvSpPr txBox="1"/>
          <p:nvPr/>
        </p:nvSpPr>
        <p:spPr>
          <a:xfrm>
            <a:off x="121682" y="1413063"/>
            <a:ext cx="8685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The strategy to validate the operating space prediction capability in DYON: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Determine the p</a:t>
            </a:r>
            <a:r>
              <a:rPr lang="en-GB" sz="1600" baseline="-25000" dirty="0"/>
              <a:t>0</a:t>
            </a:r>
            <a:r>
              <a:rPr lang="en-GB" sz="1600" dirty="0"/>
              <a:t> coefficient that reproduces a representative discharge in each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the same p</a:t>
            </a:r>
            <a:r>
              <a:rPr lang="en-GB" sz="1600" baseline="-25000" dirty="0"/>
              <a:t>0</a:t>
            </a:r>
            <a:r>
              <a:rPr lang="en-GB" sz="1600" dirty="0"/>
              <a:t> coefficient for all other discharges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46553-7C7E-79BE-0785-6D8E1ECC6CAB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01CD7-48A3-8E8C-CCDC-2D20388C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036000-6A45-E43C-6DE8-F426EED3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906F1-7EDA-CB21-F5BF-80CB476DE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7BF2E-1EA8-2B4F-09CA-682B265E8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E3ABA-4AE9-E652-0CF7-0D7EB0A39177}"/>
              </a:ext>
            </a:extLst>
          </p:cNvPr>
          <p:cNvSpPr txBox="1"/>
          <p:nvPr/>
        </p:nvSpPr>
        <p:spPr>
          <a:xfrm>
            <a:off x="121682" y="1413063"/>
            <a:ext cx="86852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The strategy to validate the operating space prediction capability in DYON: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Determine the p</a:t>
            </a:r>
            <a:r>
              <a:rPr lang="en-GB" sz="1600" baseline="-25000" dirty="0"/>
              <a:t>0</a:t>
            </a:r>
            <a:r>
              <a:rPr lang="en-GB" sz="1600" dirty="0"/>
              <a:t> coefficient that reproduces a representative discharge in each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the same p</a:t>
            </a:r>
            <a:r>
              <a:rPr lang="en-GB" sz="1600" baseline="-25000" dirty="0"/>
              <a:t>0</a:t>
            </a:r>
            <a:r>
              <a:rPr lang="en-GB" sz="1600" dirty="0"/>
              <a:t> coefficient for all other discharges</a:t>
            </a:r>
          </a:p>
          <a:p>
            <a:endParaRPr lang="en-GB" sz="1600" dirty="0"/>
          </a:p>
          <a:p>
            <a:r>
              <a:rPr lang="en-GB" sz="1600" dirty="0"/>
              <a:t>Note that p</a:t>
            </a:r>
            <a:r>
              <a:rPr lang="en-GB" sz="1600" baseline="-25000" dirty="0"/>
              <a:t>0</a:t>
            </a:r>
            <a:r>
              <a:rPr lang="en-GB" sz="1600" dirty="0"/>
              <a:t> is easily adjustable in experiments. When predicting plasma initiation in future devices, it is important to ensure that there is a wide enough p0 range for successful initiation.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3F285-0327-E4CC-E9D3-66C431D8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16CE96-B431-B3F1-7721-7933BEDE112A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</p:spTree>
    <p:extLst>
      <p:ext uri="{BB962C8B-B14F-4D97-AF65-F5344CB8AC3E}">
        <p14:creationId xmlns:p14="http://schemas.microsoft.com/office/powerpoint/2010/main" val="36411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print of a computer&#10;&#10;AI-generated content may be incorrect.">
            <a:extLst>
              <a:ext uri="{FF2B5EF4-FFF2-40B4-BE49-F238E27FC236}">
                <a16:creationId xmlns:a16="http://schemas.microsoft.com/office/drawing/2014/main" id="{ECAE73EA-D2DE-BBF5-49F6-08695BB9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3" b="15836"/>
          <a:stretch/>
        </p:blipFill>
        <p:spPr>
          <a:xfrm>
            <a:off x="0" y="538844"/>
            <a:ext cx="12192000" cy="51108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547D94-F7E9-D293-B41E-E6592E03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629596"/>
          </a:xfrm>
        </p:spPr>
        <p:txBody>
          <a:bodyPr>
            <a:normAutofit fontScale="90000"/>
          </a:bodyPr>
          <a:lstStyle/>
          <a:p>
            <a:r>
              <a:rPr lang="en-GB" dirty="0"/>
              <a:t>Machine description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3B2BD-377A-2B37-1C98-18447077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6E67D-E74B-D607-A409-7F395E11002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5157B-0DF1-6BDD-599C-B42ECD7A1BE4}"/>
              </a:ext>
            </a:extLst>
          </p:cNvPr>
          <p:cNvSpPr txBox="1"/>
          <p:nvPr/>
        </p:nvSpPr>
        <p:spPr>
          <a:xfrm>
            <a:off x="166868" y="5507585"/>
            <a:ext cx="1184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machine description data of each device was constructed using the engineering design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Mutual inductance matrices of coils (</a:t>
            </a:r>
            <a:r>
              <a:rPr lang="en-GB" dirty="0" err="1"/>
              <a:t>gray</a:t>
            </a:r>
            <a:r>
              <a:rPr lang="en-GB" dirty="0"/>
              <a:t>), passive structures (black and </a:t>
            </a:r>
            <a:r>
              <a:rPr lang="en-GB" dirty="0" err="1"/>
              <a:t>cyon</a:t>
            </a:r>
            <a:r>
              <a:rPr lang="en-GB" dirty="0"/>
              <a:t>), and the vacuum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Resistivity matrices of passive structures (black and </a:t>
            </a:r>
            <a:r>
              <a:rPr lang="en-GB" dirty="0" err="1"/>
              <a:t>cyon</a:t>
            </a:r>
            <a:r>
              <a:rPr lang="en-GB" dirty="0"/>
              <a:t>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DFC6E-757A-7A0A-3363-016A504ABF2C}"/>
              </a:ext>
            </a:extLst>
          </p:cNvPr>
          <p:cNvSpPr txBox="1"/>
          <p:nvPr/>
        </p:nvSpPr>
        <p:spPr>
          <a:xfrm>
            <a:off x="433325" y="1304883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FFEEA-BBEF-B15F-1404-137BF994B0F8}"/>
              </a:ext>
            </a:extLst>
          </p:cNvPr>
          <p:cNvSpPr txBox="1"/>
          <p:nvPr/>
        </p:nvSpPr>
        <p:spPr>
          <a:xfrm>
            <a:off x="2007194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EDC85-ECCC-C644-D559-9D618D9F49C8}"/>
              </a:ext>
            </a:extLst>
          </p:cNvPr>
          <p:cNvSpPr txBox="1"/>
          <p:nvPr/>
        </p:nvSpPr>
        <p:spPr>
          <a:xfrm>
            <a:off x="4622876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81C0A-6310-74FC-F243-56994EC84101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EA7-3BF9-7B14-8823-6D852831A0F2}"/>
              </a:ext>
            </a:extLst>
          </p:cNvPr>
          <p:cNvSpPr txBox="1"/>
          <p:nvPr/>
        </p:nvSpPr>
        <p:spPr>
          <a:xfrm>
            <a:off x="9926338" y="466319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</p:spTree>
    <p:extLst>
      <p:ext uri="{BB962C8B-B14F-4D97-AF65-F5344CB8AC3E}">
        <p14:creationId xmlns:p14="http://schemas.microsoft.com/office/powerpoint/2010/main" val="33994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EE81-F943-6BC8-B28B-168FD31DE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C374510B-BADD-0F9A-BC38-A14D0F3BB9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8" t="1" r="5380" b="3481"/>
          <a:stretch/>
        </p:blipFill>
        <p:spPr>
          <a:xfrm>
            <a:off x="854855" y="797721"/>
            <a:ext cx="9554606" cy="26574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0144CB-F206-6FDA-DFB2-387C0359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075CC-559E-9420-5DFA-3AD20D2CB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FF4B8C8-510A-221D-8787-2953DB07740E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0FC0C-1730-16ED-6DFB-57550F38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F81CA-A58C-62F4-4C6B-88314A6D39DB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F45A-E752-4F49-4EE0-473C4084C6F9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DF800-DC5B-1BAE-FE0B-724EB649F6EB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536FA-18A0-F3B9-0A1F-E33303686EC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17373-7862-745D-FEF2-C90957E4B9C9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EBC2E-C574-2D79-67A4-9100572B1C1A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684965-6388-2A4F-64F7-201DAB8F5B9B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</p:spTree>
    <p:extLst>
      <p:ext uri="{BB962C8B-B14F-4D97-AF65-F5344CB8AC3E}">
        <p14:creationId xmlns:p14="http://schemas.microsoft.com/office/powerpoint/2010/main" val="32740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40D1F-F974-3622-2EF9-0C442083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FFC7D9-CAE7-FCAC-B30C-FF829B9E7F7F}"/>
              </a:ext>
            </a:extLst>
          </p:cNvPr>
          <p:cNvGrpSpPr/>
          <p:nvPr/>
        </p:nvGrpSpPr>
        <p:grpSpPr>
          <a:xfrm>
            <a:off x="551871" y="797721"/>
            <a:ext cx="10030279" cy="4834525"/>
            <a:chOff x="551871" y="797721"/>
            <a:chExt cx="10030279" cy="4834525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828C952B-B42D-D315-58CF-49ECED4A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48" r="5380"/>
            <a:stretch/>
          </p:blipFill>
          <p:spPr>
            <a:xfrm>
              <a:off x="854855" y="797721"/>
              <a:ext cx="9554606" cy="2753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AF888C-1A1C-864E-C186-DD7A70B11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86" r="6886"/>
            <a:stretch/>
          </p:blipFill>
          <p:spPr>
            <a:xfrm>
              <a:off x="551871" y="3477076"/>
              <a:ext cx="10030279" cy="215517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AAA33D9-6889-9794-DEBD-A2283595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01FE-9FE7-8CF2-A17F-D20913065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25A88D-4325-A121-8AF1-C8EE227D3DC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59C02F-572C-2E21-D939-CAFEB0A27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good reproduction confirms the validity of the machine description data.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81E81-F022-A0DF-F0C1-1611073F6307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A12E2-A17B-5504-06C1-CC6CD93EDC50}"/>
              </a:ext>
            </a:extLst>
          </p:cNvPr>
          <p:cNvSpPr txBox="1"/>
          <p:nvPr/>
        </p:nvSpPr>
        <p:spPr>
          <a:xfrm rot="16200000">
            <a:off x="48384" y="4360816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V</a:t>
            </a:r>
            <a:r>
              <a:rPr lang="en-GB" sz="2400" baseline="-25000" dirty="0" err="1"/>
              <a:t>loop</a:t>
            </a:r>
            <a:r>
              <a:rPr lang="en-GB" sz="24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FF346-BB18-80DC-071C-60826AB1C377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9348B-BCE7-8A42-E35B-9ADE1A3EEE90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B91EE-72CD-6F73-393E-ACCEFB3BE164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AC2B2F-F552-B905-1C62-4D8EAC421FA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43AB63-8369-8953-DBB7-4D570312987B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6D78AA-E4FD-3D1D-8EC4-CDF618C14689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695E-0117-8B7E-C54E-B22A1B7C6666}"/>
              </a:ext>
            </a:extLst>
          </p:cNvPr>
          <p:cNvSpPr txBox="1"/>
          <p:nvPr/>
        </p:nvSpPr>
        <p:spPr>
          <a:xfrm>
            <a:off x="10573564" y="5239210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B4D8D-DA04-0E5F-F360-38215C5C3B5B}"/>
              </a:ext>
            </a:extLst>
          </p:cNvPr>
          <p:cNvSpPr txBox="1"/>
          <p:nvPr/>
        </p:nvSpPr>
        <p:spPr>
          <a:xfrm>
            <a:off x="1375424" y="3665217"/>
            <a:ext cx="13516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Calculated</a:t>
            </a:r>
          </a:p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40061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9A2C74-81B8-1665-3592-C810DB476216}"/>
              </a:ext>
            </a:extLst>
          </p:cNvPr>
          <p:cNvGrpSpPr/>
          <p:nvPr/>
        </p:nvGrpSpPr>
        <p:grpSpPr>
          <a:xfrm>
            <a:off x="551871" y="797721"/>
            <a:ext cx="10030279" cy="4834525"/>
            <a:chOff x="551871" y="797721"/>
            <a:chExt cx="10030279" cy="4834525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C7AFB6B5-69C0-2E00-9EB3-694C9517F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48" r="5380"/>
            <a:stretch/>
          </p:blipFill>
          <p:spPr>
            <a:xfrm>
              <a:off x="854855" y="797721"/>
              <a:ext cx="9554606" cy="2753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3888CC-F3D1-9B23-3C42-96BDFDE90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86" r="6886"/>
            <a:stretch/>
          </p:blipFill>
          <p:spPr>
            <a:xfrm>
              <a:off x="551871" y="3477076"/>
              <a:ext cx="10030279" cy="215517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9BC232C-B829-49FF-A886-E0C82048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E0036-911E-4E4E-9A01-C7B89A982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38781D0-DEBA-48C8-334F-31330C20E1D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606AEF-5AD8-6077-F7D4-DC09468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good reproduction confirms the validity of the machine description data.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Ready for full electromagnetic plasma initiation modelling </a:t>
            </a:r>
            <a:r>
              <a:rPr lang="en-GB" sz="1600" dirty="0">
                <a:sym typeface="Wingdings" panose="05000000000000000000" pitchFamily="2" charset="2"/>
              </a:rPr>
              <a:t> DYON </a:t>
            </a:r>
            <a:r>
              <a:rPr lang="en-GB" sz="1600" dirty="0"/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66213-BB0D-1CA8-1098-F537851CF392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45E6C-557D-9773-8AED-F9065BD8CCF3}"/>
              </a:ext>
            </a:extLst>
          </p:cNvPr>
          <p:cNvSpPr txBox="1"/>
          <p:nvPr/>
        </p:nvSpPr>
        <p:spPr>
          <a:xfrm rot="16200000">
            <a:off x="48384" y="4360816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V</a:t>
            </a:r>
            <a:r>
              <a:rPr lang="en-GB" sz="2400" baseline="-25000" dirty="0" err="1"/>
              <a:t>loop</a:t>
            </a:r>
            <a:r>
              <a:rPr lang="en-GB" sz="24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5758C-B023-079E-B077-D66CC2508780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EC09B-ED88-DFE0-C93B-E80245C35956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32CAB-D98F-185C-AFFC-0BBD8AF60501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08DB3-DED1-71F8-EC39-15F75CC30E0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97E34-3186-9CCD-875B-926CFC72E171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5BA0A8-12CC-DD25-CD40-834FE9A4494F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CC550-3F0A-4AAC-053A-05A9843B10CF}"/>
              </a:ext>
            </a:extLst>
          </p:cNvPr>
          <p:cNvSpPr txBox="1"/>
          <p:nvPr/>
        </p:nvSpPr>
        <p:spPr>
          <a:xfrm>
            <a:off x="10573564" y="5239210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2F0DC-7402-F8BA-F2BE-252B620AB0E6}"/>
              </a:ext>
            </a:extLst>
          </p:cNvPr>
          <p:cNvSpPr txBox="1"/>
          <p:nvPr/>
        </p:nvSpPr>
        <p:spPr>
          <a:xfrm>
            <a:off x="1375424" y="3665217"/>
            <a:ext cx="13516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Calculated</a:t>
            </a:r>
          </a:p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35206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2DC71-41B0-E844-29F5-AB217D3D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9AFB3-F337-1CF4-ACAD-6CF5F3C0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C64D8-6D18-E60B-12F8-B55D57D54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FDBB1-F369-4323-C460-EDFD964297F7}"/>
              </a:ext>
            </a:extLst>
          </p:cNvPr>
          <p:cNvSpPr txBox="1"/>
          <p:nvPr/>
        </p:nvSpPr>
        <p:spPr>
          <a:xfrm>
            <a:off x="101599" y="982670"/>
            <a:ext cx="4217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F75364B-4F5F-A306-8E26-50F6B85BB318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5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5883C-33A3-083A-E574-7573AAAE7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5AE094-63F0-28F6-2AA9-506CA562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2C776-DDBD-BDBF-EA83-B651D76BF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1A9DD-41C2-CE6E-6876-6E6BBEF84132}"/>
              </a:ext>
            </a:extLst>
          </p:cNvPr>
          <p:cNvSpPr txBox="1"/>
          <p:nvPr/>
        </p:nvSpPr>
        <p:spPr>
          <a:xfrm>
            <a:off x="101600" y="982670"/>
            <a:ext cx="42499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B8F06BC-7188-6382-3434-E37D1B4573D0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64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A2C3C-201F-6FFE-7074-30092292F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45FC4-2C4F-076F-16C3-823F59BA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1115-ECF1-348B-C809-88E827A74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EF5F2-28CE-AD60-93F1-E4B8AADBA481}"/>
              </a:ext>
            </a:extLst>
          </p:cNvPr>
          <p:cNvSpPr txBox="1"/>
          <p:nvPr/>
        </p:nvSpPr>
        <p:spPr>
          <a:xfrm>
            <a:off x="101600" y="982670"/>
            <a:ext cx="4249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E4FB80A-2932-C2E6-DD38-AC9B81CE968E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7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images of a satellite&#10;&#10;AI-generated content may be incorrect.">
            <a:extLst>
              <a:ext uri="{FF2B5EF4-FFF2-40B4-BE49-F238E27FC236}">
                <a16:creationId xmlns:a16="http://schemas.microsoft.com/office/drawing/2014/main" id="{F0F697A6-BFEE-47F5-6723-893B802F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22" y="607874"/>
            <a:ext cx="6777691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58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5BF6712-986D-15DE-4BCD-F883DA47EB0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882BE-20C0-851A-AEC5-7624E3C73F67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125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1A07D-9B42-BF5E-59B7-5285DB219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9E48-11C8-6D7E-9D03-06BC741C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C1EAFEF3-BB99-361F-BEBF-7AB4ECAC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235E7B7-2F22-F742-F009-D9F2459790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BFEB30-5FF4-D5C5-4E3D-6830717419A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CC7B9D90-E28B-0BA8-9772-BFFA186BE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30C1C0E-B95C-1324-48FD-3C966641A988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742DA8EC-8B1D-B1BA-ACF9-33C8C47DAC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20281998-3D3A-594A-454A-83F77E7F5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A90C8141-1000-4ECC-9325-8A84947B4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156D4D87-D493-AF6E-B7FE-25B7C84766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0F6BF447-D7FE-9476-AEE9-CB7FAA401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0CDE1CE1-3619-C245-7C82-AC368D060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349231FE-CDF1-73B8-6B31-5F8A4333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78F52F2E-7122-6FF2-4669-230DD74C5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651B32CB-0B1D-F3A9-61B6-EDF3EC89F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A6748930-D851-E27E-767B-EA7C7632A0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3D5837D6-7642-DF85-EE07-DE00EFEE1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8B3A3D5E-5EFC-8A3A-3D27-2614F670B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CD493EE0-F78E-534C-E725-F3698DC12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146E5CD1-3BF5-5AD6-1462-C4CD7C2659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B63085D9-2368-F870-50D0-295774631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5F291C4F-887F-0049-15CD-11F602A6F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B73883C3-7971-26FF-1CA2-B3832C423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1A891234-AA66-6FEB-5BD9-93D7AFB53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6891B44-863B-CBDA-66EF-9E89AB8F78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6BA48FCA-D327-0B3E-FCA5-B42D60262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86C94401-9175-0D5B-EBFB-AC442615F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07315BFC-6A4A-8187-AF1F-8EA2D3F701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BD40CB9C-A160-9180-CE1A-EC544CFD7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46D01712-B4AB-FB34-D71F-CBE21D192A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36479958-862B-30D7-3D06-16875C493F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574E9E56-2DBA-6F22-C4CA-77EB9AF293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B1CEC31D-E36A-4E74-A9C3-DF094DD546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2DD258C2-F379-8F72-E901-AB4460CD39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BF055274-3AED-53A2-CFF3-6C816287F8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6B6412E0-2D47-63E4-F256-35E46D64B1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4096395E-762E-E0AC-A256-62CD1A71B5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21F1840A-F1B7-F788-E0D2-5338D836DA9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F82AF19-7A0E-67A4-324A-AA506A053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DBA4B045-C5E6-930D-D436-866BE4FD3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2780B29-9506-A19C-09F1-5E29B9A28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D293BE5D-038C-71A7-C257-0D2BB535C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438F3886-4A55-420A-6203-B44105903FF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1A2906B8-79E0-E177-E4EC-358BED23EDC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BC1C6D58-99B4-FF37-550E-E066AA5468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A8269D88-F66E-0B42-F9AD-E93BD06B711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30267857-C24E-5439-5FBA-21CCC91D9F1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8F4F121C-F8EC-6A17-FEE7-DDC126AE32E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DCADFF8F-F2B2-C7AF-43A7-EA3E29A5486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970FBF18-5125-FBA4-CA65-55198CA77CE8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3258B6A9-4836-A3C4-A72C-C14DA0898773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C6DC49C-7A6C-FC96-4EFC-D10CE49D682D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72B2F13-E949-C95A-013D-54FB6FE50FAA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C929433-5A1C-FBE0-4273-E7AA38EFFC98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799D99E7-8444-C26F-3353-409B0AA44EF4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7797D-6A1C-AD2E-B366-C8E7CFC71420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55BC718E-E4C9-C557-E201-32FB98A6DC8E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55BC718E-E4C9-C557-E201-32FB98A6D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5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3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A82C1-C055-627E-8EDF-68BC206D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55956" y="607874"/>
            <a:ext cx="6771346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7445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plasma burn-through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AF7DC3C-B6A2-4F9A-9F74-29F51CB90AB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52144-1193-3B61-4528-97C59C3C926C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13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63FEC-8E56-EF1E-34E4-16998CE2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63704" y="607873"/>
            <a:ext cx="6771348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744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plasma burn-through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Townsend breakdown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BC4E57-C629-57E0-CADF-5F8FDF9CB7F0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E84446B-A1E7-F011-170E-CD6E148783E6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85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5EEA-BCA6-2C70-AD08-3DAE45DF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4A0A4-C07C-DB7A-B23C-1EC96EEB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4035D-855B-07DC-EB54-1547C00BC5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DFDFE-AF41-01C3-F8B7-5807F4E5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52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05E48B-20FA-4622-8B0E-5F7161447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0971"/>
              </p:ext>
            </p:extLst>
          </p:nvPr>
        </p:nvGraphicFramePr>
        <p:xfrm>
          <a:off x="637384" y="1187986"/>
          <a:ext cx="10370926" cy="28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5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4228840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2887937">
                  <a:extLst>
                    <a:ext uri="{9D8B030D-6E8A-4147-A177-3AD203B41FA5}">
                      <a16:colId xmlns:a16="http://schemas.microsoft.com/office/drawing/2014/main" val="868888641"/>
                    </a:ext>
                  </a:extLst>
                </a:gridCol>
                <a:gridCol w="1982414">
                  <a:extLst>
                    <a:ext uri="{9D8B030D-6E8A-4147-A177-3AD203B41FA5}">
                      <a16:colId xmlns:a16="http://schemas.microsoft.com/office/drawing/2014/main" val="3390310033"/>
                    </a:ext>
                  </a:extLst>
                </a:gridCol>
              </a:tblGrid>
              <a:tr h="35058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Sputtering yield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</a:t>
                      </a:r>
                      <a:r>
                        <a:rPr lang="en-GB" sz="1600" baseline="-25000" dirty="0"/>
                        <a:t>0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coeffcient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43346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436085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337507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/>
                        <a:t>Done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4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AE638A-FE2B-6FBF-5899-C03F645C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271E8-1F6B-D5B7-1C75-7920AE4B9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6B937-6D2F-5EC3-49DF-D43AAF46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EF11CE-03E0-A6E9-0DB3-97F07871E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853068"/>
              </p:ext>
            </p:extLst>
          </p:nvPr>
        </p:nvGraphicFramePr>
        <p:xfrm>
          <a:off x="637384" y="1187986"/>
          <a:ext cx="10370926" cy="28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5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4228840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2887937">
                  <a:extLst>
                    <a:ext uri="{9D8B030D-6E8A-4147-A177-3AD203B41FA5}">
                      <a16:colId xmlns:a16="http://schemas.microsoft.com/office/drawing/2014/main" val="868888641"/>
                    </a:ext>
                  </a:extLst>
                </a:gridCol>
                <a:gridCol w="1982414">
                  <a:extLst>
                    <a:ext uri="{9D8B030D-6E8A-4147-A177-3AD203B41FA5}">
                      <a16:colId xmlns:a16="http://schemas.microsoft.com/office/drawing/2014/main" val="3390310033"/>
                    </a:ext>
                  </a:extLst>
                </a:gridCol>
              </a:tblGrid>
              <a:tr h="35058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Sputtering yield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</a:t>
                      </a:r>
                      <a:r>
                        <a:rPr lang="en-GB" sz="1600" baseline="-25000" dirty="0"/>
                        <a:t>0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coeffcient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43346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436085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337507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/>
                        <a:t>Done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BBE601-EAAE-8F34-F0A8-3F37B1DAE264}"/>
              </a:ext>
            </a:extLst>
          </p:cNvPr>
          <p:cNvSpPr txBox="1"/>
          <p:nvPr/>
        </p:nvSpPr>
        <p:spPr>
          <a:xfrm>
            <a:off x="530852" y="4360701"/>
            <a:ext cx="10613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Apart from the table above, the simulation setup used in all DYON modelling is identical, i.e. no tuning in individual discharges.</a:t>
            </a:r>
          </a:p>
          <a:p>
            <a:endParaRPr lang="en-GB" dirty="0"/>
          </a:p>
          <a:p>
            <a:r>
              <a:rPr lang="en-GB" dirty="0"/>
              <a:t>Only using the control room input data i.e. coil currents waveform and effective prefill gas pressure,</a:t>
            </a:r>
          </a:p>
          <a:p>
            <a:r>
              <a:rPr lang="en-GB" dirty="0"/>
              <a:t>the plasma initiation in each discharge were predicted. 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3845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b="1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880240D-4696-3AA6-34ED-A927CAA67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22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DD0B4-3C60-3573-EBD5-64970161981A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8C44C-DA2F-642C-3457-EE12931F55EC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7E0B6-AEFA-D660-4F83-CCB962335160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B9677-022A-E6E0-0DB1-17BC39A18004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7FF3F-6D18-7E5B-ECEC-F0B3405ABC0A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98DFC-8751-0907-9B1A-14B9122F47BB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1305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A97F2-A127-9315-5155-103CB6FA5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3834A04-2AF1-CD98-91E5-5B6FD2C6C1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7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BAB454-BAC0-C333-E2DA-C2D1AC99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5F73D-1E97-5440-0B8B-F1AEB58FB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FBF58-5D07-D5BC-461F-ADA69F158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EF260-CB18-A644-F17E-C90A165D845A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51F56-ECA8-E91B-7E80-81025AF45392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C0F1C-0383-9A2A-2F9A-4F658F5FFB63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B800D-56CA-3353-798B-0E0A76C3335D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AB104-41B6-906F-BEFF-3450C390C950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368D6-EC25-7442-5D71-ECADB179CD4D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81150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85F8A-8006-6ACC-AD1D-8A5FF7957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59FAF0A-48B3-66B2-E7DE-9D4FF27045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6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919E4F-FDF4-6323-B514-0C85C697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875D1-3550-85CC-E09F-2F6BA83279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19393-BC29-725C-C1E1-3BC4CF0E1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20B68-EC51-D4D0-8D0C-47A7FA0141C4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646FD-1014-CAA0-78FB-EA8EDB3AC7C3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0ACA1-83AA-36F7-D793-2EBE645AC36B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A34C58-1CE3-D33D-CBD5-FC7581B7F0CB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A84BE-3082-4416-E386-162E09C8F305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20912-C9C5-2298-AB51-E501A8B9FFF6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30078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F82A-2C1F-8A69-68A0-533E32D5F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8CDCBA5-5372-3787-6863-A23EC7A729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9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DCDF32-53A1-6CD4-4221-83DC3AEA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50EF6-6FD9-EFBE-CBC8-FC6D492D56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70F0F-4BEB-63E2-7938-C80A99D22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B53E95-967D-1567-FA49-BC517E5FFFEB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1547F-F2FA-FD73-B401-2A7DC41BD50A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F928E-1032-9053-F592-33D057068CF5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05FC1-C8C8-0EC0-E850-CEABF4531F71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61CBA-7E71-6AF3-80C5-722A61324F04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A179D-62AC-57B9-26FD-7EEC6C26FBD1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31360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4AFEF-C748-E1C5-B38C-734BD336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42603C-6172-FF5B-4C06-D9CF6AD77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3" b="10070"/>
          <a:stretch/>
        </p:blipFill>
        <p:spPr>
          <a:xfrm>
            <a:off x="0" y="585220"/>
            <a:ext cx="10149980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927B96-3BC8-18AC-2550-FB7C319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D36B9-9BB2-57FD-E9CD-2264DE349B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4B16F-0EE1-BA44-75FF-151291EDE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D834E-CE07-D55E-912A-FFD9C4670BA4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0B0BE-0667-C036-D6A8-D3726A0B9513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C2BE5-4538-597B-399D-689C0526EA17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A71EE-5503-744B-9F33-4887AEE20831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886C57-51DD-2793-0D67-4ED6F925D9FF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E22DD-F670-1901-5F4F-6274FEF0BD31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32040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3875D-124C-C6BA-0E48-A492BEB90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E685-1211-D857-86B4-8953593B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877BC31E-01F6-EE55-3B47-F4CD142E9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D2AD0A9E-5D87-16FC-C972-9442D9B507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F5FED1-747C-E6A6-CC61-666BC2CAC6F0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B096F703-392E-7BA2-B8C5-B5EC367D8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9E9446-304A-C94A-1C4C-0B23A3461B35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A8FD4FFF-C26C-5A33-0C6D-C3CDF4BDE0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31AF7597-1587-A627-DAA6-97076200E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01D1D6E6-D14C-87AC-C1B6-F73F5C5C9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3E61E590-89F3-9D44-1A8C-C96D6035E9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6AECFE6C-CF2F-AC53-09E8-7575FD893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899A8DE0-FE92-4C1B-D040-9249DAF32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9EC5733D-6CE4-8FAC-6933-77CC2ABD0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4373388C-7BCE-3C66-50B8-378A258A61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7747E225-6FC7-171B-2C33-FB1083D27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927FE2D9-B972-42AB-56B5-DF578EEA0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1211E07-46ED-BE43-E031-D520C311C6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9AEF096E-351F-FE8C-5EB2-9282EA00A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26C52F86-DF59-9427-F676-07E7C6C686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EDA104BE-FEA5-728C-8CC7-C19C108321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F50486A6-5447-4C30-4238-C6A89D405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7584FCAC-32E1-7DE4-8376-EDABD78B3E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26AD3722-6EBB-535A-CF48-DC4C04CD6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3F781773-61B7-264D-CB95-FEF0B9B4E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5E7AB412-36FD-FA63-A72D-9F2B3E71EF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6B7DFDC9-95A3-76B8-B892-56E537392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8AF6BD8-3D87-86F2-5F2A-ADFD5C5BC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E5DE388-53F7-EAD0-C1CF-AF1BF66E64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7B645104-D4A4-44FE-F42B-192C902CC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B93BC3BB-C1A1-8809-4950-1EC8F179D8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6600E8D6-66A9-EC50-EDAD-2E612C0BA4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45A7E2CF-A116-522C-060E-F8359257BA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7073D377-16F4-7467-A912-47198D464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7BD28946-8FF8-0C6A-3CD3-A3DE0F410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45BB0261-B768-025E-F14A-C1ECABE134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362041A8-A681-0724-E098-3F7E4DC242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EF7D4C9C-73F3-3FE4-AE0D-40BA36C6B4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1904E396-9AA3-027C-A937-C6F133A746B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6F9C939B-BC3D-BD8E-11DE-49F7A4FA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A6CE5CD4-10C9-71CB-B031-960FB0459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9A073403-2D07-684A-E107-BF85375E4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78CFAB8F-A167-03E0-1E3A-461BE701F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B9C184DC-06CA-CA54-C569-A92BF56D61F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456A2083-6AFE-6D72-509D-A92C47AE624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9BEF8E5D-31E8-98B5-636D-EBD3F5C81A7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E24BF1AF-1902-3477-D136-AC36DC32C38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71140CD4-6BA6-6EBF-8375-CF954C841E6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E1F6C847-AE25-4F0E-0EEE-06F7282E28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26046AC5-4B95-1889-BC74-9C895039613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A6BB43B8-3224-652B-4C7D-71FF703EF0AD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1E99B9B2-87AB-49E0-F3C8-5BF81965B9DE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25DF8D1-5953-4291-DE1A-65DB48EDD2E0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B300B01-68F8-FD11-CAA8-F5DA285D52D7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F4FAFA-0861-C909-949D-F77DC416F855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8D3C2C78-8E99-E786-519F-88634A2DB1D3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BB281-141D-0D70-FB5F-E6DE0FE5FDE5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A8D38277-DF89-7ADE-7AEB-96EC4E659CAB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A8D38277-DF89-7ADE-7AEB-96EC4E659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5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9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7F885-69DD-1C0E-DB17-71C78A81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9078CA-D9DF-DE09-0CC1-1EDD973AC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3" b="10070"/>
          <a:stretch/>
        </p:blipFill>
        <p:spPr>
          <a:xfrm>
            <a:off x="0" y="585220"/>
            <a:ext cx="10149980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A9FCAD-E6AC-3D34-8446-9CCB42D7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729D4-FCEF-DC86-3887-0035F31154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2DD1A-CF5B-B81D-3A86-20786D905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FFA0E-9D48-C5EA-ED8B-F8B2094943AE}"/>
              </a:ext>
            </a:extLst>
          </p:cNvPr>
          <p:cNvSpPr txBox="1"/>
          <p:nvPr/>
        </p:nvSpPr>
        <p:spPr>
          <a:xfrm>
            <a:off x="9162948" y="1945287"/>
            <a:ext cx="27785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inductive operation spaces were reproduced in the full electromagnetic DYON modelling in all devices.</a:t>
            </a:r>
          </a:p>
          <a:p>
            <a:endParaRPr lang="en-GB" dirty="0"/>
          </a:p>
          <a:p>
            <a:r>
              <a:rPr lang="en-GB" dirty="0"/>
              <a:t>Strong confirmation of the validity of predictive modelling for inductive plasma initiation.</a:t>
            </a:r>
          </a:p>
          <a:p>
            <a:endParaRPr lang="en-GB" dirty="0"/>
          </a:p>
          <a:p>
            <a:r>
              <a:rPr lang="en-GB" dirty="0"/>
              <a:t>Ready to add EC models for </a:t>
            </a:r>
            <a:r>
              <a:rPr lang="en-GB" dirty="0" err="1"/>
              <a:t>preionisation</a:t>
            </a:r>
            <a:r>
              <a:rPr lang="en-GB" dirty="0"/>
              <a:t>, heating, and current drive.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44071-5C8F-2252-50FE-76085ED459F8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8765E-C15C-3715-CCD7-58936851A48C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B92EF-86BE-C813-B0D4-D8D1936ED204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28A5A-07B1-B757-12C5-A312EFFBC7A7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FDCF5-0F0B-8F74-06BC-D7DE2EB37F76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9454C-EEA5-9762-26B6-C72E65125343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4449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b="1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F0DDF-BC01-9BAB-EA4C-CACFA9EB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5C22A1-AF98-7262-2B77-6BCAAD25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14F5A-A775-D9F8-7148-26095490C8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C7641-24FD-9763-78FD-0F0D3E61F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9" name="Picture 8" descr="A group of images of a person's body&#10;&#10;AI-generated content may be incorrect.">
            <a:extLst>
              <a:ext uri="{FF2B5EF4-FFF2-40B4-BE49-F238E27FC236}">
                <a16:creationId xmlns:a16="http://schemas.microsoft.com/office/drawing/2014/main" id="{996380A0-7763-33A9-3E54-717C90A1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8" t="8531" r="1767" b="5655"/>
          <a:stretch/>
        </p:blipFill>
        <p:spPr>
          <a:xfrm>
            <a:off x="1664669" y="689152"/>
            <a:ext cx="7381070" cy="4303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1E011-A982-EFBA-546A-34A8623D102D}"/>
              </a:ext>
            </a:extLst>
          </p:cNvPr>
          <p:cNvSpPr txBox="1"/>
          <p:nvPr/>
        </p:nvSpPr>
        <p:spPr>
          <a:xfrm>
            <a:off x="876221" y="4952056"/>
            <a:ext cx="9538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66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5B667-A752-6996-5A21-58BFC181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62B9EC-99BB-A333-EB18-7BBD4FAD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9B371-3556-4EE3-D2D9-4DAA245EE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B55AA-2695-7B9B-E4D3-712F4C7AE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E4C2232B-A9DD-9388-8BA8-1F427179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" t="5313" r="1833" b="2345"/>
          <a:stretch/>
        </p:blipFill>
        <p:spPr>
          <a:xfrm>
            <a:off x="976394" y="689675"/>
            <a:ext cx="9438468" cy="43032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7FD3C5-AC9D-19AC-C5CB-16D49AA1FACC}"/>
              </a:ext>
            </a:extLst>
          </p:cNvPr>
          <p:cNvSpPr/>
          <p:nvPr/>
        </p:nvSpPr>
        <p:spPr>
          <a:xfrm>
            <a:off x="7798776" y="1485900"/>
            <a:ext cx="2690446" cy="3506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9723B-A565-E5B7-B637-CA1AA770ABC1}"/>
              </a:ext>
            </a:extLst>
          </p:cNvPr>
          <p:cNvSpPr txBox="1"/>
          <p:nvPr/>
        </p:nvSpPr>
        <p:spPr>
          <a:xfrm>
            <a:off x="876221" y="4952056"/>
            <a:ext cx="10537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Townsend breakdown possible at a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 for long connection length (10x longer than the present devices).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98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56C167-9D73-42EC-166B-3E3BA72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B539-E479-40EB-593D-F28F8A614D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9DA42-5FB0-CBC5-4283-7DBCDBC5D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A302F27A-B6F7-56EF-F918-E8D1ED85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" t="5313" r="1833" b="2345"/>
          <a:stretch/>
        </p:blipFill>
        <p:spPr>
          <a:xfrm>
            <a:off x="976394" y="689675"/>
            <a:ext cx="9438468" cy="4303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5B628-5DDC-CACD-FD4E-98B56DE270E8}"/>
              </a:ext>
            </a:extLst>
          </p:cNvPr>
          <p:cNvSpPr txBox="1"/>
          <p:nvPr/>
        </p:nvSpPr>
        <p:spPr>
          <a:xfrm>
            <a:off x="876220" y="4952056"/>
            <a:ext cx="11315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Townsend breakdown possible at a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 for long connection length (10x longer than the present devices).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Upper p</a:t>
            </a:r>
            <a:r>
              <a:rPr lang="en-GB" sz="1600" baseline="-25000" dirty="0"/>
              <a:t>0</a:t>
            </a:r>
            <a:r>
              <a:rPr lang="en-GB" sz="1600" dirty="0"/>
              <a:t> limit for burn-through =1.5mPa and lower p</a:t>
            </a:r>
            <a:r>
              <a:rPr lang="en-GB" sz="1600" baseline="-25000" dirty="0"/>
              <a:t>0</a:t>
            </a:r>
            <a:r>
              <a:rPr lang="en-GB" sz="1600" dirty="0"/>
              <a:t> limit for breakdown</a:t>
            </a:r>
            <a:r>
              <a:rPr lang="en-GB" sz="1600" baseline="-25000" dirty="0"/>
              <a:t> </a:t>
            </a:r>
            <a:r>
              <a:rPr lang="en-GB" sz="1600" dirty="0"/>
              <a:t>= 0.1mPa (Caveat: risk of runaway electrons).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744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5C3A3-4D33-1B58-C4A8-D4FBA996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F113B7-6AB6-8AD2-9F37-28FEDCA6C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81743"/>
            <a:ext cx="11465690" cy="5608864"/>
          </a:xfrm>
        </p:spPr>
        <p:txBody>
          <a:bodyPr>
            <a:noAutofit/>
          </a:bodyPr>
          <a:lstStyle/>
          <a:p>
            <a:r>
              <a:rPr lang="en-GB" sz="17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is ready to add EC models for </a:t>
            </a:r>
            <a:r>
              <a:rPr lang="en-GB" sz="1700" dirty="0" err="1"/>
              <a:t>preionisation</a:t>
            </a:r>
            <a:r>
              <a:rPr lang="en-GB" sz="1700" dirty="0"/>
              <a:t>, heating, and current drive for future work</a:t>
            </a:r>
            <a:r>
              <a:rPr lang="en-GB" sz="1700"/>
              <a:t>. </a:t>
            </a:r>
            <a:endParaRPr lang="en-GB" sz="17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090A6-991C-2621-B0A2-7C5465F6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0A0F94-D531-25ED-F687-A2710EC81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29020-62DC-DA93-31A9-3CA645C26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FF29A-9CC4-6F84-9AF1-074BE0E95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DE33E6-7AE1-A15F-534B-987E600A1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81743"/>
            <a:ext cx="11465690" cy="5608864"/>
          </a:xfrm>
        </p:spPr>
        <p:txBody>
          <a:bodyPr>
            <a:noAutofit/>
          </a:bodyPr>
          <a:lstStyle/>
          <a:p>
            <a:r>
              <a:rPr lang="en-GB" sz="17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is ready to add EC models for </a:t>
            </a:r>
            <a:r>
              <a:rPr lang="en-GB" sz="1700" dirty="0" err="1"/>
              <a:t>preionisation</a:t>
            </a:r>
            <a:r>
              <a:rPr lang="en-GB" sz="1700" dirty="0"/>
              <a:t>, heating, and current drive for future work. </a:t>
            </a:r>
          </a:p>
          <a:p>
            <a:r>
              <a:rPr lang="en-GB" sz="1700" dirty="0"/>
              <a:t>Predicted ITER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/>
              <a:t>the validated simulation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/>
              <a:t>the machine description and coil current time traces (#105052) in IMAS.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F7CCFB-67CE-72CC-7E9F-9C0A7710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998B3-D775-554F-7FEA-35E0D1C410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665DC-133E-11E3-57E3-D0A48B12A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62997-5347-4A41-FFFE-B49E6D244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A5ECD1-8D22-6B9C-6DB7-2E2CC7239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81743"/>
            <a:ext cx="11465690" cy="5608864"/>
          </a:xfrm>
        </p:spPr>
        <p:txBody>
          <a:bodyPr>
            <a:noAutofit/>
          </a:bodyPr>
          <a:lstStyle/>
          <a:p>
            <a:r>
              <a:rPr lang="en-GB" sz="17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is ready to add EC models for </a:t>
            </a:r>
            <a:r>
              <a:rPr lang="en-GB" sz="1700" dirty="0" err="1"/>
              <a:t>preionisation</a:t>
            </a:r>
            <a:r>
              <a:rPr lang="en-GB" sz="1700" dirty="0"/>
              <a:t>, heating, and current drive for future work. </a:t>
            </a:r>
          </a:p>
          <a:p>
            <a:r>
              <a:rPr lang="en-GB" sz="1700" dirty="0"/>
              <a:t>Predicted ITER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/>
              <a:t>the validated simulation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/>
              <a:t>the machine description and coil current time traces (#105052) in IMAS. </a:t>
            </a:r>
          </a:p>
          <a:p>
            <a:r>
              <a:rPr lang="en-GB" sz="1700" dirty="0"/>
              <a:t>In ITER,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Townsend breakdown possible at a low </a:t>
            </a:r>
            <a:r>
              <a:rPr lang="en-GB" sz="1700" dirty="0" err="1"/>
              <a:t>V</a:t>
            </a:r>
            <a:r>
              <a:rPr lang="en-GB" sz="1700" baseline="-25000" dirty="0" err="1"/>
              <a:t>loop</a:t>
            </a:r>
            <a:r>
              <a:rPr lang="en-GB" sz="1700" dirty="0"/>
              <a:t> for long connection length (10x longer than the present devices).)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Upper p</a:t>
            </a:r>
            <a:r>
              <a:rPr lang="en-GB" sz="1700" baseline="-25000" dirty="0"/>
              <a:t>0</a:t>
            </a:r>
            <a:r>
              <a:rPr lang="en-GB" sz="1700" dirty="0"/>
              <a:t> limit for burn-through =1.5mPa and lower p</a:t>
            </a:r>
            <a:r>
              <a:rPr lang="en-GB" sz="1700" baseline="-25000" dirty="0"/>
              <a:t>0</a:t>
            </a:r>
            <a:r>
              <a:rPr lang="en-GB" sz="1700" dirty="0"/>
              <a:t> limit for breakdown</a:t>
            </a:r>
            <a:r>
              <a:rPr lang="en-GB" sz="1700" baseline="-25000" dirty="0"/>
              <a:t> </a:t>
            </a:r>
            <a:r>
              <a:rPr lang="en-GB" sz="1700" dirty="0"/>
              <a:t>= 0.1mPa (Caveat: risk of runaway electrons).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230B5C-6501-7F58-A30F-04E6CE5DD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7419A-AFE3-7DF3-2A45-275EEBF27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4E120-95D3-990F-F38A-2BF8BB643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7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85083-F8B0-CF18-6FC8-BA1DBBC23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2A8728-78CD-C47C-715B-2B6D06D65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81743"/>
            <a:ext cx="11465690" cy="5608864"/>
          </a:xfrm>
        </p:spPr>
        <p:txBody>
          <a:bodyPr>
            <a:noAutofit/>
          </a:bodyPr>
          <a:lstStyle/>
          <a:p>
            <a:r>
              <a:rPr lang="en-GB" sz="17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is ready to add EC models for </a:t>
            </a:r>
            <a:r>
              <a:rPr lang="en-GB" sz="1700" dirty="0" err="1"/>
              <a:t>preionisation</a:t>
            </a:r>
            <a:r>
              <a:rPr lang="en-GB" sz="1700" dirty="0"/>
              <a:t>, heating, and current drive for future work. </a:t>
            </a:r>
          </a:p>
          <a:p>
            <a:r>
              <a:rPr lang="en-GB" sz="1700" dirty="0"/>
              <a:t>Predicted ITER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/>
              <a:t>the validated simulation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/>
              <a:t>the machine description and coil current time traces (#105052) in IMAS. </a:t>
            </a:r>
          </a:p>
          <a:p>
            <a:r>
              <a:rPr lang="en-GB" sz="1700" dirty="0"/>
              <a:t>In ITER,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Townsend breakdown possible at a low </a:t>
            </a:r>
            <a:r>
              <a:rPr lang="en-GB" sz="1700" dirty="0" err="1"/>
              <a:t>V</a:t>
            </a:r>
            <a:r>
              <a:rPr lang="en-GB" sz="1700" baseline="-25000" dirty="0" err="1"/>
              <a:t>loop</a:t>
            </a:r>
            <a:r>
              <a:rPr lang="en-GB" sz="1700" dirty="0"/>
              <a:t> for long connection length (10x longer than the present devices).)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Upper p</a:t>
            </a:r>
            <a:r>
              <a:rPr lang="en-GB" sz="1700" baseline="-25000" dirty="0"/>
              <a:t>0</a:t>
            </a:r>
            <a:r>
              <a:rPr lang="en-GB" sz="1700" dirty="0"/>
              <a:t> limit for burn-through =1.5mPa and lower p</a:t>
            </a:r>
            <a:r>
              <a:rPr lang="en-GB" sz="1700" baseline="-25000" dirty="0"/>
              <a:t>0</a:t>
            </a:r>
            <a:r>
              <a:rPr lang="en-GB" sz="1700" dirty="0"/>
              <a:t> limit for breakdown</a:t>
            </a:r>
            <a:r>
              <a:rPr lang="en-GB" sz="1700" baseline="-25000" dirty="0"/>
              <a:t> </a:t>
            </a:r>
            <a:r>
              <a:rPr lang="en-GB" sz="1700" dirty="0"/>
              <a:t>= 0.1mPa (Caveat: risk of runaway electrons). </a:t>
            </a:r>
          </a:p>
          <a:p>
            <a:r>
              <a:rPr lang="en-GB" sz="1700" dirty="0"/>
              <a:t>More DYON modelling to be presented at this conference: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JT-60SA modelling by Takuma Wakatsuki 17 Oct 2025, 10:40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Runaway electron model development</a:t>
            </a:r>
            <a:r>
              <a:rPr lang="en-GB" sz="1700" dirty="0">
                <a:sym typeface="Wingdings" panose="05000000000000000000" pitchFamily="2" charset="2"/>
              </a:rPr>
              <a:t> by </a:t>
            </a:r>
            <a:r>
              <a:rPr lang="en-GB" sz="1700" dirty="0" err="1"/>
              <a:t>Youngsun</a:t>
            </a:r>
            <a:r>
              <a:rPr lang="en-GB" sz="1700" dirty="0"/>
              <a:t> Lee 17 Oct 2025, 14:40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DC0A5C-BD91-D4F0-0DD7-41477B02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9E651-C70B-4E95-F03C-428980A077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E4F52-3318-1241-0DDE-4CCC9E399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D1C530-D1DB-8F47-37A2-9CAEED2D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076" y="2573072"/>
            <a:ext cx="4258175" cy="1325564"/>
          </a:xfrm>
        </p:spPr>
        <p:txBody>
          <a:bodyPr/>
          <a:lstStyle/>
          <a:p>
            <a:r>
              <a:rPr lang="en-GB" dirty="0"/>
              <a:t>Back-up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5070F-E942-D887-2EAE-C4744C9CC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19507-0C5A-CA6A-6120-FE374CF30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5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E25E0-A0D3-D4EA-FF5D-6FF77EA55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B148-12BA-9779-E3EE-446ECE62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03AEAAED-13C4-A8AF-3724-5B18966B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F9AC53A7-5AA2-BBD1-2C9B-98C815E084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D5902A-CE94-7036-1EE6-A8AFC035281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6AD0C1D7-EBE0-0877-8821-D1639C361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CA043E-4D99-E6EC-BA1E-679FBF33C9E0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41510FA4-8F50-93BC-3580-215E4EE735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18D630D3-8283-221F-2E4F-DC5CFEECA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36B46614-A221-85E4-B28F-C86B1725A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BEFD1258-85C4-F21A-685D-F5C15F4E1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372E2D63-0368-C6F9-018A-E8EFD1E11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1C76E691-9798-E906-3F5E-0A5CF0B28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E531F1FA-A214-7686-6BD1-54BC56D4D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DAFD7EE9-2855-9447-8E48-14FD2949DD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BBC8CA49-FB13-722D-2AC2-D8C5AF342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0A3D361C-040C-315C-29D4-087E73A538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C1E4F4B5-D9EB-CA95-4BDC-073FD46E7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F700D11D-B5B6-1811-1892-8001AB10D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072A2AF6-C111-C009-AB8E-AD8998229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4727D437-3E45-2432-69B5-28AFB07B7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31E5B641-4CC7-CAD4-404E-E5A710DA2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66AD9795-2665-531B-A9A3-0359B4899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164DD2D6-AEA8-2BDB-F387-04085C6BB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8D9275F7-6795-6818-3649-3C1D93BA1B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60D21FF-77E7-14DF-32F4-96DD18787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CCD94E02-A302-A4C3-15F7-B867CE16E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042B0EF8-6222-98A2-2D87-71D199A42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73FF7E2-01F4-1BDA-DB1E-30C236DEBC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6D22BF58-5F60-067C-0F36-091AD1E1B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9BC46FAB-36BD-A287-FDF1-5A9EA3A3A2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7091EEED-130A-DEE3-58C4-F657272F47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15763726-3EBF-142A-EB2F-9CEAC82CA9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47C8B568-7CF1-C8C6-6B41-4E47B83DED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BBA26AAA-063F-5A12-A567-E5374225C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1C1E240C-707C-056B-963C-1C2BB875C7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03CCBB10-C99D-CF8A-173B-7EF7874C3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2F449C49-E03B-F9B0-29B1-008CF45DF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CD226D6F-9746-534D-6B83-D527CBC3F7A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D1851E41-1376-82A3-239F-9BFDF0922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85665233-7C00-2D10-6653-D38ED9F3F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BFAFC4BE-24C0-4AEC-A87A-73228CAB2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DE1E230B-189E-00DB-23F5-92F27FF8D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DCBBC0E-FFAC-F6FD-DDE7-0297816A16E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5874BE69-E3A8-293C-B62E-1CA221E3A8D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112B6BB8-9E1B-9577-FE45-93759159892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544AFCBE-4791-38E7-6EFE-5EF25F1936B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10B79EC8-B366-991D-8EC1-72A796BBA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741132D8-A9E1-7677-2954-10C5899C7A2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06D2318E-75C6-E513-0E31-A904F448208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54B09B79-B9CC-1521-3E59-894364D8234D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54B09B79-B9CC-1521-3E59-894364D82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69340F8F-668D-C69A-37EF-7EA21E636513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81778333-0633-9233-5551-16756A14104C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52348E9-ACB3-B735-0829-270CE3F5E58C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9011E2B-5FA4-EB1C-6C88-128CF9C960B4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3A6A0B9-AB79-26F1-A2CC-3BD491956951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2630EA9B-EA00-89EB-FF74-F4E7AE257DF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1F204A53-20F4-C3CA-0EEF-866F0506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DD449-8834-85AA-31F3-18C8CFBA9B7E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218647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E7C0FA-8278-4F78-BAA4-71C7032171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2954" y="1908077"/>
            <a:ext cx="5495556" cy="44926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31837-A9F2-A121-BDC1-DD9CDCA1C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EA1DA-DF16-19AD-19A0-F37A3808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5" y="1268301"/>
            <a:ext cx="5393978" cy="602581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B06D77B6-2614-9FD0-DF64-57D3F3425C73}"/>
              </a:ext>
            </a:extLst>
          </p:cNvPr>
          <p:cNvSpPr/>
          <p:nvPr/>
        </p:nvSpPr>
        <p:spPr>
          <a:xfrm>
            <a:off x="5868510" y="1908077"/>
            <a:ext cx="440872" cy="5058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91484C5-ACB6-FF0C-E977-AE1F6C851B8E}"/>
              </a:ext>
            </a:extLst>
          </p:cNvPr>
          <p:cNvSpPr/>
          <p:nvPr/>
        </p:nvSpPr>
        <p:spPr>
          <a:xfrm>
            <a:off x="5868510" y="2449217"/>
            <a:ext cx="440872" cy="14696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9A7E9A8-4163-78DA-4F80-1794108E930B}"/>
              </a:ext>
            </a:extLst>
          </p:cNvPr>
          <p:cNvSpPr/>
          <p:nvPr/>
        </p:nvSpPr>
        <p:spPr>
          <a:xfrm>
            <a:off x="5875564" y="3954114"/>
            <a:ext cx="440872" cy="24335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53A8C170-E1F4-CAF0-A7CE-E8D264FF9FBE}"/>
              </a:ext>
            </a:extLst>
          </p:cNvPr>
          <p:cNvSpPr/>
          <p:nvPr/>
        </p:nvSpPr>
        <p:spPr>
          <a:xfrm>
            <a:off x="5866514" y="1318912"/>
            <a:ext cx="440872" cy="5058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FBC7C5-9F71-E68F-53B8-09A11F4EAD6B}"/>
              </a:ext>
            </a:extLst>
          </p:cNvPr>
          <p:cNvSpPr txBox="1"/>
          <p:nvPr/>
        </p:nvSpPr>
        <p:spPr>
          <a:xfrm>
            <a:off x="6346597" y="138923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Full circuit equations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3FED1-C920-461C-B21E-27C776FBE91A}"/>
              </a:ext>
            </a:extLst>
          </p:cNvPr>
          <p:cNvSpPr txBox="1"/>
          <p:nvPr/>
        </p:nvSpPr>
        <p:spPr>
          <a:xfrm>
            <a:off x="6316436" y="1976352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balance of electrons and 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C46D3F-3F17-822F-5E4D-A98806B99CD6}"/>
              </a:ext>
            </a:extLst>
          </p:cNvPr>
          <p:cNvSpPr txBox="1"/>
          <p:nvPr/>
        </p:nvSpPr>
        <p:spPr>
          <a:xfrm>
            <a:off x="6316436" y="298931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Particle balance of D 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1B18B2-711F-C21D-4D75-AE1A7290F212}"/>
              </a:ext>
            </a:extLst>
          </p:cNvPr>
          <p:cNvSpPr txBox="1"/>
          <p:nvPr/>
        </p:nvSpPr>
        <p:spPr>
          <a:xfrm>
            <a:off x="6307386" y="499913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Particle balance of impurities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88C86FFE-7B0B-658C-18B1-4B6B27B68E5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0621736" cy="1171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sz="2400" dirty="0"/>
              <a:t>Full circuit equation integrated in the ordinary differential equation system of global 0D energy and particle balance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DF35FC5-BEF6-571E-96A6-2276F1C3C839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594891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B7FB3-069E-85CD-357E-AC069A87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Namelist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B9FDEC-A904-3FBD-DF33-7E3D80063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24" y="800099"/>
            <a:ext cx="3074354" cy="54619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names.Lf_Option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names.Poh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names.Rp</a:t>
            </a:r>
            <a:r>
              <a:rPr lang="en-GB" sz="1200" dirty="0">
                <a:latin typeface="+mn-lt"/>
              </a:rPr>
              <a:t> = 'spitzer'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names.li_burnthrough</a:t>
            </a:r>
            <a:r>
              <a:rPr lang="en-GB" sz="1200" dirty="0">
                <a:latin typeface="+mn-lt"/>
              </a:rPr>
              <a:t> ='</a:t>
            </a:r>
            <a:r>
              <a:rPr lang="en-GB" sz="1200" dirty="0" err="1">
                <a:latin typeface="+mn-lt"/>
              </a:rPr>
              <a:t>inputdata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names.li_rampup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inputdata</a:t>
            </a:r>
            <a:r>
              <a:rPr lang="en-GB" sz="1200" dirty="0">
                <a:latin typeface="+mn-lt"/>
              </a:rPr>
              <a:t>';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names.Lp_burnthrough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latin typeface="+mn-lt"/>
              </a:rPr>
              <a:t>    </a:t>
            </a:r>
            <a:r>
              <a:rPr lang="en-GB" sz="1200" dirty="0" err="1">
                <a:latin typeface="+mn-lt"/>
              </a:rPr>
              <a:t>names.Lp_burnthrough_option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names.Lp_rampup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';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latin typeface="+mn-lt"/>
              </a:rPr>
              <a:t>    </a:t>
            </a:r>
            <a:r>
              <a:rPr lang="en-GB" sz="1200" dirty="0" err="1">
                <a:latin typeface="+mn-lt"/>
              </a:rPr>
              <a:t>names.Lp_rampup_option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names.Lp_Hirshman_optimize</a:t>
            </a:r>
            <a:r>
              <a:rPr lang="en-GB" sz="1200" dirty="0">
                <a:latin typeface="+mn-lt"/>
              </a:rPr>
              <a:t> = ''; 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names.interp.dVpdt</a:t>
            </a:r>
            <a:r>
              <a:rPr lang="en-GB" sz="1200" dirty="0">
                <a:latin typeface="+mn-lt"/>
              </a:rPr>
              <a:t> 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names.dVpdt_heating</a:t>
            </a:r>
            <a:r>
              <a:rPr lang="en-GB" sz="1200" dirty="0">
                <a:latin typeface="+mn-lt"/>
              </a:rPr>
              <a:t> = 1;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names.interp.dLpdt</a:t>
            </a:r>
            <a:r>
              <a:rPr lang="en-GB" sz="1200" dirty="0">
                <a:latin typeface="+mn-lt"/>
              </a:rPr>
              <a:t>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names.interp.dRdt</a:t>
            </a:r>
            <a:r>
              <a:rPr lang="en-GB" sz="1200" dirty="0">
                <a:latin typeface="+mn-lt"/>
              </a:rPr>
              <a:t>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names.interp.dZdt</a:t>
            </a:r>
            <a:r>
              <a:rPr lang="en-GB" sz="1200" dirty="0">
                <a:latin typeface="+mn-lt"/>
              </a:rPr>
              <a:t> 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names.interp.Vp</a:t>
            </a:r>
            <a:r>
              <a:rPr lang="en-GB" sz="1200" dirty="0">
                <a:latin typeface="+mn-lt"/>
              </a:rPr>
              <a:t> =1;</a:t>
            </a:r>
          </a:p>
          <a:p>
            <a:pPr>
              <a:lnSpc>
                <a:spcPct val="110000"/>
              </a:lnSpc>
            </a:pPr>
            <a:endParaRPr lang="en-GB" sz="8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76C1F-0050-D4E4-71D3-0797FE20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ECBC3-C58F-58C2-D989-7FDDE4CAC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C56DD-26CE-6D8D-794E-F4DF9330355C}"/>
              </a:ext>
            </a:extLst>
          </p:cNvPr>
          <p:cNvSpPr txBox="1"/>
          <p:nvPr/>
        </p:nvSpPr>
        <p:spPr>
          <a:xfrm>
            <a:off x="2839579" y="3212314"/>
            <a:ext cx="3834185" cy="282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names.t_start_EM</a:t>
            </a:r>
            <a:r>
              <a:rPr lang="en-GB" sz="1200" dirty="0"/>
              <a:t> = -0.02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names.t_townsend</a:t>
            </a:r>
            <a:r>
              <a:rPr lang="en-GB" sz="1200" dirty="0"/>
              <a:t> = </a:t>
            </a:r>
            <a:r>
              <a:rPr lang="en-GB" sz="1200" b="1" dirty="0"/>
              <a:t>0.0 in MU, 0.03 in EAST</a:t>
            </a:r>
            <a:r>
              <a:rPr lang="en-GB" sz="1200" b="1"/>
              <a:t>, </a:t>
            </a:r>
          </a:p>
          <a:p>
            <a:pPr>
              <a:lnSpc>
                <a:spcPct val="150000"/>
              </a:lnSpc>
            </a:pPr>
            <a:r>
              <a:rPr lang="en-GB" sz="1200" b="1"/>
              <a:t>0.0 </a:t>
            </a:r>
            <a:r>
              <a:rPr lang="en-GB" sz="1200" b="1" dirty="0"/>
              <a:t>in DIIID, 0.025 in KSTAR,  0 in VEST (=0.305)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names.t_start_plasma</a:t>
            </a:r>
            <a:r>
              <a:rPr lang="en-GB" sz="1200" dirty="0"/>
              <a:t> = names.t_townsend+0.0001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names.t_start_Ip</a:t>
            </a:r>
            <a:r>
              <a:rPr lang="en-GB" sz="1200" dirty="0"/>
              <a:t> = names.t_townsend+0.0002;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names.t_end</a:t>
            </a:r>
            <a:r>
              <a:rPr lang="en-GB" sz="1200" dirty="0"/>
              <a:t>= 0.1 in MU, 0.2 in EAST, 0.1 in DIIID, 0.1 in KSTAR, 0.01 in VEST (=0.315)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names.t_townsend_res0 = 1e-3;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names.t_townsend_res</a:t>
            </a:r>
            <a:r>
              <a:rPr lang="en-GB" sz="1200" dirty="0"/>
              <a:t>=1e-3;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names.t_step_max</a:t>
            </a:r>
            <a:r>
              <a:rPr lang="en-GB" sz="1200" dirty="0"/>
              <a:t> = </a:t>
            </a:r>
            <a:r>
              <a:rPr lang="en-GB" sz="1200" dirty="0" err="1"/>
              <a:t>names.t_townsend_res</a:t>
            </a:r>
            <a:r>
              <a:rPr lang="en-GB" sz="1200" dirty="0"/>
              <a:t>*0.01;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B8753-F2B2-A0E1-9A3E-238925ECD9D1}"/>
              </a:ext>
            </a:extLst>
          </p:cNvPr>
          <p:cNvSpPr txBox="1"/>
          <p:nvPr/>
        </p:nvSpPr>
        <p:spPr>
          <a:xfrm>
            <a:off x="2839579" y="265137"/>
            <a:ext cx="4143746" cy="310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names.psi_calculation_burnthrough</a:t>
            </a:r>
            <a:r>
              <a:rPr lang="en-GB" sz="1200" dirty="0"/>
              <a:t>  = 'Point';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names.psi_calculation_rampup</a:t>
            </a:r>
            <a:r>
              <a:rPr lang="en-GB" sz="1200" dirty="0"/>
              <a:t> = 'Point';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names.perpendicular_confinement_model</a:t>
            </a:r>
            <a:r>
              <a:rPr lang="en-GB" sz="1200" dirty="0"/>
              <a:t> = 'Bohm’;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names.field_line_following_streamslice</a:t>
            </a:r>
            <a:r>
              <a:rPr lang="en-GB" sz="1200" dirty="0"/>
              <a:t>  = 1;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names.field_line_following_method</a:t>
            </a:r>
            <a:r>
              <a:rPr lang="en-GB" sz="1200" dirty="0"/>
              <a:t> = 'ode’;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names.interp_imp</a:t>
            </a:r>
            <a:r>
              <a:rPr lang="en-GB" sz="1200" dirty="0"/>
              <a:t> = 'c';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names.ferromagnetic_ON</a:t>
            </a:r>
            <a:r>
              <a:rPr lang="en-GB" sz="1200" dirty="0"/>
              <a:t> = </a:t>
            </a:r>
            <a:r>
              <a:rPr lang="en-GB" sz="1200" b="1" dirty="0"/>
              <a:t>0 in MU, 0 in EAST, 0 in DIIID, 1 in KSTAR, 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names.R_calculation_Townsend</a:t>
            </a:r>
            <a:r>
              <a:rPr lang="en-GB" sz="1200" dirty="0"/>
              <a:t> = 0;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names.R_calculation_FBE</a:t>
            </a:r>
            <a:r>
              <a:rPr lang="en-GB" sz="1200" dirty="0"/>
              <a:t> = 0;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names.p0_townsend_option = 2;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37687-3D2D-2BC5-88C4-96C77C586E2F}"/>
              </a:ext>
            </a:extLst>
          </p:cNvPr>
          <p:cNvSpPr txBox="1"/>
          <p:nvPr/>
        </p:nvSpPr>
        <p:spPr>
          <a:xfrm>
            <a:off x="6884060" y="205430"/>
            <a:ext cx="5307940" cy="6152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names.N_div</a:t>
            </a:r>
            <a:r>
              <a:rPr lang="en-GB" sz="1200" dirty="0"/>
              <a:t>  =50;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names.Lf_length_typical</a:t>
            </a:r>
            <a:r>
              <a:rPr lang="en-GB" sz="1200" dirty="0"/>
              <a:t> = 10000; (obsolete)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names.dLength</a:t>
            </a:r>
            <a:r>
              <a:rPr lang="en-GB" sz="1200" dirty="0"/>
              <a:t> = 0.01; (obsolete)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names.tau_p_coef</a:t>
            </a:r>
            <a:r>
              <a:rPr lang="en-GB" sz="1200" dirty="0"/>
              <a:t>=1.0;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names.tau_E_coef</a:t>
            </a:r>
            <a:r>
              <a:rPr lang="en-GB" sz="1200" dirty="0"/>
              <a:t> = 1.0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names.L_connection_coef</a:t>
            </a:r>
            <a:r>
              <a:rPr lang="en-GB" sz="1200" dirty="0"/>
              <a:t>=1.0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names.Townsend_Lf_coef</a:t>
            </a:r>
            <a:r>
              <a:rPr lang="en-GB" sz="1200" dirty="0"/>
              <a:t>=0.5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names.impurity.C</a:t>
            </a:r>
            <a:r>
              <a:rPr lang="en-GB" sz="1200" dirty="0"/>
              <a:t> =</a:t>
            </a:r>
            <a:r>
              <a:rPr lang="en-GB" sz="1200" b="1" dirty="0"/>
              <a:t>1 in MU; 0 in EAST, 1 in DIIID, 1 in KSTAR, 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names.impurity.O</a:t>
            </a:r>
            <a:r>
              <a:rPr lang="en-GB" sz="1200" dirty="0"/>
              <a:t> = 1;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names.W_coef1=1.0;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names.W_coef2=0.0;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names.t_Hrecycling</a:t>
            </a:r>
            <a:r>
              <a:rPr lang="en-GB" sz="1200" dirty="0"/>
              <a:t> = 0.1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names.cT</a:t>
            </a:r>
            <a:r>
              <a:rPr lang="en-GB" sz="1200" dirty="0"/>
              <a:t> = </a:t>
            </a:r>
            <a:r>
              <a:rPr lang="en-GB" sz="1200" b="1" dirty="0"/>
              <a:t>1 in MU; 0 in EAST, 1 in DIIID, 2 in KSTAR, 1 in VEST</a:t>
            </a: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names.Sputtering_ObyO</a:t>
            </a:r>
            <a:r>
              <a:rPr lang="en-GB" sz="1200" dirty="0"/>
              <a:t> = 1.0 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names.Sputtering_CbyO</a:t>
            </a:r>
            <a:r>
              <a:rPr lang="en-GB" sz="1200" dirty="0"/>
              <a:t> = </a:t>
            </a:r>
            <a:r>
              <a:rPr lang="en-GB" sz="1200" b="1" dirty="0"/>
              <a:t>1.0 in MU; 0 in EAST, 1.0 in DIIID, 1.0 in KSTAR, 0.0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names.Sputtering_CbyH</a:t>
            </a:r>
            <a:r>
              <a:rPr lang="en-GB" sz="1200" dirty="0"/>
              <a:t> =</a:t>
            </a:r>
            <a:r>
              <a:rPr lang="en-GB" sz="1200" b="1" dirty="0"/>
              <a:t> 0.03 in MU; 0 in EAST, 0.03 in DIIID, 0.03 in KSTAR; 0 in VEST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names.fuelgas</a:t>
            </a:r>
            <a:r>
              <a:rPr lang="en-GB" sz="1200" dirty="0"/>
              <a:t>= 1;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names.Hmass</a:t>
            </a:r>
            <a:r>
              <a:rPr lang="en-GB" sz="1200" dirty="0"/>
              <a:t>=</a:t>
            </a:r>
            <a:r>
              <a:rPr lang="en-GB" sz="1200" b="1" dirty="0"/>
              <a:t> 2 in MU; 2 in EAST, 2 in DIIID, 2 in KSTAR, 1 in VEST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345940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549E7-520A-0E7C-D06E-0E65A3486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83365B-9FE1-D706-B1A1-C73708B0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Impact of initial impurities and wall treatment in metal wall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47099-4D90-EFA6-3A32-8FB336FCA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3D1C7-68D7-D4FC-E7CD-A401D7772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0C134-5553-DA74-C46F-0F732AEE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4" t="3844" r="8580" b="8504"/>
          <a:stretch/>
        </p:blipFill>
        <p:spPr>
          <a:xfrm>
            <a:off x="101600" y="1419485"/>
            <a:ext cx="8344920" cy="491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7A0DA-8755-2F6D-5224-2AFE77150A76}"/>
              </a:ext>
            </a:extLst>
          </p:cNvPr>
          <p:cNvSpPr txBox="1"/>
          <p:nvPr/>
        </p:nvSpPr>
        <p:spPr>
          <a:xfrm>
            <a:off x="8422360" y="1530785"/>
            <a:ext cx="37696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operation space prediction does not change </a:t>
            </a:r>
            <a:r>
              <a:rPr lang="en-GB" dirty="0" err="1"/>
              <a:t>upto</a:t>
            </a:r>
            <a:r>
              <a:rPr lang="en-GB" dirty="0"/>
              <a:t> 1% of initial impurity (e.g. Oxygen) in the prefill gas. </a:t>
            </a:r>
          </a:p>
          <a:p>
            <a:endParaRPr lang="en-GB" dirty="0"/>
          </a:p>
          <a:p>
            <a:r>
              <a:rPr lang="en-GB" dirty="0"/>
              <a:t>If higher than 1%, the operation space prediction shrinks from the boundary.</a:t>
            </a:r>
          </a:p>
          <a:p>
            <a:endParaRPr lang="en-GB" dirty="0"/>
          </a:p>
          <a:p>
            <a:r>
              <a:rPr lang="en-GB" dirty="0"/>
              <a:t>Physical sputtering model of Lithium and Boron implemented in DYON. Both do not change the operation space.</a:t>
            </a:r>
          </a:p>
          <a:p>
            <a:endParaRPr lang="en-GB" dirty="0"/>
          </a:p>
          <a:p>
            <a:r>
              <a:rPr lang="en-GB" dirty="0">
                <a:sym typeface="Wingdings" panose="05000000000000000000" pitchFamily="2" charset="2"/>
              </a:rPr>
              <a:t>0.1% initial oxygen + boron physical sputtering for ITER prediction.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different colored triangles&#10;&#10;AI-generated content may be incorrect.">
            <a:extLst>
              <a:ext uri="{FF2B5EF4-FFF2-40B4-BE49-F238E27FC236}">
                <a16:creationId xmlns:a16="http://schemas.microsoft.com/office/drawing/2014/main" id="{8A817535-6808-4958-A17E-11841A7C3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33190" y="1728156"/>
            <a:ext cx="4939210" cy="44354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4F94F7-994D-F330-6CF8-73180499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Ip at 100ms in MASTU, 100ms in EAST, 100ms in KSTAR, 15ms in VEST, and 50ms in DIIID 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A10D4-FDD8-62C7-650D-668274B7A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96100-5AB3-60EE-602C-A7F1D303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918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02DAC0-6F61-B848-F4CA-73CF5633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Ferromagnetic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533C3-BAC1-466E-FC8F-1A6E978408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3BBEB-DAF9-F45F-0583-77BFCA26C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2F55238-13EC-3A73-6D83-58757B2175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556" r="19556"/>
          <a:stretch/>
        </p:blipFill>
        <p:spPr>
          <a:xfrm>
            <a:off x="4845580" y="1799312"/>
            <a:ext cx="3555820" cy="445136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CBC5A-F8AD-2BF1-344A-B1716930B9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44" r="19044"/>
          <a:stretch/>
        </p:blipFill>
        <p:spPr>
          <a:xfrm>
            <a:off x="8331124" y="1836107"/>
            <a:ext cx="3555820" cy="4377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AB0CD-B2F6-A2A0-226E-C55C028BC9A7}"/>
              </a:ext>
            </a:extLst>
          </p:cNvPr>
          <p:cNvSpPr txBox="1"/>
          <p:nvPr/>
        </p:nvSpPr>
        <p:spPr>
          <a:xfrm>
            <a:off x="257362" y="951981"/>
            <a:ext cx="448977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used in the jacket of the PF1–5 coils and all the toroidal field (TF) Coils in KSTAR</a:t>
            </a:r>
          </a:p>
          <a:p>
            <a:pPr algn="l"/>
            <a:endParaRPr lang="en-GB" sz="1600" b="0" i="0" u="none" strike="noStrike" baseline="0" dirty="0"/>
          </a:p>
          <a:p>
            <a:pPr algn="l"/>
            <a:r>
              <a:rPr lang="en-GB" sz="1600" dirty="0"/>
              <a:t>F</a:t>
            </a:r>
            <a:r>
              <a:rPr lang="en-GB" sz="1600" b="0" i="0" u="none" strike="noStrike" baseline="0" dirty="0"/>
              <a:t>erromagnetic effect of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distorts the magnetic field, degrading the null configuration.</a:t>
            </a:r>
          </a:p>
          <a:p>
            <a:pPr algn="l"/>
            <a:endParaRPr lang="en-GB" sz="1600" dirty="0"/>
          </a:p>
          <a:p>
            <a:r>
              <a:rPr lang="en-GB" sz="1600" dirty="0"/>
              <a:t>The 2D psi data from </a:t>
            </a:r>
            <a:r>
              <a:rPr lang="en-GB" sz="1600" b="0" i="0" u="none" strike="noStrike" baseline="0" dirty="0"/>
              <a:t>the ferromagnetic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effects was calculated by Finite Element Method modelling of the nonlinear </a:t>
            </a:r>
            <a:r>
              <a:rPr lang="en-GB" sz="1600" b="0" i="1" u="none" strike="noStrike" baseline="0" dirty="0"/>
              <a:t>B</a:t>
            </a:r>
            <a:r>
              <a:rPr lang="en-GB" sz="1600" b="0" i="0" u="none" strike="noStrike" baseline="0" dirty="0"/>
              <a:t>–</a:t>
            </a:r>
            <a:r>
              <a:rPr lang="en-GB" sz="1600" b="0" i="1" u="none" strike="noStrike" baseline="0" dirty="0"/>
              <a:t>H </a:t>
            </a:r>
            <a:r>
              <a:rPr lang="en-GB" sz="1600" b="0" i="0" u="none" strike="noStrike" baseline="0" dirty="0"/>
              <a:t>curve of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</a:t>
            </a:r>
            <a:r>
              <a:rPr lang="en-GB" sz="1600" dirty="0"/>
              <a:t>, and used in DYON modelling of KSTAR discharges. </a:t>
            </a:r>
            <a:endParaRPr lang="en-GB" sz="1600" b="0" i="0" u="none" strike="noStrike" baseline="0" dirty="0"/>
          </a:p>
          <a:p>
            <a:r>
              <a:rPr lang="it-IT" sz="1600" b="0" i="0" u="none" strike="noStrike" baseline="0" dirty="0"/>
              <a:t>[J. Kim et al Nucl. Fusion </a:t>
            </a:r>
            <a:r>
              <a:rPr lang="it-IT" sz="1600" b="1" i="0" u="none" strike="noStrike" baseline="0" dirty="0"/>
              <a:t>51 </a:t>
            </a:r>
            <a:r>
              <a:rPr lang="it-IT" sz="1600" b="0" i="0" u="none" strike="noStrike" baseline="0" dirty="0"/>
              <a:t>(2011) 083034]</a:t>
            </a:r>
            <a:endParaRPr lang="en-GB" sz="4400" dirty="0"/>
          </a:p>
          <a:p>
            <a:endParaRPr lang="en-GB" sz="1600" b="0" i="0" u="none" strike="noStrike" baseline="0" dirty="0"/>
          </a:p>
          <a:p>
            <a:r>
              <a:rPr lang="en-GB" sz="1600" dirty="0"/>
              <a:t>The ferromagnetic psi data were</a:t>
            </a:r>
            <a:r>
              <a:rPr lang="en-GB" sz="1600" b="0" i="0" u="none" strike="noStrike" baseline="0" dirty="0"/>
              <a:t> necessary for DYON to reproduce a successful plasma initiation of KSTAR 37621. </a:t>
            </a:r>
          </a:p>
          <a:p>
            <a:endParaRPr lang="en-GB" sz="1600" dirty="0"/>
          </a:p>
          <a:p>
            <a:r>
              <a:rPr lang="en-GB" sz="1600" b="0" i="0" u="none" strike="noStrike" baseline="0" dirty="0"/>
              <a:t>However, ITER does not have Incoloy908 so the ferromagnetic effects were not modelled in the DYON prediction of ITER. </a:t>
            </a:r>
          </a:p>
          <a:p>
            <a:endParaRPr lang="en-GB" sz="1600" b="0" i="0" u="none" strike="noStrike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7A755-4D60-C94C-B609-93E30C827F9A}"/>
              </a:ext>
            </a:extLst>
          </p:cNvPr>
          <p:cNvSpPr txBox="1"/>
          <p:nvPr/>
        </p:nvSpPr>
        <p:spPr>
          <a:xfrm>
            <a:off x="5183697" y="1074469"/>
            <a:ext cx="261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modelling of ferromagnetic 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B2477-51BF-A952-56E9-7C6689238262}"/>
              </a:ext>
            </a:extLst>
          </p:cNvPr>
          <p:cNvSpPr txBox="1"/>
          <p:nvPr/>
        </p:nvSpPr>
        <p:spPr>
          <a:xfrm>
            <a:off x="8801375" y="1037219"/>
            <a:ext cx="234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Without modelling of ferromagnetic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C049D-44A6-5832-3B44-C13D1AF12267}"/>
              </a:ext>
            </a:extLst>
          </p:cNvPr>
          <p:cNvSpPr txBox="1"/>
          <p:nvPr/>
        </p:nvSpPr>
        <p:spPr>
          <a:xfrm>
            <a:off x="7319159" y="5992070"/>
            <a:ext cx="2564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44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80EC2-CBA8-665E-A377-B844A13D2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A9B8-0582-1869-045D-A54D225C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99292AF-0616-FE97-8A6D-01510C52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A751CB5-4CEF-C99D-EB92-7708FD3781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97B07-24E9-F163-AF45-9C73083FC6B9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F5F8E7CE-3E2D-4775-782F-150C01275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CFA78D-A466-35B4-FFA3-7A01CCA2F214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CCD7BFE1-781B-B67A-2CA1-A0C3BA5109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B35F9CA6-95C9-F69D-9A05-7A9F1002A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DF3B01A6-327A-6748-B569-65AC5F284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08628AC6-353F-5004-DE79-CA83052FFF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3A187CF7-3439-FB32-2018-86356CE12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E7A14F00-5343-E2E9-ECDD-3AC5F2560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53C6C0DE-ABED-1A03-4EF9-67B537A9C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C12A8537-3462-B8E0-3EEB-8DB8A2C293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DC747927-118B-194F-53AF-35106E8760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0E68988C-16B4-13C6-15B9-C4D23D87A0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26C7A19C-A1A0-9F4C-5EB7-619819C80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CF4DB843-C1B2-94D2-6ABC-28F557F6E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9545F0AE-3221-46C2-5C60-BF5220FE5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AC4FC221-EEA3-DC53-0814-3DE31C7EE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F5674E79-6804-6BEC-4F0C-E415CD7442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B7074DC4-8E4F-16D5-5292-31B634E96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82E51F71-9222-350D-0FC4-411AD73F5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689F796D-2524-5FA6-F032-9C4709A46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00BC1FA5-FFA4-A019-F2B9-89978940C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8199128B-0441-058B-CC4C-3692146DE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7F26E552-FD18-2D10-C5E3-0A1F52949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A8E95920-400A-63A6-2DDA-F1AC378AB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A53FACBA-2C40-771A-E9B9-7ACD0245F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1C9EB494-C13E-736C-C0EC-F64AD60421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4ABE97F3-854B-4493-AD21-B6A251F995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14DE489E-E688-D2F8-E5BC-CB494D2B07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C8E37F02-5A9E-62FF-A195-54819B39AF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1EB70BED-31B4-3C8C-7E41-8370C49E3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84EFC9D8-A9B0-A388-2547-0E92E37A20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80F79826-B087-51FF-AD88-1A2C322906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138AB85-F462-12FD-3461-6896970166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C799452F-9669-71F0-A379-BE652F48A12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0C263E0-4192-89DC-FFC3-D101757C1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BC684AC9-40B1-A5E7-2680-283CA640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2AD6EAD5-2649-458D-F277-23B79A684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94A2AF51-4D0D-1A97-2A1C-5E7FE0AEC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3566D800-0AE9-8027-722A-524012F4D8DA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E93FA047-EC15-FF76-E211-8718E1998BB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5EA77792-AA01-6F1A-2012-012B1DE876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6621D284-D111-69ED-CFD8-996531A0E9C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0475787E-5E3F-D449-E024-84B5FBDDCAD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41E230E8-DBFD-2114-D6DF-B88B481FDD7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5978610A-9D3C-3355-2339-A0814D4EBD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61D2DF7F-85A1-1B38-F02D-A71F89D3158E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FBF61F7-1AE7-FD69-F592-1C35102204E3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A7229D63-7A11-8BAA-5228-501FE391711E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DFA2ACAD-F941-4945-59F3-363AB5BB41CF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23C9D2B-6BDA-59BE-2ABB-5822942A04BB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A0ABB6-4582-ACCF-A9B4-3A73B72DC20D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C9D0019-BB29-D53D-D671-3042A5DE6060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7B1AF7F-A0F7-E06D-0B0B-080A2254666B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3A56473-69F0-2FE5-751B-75B3DB9B116C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1E6E0FC2-3AE9-DF74-78CC-BC310CE7062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3A58E751-6DCB-5F76-E7A2-F1EC07EA1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A5AF3-BB81-01CF-EE8D-BDAFB7556341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D56C1F4-F9BB-9C72-9869-0439F5259C8A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D56C1F4-F9BB-9C72-9869-0439F5259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6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6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1D46-BED0-9651-B2C7-C0FE0D08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18D0-7BD4-D680-6F27-72CA549E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5E3FB61-6C2D-7565-38F5-4E37B3F3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A0B6E7EB-3663-C554-31EF-F07FF60CBB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08A54A-B472-9E4D-1DCD-0D6ED5AF51C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A69E0FFD-156A-F4CF-65B1-9F7A5707F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942FBDC-1C13-45D6-5447-BF1A5CB21D9E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111EB5AA-920E-D724-ACB4-D07ED09574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CD8FA854-FD24-4554-67E5-9DD80DA0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F4741C12-C122-1511-5939-93DD23D540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F20391D8-D47E-5C38-2335-DA5FCB1B56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FAC15E80-FE7B-9F3D-5C7D-39D13D414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310BF9A1-2125-D0CE-F920-80CD6A6E2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08C18A91-0E0E-73E2-3A1C-E281510C6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D812F99E-EA89-76D8-2DB2-F37B8C8E46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6D49313F-03AF-C5A5-B1C0-9C70A7ACE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4D2767CA-0C05-AA7B-443A-732739FD65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06035833-700F-C157-5B62-0BBC419DC7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CD444DB5-0182-3C27-E464-A36B9592E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0FA7933A-F0E0-AD8D-21DB-DB11E1FF8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8D41EAF5-6C7D-5272-8837-80F39607D5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92346ECA-0CC3-CBB0-3496-894C0B947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7AB4E0B0-0100-B3ED-ABB8-2E9824DE9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361139A7-7240-5D96-D6B7-3B9618D14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4D5E0AD3-493A-2E5B-B8FF-8414496AA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D2CAA38A-2D51-180E-60A4-21EFE06CD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34113D69-9103-F559-7B1A-0194EA093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3ACFEB8-016F-4914-369A-F64E69F93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A45078D4-5136-AC4B-B8EF-1D2F636A3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D6CAD82-C3D4-479D-27DF-C04A6CB7D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B9A4E58A-6348-75C1-BF5F-B29FB93CB4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B184C63C-2469-23D8-758E-0EB2BAF686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DE615B2C-BB9A-D44A-BFEA-BBBE94FBB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3ED2E7CE-2C4E-146A-B8ED-50FBC8C4D1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91399743-4BB9-4EF1-452F-0A429AFBE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48795F8C-BF2D-9853-4E76-D2B24AE45B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857A65F4-548B-5FB6-7DB2-3962D03DF3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1B9EB2F-EAED-8FFC-9630-B5B6271A45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EA4C1FFE-CB74-C23E-ADD3-94E39E7A6D3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3DC29F4-CE7A-A864-B78B-3494BE5BD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CBAACCD5-1E42-EEC1-BB54-75908BCE9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2248CC6D-D60C-DB76-415F-B55CF45C7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83DB88FF-853A-0737-3841-1778AA4AA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2E06ECD3-502D-B9C5-8D66-F112FC3A5CF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D58F139D-26CB-AEC7-A320-26FD5DFA453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44B30E6C-1DCB-7BCE-D6D4-D7B39DF0001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73701E56-9324-CB23-398B-266F4681418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2382C226-2723-87BF-83DC-D70ADFCBA68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F2C2CB73-659A-90DC-ECD5-B9999C73532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4C4DD50F-E4D5-9061-70C8-59D91C0045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B8A0BCAE-EB65-9F5F-5DB0-74E396ABF7C0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AE9A488-BBD5-66DD-04B4-3B55BACB2BA5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03E0066-758C-91B5-9258-3CA405605E9D}"/>
              </a:ext>
            </a:extLst>
          </p:cNvPr>
          <p:cNvGrpSpPr/>
          <p:nvPr/>
        </p:nvGrpSpPr>
        <p:grpSpPr>
          <a:xfrm>
            <a:off x="6360158" y="2220041"/>
            <a:ext cx="5056281" cy="3350874"/>
            <a:chOff x="5980785" y="2303651"/>
            <a:chExt cx="5056281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39B16FA-C775-4FB9-FA81-B09300C9D688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1F1C789-026E-0804-A204-4DBF98500455}"/>
                </a:ext>
              </a:extLst>
            </p:cNvPr>
            <p:cNvGrpSpPr/>
            <p:nvPr/>
          </p:nvGrpSpPr>
          <p:grpSpPr>
            <a:xfrm>
              <a:off x="5980785" y="2303651"/>
              <a:ext cx="5056281" cy="3350874"/>
              <a:chOff x="5565341" y="2035064"/>
              <a:chExt cx="6733879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9CECC3AA-8FB6-E69C-9C32-68895DC73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017" y="2887140"/>
                <a:ext cx="3406859" cy="2881312"/>
                <a:chOff x="1041595" y="1628076"/>
                <a:chExt cx="3386389" cy="2881264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646A54F1-91FC-1303-944B-D0AF906854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6CB9B59A-9FC8-440A-4E13-73BE30216709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466E8EF-168C-3695-DC98-0F4F544FCD9D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1649A3D-3305-7451-455C-4D8DFFCB51E7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4A107D2-C7FD-ED29-2A6E-85B0624BABA5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A5F2169-E929-ED16-1B36-8380CA48C49E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DFFA409C-0CE0-9CFE-55B4-50AA66C134A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C8E9B7FF-7493-EC91-18F0-87E2DD1C7D72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58AA1568-1F28-CD0B-ED9C-87E49BABA965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C0CD736D-0DB6-2574-E3EA-C3C8D8D9FD09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74184C1-894D-0C84-413F-3CDD4E25E94F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F5349DB-B6C0-A0F5-419A-19078A7F6592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90E96F9-2FBB-BCB4-3FEF-173FBB34E1AA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07E5D0C-E59B-D9FD-8AC6-0C2CB89786E0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CFBCABE-13B6-84AD-BB52-BDF94A9FF466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B6ACFE24-B92E-3B4D-C117-8984E42771E2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8FA829CD-4F9D-3523-CF1C-C5B81BF21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EB3F8-3D3F-9954-3767-829FDEF70753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594CD4C-5DFC-E660-2CE9-108D9FDC27F3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594CD4C-5DFC-E660-2CE9-108D9FDC2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7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7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AEA presentation (widescreen)-v4" id="{60BF19D2-2AFC-7D40-B10F-E02292CED2D6}" vid="{344D2DA7-7D26-A847-8A27-E85A15182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widescreen</Template>
  <TotalTime>9375</TotalTime>
  <Words>7053</Words>
  <Application>Microsoft Office PowerPoint</Application>
  <PresentationFormat>Widescreen</PresentationFormat>
  <Paragraphs>1111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HelveticaLTStd-Bold-Identity-H</vt:lpstr>
      <vt:lpstr>HelveticaLTStd-Roman-Identity-H</vt:lpstr>
      <vt:lpstr>Arial</vt:lpstr>
      <vt:lpstr>Arial Black</vt:lpstr>
      <vt:lpstr>Calibri</vt:lpstr>
      <vt:lpstr>Cambria Math</vt:lpstr>
      <vt:lpstr>Wingdings</vt:lpstr>
      <vt:lpstr>Office Theme</vt:lpstr>
      <vt:lpstr>PowerPoint Presentation</vt:lpstr>
      <vt:lpstr>contents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Tokamak operation for inductive plasma initiation</vt:lpstr>
      <vt:lpstr>Tokamak operation for inductive plasma initiation</vt:lpstr>
      <vt:lpstr>Tokamak operation for inductive plasma initiation</vt:lpstr>
      <vt:lpstr>Tokamak operation for inductive plasma initiation</vt:lpstr>
      <vt:lpstr>Tokamak operation for inductive plasma initiation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contents</vt:lpstr>
      <vt:lpstr>Devices for multimachine validation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Operation space in experiments</vt:lpstr>
      <vt:lpstr>Operation space in experiments</vt:lpstr>
      <vt:lpstr>Operation space in experiments</vt:lpstr>
      <vt:lpstr>Operation space in experiments</vt:lpstr>
      <vt:lpstr>Operation space in experiments</vt:lpstr>
      <vt:lpstr>contents</vt:lpstr>
      <vt:lpstr>Effective prefill gas pressure </vt:lpstr>
      <vt:lpstr>Effective prefill gas pressure </vt:lpstr>
      <vt:lpstr>Effective prefill gas pressure </vt:lpstr>
      <vt:lpstr>Effective prefill gas pressure </vt:lpstr>
      <vt:lpstr>Effective prefill gas pressure </vt:lpstr>
      <vt:lpstr>Effective prefill gas pressure </vt:lpstr>
      <vt:lpstr>Machine description</vt:lpstr>
      <vt:lpstr>Synthetic flux loop data calculation in DYON</vt:lpstr>
      <vt:lpstr>Synthetic flux loop data calculation in DYON</vt:lpstr>
      <vt:lpstr>Synthetic flux loop data calculation in DYON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Simulation setup</vt:lpstr>
      <vt:lpstr>Simulation setup</vt:lpstr>
      <vt:lpstr>contents</vt:lpstr>
      <vt:lpstr>Operation space experiments</vt:lpstr>
      <vt:lpstr>Operation space simulation</vt:lpstr>
      <vt:lpstr>Operation space simulation</vt:lpstr>
      <vt:lpstr>Operation space simulation</vt:lpstr>
      <vt:lpstr>Operation space simulation</vt:lpstr>
      <vt:lpstr>Operation space simulation</vt:lpstr>
      <vt:lpstr>contents</vt:lpstr>
      <vt:lpstr>Prediction to the inductive plasma initiation in ITER</vt:lpstr>
      <vt:lpstr>Prediction to the inductive plasma initiation in ITER</vt:lpstr>
      <vt:lpstr>Prediction to the inductive plasma initiation in ITER</vt:lpstr>
      <vt:lpstr>Summary</vt:lpstr>
      <vt:lpstr>Summary</vt:lpstr>
      <vt:lpstr>Summary</vt:lpstr>
      <vt:lpstr>Summary</vt:lpstr>
      <vt:lpstr>Back-up slides</vt:lpstr>
      <vt:lpstr>PowerPoint Presentation</vt:lpstr>
      <vt:lpstr>Namelist</vt:lpstr>
      <vt:lpstr>Impact of initial impurities and wall treatment in metal wall</vt:lpstr>
      <vt:lpstr>Ip at 100ms in MASTU, 100ms in EAST, 100ms in KSTAR, 15ms in VEST, and 50ms in DIIID  </vt:lpstr>
      <vt:lpstr>Ferromagnetic effects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Kim, Hyun-Tae</dc:creator>
  <cp:lastModifiedBy>Kim, Hyun-Tae</cp:lastModifiedBy>
  <cp:revision>54</cp:revision>
  <cp:lastPrinted>2017-03-10T11:43:47Z</cp:lastPrinted>
  <dcterms:created xsi:type="dcterms:W3CDTF">2025-05-08T12:14:11Z</dcterms:created>
  <dcterms:modified xsi:type="dcterms:W3CDTF">2025-09-19T14:57:31Z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2022-10-14T08:35:44Z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05906721-d4f5-4961-97bc-efe86c56c4c4</vt:lpwstr>
  </property>
  <property fmtid="{D5CDD505-2E9C-101B-9397-08002B2CF9AE}" pid="8" name="MSIP_Label_22759de7-3255-46b5-8dfe-736652f9c6c1_ContentBits">
    <vt:lpwstr>0</vt:lpwstr>
  </property>
</Properties>
</file>